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5"/>
  </p:sldMasterIdLst>
  <p:notesMasterIdLst>
    <p:notesMasterId r:id="rId28"/>
  </p:notesMasterIdLst>
  <p:sldIdLst>
    <p:sldId id="2147473569" r:id="rId6"/>
    <p:sldId id="2147470602" r:id="rId7"/>
    <p:sldId id="2147473729" r:id="rId8"/>
    <p:sldId id="2147473736" r:id="rId9"/>
    <p:sldId id="2147473582" r:id="rId10"/>
    <p:sldId id="2147473733" r:id="rId11"/>
    <p:sldId id="2147470869" r:id="rId12"/>
    <p:sldId id="2147473585" r:id="rId13"/>
    <p:sldId id="2076137110" r:id="rId14"/>
    <p:sldId id="1631" r:id="rId15"/>
    <p:sldId id="267" r:id="rId16"/>
    <p:sldId id="1632" r:id="rId17"/>
    <p:sldId id="272" r:id="rId18"/>
    <p:sldId id="2147473081" r:id="rId19"/>
    <p:sldId id="2147470852" r:id="rId20"/>
    <p:sldId id="2147470849" r:id="rId21"/>
    <p:sldId id="2147469783" r:id="rId22"/>
    <p:sldId id="2134803654" r:id="rId23"/>
    <p:sldId id="2147471029" r:id="rId24"/>
    <p:sldId id="2147473737" r:id="rId25"/>
    <p:sldId id="2147473738" r:id="rId26"/>
    <p:sldId id="214747357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FBE2645-0E54-BD64-EFCF-17015B5A8A65}" name="Nirav Shah" initials="" userId="S::nshah@fortinet-us.com::bf22d406-85fb-42f4-83cb-c849d78b2488" providerId="AD"/>
  <p188:author id="{D017CCB9-EDBA-DF10-C906-AD444F48AF12}" name="Chris Hinsz" initials="CH" userId="S::chinsz@fortinet-us.com::48a9cb51-8e19-48b3-8807-677a1a9db2c8" providerId="AD"/>
  <p188:author id="{A5B90DCE-46E2-09CA-938D-FEBDEB7BBD4C}" name="David" initials="D" userId="S::dfinger@fortinet-us.com::9cf9991f-0757-4b60-bd4a-0e0f1be611a3" providerId="AD"/>
  <p188:author id="{5AAC65F5-F830-E5E0-C5CA-01CF9C3CA103}" name="Kimberly Becan" initials="KB" userId="S::kbecan@fortinet-us.com::b74dcf02-eeed-43aa-91f9-73de0258c8f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291C"/>
    <a:srgbClr val="9C1E14"/>
    <a:srgbClr val="E6E6E6"/>
    <a:srgbClr val="E4E4E4"/>
    <a:srgbClr val="E8E8E8"/>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129" autoAdjust="0"/>
    <p:restoredTop sz="96247" autoAdjust="0"/>
  </p:normalViewPr>
  <p:slideViewPr>
    <p:cSldViewPr snapToGrid="0">
      <p:cViewPr>
        <p:scale>
          <a:sx n="66" d="100"/>
          <a:sy n="66" d="100"/>
        </p:scale>
        <p:origin x="1507" y="4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309367-F34D-41CC-953E-451F1352A133}" type="doc">
      <dgm:prSet loTypeId="urn:microsoft.com/office/officeart/2005/8/layout/process4" loCatId="process" qsTypeId="urn:microsoft.com/office/officeart/2005/8/quickstyle/simple3" qsCatId="simple" csTypeId="urn:microsoft.com/office/officeart/2005/8/colors/accent6_1" csCatId="accent6" phldr="1"/>
      <dgm:spPr/>
      <dgm:t>
        <a:bodyPr/>
        <a:lstStyle/>
        <a:p>
          <a:endParaRPr lang="en-US"/>
        </a:p>
      </dgm:t>
    </dgm:pt>
    <dgm:pt modelId="{830BD2FB-8D1D-449F-8D23-B6D2C313D87B}">
      <dgm:prSet phldrT="[Text]" custT="1"/>
      <dgm:spPr>
        <a:solidFill>
          <a:schemeClr val="accent6">
            <a:lumMod val="20000"/>
            <a:lumOff val="80000"/>
          </a:schemeClr>
        </a:solidFill>
        <a:ln>
          <a:solidFill>
            <a:schemeClr val="accent6"/>
          </a:solidFill>
        </a:ln>
      </dgm:spPr>
      <dgm:t>
        <a:bodyPr/>
        <a:lstStyle/>
        <a:p>
          <a:r>
            <a:rPr lang="en-US" sz="2000" b="1" dirty="0"/>
            <a:t>Significant Incident</a:t>
          </a:r>
        </a:p>
      </dgm:t>
    </dgm:pt>
    <dgm:pt modelId="{93CB75D4-907B-4EFF-AC3C-FE0EFCFE9F65}" type="parTrans" cxnId="{1A7CCA03-280A-417D-B5DD-A289E6FCC5D8}">
      <dgm:prSet/>
      <dgm:spPr/>
      <dgm:t>
        <a:bodyPr/>
        <a:lstStyle/>
        <a:p>
          <a:endParaRPr lang="en-US" sz="1600"/>
        </a:p>
      </dgm:t>
    </dgm:pt>
    <dgm:pt modelId="{D61E51DE-36FF-459F-A8CC-802643D41498}" type="sibTrans" cxnId="{1A7CCA03-280A-417D-B5DD-A289E6FCC5D8}">
      <dgm:prSet/>
      <dgm:spPr>
        <a:solidFill>
          <a:schemeClr val="accent6">
            <a:alpha val="90000"/>
          </a:schemeClr>
        </a:solidFill>
      </dgm:spPr>
      <dgm:t>
        <a:bodyPr/>
        <a:lstStyle/>
        <a:p>
          <a:endParaRPr lang="en-US" sz="1600"/>
        </a:p>
      </dgm:t>
    </dgm:pt>
    <dgm:pt modelId="{8FAA75CD-7F40-445A-8015-A6E092453DC7}">
      <dgm:prSet phldrT="[Text]" custT="1"/>
      <dgm:spPr>
        <a:ln>
          <a:solidFill>
            <a:schemeClr val="accent6"/>
          </a:solidFill>
        </a:ln>
      </dgm:spPr>
      <dgm:t>
        <a:bodyPr/>
        <a:lstStyle/>
        <a:p>
          <a:r>
            <a:rPr lang="en-US" sz="1400" dirty="0"/>
            <a:t>Caused or can cause severe </a:t>
          </a:r>
          <a:r>
            <a:rPr lang="en-US" sz="1400" b="1" dirty="0"/>
            <a:t>operational disruption </a:t>
          </a:r>
          <a:r>
            <a:rPr lang="en-US" sz="1400" dirty="0"/>
            <a:t>of the services or </a:t>
          </a:r>
          <a:r>
            <a:rPr lang="en-US" sz="1400" b="1" dirty="0"/>
            <a:t>financial loss </a:t>
          </a:r>
        </a:p>
      </dgm:t>
    </dgm:pt>
    <dgm:pt modelId="{3E91BCD3-4610-4557-B8A1-6E6C8E5F37E2}" type="parTrans" cxnId="{959B2589-AC28-466A-A962-95EA6BAB81BE}">
      <dgm:prSet/>
      <dgm:spPr/>
      <dgm:t>
        <a:bodyPr/>
        <a:lstStyle/>
        <a:p>
          <a:endParaRPr lang="en-US" sz="1600"/>
        </a:p>
      </dgm:t>
    </dgm:pt>
    <dgm:pt modelId="{C1545BE1-4543-413C-864C-5F07160E3252}" type="sibTrans" cxnId="{959B2589-AC28-466A-A962-95EA6BAB81BE}">
      <dgm:prSet/>
      <dgm:spPr/>
      <dgm:t>
        <a:bodyPr/>
        <a:lstStyle/>
        <a:p>
          <a:endParaRPr lang="en-US" sz="1600"/>
        </a:p>
      </dgm:t>
    </dgm:pt>
    <dgm:pt modelId="{0DD36D8B-EF57-4326-93DC-21CA0773EBAB}">
      <dgm:prSet phldrT="[Text]" custT="1"/>
      <dgm:spPr>
        <a:ln>
          <a:solidFill>
            <a:schemeClr val="accent6"/>
          </a:solidFill>
        </a:ln>
      </dgm:spPr>
      <dgm:t>
        <a:bodyPr/>
        <a:lstStyle/>
        <a:p>
          <a:r>
            <a:rPr lang="en-US" sz="1400" dirty="0"/>
            <a:t>Has affected or can affect</a:t>
          </a:r>
          <a:r>
            <a:rPr lang="en-US" sz="1400" b="1" dirty="0"/>
            <a:t> other natural or legal persons </a:t>
          </a:r>
          <a:r>
            <a:rPr lang="en-US" sz="1400" dirty="0"/>
            <a:t>by causing considerable material or non-material damage</a:t>
          </a:r>
        </a:p>
      </dgm:t>
    </dgm:pt>
    <dgm:pt modelId="{EECA4F34-E36B-45E3-A814-E1228692E613}" type="parTrans" cxnId="{95115F4F-9D1C-4DBF-98F9-5E06A2FC7A9B}">
      <dgm:prSet/>
      <dgm:spPr/>
      <dgm:t>
        <a:bodyPr/>
        <a:lstStyle/>
        <a:p>
          <a:endParaRPr lang="en-US" sz="1600"/>
        </a:p>
      </dgm:t>
    </dgm:pt>
    <dgm:pt modelId="{6E642C90-6AF6-447F-A650-BC77DA67281A}" type="sibTrans" cxnId="{95115F4F-9D1C-4DBF-98F9-5E06A2FC7A9B}">
      <dgm:prSet/>
      <dgm:spPr/>
      <dgm:t>
        <a:bodyPr/>
        <a:lstStyle/>
        <a:p>
          <a:endParaRPr lang="en-US" sz="1600"/>
        </a:p>
      </dgm:t>
    </dgm:pt>
    <dgm:pt modelId="{DE5BAFB9-735F-4118-84B2-FA3B4F3DAC7A}">
      <dgm:prSet phldrT="[Text]" custT="1"/>
      <dgm:spPr>
        <a:solidFill>
          <a:schemeClr val="accent6">
            <a:lumMod val="60000"/>
            <a:lumOff val="40000"/>
          </a:schemeClr>
        </a:solidFill>
        <a:ln>
          <a:solidFill>
            <a:schemeClr val="accent6"/>
          </a:solidFill>
        </a:ln>
      </dgm:spPr>
      <dgm:t>
        <a:bodyPr/>
        <a:lstStyle/>
        <a:p>
          <a:r>
            <a:rPr lang="en-US" sz="2000" b="1" dirty="0"/>
            <a:t>24 hours / Early Warning</a:t>
          </a:r>
        </a:p>
      </dgm:t>
    </dgm:pt>
    <dgm:pt modelId="{73A39BD1-9619-489A-B4AB-183EED449513}" type="parTrans" cxnId="{B9238394-8DE7-49A2-A89B-4BF1CF5258C9}">
      <dgm:prSet/>
      <dgm:spPr/>
      <dgm:t>
        <a:bodyPr/>
        <a:lstStyle/>
        <a:p>
          <a:endParaRPr lang="en-US" sz="1600"/>
        </a:p>
      </dgm:t>
    </dgm:pt>
    <dgm:pt modelId="{AC21B4E0-E771-4CD6-BCAA-6AABB18B720A}" type="sibTrans" cxnId="{B9238394-8DE7-49A2-A89B-4BF1CF5258C9}">
      <dgm:prSet/>
      <dgm:spPr>
        <a:solidFill>
          <a:schemeClr val="accent6">
            <a:alpha val="90000"/>
          </a:schemeClr>
        </a:solidFill>
      </dgm:spPr>
      <dgm:t>
        <a:bodyPr/>
        <a:lstStyle/>
        <a:p>
          <a:endParaRPr lang="en-US" sz="1600"/>
        </a:p>
      </dgm:t>
    </dgm:pt>
    <dgm:pt modelId="{338D8A30-3C6B-49B4-BE9C-7F913C4AE622}">
      <dgm:prSet phldrT="[Text]" custT="1"/>
      <dgm:spPr>
        <a:solidFill>
          <a:schemeClr val="bg1">
            <a:alpha val="90000"/>
          </a:schemeClr>
        </a:solidFill>
        <a:ln>
          <a:solidFill>
            <a:schemeClr val="accent6"/>
          </a:solidFill>
        </a:ln>
      </dgm:spPr>
      <dgm:t>
        <a:bodyPr/>
        <a:lstStyle/>
        <a:p>
          <a:r>
            <a:rPr lang="en-US" sz="1400" b="0" dirty="0"/>
            <a:t>of becoming aware of significant </a:t>
          </a:r>
          <a:r>
            <a:rPr lang="en-US" sz="1400" dirty="0"/>
            <a:t>incident, an early warning to the authorities to be made</a:t>
          </a:r>
        </a:p>
      </dgm:t>
    </dgm:pt>
    <dgm:pt modelId="{699E9E5D-51B6-4169-9858-BD1006899ECD}" type="parTrans" cxnId="{C10274FB-E9C9-4D97-BE46-1F1B1CE62001}">
      <dgm:prSet/>
      <dgm:spPr/>
      <dgm:t>
        <a:bodyPr/>
        <a:lstStyle/>
        <a:p>
          <a:endParaRPr lang="en-US" sz="1600"/>
        </a:p>
      </dgm:t>
    </dgm:pt>
    <dgm:pt modelId="{B0B9DAF2-98DC-400D-9C3E-FB2EDB868434}" type="sibTrans" cxnId="{C10274FB-E9C9-4D97-BE46-1F1B1CE62001}">
      <dgm:prSet/>
      <dgm:spPr/>
      <dgm:t>
        <a:bodyPr/>
        <a:lstStyle/>
        <a:p>
          <a:endParaRPr lang="en-US" sz="1600"/>
        </a:p>
      </dgm:t>
    </dgm:pt>
    <dgm:pt modelId="{7E98E8BF-ACB9-4322-A896-62C7C4B2BA8E}">
      <dgm:prSet phldrT="[Text]" custT="1"/>
      <dgm:spPr>
        <a:solidFill>
          <a:schemeClr val="bg1">
            <a:alpha val="90000"/>
          </a:schemeClr>
        </a:solidFill>
        <a:ln>
          <a:solidFill>
            <a:schemeClr val="accent6"/>
          </a:solidFill>
        </a:ln>
      </dgm:spPr>
      <dgm:t>
        <a:bodyPr/>
        <a:lstStyle/>
        <a:p>
          <a:r>
            <a:rPr lang="en-US" sz="1400" dirty="0"/>
            <a:t>Confirm whether the incident has a cross-border impact</a:t>
          </a:r>
        </a:p>
      </dgm:t>
    </dgm:pt>
    <dgm:pt modelId="{A589131E-DECB-4962-9EDE-AB2547D4A1CC}" type="parTrans" cxnId="{2D51D6C3-90A7-41C3-9FAC-AA01A1E7E52A}">
      <dgm:prSet/>
      <dgm:spPr/>
      <dgm:t>
        <a:bodyPr/>
        <a:lstStyle/>
        <a:p>
          <a:endParaRPr lang="en-US" sz="1600"/>
        </a:p>
      </dgm:t>
    </dgm:pt>
    <dgm:pt modelId="{9D931972-5ED4-4315-B1A3-4C1918D90B21}" type="sibTrans" cxnId="{2D51D6C3-90A7-41C3-9FAC-AA01A1E7E52A}">
      <dgm:prSet/>
      <dgm:spPr/>
      <dgm:t>
        <a:bodyPr/>
        <a:lstStyle/>
        <a:p>
          <a:endParaRPr lang="en-US" sz="1600"/>
        </a:p>
      </dgm:t>
    </dgm:pt>
    <dgm:pt modelId="{6D950A7E-AE06-49EC-AEF7-A7A9108CD93D}">
      <dgm:prSet phldrT="[Text]" custT="1"/>
      <dgm:spPr>
        <a:solidFill>
          <a:srgbClr val="D6291C"/>
        </a:solidFill>
        <a:ln>
          <a:solidFill>
            <a:schemeClr val="accent6"/>
          </a:solidFill>
        </a:ln>
      </dgm:spPr>
      <dgm:t>
        <a:bodyPr/>
        <a:lstStyle/>
        <a:p>
          <a:r>
            <a:rPr lang="en-US" sz="2000" b="1" dirty="0"/>
            <a:t>72 hours / Official Notification</a:t>
          </a:r>
        </a:p>
      </dgm:t>
    </dgm:pt>
    <dgm:pt modelId="{45FA07A2-2EC4-4CED-86A7-D39DC0BAFD74}" type="parTrans" cxnId="{400597B9-E424-48FD-8E7F-EE1251A05625}">
      <dgm:prSet/>
      <dgm:spPr/>
      <dgm:t>
        <a:bodyPr/>
        <a:lstStyle/>
        <a:p>
          <a:endParaRPr lang="en-US" sz="1600"/>
        </a:p>
      </dgm:t>
    </dgm:pt>
    <dgm:pt modelId="{0DD5B9AA-F83C-4F0E-AF52-78A101BFBD9E}" type="sibTrans" cxnId="{400597B9-E424-48FD-8E7F-EE1251A05625}">
      <dgm:prSet/>
      <dgm:spPr>
        <a:solidFill>
          <a:schemeClr val="accent6">
            <a:alpha val="90000"/>
          </a:schemeClr>
        </a:solidFill>
      </dgm:spPr>
      <dgm:t>
        <a:bodyPr/>
        <a:lstStyle/>
        <a:p>
          <a:endParaRPr lang="en-US" sz="1600"/>
        </a:p>
      </dgm:t>
    </dgm:pt>
    <dgm:pt modelId="{F3528DBE-B94A-4639-B817-DE0536CDAF5D}">
      <dgm:prSet phldrT="[Text]" custT="1"/>
      <dgm:spPr>
        <a:solidFill>
          <a:schemeClr val="bg1">
            <a:alpha val="90000"/>
          </a:schemeClr>
        </a:solidFill>
        <a:ln>
          <a:solidFill>
            <a:schemeClr val="accent6"/>
          </a:solidFill>
        </a:ln>
      </dgm:spPr>
      <dgm:t>
        <a:bodyPr/>
        <a:lstStyle/>
        <a:p>
          <a:r>
            <a:rPr lang="en-US" sz="1400" b="0" dirty="0"/>
            <a:t>of becoming aware of significant </a:t>
          </a:r>
          <a:r>
            <a:rPr lang="en-US" sz="1400" dirty="0"/>
            <a:t>incident, an incident notification to be made to the authorities about the severity and impact and the indicators of compromise</a:t>
          </a:r>
        </a:p>
      </dgm:t>
    </dgm:pt>
    <dgm:pt modelId="{705DC3FB-B446-460E-8EF9-9EBD9F4F5A08}" type="parTrans" cxnId="{2484C9C6-DF1D-45C2-9CC9-9FBDDFA7AE79}">
      <dgm:prSet/>
      <dgm:spPr/>
      <dgm:t>
        <a:bodyPr/>
        <a:lstStyle/>
        <a:p>
          <a:endParaRPr lang="en-US" sz="1600"/>
        </a:p>
      </dgm:t>
    </dgm:pt>
    <dgm:pt modelId="{42F148B3-B24B-49A4-8EA7-B133C9C9BB15}" type="sibTrans" cxnId="{2484C9C6-DF1D-45C2-9CC9-9FBDDFA7AE79}">
      <dgm:prSet/>
      <dgm:spPr/>
      <dgm:t>
        <a:bodyPr/>
        <a:lstStyle/>
        <a:p>
          <a:endParaRPr lang="en-US" sz="1600"/>
        </a:p>
      </dgm:t>
    </dgm:pt>
    <dgm:pt modelId="{2E89EB0B-6128-470B-B4E6-313DADD80F69}">
      <dgm:prSet phldrT="[Text]" custT="1"/>
      <dgm:spPr>
        <a:solidFill>
          <a:srgbClr val="9C1E14"/>
        </a:solidFill>
        <a:ln>
          <a:solidFill>
            <a:schemeClr val="accent6"/>
          </a:solidFill>
        </a:ln>
      </dgm:spPr>
      <dgm:t>
        <a:bodyPr/>
        <a:lstStyle/>
        <a:p>
          <a:r>
            <a:rPr lang="en-US" sz="2000" b="1" dirty="0"/>
            <a:t>1-month full report / Final Report</a:t>
          </a:r>
        </a:p>
      </dgm:t>
    </dgm:pt>
    <dgm:pt modelId="{FCFB5601-28DC-4477-9515-2EC8330BECD6}" type="parTrans" cxnId="{9280A204-44DA-47CD-AD9D-C7F763A1BA27}">
      <dgm:prSet/>
      <dgm:spPr/>
      <dgm:t>
        <a:bodyPr/>
        <a:lstStyle/>
        <a:p>
          <a:endParaRPr lang="en-US" sz="1600"/>
        </a:p>
      </dgm:t>
    </dgm:pt>
    <dgm:pt modelId="{82314603-9F66-499D-8F4F-5FCBC584688F}" type="sibTrans" cxnId="{9280A204-44DA-47CD-AD9D-C7F763A1BA27}">
      <dgm:prSet/>
      <dgm:spPr/>
      <dgm:t>
        <a:bodyPr/>
        <a:lstStyle/>
        <a:p>
          <a:endParaRPr lang="en-US" sz="1600"/>
        </a:p>
      </dgm:t>
    </dgm:pt>
    <dgm:pt modelId="{AD8D1FFA-4290-4095-9F43-2668D5397804}">
      <dgm:prSet phldrT="[Text]" custT="1"/>
      <dgm:spPr/>
      <dgm:t>
        <a:bodyPr/>
        <a:lstStyle/>
        <a:p>
          <a:r>
            <a:rPr lang="en-US" sz="1400" dirty="0"/>
            <a:t>Provide report on incident description, severity, impact, threat, root cause, mitigation, cross border impact</a:t>
          </a:r>
        </a:p>
      </dgm:t>
    </dgm:pt>
    <dgm:pt modelId="{FB4579D3-A772-4DD0-9D29-767900C76BCB}" type="parTrans" cxnId="{F8341012-121A-48BC-9B83-8C077FEE56C9}">
      <dgm:prSet/>
      <dgm:spPr/>
      <dgm:t>
        <a:bodyPr/>
        <a:lstStyle/>
        <a:p>
          <a:endParaRPr lang="en-US" sz="1600"/>
        </a:p>
      </dgm:t>
    </dgm:pt>
    <dgm:pt modelId="{23C94908-D726-4D87-BC1E-0167A6ABA992}" type="sibTrans" cxnId="{F8341012-121A-48BC-9B83-8C077FEE56C9}">
      <dgm:prSet/>
      <dgm:spPr/>
      <dgm:t>
        <a:bodyPr/>
        <a:lstStyle/>
        <a:p>
          <a:endParaRPr lang="en-US" sz="1600"/>
        </a:p>
      </dgm:t>
    </dgm:pt>
    <dgm:pt modelId="{4EACAA64-6BF2-4514-8587-08FEE93CDBAC}">
      <dgm:prSet phldrT="[Text]" custT="1"/>
      <dgm:spPr>
        <a:solidFill>
          <a:schemeClr val="accent6">
            <a:lumMod val="40000"/>
            <a:lumOff val="60000"/>
          </a:schemeClr>
        </a:solidFill>
        <a:ln>
          <a:solidFill>
            <a:schemeClr val="accent6"/>
          </a:solidFill>
        </a:ln>
      </dgm:spPr>
      <dgm:t>
        <a:bodyPr/>
        <a:lstStyle/>
        <a:p>
          <a:r>
            <a:rPr lang="en-US" sz="2000" b="1" dirty="0"/>
            <a:t>Immediate Action</a:t>
          </a:r>
        </a:p>
      </dgm:t>
    </dgm:pt>
    <dgm:pt modelId="{DE9562A7-B14D-470B-9E39-5FEF7E1FEB1C}" type="parTrans" cxnId="{5DC978A4-8214-4F23-B8A4-9DCD2D27CE19}">
      <dgm:prSet/>
      <dgm:spPr/>
      <dgm:t>
        <a:bodyPr/>
        <a:lstStyle/>
        <a:p>
          <a:endParaRPr lang="en-US" sz="1600"/>
        </a:p>
      </dgm:t>
    </dgm:pt>
    <dgm:pt modelId="{045B9A21-2EA6-442C-AC52-AE482D094979}" type="sibTrans" cxnId="{5DC978A4-8214-4F23-B8A4-9DCD2D27CE19}">
      <dgm:prSet/>
      <dgm:spPr>
        <a:solidFill>
          <a:schemeClr val="accent6">
            <a:alpha val="90000"/>
          </a:schemeClr>
        </a:solidFill>
      </dgm:spPr>
      <dgm:t>
        <a:bodyPr/>
        <a:lstStyle/>
        <a:p>
          <a:endParaRPr lang="en-US" sz="1600"/>
        </a:p>
      </dgm:t>
    </dgm:pt>
    <dgm:pt modelId="{225A0076-D7F8-42DC-9E9E-A745E78B4920}">
      <dgm:prSet phldrT="[Text]" custT="1"/>
      <dgm:spPr>
        <a:solidFill>
          <a:schemeClr val="bg1">
            <a:alpha val="90000"/>
          </a:schemeClr>
        </a:solidFill>
        <a:ln>
          <a:solidFill>
            <a:schemeClr val="accent6"/>
          </a:solidFill>
        </a:ln>
      </dgm:spPr>
      <dgm:t>
        <a:bodyPr/>
        <a:lstStyle/>
        <a:p>
          <a:r>
            <a:rPr lang="en-US" sz="1400" dirty="0"/>
            <a:t>Inform recipients of service about measures or remedies that recipients might take</a:t>
          </a:r>
        </a:p>
      </dgm:t>
    </dgm:pt>
    <dgm:pt modelId="{4CE19F28-887F-4908-A586-68788179DC36}" type="parTrans" cxnId="{AD5F29E4-E247-4D98-B546-8C2D19357ED2}">
      <dgm:prSet/>
      <dgm:spPr/>
      <dgm:t>
        <a:bodyPr/>
        <a:lstStyle/>
        <a:p>
          <a:endParaRPr lang="en-US" sz="1600"/>
        </a:p>
      </dgm:t>
    </dgm:pt>
    <dgm:pt modelId="{34A7F786-4AE0-4224-96C6-66AFEE9EDBAD}" type="sibTrans" cxnId="{AD5F29E4-E247-4D98-B546-8C2D19357ED2}">
      <dgm:prSet/>
      <dgm:spPr/>
      <dgm:t>
        <a:bodyPr/>
        <a:lstStyle/>
        <a:p>
          <a:endParaRPr lang="en-US" sz="1600"/>
        </a:p>
      </dgm:t>
    </dgm:pt>
    <dgm:pt modelId="{242816B1-3B7D-4C2C-83C6-343DD48E3230}">
      <dgm:prSet phldrT="[Text]" custT="1"/>
      <dgm:spPr/>
      <dgm:t>
        <a:bodyPr/>
        <a:lstStyle/>
        <a:p>
          <a:r>
            <a:rPr lang="en-US" sz="1400" dirty="0"/>
            <a:t>Intermediate Status Report before the Final Report might be requested </a:t>
          </a:r>
        </a:p>
      </dgm:t>
    </dgm:pt>
    <dgm:pt modelId="{7DC0260E-FB9A-4221-94EE-F499F01A721C}" type="parTrans" cxnId="{111BC7F1-B7CF-4D8D-9CD5-4FF54130E9AC}">
      <dgm:prSet/>
      <dgm:spPr/>
      <dgm:t>
        <a:bodyPr/>
        <a:lstStyle/>
        <a:p>
          <a:endParaRPr lang="en-US" sz="1600"/>
        </a:p>
      </dgm:t>
    </dgm:pt>
    <dgm:pt modelId="{81A28685-1B91-413C-B7ED-DF46C61D76A9}" type="sibTrans" cxnId="{111BC7F1-B7CF-4D8D-9CD5-4FF54130E9AC}">
      <dgm:prSet/>
      <dgm:spPr/>
      <dgm:t>
        <a:bodyPr/>
        <a:lstStyle/>
        <a:p>
          <a:endParaRPr lang="en-US" sz="1600"/>
        </a:p>
      </dgm:t>
    </dgm:pt>
    <dgm:pt modelId="{BB411E78-80C0-4792-B574-AFC256BED91A}" type="pres">
      <dgm:prSet presAssocID="{08309367-F34D-41CC-953E-451F1352A133}" presName="Name0" presStyleCnt="0">
        <dgm:presLayoutVars>
          <dgm:dir/>
          <dgm:animLvl val="lvl"/>
          <dgm:resizeHandles val="exact"/>
        </dgm:presLayoutVars>
      </dgm:prSet>
      <dgm:spPr/>
    </dgm:pt>
    <dgm:pt modelId="{E1A2B669-8E1D-48EF-A8BF-ED61B56DDD5A}" type="pres">
      <dgm:prSet presAssocID="{2E89EB0B-6128-470B-B4E6-313DADD80F69}" presName="boxAndChildren" presStyleCnt="0"/>
      <dgm:spPr/>
    </dgm:pt>
    <dgm:pt modelId="{34EB2481-2F60-4B6B-9473-D3E50055775B}" type="pres">
      <dgm:prSet presAssocID="{2E89EB0B-6128-470B-B4E6-313DADD80F69}" presName="parentTextBox" presStyleLbl="node1" presStyleIdx="0" presStyleCnt="5"/>
      <dgm:spPr/>
    </dgm:pt>
    <dgm:pt modelId="{421BB7F9-0E92-46A0-8B3C-4B9C55B09FF8}" type="pres">
      <dgm:prSet presAssocID="{2E89EB0B-6128-470B-B4E6-313DADD80F69}" presName="entireBox" presStyleLbl="node1" presStyleIdx="0" presStyleCnt="5"/>
      <dgm:spPr/>
    </dgm:pt>
    <dgm:pt modelId="{A6BAD0DA-0369-4922-8C0B-20E6F2DB3336}" type="pres">
      <dgm:prSet presAssocID="{2E89EB0B-6128-470B-B4E6-313DADD80F69}" presName="descendantBox" presStyleCnt="0"/>
      <dgm:spPr/>
    </dgm:pt>
    <dgm:pt modelId="{28F3C621-359C-4083-B021-6ED4A09FF8B0}" type="pres">
      <dgm:prSet presAssocID="{AD8D1FFA-4290-4095-9F43-2668D5397804}" presName="childTextBox" presStyleLbl="fgAccFollowNode1" presStyleIdx="0" presStyleCnt="8">
        <dgm:presLayoutVars>
          <dgm:bulletEnabled val="1"/>
        </dgm:presLayoutVars>
      </dgm:prSet>
      <dgm:spPr/>
    </dgm:pt>
    <dgm:pt modelId="{B9FA5519-CE57-4EFA-AF52-65A181F1CD42}" type="pres">
      <dgm:prSet presAssocID="{242816B1-3B7D-4C2C-83C6-343DD48E3230}" presName="childTextBox" presStyleLbl="fgAccFollowNode1" presStyleIdx="1" presStyleCnt="8">
        <dgm:presLayoutVars>
          <dgm:bulletEnabled val="1"/>
        </dgm:presLayoutVars>
      </dgm:prSet>
      <dgm:spPr/>
    </dgm:pt>
    <dgm:pt modelId="{A2C87223-4450-4177-9551-BB123701AC01}" type="pres">
      <dgm:prSet presAssocID="{0DD5B9AA-F83C-4F0E-AF52-78A101BFBD9E}" presName="sp" presStyleCnt="0"/>
      <dgm:spPr/>
    </dgm:pt>
    <dgm:pt modelId="{FE5A9D63-D5AF-41F7-95FB-1F4060852C04}" type="pres">
      <dgm:prSet presAssocID="{6D950A7E-AE06-49EC-AEF7-A7A9108CD93D}" presName="arrowAndChildren" presStyleCnt="0"/>
      <dgm:spPr/>
    </dgm:pt>
    <dgm:pt modelId="{0F3C1432-259D-403F-9329-F6C40179A081}" type="pres">
      <dgm:prSet presAssocID="{6D950A7E-AE06-49EC-AEF7-A7A9108CD93D}" presName="parentTextArrow" presStyleLbl="node1" presStyleIdx="0" presStyleCnt="5"/>
      <dgm:spPr/>
    </dgm:pt>
    <dgm:pt modelId="{6A104BEA-5440-4BEC-8032-C27B1BE310FA}" type="pres">
      <dgm:prSet presAssocID="{6D950A7E-AE06-49EC-AEF7-A7A9108CD93D}" presName="arrow" presStyleLbl="node1" presStyleIdx="1" presStyleCnt="5"/>
      <dgm:spPr/>
    </dgm:pt>
    <dgm:pt modelId="{7A3CBA11-36D0-46BE-A795-F519E628FCD2}" type="pres">
      <dgm:prSet presAssocID="{6D950A7E-AE06-49EC-AEF7-A7A9108CD93D}" presName="descendantArrow" presStyleCnt="0"/>
      <dgm:spPr/>
    </dgm:pt>
    <dgm:pt modelId="{F4C25797-3F19-457D-9A01-0DEF3DAC1992}" type="pres">
      <dgm:prSet presAssocID="{F3528DBE-B94A-4639-B817-DE0536CDAF5D}" presName="childTextArrow" presStyleLbl="fgAccFollowNode1" presStyleIdx="2" presStyleCnt="8">
        <dgm:presLayoutVars>
          <dgm:bulletEnabled val="1"/>
        </dgm:presLayoutVars>
      </dgm:prSet>
      <dgm:spPr/>
    </dgm:pt>
    <dgm:pt modelId="{57457370-5137-4663-B5F1-395E02E7172B}" type="pres">
      <dgm:prSet presAssocID="{AC21B4E0-E771-4CD6-BCAA-6AABB18B720A}" presName="sp" presStyleCnt="0"/>
      <dgm:spPr/>
    </dgm:pt>
    <dgm:pt modelId="{3E7CFAF9-4C61-42DC-9572-0C0B5192A58E}" type="pres">
      <dgm:prSet presAssocID="{DE5BAFB9-735F-4118-84B2-FA3B4F3DAC7A}" presName="arrowAndChildren" presStyleCnt="0"/>
      <dgm:spPr/>
    </dgm:pt>
    <dgm:pt modelId="{5CFDE534-3BE7-4592-8BAB-75343C4EB679}" type="pres">
      <dgm:prSet presAssocID="{DE5BAFB9-735F-4118-84B2-FA3B4F3DAC7A}" presName="parentTextArrow" presStyleLbl="node1" presStyleIdx="1" presStyleCnt="5"/>
      <dgm:spPr/>
    </dgm:pt>
    <dgm:pt modelId="{AAB02E5C-0C7F-4DA7-A312-38E7FE7EA0BB}" type="pres">
      <dgm:prSet presAssocID="{DE5BAFB9-735F-4118-84B2-FA3B4F3DAC7A}" presName="arrow" presStyleLbl="node1" presStyleIdx="2" presStyleCnt="5"/>
      <dgm:spPr/>
    </dgm:pt>
    <dgm:pt modelId="{3D0B1FB7-7F53-423E-813F-1A27D7EA300B}" type="pres">
      <dgm:prSet presAssocID="{DE5BAFB9-735F-4118-84B2-FA3B4F3DAC7A}" presName="descendantArrow" presStyleCnt="0"/>
      <dgm:spPr/>
    </dgm:pt>
    <dgm:pt modelId="{1B71B3F3-7F24-4591-8B70-EBAEA262FC55}" type="pres">
      <dgm:prSet presAssocID="{338D8A30-3C6B-49B4-BE9C-7F913C4AE622}" presName="childTextArrow" presStyleLbl="fgAccFollowNode1" presStyleIdx="3" presStyleCnt="8">
        <dgm:presLayoutVars>
          <dgm:bulletEnabled val="1"/>
        </dgm:presLayoutVars>
      </dgm:prSet>
      <dgm:spPr/>
    </dgm:pt>
    <dgm:pt modelId="{944F5A26-8F4C-453E-8B31-5A91B86CBB5E}" type="pres">
      <dgm:prSet presAssocID="{7E98E8BF-ACB9-4322-A896-62C7C4B2BA8E}" presName="childTextArrow" presStyleLbl="fgAccFollowNode1" presStyleIdx="4" presStyleCnt="8">
        <dgm:presLayoutVars>
          <dgm:bulletEnabled val="1"/>
        </dgm:presLayoutVars>
      </dgm:prSet>
      <dgm:spPr/>
    </dgm:pt>
    <dgm:pt modelId="{8389C06C-B8E0-41E4-9D80-13BA95D00CFD}" type="pres">
      <dgm:prSet presAssocID="{045B9A21-2EA6-442C-AC52-AE482D094979}" presName="sp" presStyleCnt="0"/>
      <dgm:spPr/>
    </dgm:pt>
    <dgm:pt modelId="{396997B8-EEC0-460E-8C7D-959C9807FCBF}" type="pres">
      <dgm:prSet presAssocID="{4EACAA64-6BF2-4514-8587-08FEE93CDBAC}" presName="arrowAndChildren" presStyleCnt="0"/>
      <dgm:spPr/>
    </dgm:pt>
    <dgm:pt modelId="{485C3E67-7B1B-4DF2-A843-C1F523EEE515}" type="pres">
      <dgm:prSet presAssocID="{4EACAA64-6BF2-4514-8587-08FEE93CDBAC}" presName="parentTextArrow" presStyleLbl="node1" presStyleIdx="2" presStyleCnt="5"/>
      <dgm:spPr/>
    </dgm:pt>
    <dgm:pt modelId="{98A9B9D9-85F0-410A-8DA7-3262D3A4BEA6}" type="pres">
      <dgm:prSet presAssocID="{4EACAA64-6BF2-4514-8587-08FEE93CDBAC}" presName="arrow" presStyleLbl="node1" presStyleIdx="3" presStyleCnt="5"/>
      <dgm:spPr/>
    </dgm:pt>
    <dgm:pt modelId="{ABADA9DB-91BA-4565-AFB6-D8DC08EEF775}" type="pres">
      <dgm:prSet presAssocID="{4EACAA64-6BF2-4514-8587-08FEE93CDBAC}" presName="descendantArrow" presStyleCnt="0"/>
      <dgm:spPr/>
    </dgm:pt>
    <dgm:pt modelId="{B505C650-CB54-4073-A8C1-4291B9C54E88}" type="pres">
      <dgm:prSet presAssocID="{225A0076-D7F8-42DC-9E9E-A745E78B4920}" presName="childTextArrow" presStyleLbl="fgAccFollowNode1" presStyleIdx="5" presStyleCnt="8">
        <dgm:presLayoutVars>
          <dgm:bulletEnabled val="1"/>
        </dgm:presLayoutVars>
      </dgm:prSet>
      <dgm:spPr/>
    </dgm:pt>
    <dgm:pt modelId="{51E4920B-B1DD-48D1-B4E5-AC79FA646C23}" type="pres">
      <dgm:prSet presAssocID="{D61E51DE-36FF-459F-A8CC-802643D41498}" presName="sp" presStyleCnt="0"/>
      <dgm:spPr/>
    </dgm:pt>
    <dgm:pt modelId="{AA9583CF-0BA8-4F1E-AE55-E7242E464CF7}" type="pres">
      <dgm:prSet presAssocID="{830BD2FB-8D1D-449F-8D23-B6D2C313D87B}" presName="arrowAndChildren" presStyleCnt="0"/>
      <dgm:spPr/>
    </dgm:pt>
    <dgm:pt modelId="{0BED5576-B095-4795-B2AB-34BEBC0F5115}" type="pres">
      <dgm:prSet presAssocID="{830BD2FB-8D1D-449F-8D23-B6D2C313D87B}" presName="parentTextArrow" presStyleLbl="node1" presStyleIdx="3" presStyleCnt="5"/>
      <dgm:spPr/>
    </dgm:pt>
    <dgm:pt modelId="{81F24A26-63FB-406D-A7D3-2EBA4A8793FB}" type="pres">
      <dgm:prSet presAssocID="{830BD2FB-8D1D-449F-8D23-B6D2C313D87B}" presName="arrow" presStyleLbl="node1" presStyleIdx="4" presStyleCnt="5"/>
      <dgm:spPr/>
    </dgm:pt>
    <dgm:pt modelId="{C0E9D098-7DB3-4AD1-9E7F-14CDF24F18C5}" type="pres">
      <dgm:prSet presAssocID="{830BD2FB-8D1D-449F-8D23-B6D2C313D87B}" presName="descendantArrow" presStyleCnt="0"/>
      <dgm:spPr/>
    </dgm:pt>
    <dgm:pt modelId="{BCD0FA8A-F06E-4E28-9AB2-91FDE742434A}" type="pres">
      <dgm:prSet presAssocID="{8FAA75CD-7F40-445A-8015-A6E092453DC7}" presName="childTextArrow" presStyleLbl="fgAccFollowNode1" presStyleIdx="6" presStyleCnt="8">
        <dgm:presLayoutVars>
          <dgm:bulletEnabled val="1"/>
        </dgm:presLayoutVars>
      </dgm:prSet>
      <dgm:spPr/>
    </dgm:pt>
    <dgm:pt modelId="{3D01B05F-5B98-4DD1-84FE-4E4E7C8AABCA}" type="pres">
      <dgm:prSet presAssocID="{0DD36D8B-EF57-4326-93DC-21CA0773EBAB}" presName="childTextArrow" presStyleLbl="fgAccFollowNode1" presStyleIdx="7" presStyleCnt="8">
        <dgm:presLayoutVars>
          <dgm:bulletEnabled val="1"/>
        </dgm:presLayoutVars>
      </dgm:prSet>
      <dgm:spPr/>
    </dgm:pt>
  </dgm:ptLst>
  <dgm:cxnLst>
    <dgm:cxn modelId="{1A7CCA03-280A-417D-B5DD-A289E6FCC5D8}" srcId="{08309367-F34D-41CC-953E-451F1352A133}" destId="{830BD2FB-8D1D-449F-8D23-B6D2C313D87B}" srcOrd="0" destOrd="0" parTransId="{93CB75D4-907B-4EFF-AC3C-FE0EFCFE9F65}" sibTransId="{D61E51DE-36FF-459F-A8CC-802643D41498}"/>
    <dgm:cxn modelId="{9280A204-44DA-47CD-AD9D-C7F763A1BA27}" srcId="{08309367-F34D-41CC-953E-451F1352A133}" destId="{2E89EB0B-6128-470B-B4E6-313DADD80F69}" srcOrd="4" destOrd="0" parTransId="{FCFB5601-28DC-4477-9515-2EC8330BECD6}" sibTransId="{82314603-9F66-499D-8F4F-5FCBC584688F}"/>
    <dgm:cxn modelId="{0A84DD0F-92BF-4B36-A6B5-DF41DA5BA3CD}" type="presOf" srcId="{242816B1-3B7D-4C2C-83C6-343DD48E3230}" destId="{B9FA5519-CE57-4EFA-AF52-65A181F1CD42}" srcOrd="0" destOrd="0" presId="urn:microsoft.com/office/officeart/2005/8/layout/process4"/>
    <dgm:cxn modelId="{F8341012-121A-48BC-9B83-8C077FEE56C9}" srcId="{2E89EB0B-6128-470B-B4E6-313DADD80F69}" destId="{AD8D1FFA-4290-4095-9F43-2668D5397804}" srcOrd="0" destOrd="0" parTransId="{FB4579D3-A772-4DD0-9D29-767900C76BCB}" sibTransId="{23C94908-D726-4D87-BC1E-0167A6ABA992}"/>
    <dgm:cxn modelId="{27519E16-E296-4950-9014-7FD93CB7006A}" type="presOf" srcId="{AD8D1FFA-4290-4095-9F43-2668D5397804}" destId="{28F3C621-359C-4083-B021-6ED4A09FF8B0}" srcOrd="0" destOrd="0" presId="urn:microsoft.com/office/officeart/2005/8/layout/process4"/>
    <dgm:cxn modelId="{D113F023-18AD-4367-B77E-F0F09BFD1D84}" type="presOf" srcId="{08309367-F34D-41CC-953E-451F1352A133}" destId="{BB411E78-80C0-4792-B574-AFC256BED91A}" srcOrd="0" destOrd="0" presId="urn:microsoft.com/office/officeart/2005/8/layout/process4"/>
    <dgm:cxn modelId="{0ACC0147-4BB0-4825-A121-EA587EB9BF5B}" type="presOf" srcId="{2E89EB0B-6128-470B-B4E6-313DADD80F69}" destId="{421BB7F9-0E92-46A0-8B3C-4B9C55B09FF8}" srcOrd="1" destOrd="0" presId="urn:microsoft.com/office/officeart/2005/8/layout/process4"/>
    <dgm:cxn modelId="{C872D26C-F22C-41DB-BBE5-077B52D3E871}" type="presOf" srcId="{6D950A7E-AE06-49EC-AEF7-A7A9108CD93D}" destId="{0F3C1432-259D-403F-9329-F6C40179A081}" srcOrd="0" destOrd="0" presId="urn:microsoft.com/office/officeart/2005/8/layout/process4"/>
    <dgm:cxn modelId="{41B9FB6E-C22D-4975-83CC-63915693379A}" type="presOf" srcId="{4EACAA64-6BF2-4514-8587-08FEE93CDBAC}" destId="{485C3E67-7B1B-4DF2-A843-C1F523EEE515}" srcOrd="0" destOrd="0" presId="urn:microsoft.com/office/officeart/2005/8/layout/process4"/>
    <dgm:cxn modelId="{95115F4F-9D1C-4DBF-98F9-5E06A2FC7A9B}" srcId="{830BD2FB-8D1D-449F-8D23-B6D2C313D87B}" destId="{0DD36D8B-EF57-4326-93DC-21CA0773EBAB}" srcOrd="1" destOrd="0" parTransId="{EECA4F34-E36B-45E3-A814-E1228692E613}" sibTransId="{6E642C90-6AF6-447F-A650-BC77DA67281A}"/>
    <dgm:cxn modelId="{30B03D50-6040-4570-9D28-CA618411B01F}" type="presOf" srcId="{0DD36D8B-EF57-4326-93DC-21CA0773EBAB}" destId="{3D01B05F-5B98-4DD1-84FE-4E4E7C8AABCA}" srcOrd="0" destOrd="0" presId="urn:microsoft.com/office/officeart/2005/8/layout/process4"/>
    <dgm:cxn modelId="{B84B3971-E4B0-4108-A9EB-40285BC32780}" type="presOf" srcId="{830BD2FB-8D1D-449F-8D23-B6D2C313D87B}" destId="{81F24A26-63FB-406D-A7D3-2EBA4A8793FB}" srcOrd="1" destOrd="0" presId="urn:microsoft.com/office/officeart/2005/8/layout/process4"/>
    <dgm:cxn modelId="{0CCB7758-EBFB-4F1F-9DB1-35B959BFE0D5}" type="presOf" srcId="{8FAA75CD-7F40-445A-8015-A6E092453DC7}" destId="{BCD0FA8A-F06E-4E28-9AB2-91FDE742434A}" srcOrd="0" destOrd="0" presId="urn:microsoft.com/office/officeart/2005/8/layout/process4"/>
    <dgm:cxn modelId="{FBEACC78-E45F-4FF6-9CD0-0D1117482139}" type="presOf" srcId="{830BD2FB-8D1D-449F-8D23-B6D2C313D87B}" destId="{0BED5576-B095-4795-B2AB-34BEBC0F5115}" srcOrd="0" destOrd="0" presId="urn:microsoft.com/office/officeart/2005/8/layout/process4"/>
    <dgm:cxn modelId="{9F27EE79-38AB-4B63-9AB4-FCDF5992BE47}" type="presOf" srcId="{F3528DBE-B94A-4639-B817-DE0536CDAF5D}" destId="{F4C25797-3F19-457D-9A01-0DEF3DAC1992}" srcOrd="0" destOrd="0" presId="urn:microsoft.com/office/officeart/2005/8/layout/process4"/>
    <dgm:cxn modelId="{01CB9B7B-4DAD-45D7-A76B-93C5F20A9450}" type="presOf" srcId="{225A0076-D7F8-42DC-9E9E-A745E78B4920}" destId="{B505C650-CB54-4073-A8C1-4291B9C54E88}" srcOrd="0" destOrd="0" presId="urn:microsoft.com/office/officeart/2005/8/layout/process4"/>
    <dgm:cxn modelId="{08D8E27F-6582-4A9E-9BFC-F164478C6E66}" type="presOf" srcId="{6D950A7E-AE06-49EC-AEF7-A7A9108CD93D}" destId="{6A104BEA-5440-4BEC-8032-C27B1BE310FA}" srcOrd="1" destOrd="0" presId="urn:microsoft.com/office/officeart/2005/8/layout/process4"/>
    <dgm:cxn modelId="{959B2589-AC28-466A-A962-95EA6BAB81BE}" srcId="{830BD2FB-8D1D-449F-8D23-B6D2C313D87B}" destId="{8FAA75CD-7F40-445A-8015-A6E092453DC7}" srcOrd="0" destOrd="0" parTransId="{3E91BCD3-4610-4557-B8A1-6E6C8E5F37E2}" sibTransId="{C1545BE1-4543-413C-864C-5F07160E3252}"/>
    <dgm:cxn modelId="{1EFE4694-84B7-4328-9491-70980761D491}" type="presOf" srcId="{DE5BAFB9-735F-4118-84B2-FA3B4F3DAC7A}" destId="{5CFDE534-3BE7-4592-8BAB-75343C4EB679}" srcOrd="0" destOrd="0" presId="urn:microsoft.com/office/officeart/2005/8/layout/process4"/>
    <dgm:cxn modelId="{B9238394-8DE7-49A2-A89B-4BF1CF5258C9}" srcId="{08309367-F34D-41CC-953E-451F1352A133}" destId="{DE5BAFB9-735F-4118-84B2-FA3B4F3DAC7A}" srcOrd="2" destOrd="0" parTransId="{73A39BD1-9619-489A-B4AB-183EED449513}" sibTransId="{AC21B4E0-E771-4CD6-BCAA-6AABB18B720A}"/>
    <dgm:cxn modelId="{5ABC4E99-C73B-4AD4-B9CA-50DD95DBDDCC}" type="presOf" srcId="{2E89EB0B-6128-470B-B4E6-313DADD80F69}" destId="{34EB2481-2F60-4B6B-9473-D3E50055775B}" srcOrd="0" destOrd="0" presId="urn:microsoft.com/office/officeart/2005/8/layout/process4"/>
    <dgm:cxn modelId="{5DC978A4-8214-4F23-B8A4-9DCD2D27CE19}" srcId="{08309367-F34D-41CC-953E-451F1352A133}" destId="{4EACAA64-6BF2-4514-8587-08FEE93CDBAC}" srcOrd="1" destOrd="0" parTransId="{DE9562A7-B14D-470B-9E39-5FEF7E1FEB1C}" sibTransId="{045B9A21-2EA6-442C-AC52-AE482D094979}"/>
    <dgm:cxn modelId="{400597B9-E424-48FD-8E7F-EE1251A05625}" srcId="{08309367-F34D-41CC-953E-451F1352A133}" destId="{6D950A7E-AE06-49EC-AEF7-A7A9108CD93D}" srcOrd="3" destOrd="0" parTransId="{45FA07A2-2EC4-4CED-86A7-D39DC0BAFD74}" sibTransId="{0DD5B9AA-F83C-4F0E-AF52-78A101BFBD9E}"/>
    <dgm:cxn modelId="{E07205C0-2A2D-4434-B9D8-352843D9FACE}" type="presOf" srcId="{DE5BAFB9-735F-4118-84B2-FA3B4F3DAC7A}" destId="{AAB02E5C-0C7F-4DA7-A312-38E7FE7EA0BB}" srcOrd="1" destOrd="0" presId="urn:microsoft.com/office/officeart/2005/8/layout/process4"/>
    <dgm:cxn modelId="{18A4A7C1-0385-406C-82C9-5C87A9415B08}" type="presOf" srcId="{4EACAA64-6BF2-4514-8587-08FEE93CDBAC}" destId="{98A9B9D9-85F0-410A-8DA7-3262D3A4BEA6}" srcOrd="1" destOrd="0" presId="urn:microsoft.com/office/officeart/2005/8/layout/process4"/>
    <dgm:cxn modelId="{2D51D6C3-90A7-41C3-9FAC-AA01A1E7E52A}" srcId="{DE5BAFB9-735F-4118-84B2-FA3B4F3DAC7A}" destId="{7E98E8BF-ACB9-4322-A896-62C7C4B2BA8E}" srcOrd="1" destOrd="0" parTransId="{A589131E-DECB-4962-9EDE-AB2547D4A1CC}" sibTransId="{9D931972-5ED4-4315-B1A3-4C1918D90B21}"/>
    <dgm:cxn modelId="{2484C9C6-DF1D-45C2-9CC9-9FBDDFA7AE79}" srcId="{6D950A7E-AE06-49EC-AEF7-A7A9108CD93D}" destId="{F3528DBE-B94A-4639-B817-DE0536CDAF5D}" srcOrd="0" destOrd="0" parTransId="{705DC3FB-B446-460E-8EF9-9EBD9F4F5A08}" sibTransId="{42F148B3-B24B-49A4-8EA7-B133C9C9BB15}"/>
    <dgm:cxn modelId="{844E2CCB-DE33-41FD-B9DA-18A773BF667C}" type="presOf" srcId="{7E98E8BF-ACB9-4322-A896-62C7C4B2BA8E}" destId="{944F5A26-8F4C-453E-8B31-5A91B86CBB5E}" srcOrd="0" destOrd="0" presId="urn:microsoft.com/office/officeart/2005/8/layout/process4"/>
    <dgm:cxn modelId="{F1E05ACE-32F3-407B-85E4-0BA84E946BF5}" type="presOf" srcId="{338D8A30-3C6B-49B4-BE9C-7F913C4AE622}" destId="{1B71B3F3-7F24-4591-8B70-EBAEA262FC55}" srcOrd="0" destOrd="0" presId="urn:microsoft.com/office/officeart/2005/8/layout/process4"/>
    <dgm:cxn modelId="{AD5F29E4-E247-4D98-B546-8C2D19357ED2}" srcId="{4EACAA64-6BF2-4514-8587-08FEE93CDBAC}" destId="{225A0076-D7F8-42DC-9E9E-A745E78B4920}" srcOrd="0" destOrd="0" parTransId="{4CE19F28-887F-4908-A586-68788179DC36}" sibTransId="{34A7F786-4AE0-4224-96C6-66AFEE9EDBAD}"/>
    <dgm:cxn modelId="{111BC7F1-B7CF-4D8D-9CD5-4FF54130E9AC}" srcId="{2E89EB0B-6128-470B-B4E6-313DADD80F69}" destId="{242816B1-3B7D-4C2C-83C6-343DD48E3230}" srcOrd="1" destOrd="0" parTransId="{7DC0260E-FB9A-4221-94EE-F499F01A721C}" sibTransId="{81A28685-1B91-413C-B7ED-DF46C61D76A9}"/>
    <dgm:cxn modelId="{C10274FB-E9C9-4D97-BE46-1F1B1CE62001}" srcId="{DE5BAFB9-735F-4118-84B2-FA3B4F3DAC7A}" destId="{338D8A30-3C6B-49B4-BE9C-7F913C4AE622}" srcOrd="0" destOrd="0" parTransId="{699E9E5D-51B6-4169-9858-BD1006899ECD}" sibTransId="{B0B9DAF2-98DC-400D-9C3E-FB2EDB868434}"/>
    <dgm:cxn modelId="{F430AAE8-1B71-4238-84FF-B889B41D640F}" type="presParOf" srcId="{BB411E78-80C0-4792-B574-AFC256BED91A}" destId="{E1A2B669-8E1D-48EF-A8BF-ED61B56DDD5A}" srcOrd="0" destOrd="0" presId="urn:microsoft.com/office/officeart/2005/8/layout/process4"/>
    <dgm:cxn modelId="{791D6533-D734-49AF-9023-5D8523BC4ED1}" type="presParOf" srcId="{E1A2B669-8E1D-48EF-A8BF-ED61B56DDD5A}" destId="{34EB2481-2F60-4B6B-9473-D3E50055775B}" srcOrd="0" destOrd="0" presId="urn:microsoft.com/office/officeart/2005/8/layout/process4"/>
    <dgm:cxn modelId="{98AE4932-EA9A-44F8-B38D-CB8C3EE7922C}" type="presParOf" srcId="{E1A2B669-8E1D-48EF-A8BF-ED61B56DDD5A}" destId="{421BB7F9-0E92-46A0-8B3C-4B9C55B09FF8}" srcOrd="1" destOrd="0" presId="urn:microsoft.com/office/officeart/2005/8/layout/process4"/>
    <dgm:cxn modelId="{479C70EA-1016-4AB0-8DBA-647262F6B830}" type="presParOf" srcId="{E1A2B669-8E1D-48EF-A8BF-ED61B56DDD5A}" destId="{A6BAD0DA-0369-4922-8C0B-20E6F2DB3336}" srcOrd="2" destOrd="0" presId="urn:microsoft.com/office/officeart/2005/8/layout/process4"/>
    <dgm:cxn modelId="{FEA94237-DCD6-4D65-9117-0C5632184A55}" type="presParOf" srcId="{A6BAD0DA-0369-4922-8C0B-20E6F2DB3336}" destId="{28F3C621-359C-4083-B021-6ED4A09FF8B0}" srcOrd="0" destOrd="0" presId="urn:microsoft.com/office/officeart/2005/8/layout/process4"/>
    <dgm:cxn modelId="{8B192DC9-F22C-4F89-B1D1-6E3C59146C2C}" type="presParOf" srcId="{A6BAD0DA-0369-4922-8C0B-20E6F2DB3336}" destId="{B9FA5519-CE57-4EFA-AF52-65A181F1CD42}" srcOrd="1" destOrd="0" presId="urn:microsoft.com/office/officeart/2005/8/layout/process4"/>
    <dgm:cxn modelId="{8C2F2C7F-8CC1-43ED-A4CE-93264F786BB8}" type="presParOf" srcId="{BB411E78-80C0-4792-B574-AFC256BED91A}" destId="{A2C87223-4450-4177-9551-BB123701AC01}" srcOrd="1" destOrd="0" presId="urn:microsoft.com/office/officeart/2005/8/layout/process4"/>
    <dgm:cxn modelId="{77542C6D-71B7-4811-BA1A-955476B2AB3A}" type="presParOf" srcId="{BB411E78-80C0-4792-B574-AFC256BED91A}" destId="{FE5A9D63-D5AF-41F7-95FB-1F4060852C04}" srcOrd="2" destOrd="0" presId="urn:microsoft.com/office/officeart/2005/8/layout/process4"/>
    <dgm:cxn modelId="{6F266236-54E2-4498-8EC5-064DF2F0148B}" type="presParOf" srcId="{FE5A9D63-D5AF-41F7-95FB-1F4060852C04}" destId="{0F3C1432-259D-403F-9329-F6C40179A081}" srcOrd="0" destOrd="0" presId="urn:microsoft.com/office/officeart/2005/8/layout/process4"/>
    <dgm:cxn modelId="{BC8093EE-FD34-4055-9AB5-4E6F78AAD9BB}" type="presParOf" srcId="{FE5A9D63-D5AF-41F7-95FB-1F4060852C04}" destId="{6A104BEA-5440-4BEC-8032-C27B1BE310FA}" srcOrd="1" destOrd="0" presId="urn:microsoft.com/office/officeart/2005/8/layout/process4"/>
    <dgm:cxn modelId="{5BE883D3-96ED-48AF-A1BB-0BB109740E6A}" type="presParOf" srcId="{FE5A9D63-D5AF-41F7-95FB-1F4060852C04}" destId="{7A3CBA11-36D0-46BE-A795-F519E628FCD2}" srcOrd="2" destOrd="0" presId="urn:microsoft.com/office/officeart/2005/8/layout/process4"/>
    <dgm:cxn modelId="{FE0E03A8-94ED-4BC8-B3D6-C13A76CF7EE6}" type="presParOf" srcId="{7A3CBA11-36D0-46BE-A795-F519E628FCD2}" destId="{F4C25797-3F19-457D-9A01-0DEF3DAC1992}" srcOrd="0" destOrd="0" presId="urn:microsoft.com/office/officeart/2005/8/layout/process4"/>
    <dgm:cxn modelId="{B47E6E41-9FF3-4C72-B469-07AEC904408C}" type="presParOf" srcId="{BB411E78-80C0-4792-B574-AFC256BED91A}" destId="{57457370-5137-4663-B5F1-395E02E7172B}" srcOrd="3" destOrd="0" presId="urn:microsoft.com/office/officeart/2005/8/layout/process4"/>
    <dgm:cxn modelId="{7FC3EC46-CC68-48FE-9F57-C297B681DAF9}" type="presParOf" srcId="{BB411E78-80C0-4792-B574-AFC256BED91A}" destId="{3E7CFAF9-4C61-42DC-9572-0C0B5192A58E}" srcOrd="4" destOrd="0" presId="urn:microsoft.com/office/officeart/2005/8/layout/process4"/>
    <dgm:cxn modelId="{4B3C8D07-DB52-4959-9253-44F9D7CDC38D}" type="presParOf" srcId="{3E7CFAF9-4C61-42DC-9572-0C0B5192A58E}" destId="{5CFDE534-3BE7-4592-8BAB-75343C4EB679}" srcOrd="0" destOrd="0" presId="urn:microsoft.com/office/officeart/2005/8/layout/process4"/>
    <dgm:cxn modelId="{05432D5D-CA5A-4A0E-BE06-08133979D06C}" type="presParOf" srcId="{3E7CFAF9-4C61-42DC-9572-0C0B5192A58E}" destId="{AAB02E5C-0C7F-4DA7-A312-38E7FE7EA0BB}" srcOrd="1" destOrd="0" presId="urn:microsoft.com/office/officeart/2005/8/layout/process4"/>
    <dgm:cxn modelId="{9935F22D-1FDA-4197-B46C-1367F57776ED}" type="presParOf" srcId="{3E7CFAF9-4C61-42DC-9572-0C0B5192A58E}" destId="{3D0B1FB7-7F53-423E-813F-1A27D7EA300B}" srcOrd="2" destOrd="0" presId="urn:microsoft.com/office/officeart/2005/8/layout/process4"/>
    <dgm:cxn modelId="{6069DFEC-2301-47F2-8701-55CFB6FB5081}" type="presParOf" srcId="{3D0B1FB7-7F53-423E-813F-1A27D7EA300B}" destId="{1B71B3F3-7F24-4591-8B70-EBAEA262FC55}" srcOrd="0" destOrd="0" presId="urn:microsoft.com/office/officeart/2005/8/layout/process4"/>
    <dgm:cxn modelId="{63518116-D48A-422C-8D1A-1F3D630ECFC7}" type="presParOf" srcId="{3D0B1FB7-7F53-423E-813F-1A27D7EA300B}" destId="{944F5A26-8F4C-453E-8B31-5A91B86CBB5E}" srcOrd="1" destOrd="0" presId="urn:microsoft.com/office/officeart/2005/8/layout/process4"/>
    <dgm:cxn modelId="{5CFB0531-9EA7-4373-AF79-194B494D1B3C}" type="presParOf" srcId="{BB411E78-80C0-4792-B574-AFC256BED91A}" destId="{8389C06C-B8E0-41E4-9D80-13BA95D00CFD}" srcOrd="5" destOrd="0" presId="urn:microsoft.com/office/officeart/2005/8/layout/process4"/>
    <dgm:cxn modelId="{0656ED2F-10C2-4391-B206-9EE587FA53C1}" type="presParOf" srcId="{BB411E78-80C0-4792-B574-AFC256BED91A}" destId="{396997B8-EEC0-460E-8C7D-959C9807FCBF}" srcOrd="6" destOrd="0" presId="urn:microsoft.com/office/officeart/2005/8/layout/process4"/>
    <dgm:cxn modelId="{9BE094B1-155E-462C-8D44-5DB161D6BBA6}" type="presParOf" srcId="{396997B8-EEC0-460E-8C7D-959C9807FCBF}" destId="{485C3E67-7B1B-4DF2-A843-C1F523EEE515}" srcOrd="0" destOrd="0" presId="urn:microsoft.com/office/officeart/2005/8/layout/process4"/>
    <dgm:cxn modelId="{8626D070-F79B-4491-9753-BA6DC2B49379}" type="presParOf" srcId="{396997B8-EEC0-460E-8C7D-959C9807FCBF}" destId="{98A9B9D9-85F0-410A-8DA7-3262D3A4BEA6}" srcOrd="1" destOrd="0" presId="urn:microsoft.com/office/officeart/2005/8/layout/process4"/>
    <dgm:cxn modelId="{200679B7-FC44-4472-BBEF-AEBF7EB2390A}" type="presParOf" srcId="{396997B8-EEC0-460E-8C7D-959C9807FCBF}" destId="{ABADA9DB-91BA-4565-AFB6-D8DC08EEF775}" srcOrd="2" destOrd="0" presId="urn:microsoft.com/office/officeart/2005/8/layout/process4"/>
    <dgm:cxn modelId="{47CD2D6D-18AB-4073-B60B-45EC1334401B}" type="presParOf" srcId="{ABADA9DB-91BA-4565-AFB6-D8DC08EEF775}" destId="{B505C650-CB54-4073-A8C1-4291B9C54E88}" srcOrd="0" destOrd="0" presId="urn:microsoft.com/office/officeart/2005/8/layout/process4"/>
    <dgm:cxn modelId="{15E2DB9D-A19F-49D5-8EDD-E334094E9E21}" type="presParOf" srcId="{BB411E78-80C0-4792-B574-AFC256BED91A}" destId="{51E4920B-B1DD-48D1-B4E5-AC79FA646C23}" srcOrd="7" destOrd="0" presId="urn:microsoft.com/office/officeart/2005/8/layout/process4"/>
    <dgm:cxn modelId="{F00434BB-9203-4358-8BD9-2307D36F5105}" type="presParOf" srcId="{BB411E78-80C0-4792-B574-AFC256BED91A}" destId="{AA9583CF-0BA8-4F1E-AE55-E7242E464CF7}" srcOrd="8" destOrd="0" presId="urn:microsoft.com/office/officeart/2005/8/layout/process4"/>
    <dgm:cxn modelId="{07938F7A-6E08-4778-B366-CA0EAFB0D69E}" type="presParOf" srcId="{AA9583CF-0BA8-4F1E-AE55-E7242E464CF7}" destId="{0BED5576-B095-4795-B2AB-34BEBC0F5115}" srcOrd="0" destOrd="0" presId="urn:microsoft.com/office/officeart/2005/8/layout/process4"/>
    <dgm:cxn modelId="{4F39D916-3177-4BE3-8710-2DAA65B98E19}" type="presParOf" srcId="{AA9583CF-0BA8-4F1E-AE55-E7242E464CF7}" destId="{81F24A26-63FB-406D-A7D3-2EBA4A8793FB}" srcOrd="1" destOrd="0" presId="urn:microsoft.com/office/officeart/2005/8/layout/process4"/>
    <dgm:cxn modelId="{95FDB68B-E5D4-41E8-90E2-6D3B8149469C}" type="presParOf" srcId="{AA9583CF-0BA8-4F1E-AE55-E7242E464CF7}" destId="{C0E9D098-7DB3-4AD1-9E7F-14CDF24F18C5}" srcOrd="2" destOrd="0" presId="urn:microsoft.com/office/officeart/2005/8/layout/process4"/>
    <dgm:cxn modelId="{0EEDD41A-4FA3-4B14-912B-704CAD44C906}" type="presParOf" srcId="{C0E9D098-7DB3-4AD1-9E7F-14CDF24F18C5}" destId="{BCD0FA8A-F06E-4E28-9AB2-91FDE742434A}" srcOrd="0" destOrd="0" presId="urn:microsoft.com/office/officeart/2005/8/layout/process4"/>
    <dgm:cxn modelId="{56ED88D7-82EC-4B5C-B4CF-26ED50F2775C}" type="presParOf" srcId="{C0E9D098-7DB3-4AD1-9E7F-14CDF24F18C5}" destId="{3D01B05F-5B98-4DD1-84FE-4E4E7C8AABCA}"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1BB7F9-0E92-46A0-8B3C-4B9C55B09FF8}">
      <dsp:nvSpPr>
        <dsp:cNvPr id="0" name=""/>
        <dsp:cNvSpPr/>
      </dsp:nvSpPr>
      <dsp:spPr>
        <a:xfrm>
          <a:off x="0" y="4801985"/>
          <a:ext cx="10560992" cy="787805"/>
        </a:xfrm>
        <a:prstGeom prst="rect">
          <a:avLst/>
        </a:prstGeom>
        <a:solidFill>
          <a:srgbClr val="9C1E14"/>
        </a:solidFill>
        <a:ln>
          <a:solidFill>
            <a:schemeClr val="accent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1-month full report / Final Report</a:t>
          </a:r>
        </a:p>
      </dsp:txBody>
      <dsp:txXfrm>
        <a:off x="0" y="4801985"/>
        <a:ext cx="10560992" cy="425415"/>
      </dsp:txXfrm>
    </dsp:sp>
    <dsp:sp modelId="{28F3C621-359C-4083-B021-6ED4A09FF8B0}">
      <dsp:nvSpPr>
        <dsp:cNvPr id="0" name=""/>
        <dsp:cNvSpPr/>
      </dsp:nvSpPr>
      <dsp:spPr>
        <a:xfrm>
          <a:off x="0" y="5211643"/>
          <a:ext cx="5280496" cy="36239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Provide report on incident description, severity, impact, threat, root cause, mitigation, cross border impact</a:t>
          </a:r>
        </a:p>
      </dsp:txBody>
      <dsp:txXfrm>
        <a:off x="0" y="5211643"/>
        <a:ext cx="5280496" cy="362390"/>
      </dsp:txXfrm>
    </dsp:sp>
    <dsp:sp modelId="{B9FA5519-CE57-4EFA-AF52-65A181F1CD42}">
      <dsp:nvSpPr>
        <dsp:cNvPr id="0" name=""/>
        <dsp:cNvSpPr/>
      </dsp:nvSpPr>
      <dsp:spPr>
        <a:xfrm>
          <a:off x="5280496" y="5211643"/>
          <a:ext cx="5280496" cy="362390"/>
        </a:xfrm>
        <a:prstGeom prst="rect">
          <a:avLst/>
        </a:prstGeom>
        <a:solidFill>
          <a:schemeClr val="lt1">
            <a:alpha val="90000"/>
            <a:tint val="40000"/>
            <a:hueOff val="0"/>
            <a:satOff val="0"/>
            <a:lumOff val="0"/>
            <a:alphaOff val="0"/>
          </a:schemeClr>
        </a:solid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Intermediate Status Report before the Final Report might be requested </a:t>
          </a:r>
        </a:p>
      </dsp:txBody>
      <dsp:txXfrm>
        <a:off x="5280496" y="5211643"/>
        <a:ext cx="5280496" cy="362390"/>
      </dsp:txXfrm>
    </dsp:sp>
    <dsp:sp modelId="{6A104BEA-5440-4BEC-8032-C27B1BE310FA}">
      <dsp:nvSpPr>
        <dsp:cNvPr id="0" name=""/>
        <dsp:cNvSpPr/>
      </dsp:nvSpPr>
      <dsp:spPr>
        <a:xfrm rot="10800000">
          <a:off x="0" y="3602157"/>
          <a:ext cx="10560992" cy="1211645"/>
        </a:xfrm>
        <a:prstGeom prst="upArrowCallout">
          <a:avLst/>
        </a:prstGeom>
        <a:solidFill>
          <a:srgbClr val="D6291C"/>
        </a:solidFill>
        <a:ln>
          <a:solidFill>
            <a:schemeClr val="accent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72 hours / Official Notification</a:t>
          </a:r>
        </a:p>
      </dsp:txBody>
      <dsp:txXfrm rot="-10800000">
        <a:off x="0" y="3602157"/>
        <a:ext cx="10560992" cy="425287"/>
      </dsp:txXfrm>
    </dsp:sp>
    <dsp:sp modelId="{F4C25797-3F19-457D-9A01-0DEF3DAC1992}">
      <dsp:nvSpPr>
        <dsp:cNvPr id="0" name=""/>
        <dsp:cNvSpPr/>
      </dsp:nvSpPr>
      <dsp:spPr>
        <a:xfrm>
          <a:off x="0" y="4027444"/>
          <a:ext cx="10560992" cy="362281"/>
        </a:xfrm>
        <a:prstGeom prst="rect">
          <a:avLst/>
        </a:prstGeom>
        <a:solidFill>
          <a:schemeClr val="bg1">
            <a:alpha val="9000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of becoming aware of significant </a:t>
          </a:r>
          <a:r>
            <a:rPr lang="en-US" sz="1400" kern="1200" dirty="0"/>
            <a:t>incident, an incident notification to be made to the authorities about the severity and impact and the indicators of compromise</a:t>
          </a:r>
        </a:p>
      </dsp:txBody>
      <dsp:txXfrm>
        <a:off x="0" y="4027444"/>
        <a:ext cx="10560992" cy="362281"/>
      </dsp:txXfrm>
    </dsp:sp>
    <dsp:sp modelId="{AAB02E5C-0C7F-4DA7-A312-38E7FE7EA0BB}">
      <dsp:nvSpPr>
        <dsp:cNvPr id="0" name=""/>
        <dsp:cNvSpPr/>
      </dsp:nvSpPr>
      <dsp:spPr>
        <a:xfrm rot="10800000">
          <a:off x="0" y="2402329"/>
          <a:ext cx="10560992" cy="1211645"/>
        </a:xfrm>
        <a:prstGeom prst="upArrowCallout">
          <a:avLst/>
        </a:prstGeom>
        <a:solidFill>
          <a:schemeClr val="accent6">
            <a:lumMod val="60000"/>
            <a:lumOff val="40000"/>
          </a:schemeClr>
        </a:solidFill>
        <a:ln>
          <a:solidFill>
            <a:schemeClr val="accent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24 hours / Early Warning</a:t>
          </a:r>
        </a:p>
      </dsp:txBody>
      <dsp:txXfrm rot="-10800000">
        <a:off x="0" y="2402329"/>
        <a:ext cx="10560992" cy="425287"/>
      </dsp:txXfrm>
    </dsp:sp>
    <dsp:sp modelId="{1B71B3F3-7F24-4591-8B70-EBAEA262FC55}">
      <dsp:nvSpPr>
        <dsp:cNvPr id="0" name=""/>
        <dsp:cNvSpPr/>
      </dsp:nvSpPr>
      <dsp:spPr>
        <a:xfrm>
          <a:off x="0" y="2827616"/>
          <a:ext cx="5280496" cy="362281"/>
        </a:xfrm>
        <a:prstGeom prst="rect">
          <a:avLst/>
        </a:prstGeom>
        <a:solidFill>
          <a:schemeClr val="bg1">
            <a:alpha val="9000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b="0" kern="1200" dirty="0"/>
            <a:t>of becoming aware of significant </a:t>
          </a:r>
          <a:r>
            <a:rPr lang="en-US" sz="1400" kern="1200" dirty="0"/>
            <a:t>incident, an early warning to the authorities to be made</a:t>
          </a:r>
        </a:p>
      </dsp:txBody>
      <dsp:txXfrm>
        <a:off x="0" y="2827616"/>
        <a:ext cx="5280496" cy="362281"/>
      </dsp:txXfrm>
    </dsp:sp>
    <dsp:sp modelId="{944F5A26-8F4C-453E-8B31-5A91B86CBB5E}">
      <dsp:nvSpPr>
        <dsp:cNvPr id="0" name=""/>
        <dsp:cNvSpPr/>
      </dsp:nvSpPr>
      <dsp:spPr>
        <a:xfrm>
          <a:off x="5280496" y="2827616"/>
          <a:ext cx="5280496" cy="362281"/>
        </a:xfrm>
        <a:prstGeom prst="rect">
          <a:avLst/>
        </a:prstGeom>
        <a:solidFill>
          <a:schemeClr val="bg1">
            <a:alpha val="9000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Confirm whether the incident has a cross-border impact</a:t>
          </a:r>
        </a:p>
      </dsp:txBody>
      <dsp:txXfrm>
        <a:off x="5280496" y="2827616"/>
        <a:ext cx="5280496" cy="362281"/>
      </dsp:txXfrm>
    </dsp:sp>
    <dsp:sp modelId="{98A9B9D9-85F0-410A-8DA7-3262D3A4BEA6}">
      <dsp:nvSpPr>
        <dsp:cNvPr id="0" name=""/>
        <dsp:cNvSpPr/>
      </dsp:nvSpPr>
      <dsp:spPr>
        <a:xfrm rot="10800000">
          <a:off x="0" y="1202501"/>
          <a:ext cx="10560992" cy="1211645"/>
        </a:xfrm>
        <a:prstGeom prst="upArrowCallout">
          <a:avLst/>
        </a:prstGeom>
        <a:solidFill>
          <a:schemeClr val="accent6">
            <a:lumMod val="40000"/>
            <a:lumOff val="60000"/>
          </a:schemeClr>
        </a:solidFill>
        <a:ln>
          <a:solidFill>
            <a:schemeClr val="accent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Immediate Action</a:t>
          </a:r>
        </a:p>
      </dsp:txBody>
      <dsp:txXfrm rot="-10800000">
        <a:off x="0" y="1202501"/>
        <a:ext cx="10560992" cy="425287"/>
      </dsp:txXfrm>
    </dsp:sp>
    <dsp:sp modelId="{B505C650-CB54-4073-A8C1-4291B9C54E88}">
      <dsp:nvSpPr>
        <dsp:cNvPr id="0" name=""/>
        <dsp:cNvSpPr/>
      </dsp:nvSpPr>
      <dsp:spPr>
        <a:xfrm>
          <a:off x="0" y="1627788"/>
          <a:ext cx="10560992" cy="362281"/>
        </a:xfrm>
        <a:prstGeom prst="rect">
          <a:avLst/>
        </a:prstGeom>
        <a:solidFill>
          <a:schemeClr val="bg1">
            <a:alpha val="9000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Inform recipients of service about measures or remedies that recipients might take</a:t>
          </a:r>
        </a:p>
      </dsp:txBody>
      <dsp:txXfrm>
        <a:off x="0" y="1627788"/>
        <a:ext cx="10560992" cy="362281"/>
      </dsp:txXfrm>
    </dsp:sp>
    <dsp:sp modelId="{81F24A26-63FB-406D-A7D3-2EBA4A8793FB}">
      <dsp:nvSpPr>
        <dsp:cNvPr id="0" name=""/>
        <dsp:cNvSpPr/>
      </dsp:nvSpPr>
      <dsp:spPr>
        <a:xfrm rot="10800000">
          <a:off x="0" y="2673"/>
          <a:ext cx="10560992" cy="1211645"/>
        </a:xfrm>
        <a:prstGeom prst="upArrowCallout">
          <a:avLst/>
        </a:prstGeom>
        <a:solidFill>
          <a:schemeClr val="accent6">
            <a:lumMod val="20000"/>
            <a:lumOff val="80000"/>
          </a:schemeClr>
        </a:solidFill>
        <a:ln>
          <a:solidFill>
            <a:schemeClr val="accent6"/>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Significant Incident</a:t>
          </a:r>
        </a:p>
      </dsp:txBody>
      <dsp:txXfrm rot="-10800000">
        <a:off x="0" y="2673"/>
        <a:ext cx="10560992" cy="425287"/>
      </dsp:txXfrm>
    </dsp:sp>
    <dsp:sp modelId="{BCD0FA8A-F06E-4E28-9AB2-91FDE742434A}">
      <dsp:nvSpPr>
        <dsp:cNvPr id="0" name=""/>
        <dsp:cNvSpPr/>
      </dsp:nvSpPr>
      <dsp:spPr>
        <a:xfrm>
          <a:off x="0" y="427960"/>
          <a:ext cx="5280496" cy="362281"/>
        </a:xfrm>
        <a:prstGeom prst="rect">
          <a:avLst/>
        </a:prstGeom>
        <a:solidFill>
          <a:schemeClr val="lt1">
            <a:alpha val="90000"/>
            <a:tint val="40000"/>
            <a:hueOff val="0"/>
            <a:satOff val="0"/>
            <a:lumOff val="0"/>
            <a:alphaOff val="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Caused or can cause severe </a:t>
          </a:r>
          <a:r>
            <a:rPr lang="en-US" sz="1400" b="1" kern="1200" dirty="0"/>
            <a:t>operational disruption </a:t>
          </a:r>
          <a:r>
            <a:rPr lang="en-US" sz="1400" kern="1200" dirty="0"/>
            <a:t>of the services or </a:t>
          </a:r>
          <a:r>
            <a:rPr lang="en-US" sz="1400" b="1" kern="1200" dirty="0"/>
            <a:t>financial loss </a:t>
          </a:r>
        </a:p>
      </dsp:txBody>
      <dsp:txXfrm>
        <a:off x="0" y="427960"/>
        <a:ext cx="5280496" cy="362281"/>
      </dsp:txXfrm>
    </dsp:sp>
    <dsp:sp modelId="{3D01B05F-5B98-4DD1-84FE-4E4E7C8AABCA}">
      <dsp:nvSpPr>
        <dsp:cNvPr id="0" name=""/>
        <dsp:cNvSpPr/>
      </dsp:nvSpPr>
      <dsp:spPr>
        <a:xfrm>
          <a:off x="5280496" y="427960"/>
          <a:ext cx="5280496" cy="362281"/>
        </a:xfrm>
        <a:prstGeom prst="rect">
          <a:avLst/>
        </a:prstGeom>
        <a:solidFill>
          <a:schemeClr val="lt1">
            <a:alpha val="90000"/>
            <a:tint val="40000"/>
            <a:hueOff val="0"/>
            <a:satOff val="0"/>
            <a:lumOff val="0"/>
            <a:alphaOff val="0"/>
          </a:schemeClr>
        </a:solidFill>
        <a:ln w="6350" cap="flat" cmpd="sng" algn="ctr">
          <a:solidFill>
            <a:schemeClr val="accent6"/>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dirty="0"/>
            <a:t>Has affected or can affect</a:t>
          </a:r>
          <a:r>
            <a:rPr lang="en-US" sz="1400" b="1" kern="1200" dirty="0"/>
            <a:t> other natural or legal persons </a:t>
          </a:r>
          <a:r>
            <a:rPr lang="en-US" sz="1400" kern="1200" dirty="0"/>
            <a:t>by causing considerable material or non-material damage</a:t>
          </a:r>
        </a:p>
      </dsp:txBody>
      <dsp:txXfrm>
        <a:off x="5280496" y="427960"/>
        <a:ext cx="5280496" cy="36228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1:04.813"/>
    </inkml:context>
    <inkml:brush xml:id="br0">
      <inkml:brushProperty name="width" value="0.35" units="cm"/>
      <inkml:brushProperty name="height" value="0.35" units="cm"/>
    </inkml:brush>
  </inkml:definitions>
  <inkml:trace contextRef="#ctx0" brushRef="#br0">1 1 24575,'521'0'-1365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5:59.381"/>
    </inkml:context>
    <inkml:brush xml:id="br0">
      <inkml:brushProperty name="width" value="0.35" units="cm"/>
      <inkml:brushProperty name="height" value="0.35" units="cm"/>
    </inkml:brush>
  </inkml:definitions>
  <inkml:trace contextRef="#ctx0" brushRef="#br0">0 52 24575,'22'-2'0,"-1"0"0,1-2 0,-1 0 0,23-8 0,-18 4 0,0 2 0,28-3 0,274 5 0,-170 7 0,55-5 0,236 4 0,-416 0-341,-1 0 0,1 3-1,49 12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6:00.840"/>
    </inkml:context>
    <inkml:brush xml:id="br0">
      <inkml:brushProperty name="width" value="0.35" units="cm"/>
      <inkml:brushProperty name="height" value="0.35" units="cm"/>
    </inkml:brush>
  </inkml:definitions>
  <inkml:trace contextRef="#ctx0" brushRef="#br0">1 1 24575,'1091'0'-1365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47.487"/>
    </inkml:context>
    <inkml:brush xml:id="br0">
      <inkml:brushProperty name="width" value="0.35" units="cm"/>
      <inkml:brushProperty name="height" value="0.35" units="cm"/>
    </inkml:brush>
  </inkml:definitions>
  <inkml:trace contextRef="#ctx0" brushRef="#br0">0 24 24575,'1'-1'0,"-1"0"0,1-1 0,-1 1 0,1 0 0,0 0 0,-1 0 0,1 0 0,0 0 0,0 0 0,0 0 0,0 0 0,0 0 0,0 0 0,0 1 0,0-1 0,0 0 0,1 1 0,-1-1 0,0 1 0,0-1 0,0 1 0,1-1 0,-1 1 0,0 0 0,1 0 0,-1 0 0,0 0 0,2 0 0,46-4 0,-41 4 0,66 1 0,-1 3 0,83 15 0,-77-7 0,127 1 0,-201-13-170,0 0-1,0 0 0,0 1 1,0 0-1,0-1 0,-1 2 1,10 2-1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3:48.866"/>
    </inkml:context>
    <inkml:brush xml:id="br0">
      <inkml:brushProperty name="width" value="0.35" units="cm"/>
      <inkml:brushProperty name="height" value="0.35" units="cm"/>
    </inkml:brush>
  </inkml:definitions>
  <inkml:trace contextRef="#ctx0" brushRef="#br0">1 50 24575,'51'-11'0,"-6"0"0,200-6 0,-134 8-94,114 8 1,-135 2-1085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16.946"/>
    </inkml:context>
    <inkml:brush xml:id="br0">
      <inkml:brushProperty name="width" value="0.35" units="cm"/>
      <inkml:brushProperty name="height" value="0.35" units="cm"/>
    </inkml:brush>
  </inkml:definitions>
  <inkml:trace contextRef="#ctx0" brushRef="#br0">1 26 24575,'0'2'0,"1"-1"0,0 0 0,-1 0 0,1 0 0,0 0 0,0 0 0,0 0 0,0 0 0,-1 0 0,1 0 0,1 0 0,-1 0 0,0-1 0,0 1 0,0 0 0,0-1 0,0 1 0,1-1 0,-1 1 0,2-1 0,32 12 0,-30-11 0,38 8 0,0-3 0,0-1 0,1-2 0,82-5 0,-37 0 0,779 13 0,-83 1 0,-593-11 0,290-4 0,-153-33 0,-222 20 0,138-4 0,381 21 0,-587-2 62,52-10-1,-52 5-805,47-1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18.313"/>
    </inkml:context>
    <inkml:brush xml:id="br0">
      <inkml:brushProperty name="width" value="0.35" units="cm"/>
      <inkml:brushProperty name="height" value="0.35" units="cm"/>
    </inkml:brush>
  </inkml:definitions>
  <inkml:trace contextRef="#ctx0" brushRef="#br0">0 52 24575,'93'-19'0,"533"-14"0,3 35 0,-230 0 0,425-2-1365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19.555"/>
    </inkml:context>
    <inkml:brush xml:id="br0">
      <inkml:brushProperty name="width" value="0.35" units="cm"/>
      <inkml:brushProperty name="height" value="0.35" units="cm"/>
    </inkml:brush>
  </inkml:definitions>
  <inkml:trace contextRef="#ctx0" brushRef="#br0">1 0 24575,'2421'0'-1365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20.994"/>
    </inkml:context>
    <inkml:brush xml:id="br0">
      <inkml:brushProperty name="width" value="0.35" units="cm"/>
      <inkml:brushProperty name="height" value="0.35" units="cm"/>
    </inkml:brush>
  </inkml:definitions>
  <inkml:trace contextRef="#ctx0" brushRef="#br0">1 1 24575,'3981'0'0,"-3938"4"-1365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22.813"/>
    </inkml:context>
    <inkml:brush xml:id="br0">
      <inkml:brushProperty name="width" value="0.35" units="cm"/>
      <inkml:brushProperty name="height" value="0.35" units="cm"/>
    </inkml:brush>
  </inkml:definitions>
  <inkml:trace contextRef="#ctx0" brushRef="#br0">0 0 24575,'18'1'0,"-1"1"0,27 6 0,19 3 0,564 19 0,5-31 0,-266-2 0,2131 3 0,-2472-1 32,0-2 0,0 0 0,46-15-1,27-3-1523</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5T06:54:24.491"/>
    </inkml:context>
    <inkml:brush xml:id="br0">
      <inkml:brushProperty name="width" value="0.35" units="cm"/>
      <inkml:brushProperty name="height" value="0.35" units="cm"/>
    </inkml:brush>
  </inkml:definitions>
  <inkml:trace contextRef="#ctx0" brushRef="#br0">0 75 24575,'61'-9'0,"-8"-1"0,27 1 0,483-33 0,651 38 72,-600 6-1509</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10C654-A838-FF4C-A564-58F059783628}" type="datetimeFigureOut">
              <a:rPr lang="en-US" smtClean="0"/>
              <a:t>10/15/2024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7510B-C3FE-AD48-8AA0-07336C2EF912}" type="slidenum">
              <a:rPr lang="en-US" smtClean="0"/>
              <a:t>‹#›</a:t>
            </a:fld>
            <a:endParaRPr lang="en-US"/>
          </a:p>
        </p:txBody>
      </p:sp>
    </p:spTree>
    <p:extLst>
      <p:ext uri="{BB962C8B-B14F-4D97-AF65-F5344CB8AC3E}">
        <p14:creationId xmlns:p14="http://schemas.microsoft.com/office/powerpoint/2010/main" val="877602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7510B-C3FE-AD48-8AA0-07336C2EF912}" type="slidenum">
              <a:rPr lang="en-US" smtClean="0"/>
              <a:t>1</a:t>
            </a:fld>
            <a:endParaRPr lang="en-US"/>
          </a:p>
        </p:txBody>
      </p:sp>
    </p:spTree>
    <p:extLst>
      <p:ext uri="{BB962C8B-B14F-4D97-AF65-F5344CB8AC3E}">
        <p14:creationId xmlns:p14="http://schemas.microsoft.com/office/powerpoint/2010/main" val="3415651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1"/>
          </a:p>
        </p:txBody>
      </p:sp>
      <p:sp>
        <p:nvSpPr>
          <p:cNvPr id="4" name="Slide Number Placeholder 3"/>
          <p:cNvSpPr>
            <a:spLocks noGrp="1"/>
          </p:cNvSpPr>
          <p:nvPr>
            <p:ph type="sldNum" sz="quarter" idx="5"/>
          </p:nvPr>
        </p:nvSpPr>
        <p:spPr/>
        <p:txBody>
          <a:bodyPr/>
          <a:lstStyle/>
          <a:p>
            <a:fld id="{6BA5BCC9-2D58-BC45-8057-F0927490CD17}" type="slidenum">
              <a:rPr lang="en-US" smtClean="0"/>
              <a:pPr/>
              <a:t>15</a:t>
            </a:fld>
            <a:endParaRPr lang="en-US"/>
          </a:p>
        </p:txBody>
      </p:sp>
    </p:spTree>
    <p:extLst>
      <p:ext uri="{BB962C8B-B14F-4D97-AF65-F5344CB8AC3E}">
        <p14:creationId xmlns:p14="http://schemas.microsoft.com/office/powerpoint/2010/main" val="1235863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115F04-FA96-4F4F-8589-00A5965DC7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3903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900" i="1"/>
          </a:p>
        </p:txBody>
      </p:sp>
      <p:sp>
        <p:nvSpPr>
          <p:cNvPr id="4" name="Slide Number Placeholder 3"/>
          <p:cNvSpPr>
            <a:spLocks noGrp="1"/>
          </p:cNvSpPr>
          <p:nvPr>
            <p:ph type="sldNum" sz="quarter" idx="5"/>
          </p:nvPr>
        </p:nvSpPr>
        <p:spPr/>
        <p:txBody>
          <a:bodyPr/>
          <a:lstStyle/>
          <a:p>
            <a:fld id="{6BA5BCC9-2D58-BC45-8057-F0927490CD17}" type="slidenum">
              <a:rPr lang="en-US" smtClean="0"/>
              <a:pPr/>
              <a:t>17</a:t>
            </a:fld>
            <a:endParaRPr lang="en-US"/>
          </a:p>
        </p:txBody>
      </p:sp>
    </p:spTree>
    <p:extLst>
      <p:ext uri="{BB962C8B-B14F-4D97-AF65-F5344CB8AC3E}">
        <p14:creationId xmlns:p14="http://schemas.microsoft.com/office/powerpoint/2010/main" val="3987279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8115F04-FA96-4F4F-8589-00A5965DC729}" type="slidenum">
              <a:rPr lang="en-US" smtClean="0"/>
              <a:t>18</a:t>
            </a:fld>
            <a:endParaRPr lang="en-US"/>
          </a:p>
        </p:txBody>
      </p:sp>
    </p:spTree>
    <p:extLst>
      <p:ext uri="{BB962C8B-B14F-4D97-AF65-F5344CB8AC3E}">
        <p14:creationId xmlns:p14="http://schemas.microsoft.com/office/powerpoint/2010/main" val="4219584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FortiRecon is Fortinet’s, SaaS based, AI and HUMINT-fueled Digital Risk Protection (DRP) service, combining three robust modules – Attack Surface Management, Brand Protection, and Adversary Centric Intelligence, to provide security professionals with a complete view of all potential and imminent internal and external risks attackers can exploit and the intelligence in order to defend against these attacks.</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Operating from outside and inside the organizational perimeter, the service maps an organization’s digital footprint and continuously monitors and alerts on known/unknown exposed, vulnerable assets, impersonations and brand abuse, phishing campaigns, malicious dark web activities, attack intel related to the organization and its supply chain vendors/third parties, and more, providing early threat indicators of attacks and potential threats for proactive mitigation.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 </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MS Mincho" panose="02020609040205080304" pitchFamily="49" charset="-128"/>
                <a:cs typeface="Times New Roman" panose="02020603050405020304" pitchFamily="18" charset="0"/>
              </a:rPr>
              <a:t>FortiGuard Labs’ cybersecurity experts enhance the offering with guidance on prioritization of remediation efforts, and targeted threat research and intelligence. The team’s unparalleled visibility and access to adversary forums, some of which are invite-only, provide a rich understanding of threat actors’ motivations, TTPs (Tools, Techniques &amp; Procedures), as well as detect early evidence of attacks against the organization and its third-party vendors. With this type of intel, and using the integration with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FortiSIEM</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and </a:t>
            </a:r>
            <a:r>
              <a:rPr lang="en-US" sz="1800" dirty="0" err="1">
                <a:effectLst/>
                <a:latin typeface="Calibri" panose="020F0502020204030204" pitchFamily="34" charset="0"/>
                <a:ea typeface="MS Mincho" panose="02020609040205080304" pitchFamily="49" charset="-128"/>
                <a:cs typeface="Times New Roman" panose="02020603050405020304" pitchFamily="18" charset="0"/>
              </a:rPr>
              <a:t>FortiSOAR</a:t>
            </a:r>
            <a:r>
              <a:rPr lang="en-US" sz="1800" dirty="0">
                <a:effectLst/>
                <a:latin typeface="Calibri" panose="020F0502020204030204" pitchFamily="34" charset="0"/>
                <a:ea typeface="MS Mincho" panose="02020609040205080304" pitchFamily="49" charset="-128"/>
                <a:cs typeface="Times New Roman" panose="02020603050405020304" pitchFamily="18" charset="0"/>
              </a:rPr>
              <a:t>, it becomes exceedingly easier for Security and risk (S&amp;R) professionals to act fast.</a:t>
            </a:r>
            <a:endParaRPr lang="en-US" sz="1800" dirty="0">
              <a:effectLst/>
              <a:latin typeface="Cambria" panose="02040503050406030204" pitchFamily="18" charset="0"/>
              <a:ea typeface="MS Mincho" panose="02020609040205080304" pitchFamily="49" charset="-128"/>
              <a:cs typeface="Times New Roman" panose="02020603050405020304" pitchFamily="18" charset="0"/>
            </a:endParaRPr>
          </a:p>
          <a:p>
            <a:endParaRPr lang="en-US" sz="1200" i="0" dirty="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dirty="0">
                <a:effectLst/>
                <a:latin typeface="+mn-lt"/>
              </a:rPr>
              <a:t>This service is available as stackable modules, you can license FortiRecon EASM as a standalone service, or combine it with Brand Protection, or with both Brand Protection and Adversary Centric Intelligence for complete coverage. </a:t>
            </a: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Internal ASM can be added to all bundles. Customers can license exactly what they need – and when they need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0" dirty="0">
              <a:solidFill>
                <a:srgbClr val="000000"/>
              </a:solidFill>
              <a:effectLst/>
              <a:latin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Plug and play service – The onboarding process completes within 48 hours, where customers can immediately gain valuable insights and actionable remediation information. Customers can request analyst time for deeper dives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dirty="0">
              <a:effectLst/>
              <a:latin typeface="+mn-lt"/>
            </a:endParaRPr>
          </a:p>
          <a:p>
            <a:pPr marL="0" marR="0">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8115F04-FA96-4F4F-8589-00A5965DC729}" type="slidenum">
              <a:rPr lang="en-US" smtClean="0"/>
              <a:t>19</a:t>
            </a:fld>
            <a:endParaRPr lang="en-US"/>
          </a:p>
        </p:txBody>
      </p:sp>
    </p:spTree>
    <p:extLst>
      <p:ext uri="{BB962C8B-B14F-4D97-AF65-F5344CB8AC3E}">
        <p14:creationId xmlns:p14="http://schemas.microsoft.com/office/powerpoint/2010/main" val="334052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7510B-C3FE-AD48-8AA0-07336C2EF912}" type="slidenum">
              <a:rPr lang="en-US" smtClean="0"/>
              <a:t>5</a:t>
            </a:fld>
            <a:endParaRPr lang="en-US"/>
          </a:p>
        </p:txBody>
      </p:sp>
    </p:spTree>
    <p:extLst>
      <p:ext uri="{BB962C8B-B14F-4D97-AF65-F5344CB8AC3E}">
        <p14:creationId xmlns:p14="http://schemas.microsoft.com/office/powerpoint/2010/main" val="67895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9AC798C-AB56-5227-01C6-DAAB79156D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E4F389-57F1-AE39-1563-6CD5AB79AFA1}"/>
              </a:ext>
            </a:extLst>
          </p:cNvPr>
          <p:cNvSpPr>
            <a:spLocks noGrp="1"/>
          </p:cNvSpPr>
          <p:nvPr>
            <p:ph type="body" idx="1"/>
          </p:nvPr>
        </p:nvSpPr>
        <p:spPr/>
        <p:txBody>
          <a:bodyPr/>
          <a:lstStyle/>
          <a:p>
            <a:pPr defTabSz="931774">
              <a:defRPr/>
            </a:pPr>
            <a:endParaRPr lang="en-US" sz="800" dirty="0"/>
          </a:p>
        </p:txBody>
      </p:sp>
      <p:sp>
        <p:nvSpPr>
          <p:cNvPr id="14340" name="Slide Number Placeholder 3">
            <a:extLst>
              <a:ext uri="{FF2B5EF4-FFF2-40B4-BE49-F238E27FC236}">
                <a16:creationId xmlns:a16="http://schemas.microsoft.com/office/drawing/2014/main" id="{C3A17303-4869-8C28-0E76-913D4E0B2E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82883E-292A-4FDD-9C93-EAA9209D001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69AC798C-AB56-5227-01C6-DAAB79156D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94E4F389-57F1-AE39-1563-6CD5AB79AFA1}"/>
              </a:ext>
            </a:extLst>
          </p:cNvPr>
          <p:cNvSpPr>
            <a:spLocks noGrp="1"/>
          </p:cNvSpPr>
          <p:nvPr>
            <p:ph type="body" idx="1"/>
          </p:nvPr>
        </p:nvSpPr>
        <p:spPr/>
        <p:txBody>
          <a:bodyPr/>
          <a:lstStyle/>
          <a:p>
            <a:pPr defTabSz="931774">
              <a:defRPr/>
            </a:pPr>
            <a:r>
              <a:rPr lang="en-US" sz="800" dirty="0" err="1"/>
              <a:t>FortiDAST</a:t>
            </a:r>
            <a:r>
              <a:rPr lang="en-US" sz="800" dirty="0"/>
              <a:t>, </a:t>
            </a:r>
            <a:r>
              <a:rPr lang="en-US" sz="800" dirty="0" err="1"/>
              <a:t>FortiRecon</a:t>
            </a:r>
            <a:r>
              <a:rPr lang="en-US" sz="800" dirty="0"/>
              <a:t>  - to supply chain </a:t>
            </a:r>
          </a:p>
          <a:p>
            <a:pPr defTabSz="931774">
              <a:defRPr/>
            </a:pPr>
            <a:r>
              <a:rPr lang="en-US" sz="800" dirty="0"/>
              <a:t>Disaster recovery – </a:t>
            </a:r>
            <a:r>
              <a:rPr lang="en-US" sz="800" dirty="0" err="1"/>
              <a:t>FortiSOAR</a:t>
            </a:r>
            <a:endParaRPr lang="en-US" sz="800" dirty="0"/>
          </a:p>
          <a:p>
            <a:pPr defTabSz="931774">
              <a:defRPr/>
            </a:pPr>
            <a:r>
              <a:rPr lang="en-US" sz="800" dirty="0"/>
              <a:t>Incident Handling – delete Recon / add SIEM and SOAR, EDR, NDR </a:t>
            </a:r>
          </a:p>
          <a:p>
            <a:pPr defTabSz="931774">
              <a:defRPr/>
            </a:pPr>
            <a:r>
              <a:rPr lang="en-US" sz="800" dirty="0"/>
              <a:t>Network Security – remove </a:t>
            </a:r>
            <a:r>
              <a:rPr lang="en-US" sz="800" dirty="0" err="1"/>
              <a:t>DevSecOps</a:t>
            </a:r>
            <a:r>
              <a:rPr lang="en-US" sz="800" dirty="0"/>
              <a:t> and add </a:t>
            </a:r>
            <a:r>
              <a:rPr lang="en-US" sz="800" dirty="0" err="1"/>
              <a:t>FortiRecon</a:t>
            </a:r>
            <a:r>
              <a:rPr lang="en-US" sz="800" dirty="0"/>
              <a:t> and </a:t>
            </a:r>
            <a:r>
              <a:rPr lang="en-US" sz="800" dirty="0" err="1"/>
              <a:t>FortiScanner</a:t>
            </a:r>
            <a:r>
              <a:rPr lang="en-US" sz="800" dirty="0"/>
              <a:t> </a:t>
            </a:r>
          </a:p>
          <a:p>
            <a:pPr defTabSz="931774">
              <a:defRPr/>
            </a:pPr>
            <a:r>
              <a:rPr lang="en-US" sz="800" dirty="0"/>
              <a:t>Policies &amp; Procedures – add SOAR </a:t>
            </a:r>
          </a:p>
        </p:txBody>
      </p:sp>
      <p:sp>
        <p:nvSpPr>
          <p:cNvPr id="14340" name="Slide Number Placeholder 3">
            <a:extLst>
              <a:ext uri="{FF2B5EF4-FFF2-40B4-BE49-F238E27FC236}">
                <a16:creationId xmlns:a16="http://schemas.microsoft.com/office/drawing/2014/main" id="{C3A17303-4869-8C28-0E76-913D4E0B2E0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57066" indent="-291179">
              <a:defRPr>
                <a:solidFill>
                  <a:schemeClr val="tx1"/>
                </a:solidFill>
                <a:latin typeface="Arial" panose="020B0604020202020204" pitchFamily="34" charset="0"/>
              </a:defRPr>
            </a:lvl2pPr>
            <a:lvl3pPr marL="1164717" indent="-232943">
              <a:defRPr>
                <a:solidFill>
                  <a:schemeClr val="tx1"/>
                </a:solidFill>
                <a:latin typeface="Arial" panose="020B0604020202020204" pitchFamily="34" charset="0"/>
              </a:defRPr>
            </a:lvl3pPr>
            <a:lvl4pPr marL="1630604" indent="-232943">
              <a:defRPr>
                <a:solidFill>
                  <a:schemeClr val="tx1"/>
                </a:solidFill>
                <a:latin typeface="Arial" panose="020B0604020202020204" pitchFamily="34" charset="0"/>
              </a:defRPr>
            </a:lvl4pPr>
            <a:lvl5pPr marL="2096491" indent="-232943">
              <a:defRPr>
                <a:solidFill>
                  <a:schemeClr val="tx1"/>
                </a:solidFill>
                <a:latin typeface="Arial" panose="020B0604020202020204" pitchFamily="34" charset="0"/>
              </a:defRPr>
            </a:lvl5pPr>
            <a:lvl6pPr marL="2562377" indent="-232943" fontAlgn="base">
              <a:spcBef>
                <a:spcPct val="0"/>
              </a:spcBef>
              <a:spcAft>
                <a:spcPct val="0"/>
              </a:spcAft>
              <a:defRPr>
                <a:solidFill>
                  <a:schemeClr val="tx1"/>
                </a:solidFill>
                <a:latin typeface="Arial" panose="020B0604020202020204" pitchFamily="34" charset="0"/>
              </a:defRPr>
            </a:lvl6pPr>
            <a:lvl7pPr marL="3028264" indent="-232943" fontAlgn="base">
              <a:spcBef>
                <a:spcPct val="0"/>
              </a:spcBef>
              <a:spcAft>
                <a:spcPct val="0"/>
              </a:spcAft>
              <a:defRPr>
                <a:solidFill>
                  <a:schemeClr val="tx1"/>
                </a:solidFill>
                <a:latin typeface="Arial" panose="020B0604020202020204" pitchFamily="34" charset="0"/>
              </a:defRPr>
            </a:lvl7pPr>
            <a:lvl8pPr marL="3494151" indent="-232943" fontAlgn="base">
              <a:spcBef>
                <a:spcPct val="0"/>
              </a:spcBef>
              <a:spcAft>
                <a:spcPct val="0"/>
              </a:spcAft>
              <a:defRPr>
                <a:solidFill>
                  <a:schemeClr val="tx1"/>
                </a:solidFill>
                <a:latin typeface="Arial" panose="020B0604020202020204" pitchFamily="34" charset="0"/>
              </a:defRPr>
            </a:lvl8pPr>
            <a:lvl9pPr marL="3960038" indent="-232943" fontAlgn="base">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82883E-292A-4FDD-9C93-EAA9209D0013}"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152194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integrated CMDB provides additional functionality for servers and network devices</a:t>
            </a:r>
          </a:p>
          <a:p>
            <a:pPr marL="628570" lvl="1" indent="-171450">
              <a:buFont typeface="Arial" panose="020B0604020202020204" pitchFamily="34" charset="0"/>
              <a:buChar char="•"/>
            </a:pPr>
            <a:r>
              <a:rPr lang="en-US" dirty="0"/>
              <a:t>Device details, assisting with asset</a:t>
            </a:r>
            <a:r>
              <a:rPr lang="en-US" baseline="0" dirty="0"/>
              <a:t> management</a:t>
            </a:r>
            <a:endParaRPr lang="en-US" dirty="0"/>
          </a:p>
          <a:p>
            <a:pPr marL="628570" lvl="1" indent="-171450">
              <a:buFont typeface="Arial" panose="020B0604020202020204" pitchFamily="34" charset="0"/>
              <a:buChar char="•"/>
            </a:pPr>
            <a:r>
              <a:rPr lang="en-US" dirty="0"/>
              <a:t>Performance, hardware and software data</a:t>
            </a:r>
          </a:p>
          <a:p>
            <a:pPr marL="628570" lvl="1" indent="-171450">
              <a:buFont typeface="Arial" panose="020B0604020202020204" pitchFamily="34" charset="0"/>
              <a:buChar char="•"/>
            </a:pPr>
            <a:r>
              <a:rPr lang="en-US" dirty="0"/>
              <a:t>Configuration change auditing</a:t>
            </a:r>
          </a:p>
          <a:p>
            <a:pPr marL="628570" lvl="1" indent="-171450">
              <a:buFont typeface="Arial" panose="020B0604020202020204" pitchFamily="34" charset="0"/>
              <a:buChar char="•"/>
            </a:pPr>
            <a:r>
              <a:rPr lang="en-US" dirty="0"/>
              <a:t>Auto device categorization based on discovery</a:t>
            </a:r>
            <a:r>
              <a:rPr lang="en-US" baseline="0" dirty="0"/>
              <a:t> parameters</a:t>
            </a:r>
          </a:p>
          <a:p>
            <a:pPr marL="457120" lvl="1"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The CMDB can also be referenced in the analytics interface, allowing queries to be more easily built by referencing assets via the GUI. No need to remember server IP addresses!</a:t>
            </a:r>
          </a:p>
        </p:txBody>
      </p:sp>
      <p:sp>
        <p:nvSpPr>
          <p:cNvPr id="4" name="Slide Number Placeholder 3"/>
          <p:cNvSpPr>
            <a:spLocks noGrp="1"/>
          </p:cNvSpPr>
          <p:nvPr>
            <p:ph type="sldNum" sz="quarter" idx="10"/>
          </p:nvPr>
        </p:nvSpPr>
        <p:spPr/>
        <p:txBody>
          <a:bodyPr/>
          <a:lstStyle/>
          <a:p>
            <a:fld id="{B32B9A40-6220-4BC3-9B28-DCE01F117DD8}" type="slidenum">
              <a:rPr lang="en-US" smtClean="0"/>
              <a:t>10</a:t>
            </a:fld>
            <a:endParaRPr lang="en-US" dirty="0"/>
          </a:p>
        </p:txBody>
      </p:sp>
    </p:spTree>
    <p:extLst>
      <p:ext uri="{BB962C8B-B14F-4D97-AF65-F5344CB8AC3E}">
        <p14:creationId xmlns:p14="http://schemas.microsoft.com/office/powerpoint/2010/main" val="381982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information is available in the CMDB, as well as via dashboards and analytics</a:t>
            </a:r>
          </a:p>
          <a:p>
            <a:endParaRPr lang="en-US" dirty="0"/>
          </a:p>
          <a:p>
            <a:r>
              <a:rPr lang="en-US" dirty="0"/>
              <a:t>The slide shows the CMDB device health view,</a:t>
            </a:r>
            <a:r>
              <a:rPr lang="en-US" baseline="0" dirty="0"/>
              <a:t> which provides a summary of useful performance data for supported devices, including:</a:t>
            </a:r>
          </a:p>
          <a:p>
            <a:pPr marL="628570" lvl="1" indent="-171450">
              <a:buFont typeface="Arial" panose="020B0604020202020204" pitchFamily="34" charset="0"/>
              <a:buChar char="•"/>
            </a:pPr>
            <a:r>
              <a:rPr lang="en-US" baseline="0" dirty="0"/>
              <a:t>Availability and performance summary</a:t>
            </a:r>
          </a:p>
          <a:p>
            <a:pPr marL="628570" lvl="1" indent="-171450">
              <a:buFont typeface="Arial" panose="020B0604020202020204" pitchFamily="34" charset="0"/>
              <a:buChar char="•"/>
            </a:pPr>
            <a:r>
              <a:rPr lang="en-US" baseline="0" dirty="0"/>
              <a:t>Uptime and round trip response</a:t>
            </a:r>
          </a:p>
          <a:p>
            <a:pPr marL="628570" lvl="1" indent="-171450">
              <a:buFont typeface="Arial" panose="020B0604020202020204" pitchFamily="34" charset="0"/>
              <a:buChar char="•"/>
            </a:pPr>
            <a:r>
              <a:rPr lang="en-US" baseline="0" dirty="0"/>
              <a:t>Associated incidents</a:t>
            </a:r>
          </a:p>
          <a:p>
            <a:pPr marL="628570" lvl="1" indent="-171450">
              <a:buFont typeface="Arial" panose="020B0604020202020204" pitchFamily="34" charset="0"/>
              <a:buChar char="•"/>
            </a:pPr>
            <a:r>
              <a:rPr lang="en-US" baseline="0" dirty="0"/>
              <a:t>CPU and memory performance</a:t>
            </a:r>
          </a:p>
          <a:p>
            <a:pPr marL="628570" lvl="1" indent="-171450">
              <a:buFont typeface="Arial" panose="020B0604020202020204" pitchFamily="34" charset="0"/>
              <a:buChar char="•"/>
            </a:pPr>
            <a:r>
              <a:rPr lang="en-US" baseline="0" dirty="0"/>
              <a:t>Network interface utilization</a:t>
            </a:r>
          </a:p>
          <a:p>
            <a:r>
              <a:rPr lang="en-US" baseline="0" dirty="0"/>
              <a:t>	</a:t>
            </a:r>
            <a:endParaRPr lang="en-US" dirty="0"/>
          </a:p>
        </p:txBody>
      </p:sp>
      <p:sp>
        <p:nvSpPr>
          <p:cNvPr id="4" name="Slide Number Placeholder 3"/>
          <p:cNvSpPr>
            <a:spLocks noGrp="1"/>
          </p:cNvSpPr>
          <p:nvPr>
            <p:ph type="sldNum" sz="quarter" idx="10"/>
          </p:nvPr>
        </p:nvSpPr>
        <p:spPr/>
        <p:txBody>
          <a:bodyPr/>
          <a:lstStyle/>
          <a:p>
            <a:fld id="{B32B9A40-6220-4BC3-9B28-DCE01F117DD8}" type="slidenum">
              <a:rPr lang="en-US" smtClean="0"/>
              <a:t>11</a:t>
            </a:fld>
            <a:endParaRPr lang="en-US" dirty="0"/>
          </a:p>
        </p:txBody>
      </p:sp>
    </p:spTree>
    <p:extLst>
      <p:ext uri="{BB962C8B-B14F-4D97-AF65-F5344CB8AC3E}">
        <p14:creationId xmlns:p14="http://schemas.microsoft.com/office/powerpoint/2010/main" val="3983777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FortiSIEM business services allow an organization to group together the</a:t>
            </a:r>
            <a:r>
              <a:rPr lang="en-US" baseline="0" dirty="0"/>
              <a:t> different devices and applications involved in delivering a critical service in a single logical group.</a:t>
            </a:r>
          </a:p>
          <a:p>
            <a:endParaRPr lang="en-US" baseline="0" dirty="0"/>
          </a:p>
          <a:p>
            <a:r>
              <a:rPr lang="en-US" baseline="0" dirty="0"/>
              <a:t>This group can then be monitored as a logical entity. Business services can also be referenced in queries and reports, providing a business-oriented approach to a traditionally technical function.</a:t>
            </a:r>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B32B9A40-6220-4BC3-9B28-DCE01F117DD8}" type="slidenum">
              <a:rPr lang="en-US" smtClean="0"/>
              <a:t>12</a:t>
            </a:fld>
            <a:endParaRPr lang="en-US" dirty="0"/>
          </a:p>
        </p:txBody>
      </p:sp>
    </p:spTree>
    <p:extLst>
      <p:ext uri="{BB962C8B-B14F-4D97-AF65-F5344CB8AC3E}">
        <p14:creationId xmlns:p14="http://schemas.microsoft.com/office/powerpoint/2010/main" val="2838685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FortiSIEM ships with over 2,000 inbuilt</a:t>
            </a:r>
            <a:r>
              <a:rPr lang="en-US" baseline="0" dirty="0"/>
              <a:t> reports covering a range of functional areas, such as</a:t>
            </a:r>
          </a:p>
          <a:p>
            <a:pPr marL="628570" lvl="1" indent="-171450">
              <a:buFont typeface="Arial" panose="020B0604020202020204" pitchFamily="34" charset="0"/>
              <a:buChar char="•"/>
            </a:pPr>
            <a:r>
              <a:rPr lang="en-US" baseline="0" dirty="0"/>
              <a:t>Availability</a:t>
            </a:r>
          </a:p>
          <a:p>
            <a:pPr marL="628570" lvl="1" indent="-171450">
              <a:buFont typeface="Arial" panose="020B0604020202020204" pitchFamily="34" charset="0"/>
              <a:buChar char="•"/>
            </a:pPr>
            <a:r>
              <a:rPr lang="en-US" baseline="0" dirty="0"/>
              <a:t>Performance</a:t>
            </a:r>
          </a:p>
          <a:p>
            <a:pPr marL="628570" lvl="1" indent="-171450">
              <a:buFont typeface="Arial" panose="020B0604020202020204" pitchFamily="34" charset="0"/>
              <a:buChar char="•"/>
            </a:pPr>
            <a:r>
              <a:rPr lang="en-US" baseline="0" dirty="0"/>
              <a:t>Change</a:t>
            </a:r>
          </a:p>
          <a:p>
            <a:pPr marL="628570" lvl="1" indent="-171450">
              <a:buFont typeface="Arial" panose="020B0604020202020204" pitchFamily="34" charset="0"/>
              <a:buChar char="•"/>
            </a:pPr>
            <a:r>
              <a:rPr lang="en-US" baseline="0" dirty="0"/>
              <a:t>Security</a:t>
            </a:r>
          </a:p>
          <a:p>
            <a:pPr marL="628570" lvl="1" indent="-171450">
              <a:buFont typeface="Arial" panose="020B0604020202020204" pitchFamily="34" charset="0"/>
              <a:buChar char="•"/>
            </a:pPr>
            <a:r>
              <a:rPr lang="en-US" baseline="0" dirty="0"/>
              <a:t>Compliance</a:t>
            </a:r>
          </a:p>
          <a:p>
            <a:pPr marL="628570" lvl="1"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Reports can be customized, or custom reports can be written from scratch.</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Reports can be scheduled to run at a pre-specified time and emailed to a recipient, or run on demand.</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FortiSIEM also includes a custom report builder feature to provide greater customization of the report format.</a:t>
            </a:r>
          </a:p>
        </p:txBody>
      </p:sp>
      <p:sp>
        <p:nvSpPr>
          <p:cNvPr id="4" name="Slide Number Placeholder 3"/>
          <p:cNvSpPr>
            <a:spLocks noGrp="1"/>
          </p:cNvSpPr>
          <p:nvPr>
            <p:ph type="sldNum" sz="quarter" idx="10"/>
          </p:nvPr>
        </p:nvSpPr>
        <p:spPr/>
        <p:txBody>
          <a:bodyPr/>
          <a:lstStyle/>
          <a:p>
            <a:pPr marL="0" marR="0" lvl="0" indent="0" algn="r" defTabSz="914240" rtl="0" eaLnBrk="1" fontAlgn="auto" latinLnBrk="0" hangingPunct="1">
              <a:lnSpc>
                <a:spcPct val="100000"/>
              </a:lnSpc>
              <a:spcBef>
                <a:spcPts val="0"/>
              </a:spcBef>
              <a:spcAft>
                <a:spcPts val="0"/>
              </a:spcAft>
              <a:buClrTx/>
              <a:buSzTx/>
              <a:buFontTx/>
              <a:buNone/>
              <a:tabLst/>
              <a:defRPr/>
            </a:pPr>
            <a:fld id="{B32B9A40-6220-4BC3-9B28-DCE01F117DD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4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832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A5BCC9-2D58-BC45-8057-F0927490CD17}" type="slidenum">
              <a:rPr lang="en-US" smtClean="0"/>
              <a:pPr/>
              <a:t>14</a:t>
            </a:fld>
            <a:endParaRPr lang="en-US"/>
          </a:p>
        </p:txBody>
      </p:sp>
    </p:spTree>
    <p:extLst>
      <p:ext uri="{BB962C8B-B14F-4D97-AF65-F5344CB8AC3E}">
        <p14:creationId xmlns:p14="http://schemas.microsoft.com/office/powerpoint/2010/main" val="36379213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Dark">
    <p:bg>
      <p:bgPr>
        <a:solidFill>
          <a:schemeClr val="tx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DB2DDCE-A675-1A96-D4AA-3014436E00D4}"/>
              </a:ext>
            </a:extLst>
          </p:cNvPr>
          <p:cNvGrpSpPr/>
          <p:nvPr/>
        </p:nvGrpSpPr>
        <p:grpSpPr>
          <a:xfrm>
            <a:off x="0" y="-1"/>
            <a:ext cx="11681463" cy="6846994"/>
            <a:chOff x="0" y="-1"/>
            <a:chExt cx="11681463" cy="6846994"/>
          </a:xfrm>
        </p:grpSpPr>
        <p:pic>
          <p:nvPicPr>
            <p:cNvPr id="49" name="Picture 9">
              <a:extLst>
                <a:ext uri="{FF2B5EF4-FFF2-40B4-BE49-F238E27FC236}">
                  <a16:creationId xmlns:a16="http://schemas.microsoft.com/office/drawing/2014/main" id="{AD019AD4-02C1-CFD9-6AC6-845816197DB9}"/>
                </a:ext>
              </a:extLst>
            </p:cNvPr>
            <p:cNvPicPr>
              <a:picLocks noChangeAspect="1"/>
            </p:cNvPicPr>
            <p:nvPr/>
          </p:nvPicPr>
          <p:blipFill>
            <a:blip r:embed="rId2">
              <a:alphaModFix/>
              <a:extLst>
                <a:ext uri="{96DAC541-7B7A-43D3-8B79-37D633B846F1}">
                  <asvg:svgBlip xmlns:asvg="http://schemas.microsoft.com/office/drawing/2016/SVG/main" r:embed="rId3"/>
                </a:ext>
              </a:extLst>
            </a:blip>
            <a:srcRect/>
            <a:stretch/>
          </p:blipFill>
          <p:spPr>
            <a:xfrm>
              <a:off x="5269854" y="-1"/>
              <a:ext cx="6411609" cy="4386871"/>
            </a:xfrm>
            <a:prstGeom prst="rect">
              <a:avLst/>
            </a:prstGeom>
          </p:spPr>
        </p:pic>
        <p:sp>
          <p:nvSpPr>
            <p:cNvPr id="46" name="Rectangle 45">
              <a:extLst>
                <a:ext uri="{FF2B5EF4-FFF2-40B4-BE49-F238E27FC236}">
                  <a16:creationId xmlns:a16="http://schemas.microsoft.com/office/drawing/2014/main" id="{1DF4850B-3527-BBF9-D970-EEF87923EA97}"/>
                </a:ext>
              </a:extLst>
            </p:cNvPr>
            <p:cNvSpPr/>
            <p:nvPr/>
          </p:nvSpPr>
          <p:spPr>
            <a:xfrm>
              <a:off x="10184508" y="5401650"/>
              <a:ext cx="1057043" cy="1445343"/>
            </a:xfrm>
            <a:prstGeom prst="rect">
              <a:avLst/>
            </a:prstGeom>
            <a:solidFill>
              <a:schemeClr val="tx2">
                <a:alpha val="199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47" name="Rectangle 46">
              <a:extLst>
                <a:ext uri="{FF2B5EF4-FFF2-40B4-BE49-F238E27FC236}">
                  <a16:creationId xmlns:a16="http://schemas.microsoft.com/office/drawing/2014/main" id="{1170EBCF-B9E5-825C-D6C1-6E89718B62D8}"/>
                </a:ext>
              </a:extLst>
            </p:cNvPr>
            <p:cNvSpPr/>
            <p:nvPr/>
          </p:nvSpPr>
          <p:spPr>
            <a:xfrm>
              <a:off x="11111690" y="4700510"/>
              <a:ext cx="259722" cy="105372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54" name="Rectangle 53">
              <a:extLst>
                <a:ext uri="{FF2B5EF4-FFF2-40B4-BE49-F238E27FC236}">
                  <a16:creationId xmlns:a16="http://schemas.microsoft.com/office/drawing/2014/main" id="{05E1529A-FDBB-3941-76E4-A90DCC5B6318}"/>
                </a:ext>
              </a:extLst>
            </p:cNvPr>
            <p:cNvSpPr/>
            <p:nvPr/>
          </p:nvSpPr>
          <p:spPr>
            <a:xfrm>
              <a:off x="8475659" y="142295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DE265B11-99EE-E38D-EBA5-2B829532BFBF}"/>
                </a:ext>
              </a:extLst>
            </p:cNvPr>
            <p:cNvPicPr>
              <a:picLocks noChangeAspect="1"/>
            </p:cNvPicPr>
            <p:nvPr/>
          </p:nvPicPr>
          <p:blipFill>
            <a:blip r:embed="rId4">
              <a:extLst>
                <a:ext uri="{96DAC541-7B7A-43D3-8B79-37D633B846F1}">
                  <asvg:svgBlip xmlns:asvg="http://schemas.microsoft.com/office/drawing/2016/SVG/main" r:embed="rId5"/>
                </a:ext>
              </a:extLst>
            </a:blip>
            <a:srcRect l="92" t="4" r="40848" b="66110"/>
            <a:stretch>
              <a:fillRect/>
            </a:stretch>
          </p:blipFill>
          <p:spPr>
            <a:xfrm>
              <a:off x="8041503" y="5017833"/>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sp>
          <p:nvSpPr>
            <p:cNvPr id="52" name="Rectangle 51">
              <a:extLst>
                <a:ext uri="{FF2B5EF4-FFF2-40B4-BE49-F238E27FC236}">
                  <a16:creationId xmlns:a16="http://schemas.microsoft.com/office/drawing/2014/main" id="{1C45C5E8-81F5-C028-878C-58998E1C48BD}"/>
                </a:ext>
              </a:extLst>
            </p:cNvPr>
            <p:cNvSpPr/>
            <p:nvPr/>
          </p:nvSpPr>
          <p:spPr>
            <a:xfrm>
              <a:off x="0" y="501387"/>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2614FB3-E33C-4CDC-BB42-901BA7BE4BB8}"/>
                </a:ext>
              </a:extLst>
            </p:cNvPr>
            <p:cNvSpPr/>
            <p:nvPr/>
          </p:nvSpPr>
          <p:spPr>
            <a:xfrm>
              <a:off x="1918243" y="6139133"/>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aphic 10">
              <a:extLst>
                <a:ext uri="{FF2B5EF4-FFF2-40B4-BE49-F238E27FC236}">
                  <a16:creationId xmlns:a16="http://schemas.microsoft.com/office/drawing/2014/main" id="{FD56FD18-394A-F4B5-02F7-626E8C0D566E}"/>
                </a:ext>
              </a:extLst>
            </p:cNvPr>
            <p:cNvGrpSpPr/>
            <p:nvPr/>
          </p:nvGrpSpPr>
          <p:grpSpPr>
            <a:xfrm>
              <a:off x="1918243" y="2571124"/>
              <a:ext cx="2580569" cy="288110"/>
              <a:chOff x="708891" y="4649173"/>
              <a:chExt cx="11357397" cy="1268009"/>
            </a:xfrm>
          </p:grpSpPr>
          <p:sp>
            <p:nvSpPr>
              <p:cNvPr id="61" name="Freeform 60">
                <a:extLst>
                  <a:ext uri="{FF2B5EF4-FFF2-40B4-BE49-F238E27FC236}">
                    <a16:creationId xmlns:a16="http://schemas.microsoft.com/office/drawing/2014/main" id="{3661BA68-D2B6-611A-9F2E-E13387DA86CC}"/>
                  </a:ext>
                </a:extLst>
              </p:cNvPr>
              <p:cNvSpPr/>
              <p:nvPr/>
            </p:nvSpPr>
            <p:spPr>
              <a:xfrm>
                <a:off x="708891" y="4649173"/>
                <a:ext cx="11357397" cy="1268008"/>
              </a:xfrm>
              <a:custGeom>
                <a:avLst/>
                <a:gdLst>
                  <a:gd name="connsiteX0" fmla="*/ 6512360 w 11357397"/>
                  <a:gd name="connsiteY0" fmla="*/ 271549 h 1268008"/>
                  <a:gd name="connsiteX1" fmla="*/ 6512360 w 11357397"/>
                  <a:gd name="connsiteY1" fmla="*/ 0 h 1268008"/>
                  <a:gd name="connsiteX2" fmla="*/ 6824335 w 11357397"/>
                  <a:gd name="connsiteY2" fmla="*/ 0 h 1268008"/>
                  <a:gd name="connsiteX3" fmla="*/ 6824335 w 11357397"/>
                  <a:gd name="connsiteY3" fmla="*/ 1268009 h 1268008"/>
                  <a:gd name="connsiteX4" fmla="*/ 6512360 w 11357397"/>
                  <a:gd name="connsiteY4" fmla="*/ 1268009 h 1268008"/>
                  <a:gd name="connsiteX5" fmla="*/ 5136748 w 11357397"/>
                  <a:gd name="connsiteY5" fmla="*/ 272484 h 1268008"/>
                  <a:gd name="connsiteX6" fmla="*/ 5466631 w 11357397"/>
                  <a:gd name="connsiteY6" fmla="*/ 272484 h 1268008"/>
                  <a:gd name="connsiteX7" fmla="*/ 5466631 w 11357397"/>
                  <a:gd name="connsiteY7" fmla="*/ 1268009 h 1268008"/>
                  <a:gd name="connsiteX8" fmla="*/ 5778606 w 11357397"/>
                  <a:gd name="connsiteY8" fmla="*/ 1268009 h 1268008"/>
                  <a:gd name="connsiteX9" fmla="*/ 5778606 w 11357397"/>
                  <a:gd name="connsiteY9" fmla="*/ 272484 h 1268008"/>
                  <a:gd name="connsiteX10" fmla="*/ 6344119 w 11357397"/>
                  <a:gd name="connsiteY10" fmla="*/ 272484 h 1268008"/>
                  <a:gd name="connsiteX11" fmla="*/ 6344119 w 11357397"/>
                  <a:gd name="connsiteY11" fmla="*/ 0 h 1268008"/>
                  <a:gd name="connsiteX12" fmla="*/ 5136748 w 11357397"/>
                  <a:gd name="connsiteY12" fmla="*/ 0 h 1268008"/>
                  <a:gd name="connsiteX13" fmla="*/ 10149083 w 11357397"/>
                  <a:gd name="connsiteY13" fmla="*/ 0 h 1268008"/>
                  <a:gd name="connsiteX14" fmla="*/ 10149083 w 11357397"/>
                  <a:gd name="connsiteY14" fmla="*/ 272484 h 1268008"/>
                  <a:gd name="connsiteX15" fmla="*/ 10478966 w 11357397"/>
                  <a:gd name="connsiteY15" fmla="*/ 272484 h 1268008"/>
                  <a:gd name="connsiteX16" fmla="*/ 10478966 w 11357397"/>
                  <a:gd name="connsiteY16" fmla="*/ 1268009 h 1268008"/>
                  <a:gd name="connsiteX17" fmla="*/ 10791883 w 11357397"/>
                  <a:gd name="connsiteY17" fmla="*/ 1268009 h 1268008"/>
                  <a:gd name="connsiteX18" fmla="*/ 10791883 w 11357397"/>
                  <a:gd name="connsiteY18" fmla="*/ 272484 h 1268008"/>
                  <a:gd name="connsiteX19" fmla="*/ 11357397 w 11357397"/>
                  <a:gd name="connsiteY19" fmla="*/ 272484 h 1268008"/>
                  <a:gd name="connsiteX20" fmla="*/ 11357397 w 11357397"/>
                  <a:gd name="connsiteY20" fmla="*/ 0 h 1268008"/>
                  <a:gd name="connsiteX21" fmla="*/ 0 w 11357397"/>
                  <a:gd name="connsiteY21" fmla="*/ 1268009 h 1268008"/>
                  <a:gd name="connsiteX22" fmla="*/ 311975 w 11357397"/>
                  <a:gd name="connsiteY22" fmla="*/ 1268009 h 1268008"/>
                  <a:gd name="connsiteX23" fmla="*/ 311975 w 11357397"/>
                  <a:gd name="connsiteY23" fmla="*/ 800626 h 1268008"/>
                  <a:gd name="connsiteX24" fmla="*/ 1199360 w 11357397"/>
                  <a:gd name="connsiteY24" fmla="*/ 800626 h 1268008"/>
                  <a:gd name="connsiteX25" fmla="*/ 1199360 w 11357397"/>
                  <a:gd name="connsiteY25" fmla="*/ 526740 h 1268008"/>
                  <a:gd name="connsiteX26" fmla="*/ 311975 w 11357397"/>
                  <a:gd name="connsiteY26" fmla="*/ 526740 h 1268008"/>
                  <a:gd name="connsiteX27" fmla="*/ 311975 w 11357397"/>
                  <a:gd name="connsiteY27" fmla="*/ 272484 h 1268008"/>
                  <a:gd name="connsiteX28" fmla="*/ 1352049 w 11357397"/>
                  <a:gd name="connsiteY28" fmla="*/ 272484 h 1268008"/>
                  <a:gd name="connsiteX29" fmla="*/ 1352049 w 11357397"/>
                  <a:gd name="connsiteY29" fmla="*/ 0 h 1268008"/>
                  <a:gd name="connsiteX30" fmla="*/ 0 w 11357397"/>
                  <a:gd name="connsiteY30" fmla="*/ 0 h 1268008"/>
                  <a:gd name="connsiteX31" fmla="*/ 8718334 w 11357397"/>
                  <a:gd name="connsiteY31" fmla="*/ 1268009 h 1268008"/>
                  <a:gd name="connsiteX32" fmla="*/ 9994038 w 11357397"/>
                  <a:gd name="connsiteY32" fmla="*/ 1268009 h 1268008"/>
                  <a:gd name="connsiteX33" fmla="*/ 9994038 w 11357397"/>
                  <a:gd name="connsiteY33" fmla="*/ 995992 h 1268008"/>
                  <a:gd name="connsiteX34" fmla="*/ 9030780 w 11357397"/>
                  <a:gd name="connsiteY34" fmla="*/ 995992 h 1268008"/>
                  <a:gd name="connsiteX35" fmla="*/ 9030780 w 11357397"/>
                  <a:gd name="connsiteY35" fmla="*/ 770247 h 1268008"/>
                  <a:gd name="connsiteX36" fmla="*/ 9807419 w 11357397"/>
                  <a:gd name="connsiteY36" fmla="*/ 770247 h 1268008"/>
                  <a:gd name="connsiteX37" fmla="*/ 9807419 w 11357397"/>
                  <a:gd name="connsiteY37" fmla="*/ 497762 h 1268008"/>
                  <a:gd name="connsiteX38" fmla="*/ 9030780 w 11357397"/>
                  <a:gd name="connsiteY38" fmla="*/ 497762 h 1268008"/>
                  <a:gd name="connsiteX39" fmla="*/ 9030780 w 11357397"/>
                  <a:gd name="connsiteY39" fmla="*/ 272484 h 1268008"/>
                  <a:gd name="connsiteX40" fmla="*/ 9977544 w 11357397"/>
                  <a:gd name="connsiteY40" fmla="*/ 272484 h 1268008"/>
                  <a:gd name="connsiteX41" fmla="*/ 9977544 w 11357397"/>
                  <a:gd name="connsiteY41" fmla="*/ 0 h 1268008"/>
                  <a:gd name="connsiteX42" fmla="*/ 8718334 w 11357397"/>
                  <a:gd name="connsiteY42" fmla="*/ 0 h 1268008"/>
                  <a:gd name="connsiteX43" fmla="*/ 8116062 w 11357397"/>
                  <a:gd name="connsiteY43" fmla="*/ 0 h 1268008"/>
                  <a:gd name="connsiteX44" fmla="*/ 7065620 w 11357397"/>
                  <a:gd name="connsiteY44" fmla="*/ 0 h 1268008"/>
                  <a:gd name="connsiteX45" fmla="*/ 7065620 w 11357397"/>
                  <a:gd name="connsiteY45" fmla="*/ 1268009 h 1268008"/>
                  <a:gd name="connsiteX46" fmla="*/ 7378067 w 11357397"/>
                  <a:gd name="connsiteY46" fmla="*/ 1268009 h 1268008"/>
                  <a:gd name="connsiteX47" fmla="*/ 7378067 w 11357397"/>
                  <a:gd name="connsiteY47" fmla="*/ 272484 h 1268008"/>
                  <a:gd name="connsiteX48" fmla="*/ 8078832 w 11357397"/>
                  <a:gd name="connsiteY48" fmla="*/ 272484 h 1268008"/>
                  <a:gd name="connsiteX49" fmla="*/ 8165073 w 11357397"/>
                  <a:gd name="connsiteY49" fmla="*/ 358482 h 1268008"/>
                  <a:gd name="connsiteX50" fmla="*/ 8165073 w 11357397"/>
                  <a:gd name="connsiteY50" fmla="*/ 1268009 h 1268008"/>
                  <a:gd name="connsiteX51" fmla="*/ 8477519 w 11357397"/>
                  <a:gd name="connsiteY51" fmla="*/ 1268009 h 1268008"/>
                  <a:gd name="connsiteX52" fmla="*/ 8477519 w 11357397"/>
                  <a:gd name="connsiteY52" fmla="*/ 358482 h 1268008"/>
                  <a:gd name="connsiteX53" fmla="*/ 8116062 w 11357397"/>
                  <a:gd name="connsiteY53" fmla="*/ 0 h 1268008"/>
                  <a:gd name="connsiteX54" fmla="*/ 4686694 w 11357397"/>
                  <a:gd name="connsiteY54" fmla="*/ 341657 h 1268008"/>
                  <a:gd name="connsiteX55" fmla="*/ 4618361 w 11357397"/>
                  <a:gd name="connsiteY55" fmla="*/ 271549 h 1268008"/>
                  <a:gd name="connsiteX56" fmla="*/ 3899216 w 11357397"/>
                  <a:gd name="connsiteY56" fmla="*/ 271549 h 1268008"/>
                  <a:gd name="connsiteX57" fmla="*/ 3899216 w 11357397"/>
                  <a:gd name="connsiteY57" fmla="*/ 525805 h 1268008"/>
                  <a:gd name="connsiteX58" fmla="*/ 4618361 w 11357397"/>
                  <a:gd name="connsiteY58" fmla="*/ 525805 h 1268008"/>
                  <a:gd name="connsiteX59" fmla="*/ 4689050 w 11357397"/>
                  <a:gd name="connsiteY59" fmla="*/ 455698 h 1268008"/>
                  <a:gd name="connsiteX60" fmla="*/ 4654648 w 11357397"/>
                  <a:gd name="connsiteY60" fmla="*/ 0 h 1268008"/>
                  <a:gd name="connsiteX61" fmla="*/ 4998669 w 11357397"/>
                  <a:gd name="connsiteY61" fmla="*/ 341189 h 1268008"/>
                  <a:gd name="connsiteX62" fmla="*/ 4998669 w 11357397"/>
                  <a:gd name="connsiteY62" fmla="*/ 341657 h 1268008"/>
                  <a:gd name="connsiteX63" fmla="*/ 4998669 w 11357397"/>
                  <a:gd name="connsiteY63" fmla="*/ 456633 h 1268008"/>
                  <a:gd name="connsiteX64" fmla="*/ 4888865 w 11357397"/>
                  <a:gd name="connsiteY64" fmla="*/ 706683 h 1268008"/>
                  <a:gd name="connsiteX65" fmla="*/ 4983117 w 11357397"/>
                  <a:gd name="connsiteY65" fmla="*/ 864658 h 1268008"/>
                  <a:gd name="connsiteX66" fmla="*/ 4983117 w 11357397"/>
                  <a:gd name="connsiteY66" fmla="*/ 1268009 h 1268008"/>
                  <a:gd name="connsiteX67" fmla="*/ 4669728 w 11357397"/>
                  <a:gd name="connsiteY67" fmla="*/ 1268009 h 1268008"/>
                  <a:gd name="connsiteX68" fmla="*/ 4669728 w 11357397"/>
                  <a:gd name="connsiteY68" fmla="*/ 868397 h 1268008"/>
                  <a:gd name="connsiteX69" fmla="*/ 4601867 w 11357397"/>
                  <a:gd name="connsiteY69" fmla="*/ 798289 h 1268008"/>
                  <a:gd name="connsiteX70" fmla="*/ 3899216 w 11357397"/>
                  <a:gd name="connsiteY70" fmla="*/ 798289 h 1268008"/>
                  <a:gd name="connsiteX71" fmla="*/ 3899216 w 11357397"/>
                  <a:gd name="connsiteY71" fmla="*/ 1265672 h 1268008"/>
                  <a:gd name="connsiteX72" fmla="*/ 3586770 w 11357397"/>
                  <a:gd name="connsiteY72" fmla="*/ 1265672 h 1268008"/>
                  <a:gd name="connsiteX73" fmla="*/ 3586770 w 11357397"/>
                  <a:gd name="connsiteY73" fmla="*/ 0 h 1268008"/>
                  <a:gd name="connsiteX74" fmla="*/ 4654648 w 11357397"/>
                  <a:gd name="connsiteY74" fmla="*/ 0 h 12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57397" h="1268008">
                    <a:moveTo>
                      <a:pt x="6512360" y="271549"/>
                    </a:moveTo>
                    <a:lnTo>
                      <a:pt x="6512360" y="0"/>
                    </a:lnTo>
                    <a:lnTo>
                      <a:pt x="6824335" y="0"/>
                    </a:lnTo>
                    <a:lnTo>
                      <a:pt x="6824335" y="1268009"/>
                    </a:lnTo>
                    <a:lnTo>
                      <a:pt x="6512360" y="1268009"/>
                    </a:lnTo>
                    <a:close/>
                    <a:moveTo>
                      <a:pt x="5136748" y="272484"/>
                    </a:moveTo>
                    <a:lnTo>
                      <a:pt x="5466631" y="272484"/>
                    </a:lnTo>
                    <a:lnTo>
                      <a:pt x="5466631" y="1268009"/>
                    </a:lnTo>
                    <a:lnTo>
                      <a:pt x="5778606" y="1268009"/>
                    </a:lnTo>
                    <a:lnTo>
                      <a:pt x="5778606" y="272484"/>
                    </a:lnTo>
                    <a:lnTo>
                      <a:pt x="6344119" y="272484"/>
                    </a:lnTo>
                    <a:lnTo>
                      <a:pt x="6344119" y="0"/>
                    </a:lnTo>
                    <a:lnTo>
                      <a:pt x="5136748" y="0"/>
                    </a:lnTo>
                    <a:close/>
                    <a:moveTo>
                      <a:pt x="10149083" y="0"/>
                    </a:moveTo>
                    <a:lnTo>
                      <a:pt x="10149083" y="272484"/>
                    </a:lnTo>
                    <a:lnTo>
                      <a:pt x="10478966" y="272484"/>
                    </a:lnTo>
                    <a:lnTo>
                      <a:pt x="10478966" y="1268009"/>
                    </a:lnTo>
                    <a:lnTo>
                      <a:pt x="10791883" y="1268009"/>
                    </a:lnTo>
                    <a:lnTo>
                      <a:pt x="10791883" y="272484"/>
                    </a:lnTo>
                    <a:lnTo>
                      <a:pt x="11357397" y="272484"/>
                    </a:lnTo>
                    <a:lnTo>
                      <a:pt x="11357397" y="0"/>
                    </a:lnTo>
                    <a:close/>
                    <a:moveTo>
                      <a:pt x="0" y="1268009"/>
                    </a:moveTo>
                    <a:lnTo>
                      <a:pt x="311975" y="1268009"/>
                    </a:lnTo>
                    <a:lnTo>
                      <a:pt x="311975" y="800626"/>
                    </a:lnTo>
                    <a:lnTo>
                      <a:pt x="1199360" y="800626"/>
                    </a:lnTo>
                    <a:lnTo>
                      <a:pt x="1199360" y="526740"/>
                    </a:lnTo>
                    <a:lnTo>
                      <a:pt x="311975" y="526740"/>
                    </a:lnTo>
                    <a:lnTo>
                      <a:pt x="311975" y="272484"/>
                    </a:lnTo>
                    <a:lnTo>
                      <a:pt x="1352049" y="272484"/>
                    </a:lnTo>
                    <a:lnTo>
                      <a:pt x="1352049" y="0"/>
                    </a:lnTo>
                    <a:lnTo>
                      <a:pt x="0" y="0"/>
                    </a:lnTo>
                    <a:close/>
                    <a:moveTo>
                      <a:pt x="8718334" y="1268009"/>
                    </a:moveTo>
                    <a:lnTo>
                      <a:pt x="9994038" y="1268009"/>
                    </a:lnTo>
                    <a:lnTo>
                      <a:pt x="9994038" y="995992"/>
                    </a:lnTo>
                    <a:lnTo>
                      <a:pt x="9030780" y="995992"/>
                    </a:lnTo>
                    <a:lnTo>
                      <a:pt x="9030780" y="770247"/>
                    </a:lnTo>
                    <a:lnTo>
                      <a:pt x="9807419" y="770247"/>
                    </a:lnTo>
                    <a:lnTo>
                      <a:pt x="9807419" y="497762"/>
                    </a:lnTo>
                    <a:lnTo>
                      <a:pt x="9030780" y="497762"/>
                    </a:lnTo>
                    <a:lnTo>
                      <a:pt x="9030780" y="272484"/>
                    </a:lnTo>
                    <a:lnTo>
                      <a:pt x="9977544" y="272484"/>
                    </a:lnTo>
                    <a:lnTo>
                      <a:pt x="9977544" y="0"/>
                    </a:lnTo>
                    <a:lnTo>
                      <a:pt x="8718334" y="0"/>
                    </a:lnTo>
                    <a:close/>
                    <a:moveTo>
                      <a:pt x="8116062" y="0"/>
                    </a:moveTo>
                    <a:lnTo>
                      <a:pt x="7065620" y="0"/>
                    </a:lnTo>
                    <a:lnTo>
                      <a:pt x="7065620" y="1268009"/>
                    </a:lnTo>
                    <a:lnTo>
                      <a:pt x="7378067" y="1268009"/>
                    </a:lnTo>
                    <a:lnTo>
                      <a:pt x="7378067" y="272484"/>
                    </a:lnTo>
                    <a:lnTo>
                      <a:pt x="8078832" y="272484"/>
                    </a:lnTo>
                    <a:cubicBezTo>
                      <a:pt x="8126524" y="272741"/>
                      <a:pt x="8165073" y="311169"/>
                      <a:pt x="8165073" y="358482"/>
                    </a:cubicBezTo>
                    <a:lnTo>
                      <a:pt x="8165073" y="1268009"/>
                    </a:lnTo>
                    <a:lnTo>
                      <a:pt x="8477519" y="1268009"/>
                    </a:lnTo>
                    <a:lnTo>
                      <a:pt x="8477519" y="358482"/>
                    </a:lnTo>
                    <a:cubicBezTo>
                      <a:pt x="8477237" y="160605"/>
                      <a:pt x="8315594" y="257"/>
                      <a:pt x="8116062" y="0"/>
                    </a:cubicBezTo>
                    <a:moveTo>
                      <a:pt x="4686694" y="341657"/>
                    </a:moveTo>
                    <a:cubicBezTo>
                      <a:pt x="4686713" y="303832"/>
                      <a:pt x="4656476" y="272810"/>
                      <a:pt x="4618361" y="271549"/>
                    </a:cubicBezTo>
                    <a:lnTo>
                      <a:pt x="3899216" y="271549"/>
                    </a:lnTo>
                    <a:lnTo>
                      <a:pt x="3899216" y="525805"/>
                    </a:lnTo>
                    <a:lnTo>
                      <a:pt x="4618361" y="525805"/>
                    </a:lnTo>
                    <a:cubicBezTo>
                      <a:pt x="4657400" y="525805"/>
                      <a:pt x="4689050" y="494416"/>
                      <a:pt x="4689050" y="455698"/>
                    </a:cubicBezTo>
                    <a:close/>
                    <a:moveTo>
                      <a:pt x="4654648" y="0"/>
                    </a:moveTo>
                    <a:cubicBezTo>
                      <a:pt x="4844661" y="0"/>
                      <a:pt x="4998669" y="152755"/>
                      <a:pt x="4998669" y="341189"/>
                    </a:cubicBezTo>
                    <a:cubicBezTo>
                      <a:pt x="4998669" y="341345"/>
                      <a:pt x="4998669" y="341501"/>
                      <a:pt x="4998669" y="341657"/>
                    </a:cubicBezTo>
                    <a:lnTo>
                      <a:pt x="4998669" y="456633"/>
                    </a:lnTo>
                    <a:cubicBezTo>
                      <a:pt x="4998810" y="551521"/>
                      <a:pt x="4959035" y="642165"/>
                      <a:pt x="4888865" y="706683"/>
                    </a:cubicBezTo>
                    <a:cubicBezTo>
                      <a:pt x="4946689" y="738666"/>
                      <a:pt x="4982693" y="799009"/>
                      <a:pt x="4983117" y="864658"/>
                    </a:cubicBezTo>
                    <a:lnTo>
                      <a:pt x="4983117" y="1268009"/>
                    </a:lnTo>
                    <a:lnTo>
                      <a:pt x="4669728" y="1268009"/>
                    </a:lnTo>
                    <a:lnTo>
                      <a:pt x="4669728" y="868397"/>
                    </a:lnTo>
                    <a:cubicBezTo>
                      <a:pt x="4669757" y="830749"/>
                      <a:pt x="4639799" y="799794"/>
                      <a:pt x="4601867" y="798289"/>
                    </a:cubicBezTo>
                    <a:lnTo>
                      <a:pt x="3899216" y="798289"/>
                    </a:lnTo>
                    <a:lnTo>
                      <a:pt x="3899216" y="1265672"/>
                    </a:lnTo>
                    <a:lnTo>
                      <a:pt x="3586770" y="1265672"/>
                    </a:lnTo>
                    <a:lnTo>
                      <a:pt x="3586770" y="0"/>
                    </a:lnTo>
                    <a:lnTo>
                      <a:pt x="4654648" y="0"/>
                    </a:lnTo>
                  </a:path>
                </a:pathLst>
              </a:custGeom>
              <a:solidFill>
                <a:schemeClr val="bg1"/>
              </a:solidFill>
              <a:ln w="471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21EC5A8-A784-B5D9-2AEA-7BFAFB4CFDC0}"/>
                  </a:ext>
                </a:extLst>
              </p:cNvPr>
              <p:cNvSpPr/>
              <p:nvPr/>
            </p:nvSpPr>
            <p:spPr>
              <a:xfrm>
                <a:off x="2221168" y="4649173"/>
                <a:ext cx="1833677" cy="1268009"/>
              </a:xfrm>
              <a:custGeom>
                <a:avLst/>
                <a:gdLst>
                  <a:gd name="connsiteX0" fmla="*/ 1833678 w 1833677"/>
                  <a:gd name="connsiteY0" fmla="*/ 469720 h 1268009"/>
                  <a:gd name="connsiteX1" fmla="*/ 1833678 w 1833677"/>
                  <a:gd name="connsiteY1" fmla="*/ 796888 h 1268009"/>
                  <a:gd name="connsiteX2" fmla="*/ 1315290 w 1833677"/>
                  <a:gd name="connsiteY2" fmla="*/ 796888 h 1268009"/>
                  <a:gd name="connsiteX3" fmla="*/ 1315290 w 1833677"/>
                  <a:gd name="connsiteY3" fmla="*/ 469720 h 1268009"/>
                  <a:gd name="connsiteX4" fmla="*/ 1833678 w 1833677"/>
                  <a:gd name="connsiteY4" fmla="*/ 469720 h 1268009"/>
                  <a:gd name="connsiteX5" fmla="*/ 659295 w 1833677"/>
                  <a:gd name="connsiteY5" fmla="*/ 1268009 h 1268009"/>
                  <a:gd name="connsiteX6" fmla="*/ 1173912 w 1833677"/>
                  <a:gd name="connsiteY6" fmla="*/ 1268009 h 1268009"/>
                  <a:gd name="connsiteX7" fmla="*/ 1173912 w 1833677"/>
                  <a:gd name="connsiteY7" fmla="*/ 940842 h 1268009"/>
                  <a:gd name="connsiteX8" fmla="*/ 655524 w 1833677"/>
                  <a:gd name="connsiteY8" fmla="*/ 940842 h 1268009"/>
                  <a:gd name="connsiteX9" fmla="*/ 1833678 w 1833677"/>
                  <a:gd name="connsiteY9" fmla="*/ 275756 h 1268009"/>
                  <a:gd name="connsiteX10" fmla="*/ 1555633 w 1833677"/>
                  <a:gd name="connsiteY10" fmla="*/ 0 h 1268009"/>
                  <a:gd name="connsiteX11" fmla="*/ 1555162 w 1833677"/>
                  <a:gd name="connsiteY11" fmla="*/ 0 h 1268009"/>
                  <a:gd name="connsiteX12" fmla="*/ 1315290 w 1833677"/>
                  <a:gd name="connsiteY12" fmla="*/ 0 h 1268009"/>
                  <a:gd name="connsiteX13" fmla="*/ 1315290 w 1833677"/>
                  <a:gd name="connsiteY13" fmla="*/ 327168 h 1268009"/>
                  <a:gd name="connsiteX14" fmla="*/ 1833678 w 1833677"/>
                  <a:gd name="connsiteY14" fmla="*/ 327168 h 1268009"/>
                  <a:gd name="connsiteX15" fmla="*/ 659295 w 1833677"/>
                  <a:gd name="connsiteY15" fmla="*/ 0 h 1268009"/>
                  <a:gd name="connsiteX16" fmla="*/ 659295 w 1833677"/>
                  <a:gd name="connsiteY16" fmla="*/ 327168 h 1268009"/>
                  <a:gd name="connsiteX17" fmla="*/ 1173912 w 1833677"/>
                  <a:gd name="connsiteY17" fmla="*/ 327168 h 1268009"/>
                  <a:gd name="connsiteX18" fmla="*/ 1173912 w 1833677"/>
                  <a:gd name="connsiteY18" fmla="*/ 0 h 1268009"/>
                  <a:gd name="connsiteX19" fmla="*/ 655524 w 1833677"/>
                  <a:gd name="connsiteY19" fmla="*/ 0 h 1268009"/>
                  <a:gd name="connsiteX20" fmla="*/ 1885 w 1833677"/>
                  <a:gd name="connsiteY20" fmla="*/ 469720 h 1268009"/>
                  <a:gd name="connsiteX21" fmla="*/ 1885 w 1833677"/>
                  <a:gd name="connsiteY21" fmla="*/ 469720 h 1268009"/>
                  <a:gd name="connsiteX22" fmla="*/ 1885 w 1833677"/>
                  <a:gd name="connsiteY22" fmla="*/ 796888 h 1268009"/>
                  <a:gd name="connsiteX23" fmla="*/ 517916 w 1833677"/>
                  <a:gd name="connsiteY23" fmla="*/ 796888 h 1268009"/>
                  <a:gd name="connsiteX24" fmla="*/ 517916 w 1833677"/>
                  <a:gd name="connsiteY24" fmla="*/ 469720 h 1268009"/>
                  <a:gd name="connsiteX25" fmla="*/ 1315290 w 1833677"/>
                  <a:gd name="connsiteY25" fmla="*/ 1268009 h 1268009"/>
                  <a:gd name="connsiteX26" fmla="*/ 1553277 w 1833677"/>
                  <a:gd name="connsiteY26" fmla="*/ 1268009 h 1268009"/>
                  <a:gd name="connsiteX27" fmla="*/ 1831321 w 1833677"/>
                  <a:gd name="connsiteY27" fmla="*/ 992254 h 1268009"/>
                  <a:gd name="connsiteX28" fmla="*/ 1831321 w 1833677"/>
                  <a:gd name="connsiteY28" fmla="*/ 938972 h 1268009"/>
                  <a:gd name="connsiteX29" fmla="*/ 1315290 w 1833677"/>
                  <a:gd name="connsiteY29" fmla="*/ 938972 h 1268009"/>
                  <a:gd name="connsiteX30" fmla="*/ 0 w 1833677"/>
                  <a:gd name="connsiteY30" fmla="*/ 992254 h 1268009"/>
                  <a:gd name="connsiteX31" fmla="*/ 278044 w 1833677"/>
                  <a:gd name="connsiteY31" fmla="*/ 1268009 h 1268009"/>
                  <a:gd name="connsiteX32" fmla="*/ 513675 w 1833677"/>
                  <a:gd name="connsiteY32" fmla="*/ 1268009 h 1268009"/>
                  <a:gd name="connsiteX33" fmla="*/ 513675 w 1833677"/>
                  <a:gd name="connsiteY33" fmla="*/ 940842 h 1268009"/>
                  <a:gd name="connsiteX34" fmla="*/ 1885 w 1833677"/>
                  <a:gd name="connsiteY34" fmla="*/ 940842 h 1268009"/>
                  <a:gd name="connsiteX35" fmla="*/ 0 w 1833677"/>
                  <a:gd name="connsiteY35" fmla="*/ 275756 h 1268009"/>
                  <a:gd name="connsiteX36" fmla="*/ 0 w 1833677"/>
                  <a:gd name="connsiteY36" fmla="*/ 327168 h 1268009"/>
                  <a:gd name="connsiteX37" fmla="*/ 517916 w 1833677"/>
                  <a:gd name="connsiteY37" fmla="*/ 327168 h 1268009"/>
                  <a:gd name="connsiteX38" fmla="*/ 517916 w 1833677"/>
                  <a:gd name="connsiteY38" fmla="*/ 0 h 1268009"/>
                  <a:gd name="connsiteX39" fmla="*/ 278515 w 1833677"/>
                  <a:gd name="connsiteY39" fmla="*/ 0 h 1268009"/>
                  <a:gd name="connsiteX40" fmla="*/ 471 w 1833677"/>
                  <a:gd name="connsiteY40" fmla="*/ 275756 h 1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3677" h="1268009">
                    <a:moveTo>
                      <a:pt x="1833678" y="469720"/>
                    </a:moveTo>
                    <a:lnTo>
                      <a:pt x="1833678" y="796888"/>
                    </a:lnTo>
                    <a:lnTo>
                      <a:pt x="1315290" y="796888"/>
                    </a:lnTo>
                    <a:lnTo>
                      <a:pt x="1315290" y="469720"/>
                    </a:lnTo>
                    <a:lnTo>
                      <a:pt x="1833678" y="469720"/>
                    </a:lnTo>
                    <a:close/>
                    <a:moveTo>
                      <a:pt x="659295" y="1268009"/>
                    </a:moveTo>
                    <a:lnTo>
                      <a:pt x="1173912" y="1268009"/>
                    </a:lnTo>
                    <a:lnTo>
                      <a:pt x="1173912" y="940842"/>
                    </a:lnTo>
                    <a:lnTo>
                      <a:pt x="655524" y="940842"/>
                    </a:lnTo>
                    <a:close/>
                    <a:moveTo>
                      <a:pt x="1833678" y="275756"/>
                    </a:moveTo>
                    <a:cubicBezTo>
                      <a:pt x="1833678" y="123460"/>
                      <a:pt x="1709194" y="0"/>
                      <a:pt x="1555633" y="0"/>
                    </a:cubicBezTo>
                    <a:cubicBezTo>
                      <a:pt x="1555478" y="0"/>
                      <a:pt x="1555318" y="0"/>
                      <a:pt x="1555162" y="0"/>
                    </a:cubicBezTo>
                    <a:lnTo>
                      <a:pt x="1315290" y="0"/>
                    </a:lnTo>
                    <a:lnTo>
                      <a:pt x="1315290" y="327168"/>
                    </a:lnTo>
                    <a:lnTo>
                      <a:pt x="1833678" y="327168"/>
                    </a:lnTo>
                    <a:close/>
                    <a:moveTo>
                      <a:pt x="659295" y="0"/>
                    </a:moveTo>
                    <a:lnTo>
                      <a:pt x="659295" y="327168"/>
                    </a:lnTo>
                    <a:lnTo>
                      <a:pt x="1173912" y="327168"/>
                    </a:lnTo>
                    <a:lnTo>
                      <a:pt x="1173912" y="0"/>
                    </a:lnTo>
                    <a:lnTo>
                      <a:pt x="655524" y="0"/>
                    </a:lnTo>
                    <a:close/>
                    <a:moveTo>
                      <a:pt x="1885" y="469720"/>
                    </a:moveTo>
                    <a:lnTo>
                      <a:pt x="1885" y="469720"/>
                    </a:lnTo>
                    <a:lnTo>
                      <a:pt x="1885" y="796888"/>
                    </a:lnTo>
                    <a:lnTo>
                      <a:pt x="517916" y="796888"/>
                    </a:lnTo>
                    <a:lnTo>
                      <a:pt x="517916" y="469720"/>
                    </a:lnTo>
                    <a:close/>
                    <a:moveTo>
                      <a:pt x="1315290" y="1268009"/>
                    </a:moveTo>
                    <a:lnTo>
                      <a:pt x="1553277" y="1268009"/>
                    </a:lnTo>
                    <a:cubicBezTo>
                      <a:pt x="1706838" y="1268009"/>
                      <a:pt x="1831321" y="1144550"/>
                      <a:pt x="1831321" y="992254"/>
                    </a:cubicBezTo>
                    <a:lnTo>
                      <a:pt x="1831321" y="938972"/>
                    </a:lnTo>
                    <a:lnTo>
                      <a:pt x="1315290" y="938972"/>
                    </a:lnTo>
                    <a:close/>
                    <a:moveTo>
                      <a:pt x="0" y="992254"/>
                    </a:moveTo>
                    <a:cubicBezTo>
                      <a:pt x="0" y="1144550"/>
                      <a:pt x="124484" y="1268009"/>
                      <a:pt x="278044" y="1268009"/>
                    </a:cubicBezTo>
                    <a:lnTo>
                      <a:pt x="513675" y="1268009"/>
                    </a:lnTo>
                    <a:lnTo>
                      <a:pt x="513675" y="940842"/>
                    </a:lnTo>
                    <a:lnTo>
                      <a:pt x="1885" y="940842"/>
                    </a:lnTo>
                    <a:close/>
                    <a:moveTo>
                      <a:pt x="0" y="275756"/>
                    </a:moveTo>
                    <a:lnTo>
                      <a:pt x="0" y="327168"/>
                    </a:lnTo>
                    <a:lnTo>
                      <a:pt x="517916" y="327168"/>
                    </a:lnTo>
                    <a:lnTo>
                      <a:pt x="517916" y="0"/>
                    </a:lnTo>
                    <a:lnTo>
                      <a:pt x="278515" y="0"/>
                    </a:lnTo>
                    <a:cubicBezTo>
                      <a:pt x="124955" y="0"/>
                      <a:pt x="471" y="123460"/>
                      <a:pt x="471" y="275756"/>
                    </a:cubicBezTo>
                  </a:path>
                </a:pathLst>
              </a:custGeom>
              <a:solidFill>
                <a:srgbClr val="D9291C"/>
              </a:solidFill>
              <a:ln w="47111" cap="flat">
                <a:noFill/>
                <a:prstDash val="solid"/>
                <a:miter/>
              </a:ln>
            </p:spPr>
            <p:txBody>
              <a:bodyPr rtlCol="0" anchor="ctr"/>
              <a:lstStyle/>
              <a:p>
                <a:endParaRPr lang="en-US"/>
              </a:p>
            </p:txBody>
          </p:sp>
        </p:grpSp>
      </p:grpSp>
      <p:sp>
        <p:nvSpPr>
          <p:cNvPr id="23" name="Title 1">
            <a:extLst>
              <a:ext uri="{FF2B5EF4-FFF2-40B4-BE49-F238E27FC236}">
                <a16:creationId xmlns:a16="http://schemas.microsoft.com/office/drawing/2014/main" id="{74D19C2B-175C-DA49-9CDC-BF213E990412}"/>
              </a:ext>
            </a:extLst>
          </p:cNvPr>
          <p:cNvSpPr>
            <a:spLocks noGrp="1"/>
          </p:cNvSpPr>
          <p:nvPr>
            <p:ph type="ctrTitle" hasCustomPrompt="1"/>
          </p:nvPr>
        </p:nvSpPr>
        <p:spPr>
          <a:xfrm>
            <a:off x="1776695" y="3201867"/>
            <a:ext cx="8337506" cy="1534889"/>
          </a:xfrm>
          <a:prstGeom prst="rect">
            <a:avLst/>
          </a:prstGeom>
          <a:ln>
            <a:noFill/>
          </a:ln>
        </p:spPr>
        <p:txBody>
          <a:bodyPr anchor="b" anchorCtr="0">
            <a:noAutofit/>
          </a:bodyPr>
          <a:lstStyle>
            <a:lvl1pPr algn="l">
              <a:defRPr sz="4400" b="1" spc="0" baseline="0">
                <a:ln>
                  <a:noFill/>
                </a:ln>
                <a:solidFill>
                  <a:schemeClr val="bg1"/>
                </a:solidFill>
                <a:effectLst/>
                <a:latin typeface="+mj-lt"/>
                <a:ea typeface="Inter" panose="020B0502030000000004" pitchFamily="34" charset="0"/>
              </a:defRPr>
            </a:lvl1pPr>
          </a:lstStyle>
          <a:p>
            <a:r>
              <a:rPr lang="en-US"/>
              <a:t>Presentation Title</a:t>
            </a:r>
          </a:p>
        </p:txBody>
      </p:sp>
      <p:sp>
        <p:nvSpPr>
          <p:cNvPr id="24" name="Subtitle 2">
            <a:extLst>
              <a:ext uri="{FF2B5EF4-FFF2-40B4-BE49-F238E27FC236}">
                <a16:creationId xmlns:a16="http://schemas.microsoft.com/office/drawing/2014/main" id="{9A343B9A-2A38-D446-A223-2EFBCF50DB5B}"/>
              </a:ext>
            </a:extLst>
          </p:cNvPr>
          <p:cNvSpPr>
            <a:spLocks noGrp="1"/>
          </p:cNvSpPr>
          <p:nvPr>
            <p:ph type="subTitle" idx="1" hasCustomPrompt="1"/>
          </p:nvPr>
        </p:nvSpPr>
        <p:spPr>
          <a:xfrm>
            <a:off x="1776695" y="4736756"/>
            <a:ext cx="7596188" cy="723301"/>
          </a:xfrm>
          <a:prstGeom prst="rect">
            <a:avLst/>
          </a:prstGeom>
          <a:ln>
            <a:noFill/>
          </a:ln>
        </p:spPr>
        <p:txBody>
          <a:bodyPr wrap="square">
            <a:noAutofit/>
          </a:bodyPr>
          <a:lstStyle>
            <a:lvl1pPr marL="0" indent="0" algn="l">
              <a:lnSpc>
                <a:spcPct val="100000"/>
              </a:lnSpc>
              <a:buNone/>
              <a:defRPr sz="2000" spc="0" baseline="0">
                <a:solidFill>
                  <a:schemeClr val="tx1">
                    <a:lumMod val="50000"/>
                    <a:lumOff val="50000"/>
                  </a:schemeClr>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 Presenter’s Name and Title</a:t>
            </a:r>
          </a:p>
        </p:txBody>
      </p:sp>
    </p:spTree>
    <p:extLst>
      <p:ext uri="{BB962C8B-B14F-4D97-AF65-F5344CB8AC3E}">
        <p14:creationId xmlns:p14="http://schemas.microsoft.com/office/powerpoint/2010/main" val="3629115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332771"/>
            <a:ext cx="11315114" cy="4839431"/>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B210891-6461-9F4C-A611-71DFB4BEB54E}"/>
              </a:ext>
            </a:extLst>
          </p:cNvPr>
          <p:cNvSpPr>
            <a:spLocks noGrp="1"/>
          </p:cNvSpPr>
          <p:nvPr>
            <p:ph type="title"/>
          </p:nvPr>
        </p:nvSpPr>
        <p:spPr>
          <a:xfrm>
            <a:off x="353010" y="264872"/>
            <a:ext cx="11315113"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43020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332771"/>
            <a:ext cx="11315114" cy="4839431"/>
          </a:xfrm>
          <a:prstGeom prst="rect">
            <a:avLst/>
          </a:prstGeom>
        </p:spPr>
        <p:txBody>
          <a:bodyPr/>
          <a:lstStyle>
            <a:lvl1pPr marL="0" indent="0">
              <a:buNone/>
              <a:defRPr sz="2000"/>
            </a:lvl1pPr>
          </a:lstStyle>
          <a:p>
            <a:pPr lvl="0"/>
            <a:r>
              <a:rPr lang="en-US"/>
              <a:t>Click to edit Master text styles</a:t>
            </a:r>
          </a:p>
        </p:txBody>
      </p:sp>
      <p:sp>
        <p:nvSpPr>
          <p:cNvPr id="6" name="Title 8">
            <a:extLst>
              <a:ext uri="{FF2B5EF4-FFF2-40B4-BE49-F238E27FC236}">
                <a16:creationId xmlns:a16="http://schemas.microsoft.com/office/drawing/2014/main" id="{CFD56D86-CD83-A844-A9C4-3D3732C76087}"/>
              </a:ext>
            </a:extLst>
          </p:cNvPr>
          <p:cNvSpPr>
            <a:spLocks noGrp="1"/>
          </p:cNvSpPr>
          <p:nvPr>
            <p:ph type="title"/>
          </p:nvPr>
        </p:nvSpPr>
        <p:spPr>
          <a:xfrm>
            <a:off x="353011" y="264872"/>
            <a:ext cx="11315114" cy="454219"/>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444905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Sub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548063"/>
            <a:ext cx="11315114" cy="4624139"/>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b="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83970214-C5A2-EA4E-9B5C-E84D60CCB824}"/>
              </a:ext>
            </a:extLst>
          </p:cNvPr>
          <p:cNvSpPr>
            <a:spLocks noGrp="1"/>
          </p:cNvSpPr>
          <p:nvPr>
            <p:ph type="title"/>
          </p:nvPr>
        </p:nvSpPr>
        <p:spPr>
          <a:xfrm>
            <a:off x="353010" y="264872"/>
            <a:ext cx="11325225" cy="454219"/>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185394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Sub no bulle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3011" y="1548063"/>
            <a:ext cx="11315114" cy="4624139"/>
          </a:xfrm>
          <a:prstGeom prst="rect">
            <a:avLst/>
          </a:prstGeom>
        </p:spPr>
        <p:txBody>
          <a:bodyPr/>
          <a:lstStyle>
            <a:lvl1pPr marL="0" indent="0">
              <a:buNone/>
              <a:defRPr sz="2000"/>
            </a:lvl1pPr>
          </a:lstStyle>
          <a:p>
            <a:pPr lvl="0"/>
            <a:r>
              <a:rPr lang="en-US"/>
              <a:t>Click to edit Master text styles</a:t>
            </a:r>
          </a:p>
        </p:txBody>
      </p:sp>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4AFD5DC0-6F2D-FB48-9133-1C1AB03772AF}"/>
              </a:ext>
            </a:extLst>
          </p:cNvPr>
          <p:cNvSpPr>
            <a:spLocks noGrp="1"/>
          </p:cNvSpPr>
          <p:nvPr>
            <p:ph type="title"/>
          </p:nvPr>
        </p:nvSpPr>
        <p:spPr>
          <a:xfrm>
            <a:off x="353011" y="264872"/>
            <a:ext cx="11325224"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103503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548063"/>
            <a:ext cx="5480934" cy="4624139"/>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1548063"/>
            <a:ext cx="5490713" cy="4624139"/>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99C4C6F1-D6A6-E043-BDB7-91B80C3B05EF}"/>
              </a:ext>
            </a:extLst>
          </p:cNvPr>
          <p:cNvSpPr>
            <a:spLocks noGrp="1"/>
          </p:cNvSpPr>
          <p:nvPr>
            <p:ph type="title"/>
          </p:nvPr>
        </p:nvSpPr>
        <p:spPr>
          <a:xfrm>
            <a:off x="353011" y="264872"/>
            <a:ext cx="11325224" cy="454220"/>
          </a:xfrm>
          <a:prstGeom prst="rect">
            <a:avLst/>
          </a:prstGeom>
        </p:spPr>
        <p:txBody>
          <a:bodyPr/>
          <a:lstStyle>
            <a:lvl1pPr>
              <a:defRPr sz="2800" b="1"/>
            </a:lvl1pPr>
          </a:lstStyle>
          <a:p>
            <a:r>
              <a:rPr lang="en-US"/>
              <a:t>Click to edit Master title style</a:t>
            </a:r>
          </a:p>
        </p:txBody>
      </p:sp>
      <p:sp>
        <p:nvSpPr>
          <p:cNvPr id="10" name="Content Placeholder 5">
            <a:extLst>
              <a:ext uri="{FF2B5EF4-FFF2-40B4-BE49-F238E27FC236}">
                <a16:creationId xmlns:a16="http://schemas.microsoft.com/office/drawing/2014/main" id="{1C568CD2-2B63-DD4C-9D31-F0701ED4186B}"/>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77641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 right 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282537-D831-D9F3-1C25-044BE9DA7C02}"/>
              </a:ext>
            </a:extLst>
          </p:cNvPr>
          <p:cNvSpPr/>
          <p:nvPr/>
        </p:nvSpPr>
        <p:spPr>
          <a:xfrm>
            <a:off x="1" y="0"/>
            <a:ext cx="4177144"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3" y="1548063"/>
            <a:ext cx="3460452" cy="4624139"/>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530157" y="1548063"/>
            <a:ext cx="7132757" cy="4624139"/>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99C4C6F1-D6A6-E043-BDB7-91B80C3B05EF}"/>
              </a:ext>
            </a:extLst>
          </p:cNvPr>
          <p:cNvSpPr>
            <a:spLocks noGrp="1"/>
          </p:cNvSpPr>
          <p:nvPr>
            <p:ph type="title"/>
          </p:nvPr>
        </p:nvSpPr>
        <p:spPr>
          <a:xfrm>
            <a:off x="353011" y="264872"/>
            <a:ext cx="3647489" cy="454220"/>
          </a:xfrm>
          <a:prstGeom prst="rect">
            <a:avLst/>
          </a:prstGeom>
        </p:spPr>
        <p:txBody>
          <a:bodyPr/>
          <a:lstStyle>
            <a:lvl1pPr>
              <a:defRPr sz="2800" b="1"/>
            </a:lvl1pPr>
          </a:lstStyle>
          <a:p>
            <a:r>
              <a:rPr lang="en-US"/>
              <a:t>Click to edit Master title style</a:t>
            </a:r>
          </a:p>
        </p:txBody>
      </p:sp>
      <p:pic>
        <p:nvPicPr>
          <p:cNvPr id="5" name="Picture 9">
            <a:extLst>
              <a:ext uri="{FF2B5EF4-FFF2-40B4-BE49-F238E27FC236}">
                <a16:creationId xmlns:a16="http://schemas.microsoft.com/office/drawing/2014/main" id="{B15220BD-7742-0BA5-590C-EEAAC3E35336}"/>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456651" y="6450377"/>
            <a:ext cx="278208" cy="190352"/>
          </a:xfrm>
          <a:prstGeom prst="rect">
            <a:avLst/>
          </a:prstGeom>
        </p:spPr>
      </p:pic>
    </p:spTree>
    <p:extLst>
      <p:ext uri="{BB962C8B-B14F-4D97-AF65-F5344CB8AC3E}">
        <p14:creationId xmlns:p14="http://schemas.microsoft.com/office/powerpoint/2010/main" val="217127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28290"/>
            <a:ext cx="5455101" cy="4143910"/>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2028290"/>
            <a:ext cx="5464834" cy="4143910"/>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3011" y="1422132"/>
            <a:ext cx="5464834" cy="492125"/>
          </a:xfrm>
          <a:prstGeom prst="rect">
            <a:avLst/>
          </a:prstGeom>
        </p:spPr>
        <p:txBody>
          <a:bodyPr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6172200" y="1422132"/>
            <a:ext cx="5464834" cy="492125"/>
          </a:xfrm>
          <a:prstGeom prst="rect">
            <a:avLst/>
          </a:prstGeom>
        </p:spPr>
        <p:txBody>
          <a:bodyPr anchor="b" anchorCtr="0"/>
          <a:lstStyle>
            <a:lvl1pPr marL="0" indent="0">
              <a:buNone/>
              <a:defRPr sz="2000" b="1"/>
            </a:lvl1pPr>
          </a:lstStyle>
          <a:p>
            <a:pPr lvl="0"/>
            <a:r>
              <a:rPr lang="en-US"/>
              <a:t>Click to edit Master text styles</a:t>
            </a:r>
          </a:p>
        </p:txBody>
      </p:sp>
      <p:sp>
        <p:nvSpPr>
          <p:cNvPr id="11" name="Title 8">
            <a:extLst>
              <a:ext uri="{FF2B5EF4-FFF2-40B4-BE49-F238E27FC236}">
                <a16:creationId xmlns:a16="http://schemas.microsoft.com/office/drawing/2014/main" id="{440A9D76-FD6B-164C-A524-E7A9AA0EF619}"/>
              </a:ext>
            </a:extLst>
          </p:cNvPr>
          <p:cNvSpPr>
            <a:spLocks noGrp="1"/>
          </p:cNvSpPr>
          <p:nvPr>
            <p:ph type="title"/>
          </p:nvPr>
        </p:nvSpPr>
        <p:spPr>
          <a:xfrm>
            <a:off x="353011" y="264872"/>
            <a:ext cx="11325224" cy="454220"/>
          </a:xfrm>
          <a:prstGeom prst="rect">
            <a:avLst/>
          </a:prstGeom>
        </p:spPr>
        <p:txBody>
          <a:bodyPr/>
          <a:lstStyle>
            <a:lvl1pPr>
              <a:defRPr sz="2800" b="1"/>
            </a:lvl1pPr>
          </a:lstStyle>
          <a:p>
            <a:r>
              <a:rPr lang="en-US"/>
              <a:t>Click to edit Master title style</a:t>
            </a:r>
          </a:p>
        </p:txBody>
      </p:sp>
      <p:sp>
        <p:nvSpPr>
          <p:cNvPr id="12" name="Content Placeholder 5">
            <a:extLst>
              <a:ext uri="{FF2B5EF4-FFF2-40B4-BE49-F238E27FC236}">
                <a16:creationId xmlns:a16="http://schemas.microsoft.com/office/drawing/2014/main" id="{22D6A9CA-11B8-3D48-A373-AAA5E9C13318}"/>
              </a:ext>
            </a:extLst>
          </p:cNvPr>
          <p:cNvSpPr>
            <a:spLocks noGrp="1"/>
          </p:cNvSpPr>
          <p:nvPr>
            <p:ph sz="quarter" idx="15"/>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9172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hree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28288"/>
            <a:ext cx="3730752" cy="4143911"/>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2028288"/>
            <a:ext cx="3733800" cy="4143911"/>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7" y="1422132"/>
            <a:ext cx="3730752"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1" y="1422132"/>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2927"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1" y="2028288"/>
            <a:ext cx="3733800" cy="4143911"/>
          </a:xfrm>
          <a:prstGeom prst="rect">
            <a:avLst/>
          </a:prstGeom>
        </p:spPr>
        <p:txBody>
          <a:bodyPr rIns="0"/>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1" y="1422132"/>
            <a:ext cx="3733800" cy="492125"/>
          </a:xfrm>
          <a:prstGeom prst="rect">
            <a:avLst/>
          </a:prstGeom>
        </p:spPr>
        <p:txBody>
          <a:bodyPr rIns="0" anchor="b" anchorCtr="0"/>
          <a:lstStyle>
            <a:lvl1pPr marL="0" indent="0">
              <a:buNone/>
              <a:defRPr sz="2000" b="1"/>
            </a:lvl1pPr>
          </a:lstStyle>
          <a:p>
            <a:pPr lvl="0"/>
            <a:r>
              <a:rPr lang="en-US"/>
              <a:t>Click to edit Master text styles</a:t>
            </a:r>
          </a:p>
        </p:txBody>
      </p:sp>
      <p:sp>
        <p:nvSpPr>
          <p:cNvPr id="13" name="Title 8">
            <a:extLst>
              <a:ext uri="{FF2B5EF4-FFF2-40B4-BE49-F238E27FC236}">
                <a16:creationId xmlns:a16="http://schemas.microsoft.com/office/drawing/2014/main" id="{C94EA463-E60E-2641-889F-336DB62640D0}"/>
              </a:ext>
            </a:extLst>
          </p:cNvPr>
          <p:cNvSpPr>
            <a:spLocks noGrp="1"/>
          </p:cNvSpPr>
          <p:nvPr>
            <p:ph type="title"/>
          </p:nvPr>
        </p:nvSpPr>
        <p:spPr>
          <a:xfrm>
            <a:off x="353010" y="264872"/>
            <a:ext cx="11325141"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132283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2" y="1548063"/>
            <a:ext cx="3723688" cy="4624138"/>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4229100" y="1548063"/>
            <a:ext cx="3733800" cy="4624138"/>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11" name="Content Placeholder 3">
            <a:extLst>
              <a:ext uri="{FF2B5EF4-FFF2-40B4-BE49-F238E27FC236}">
                <a16:creationId xmlns:a16="http://schemas.microsoft.com/office/drawing/2014/main" id="{7FFF4896-FE8E-4B69-A264-9B940A08F14A}"/>
              </a:ext>
            </a:extLst>
          </p:cNvPr>
          <p:cNvSpPr>
            <a:spLocks noGrp="1"/>
          </p:cNvSpPr>
          <p:nvPr>
            <p:ph sz="half" idx="14"/>
          </p:nvPr>
        </p:nvSpPr>
        <p:spPr>
          <a:xfrm>
            <a:off x="8115300" y="1548063"/>
            <a:ext cx="3733800" cy="4624138"/>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FAF5A679-35EC-A74C-9CED-60AED5B41B0A}"/>
              </a:ext>
            </a:extLst>
          </p:cNvPr>
          <p:cNvSpPr>
            <a:spLocks noGrp="1"/>
          </p:cNvSpPr>
          <p:nvPr>
            <p:ph type="title"/>
          </p:nvPr>
        </p:nvSpPr>
        <p:spPr>
          <a:xfrm>
            <a:off x="353010" y="264870"/>
            <a:ext cx="11325225" cy="454221"/>
          </a:xfrm>
          <a:prstGeom prst="rect">
            <a:avLst/>
          </a:prstGeom>
        </p:spPr>
        <p:txBody>
          <a:bodyPr/>
          <a:lstStyle>
            <a:lvl1pPr>
              <a:defRPr sz="2800" b="1"/>
            </a:lvl1pPr>
          </a:lstStyle>
          <a:p>
            <a:r>
              <a:rPr lang="en-US"/>
              <a:t>Click to edit Master title style</a:t>
            </a:r>
          </a:p>
        </p:txBody>
      </p:sp>
      <p:sp>
        <p:nvSpPr>
          <p:cNvPr id="12" name="Content Placeholder 5">
            <a:extLst>
              <a:ext uri="{FF2B5EF4-FFF2-40B4-BE49-F238E27FC236}">
                <a16:creationId xmlns:a16="http://schemas.microsoft.com/office/drawing/2014/main" id="{601F1F1D-896D-104A-817E-36CD0D88E0D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126187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with Content Layout">
    <p:spTree>
      <p:nvGrpSpPr>
        <p:cNvPr id="1" name=""/>
        <p:cNvGrpSpPr/>
        <p:nvPr/>
      </p:nvGrpSpPr>
      <p:grpSpPr>
        <a:xfrm>
          <a:off x="0" y="0"/>
          <a:ext cx="0" cy="0"/>
          <a:chOff x="0" y="0"/>
          <a:chExt cx="0" cy="0"/>
        </a:xfrm>
      </p:grpSpPr>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09445"/>
            <a:ext cx="7620000" cy="4662755"/>
          </a:xfrm>
          <a:prstGeom prst="rect">
            <a:avLst/>
          </a:prstGeom>
        </p:spPr>
        <p:txBody>
          <a:bodyPr/>
          <a:lstStyle>
            <a:lvl1pPr marL="0" indent="0" algn="ctr">
              <a:buNone/>
              <a:defRPr sz="2000"/>
            </a:lvl1pPr>
          </a:lstStyle>
          <a:p>
            <a:r>
              <a:rPr lang="en-US"/>
              <a:t>Click icon to add chart</a:t>
            </a:r>
          </a:p>
        </p:txBody>
      </p:sp>
      <p:sp>
        <p:nvSpPr>
          <p:cNvPr id="7" name="Content Placeholder 3">
            <a:extLst>
              <a:ext uri="{FF2B5EF4-FFF2-40B4-BE49-F238E27FC236}">
                <a16:creationId xmlns:a16="http://schemas.microsoft.com/office/drawing/2014/main" id="{F5A8147F-1D62-4A82-AEBB-01BCA8FC32C6}"/>
              </a:ext>
            </a:extLst>
          </p:cNvPr>
          <p:cNvSpPr>
            <a:spLocks noGrp="1"/>
          </p:cNvSpPr>
          <p:nvPr>
            <p:ph sz="half" idx="14"/>
          </p:nvPr>
        </p:nvSpPr>
        <p:spPr>
          <a:xfrm>
            <a:off x="8115300" y="1509445"/>
            <a:ext cx="3733800" cy="4662755"/>
          </a:xfrm>
          <a:prstGeom prst="rect">
            <a:avLst/>
          </a:prstGeom>
        </p:spPr>
        <p:txBody>
          <a:bodyPr/>
          <a:lstStyle>
            <a:lvl1pPr>
              <a:defRPr sz="18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B0A65F7F-67BD-014C-B60D-D860B0C76707}"/>
              </a:ext>
            </a:extLst>
          </p:cNvPr>
          <p:cNvSpPr>
            <a:spLocks noGrp="1"/>
          </p:cNvSpPr>
          <p:nvPr>
            <p:ph type="title"/>
          </p:nvPr>
        </p:nvSpPr>
        <p:spPr>
          <a:xfrm>
            <a:off x="353010" y="264872"/>
            <a:ext cx="11325225"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1627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pic>
        <p:nvPicPr>
          <p:cNvPr id="49" name="Picture 9">
            <a:extLst>
              <a:ext uri="{FF2B5EF4-FFF2-40B4-BE49-F238E27FC236}">
                <a16:creationId xmlns:a16="http://schemas.microsoft.com/office/drawing/2014/main" id="{AD019AD4-02C1-CFD9-6AC6-845816197DB9}"/>
              </a:ext>
            </a:extLst>
          </p:cNvPr>
          <p:cNvPicPr>
            <a:picLocks noChangeAspect="1"/>
          </p:cNvPicPr>
          <p:nvPr/>
        </p:nvPicPr>
        <p:blipFill>
          <a:blip r:embed="rId2">
            <a:alphaModFix/>
            <a:extLst>
              <a:ext uri="{96DAC541-7B7A-43D3-8B79-37D633B846F1}">
                <asvg:svgBlip xmlns:asvg="http://schemas.microsoft.com/office/drawing/2016/SVG/main" r:embed="rId3"/>
              </a:ext>
            </a:extLst>
          </a:blip>
          <a:srcRect/>
          <a:stretch/>
        </p:blipFill>
        <p:spPr>
          <a:xfrm>
            <a:off x="5269854" y="-1"/>
            <a:ext cx="6411609" cy="4386871"/>
          </a:xfrm>
          <a:prstGeom prst="rect">
            <a:avLst/>
          </a:prstGeom>
        </p:spPr>
      </p:pic>
      <p:sp>
        <p:nvSpPr>
          <p:cNvPr id="46" name="Rectangle 45">
            <a:extLst>
              <a:ext uri="{FF2B5EF4-FFF2-40B4-BE49-F238E27FC236}">
                <a16:creationId xmlns:a16="http://schemas.microsoft.com/office/drawing/2014/main" id="{1DF4850B-3527-BBF9-D970-EEF87923EA97}"/>
              </a:ext>
            </a:extLst>
          </p:cNvPr>
          <p:cNvSpPr/>
          <p:nvPr/>
        </p:nvSpPr>
        <p:spPr>
          <a:xfrm>
            <a:off x="10184508" y="5401650"/>
            <a:ext cx="1057043" cy="1445343"/>
          </a:xfrm>
          <a:prstGeom prst="rect">
            <a:avLst/>
          </a:prstGeom>
          <a:solidFill>
            <a:schemeClr val="tx2">
              <a:alpha val="199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47" name="Rectangle 46">
            <a:extLst>
              <a:ext uri="{FF2B5EF4-FFF2-40B4-BE49-F238E27FC236}">
                <a16:creationId xmlns:a16="http://schemas.microsoft.com/office/drawing/2014/main" id="{1170EBCF-B9E5-825C-D6C1-6E89718B62D8}"/>
              </a:ext>
            </a:extLst>
          </p:cNvPr>
          <p:cNvSpPr/>
          <p:nvPr/>
        </p:nvSpPr>
        <p:spPr>
          <a:xfrm>
            <a:off x="11111690" y="4700510"/>
            <a:ext cx="259722" cy="105372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54" name="Rectangle 53">
            <a:extLst>
              <a:ext uri="{FF2B5EF4-FFF2-40B4-BE49-F238E27FC236}">
                <a16:creationId xmlns:a16="http://schemas.microsoft.com/office/drawing/2014/main" id="{05E1529A-FDBB-3941-76E4-A90DCC5B6318}"/>
              </a:ext>
            </a:extLst>
          </p:cNvPr>
          <p:cNvSpPr/>
          <p:nvPr/>
        </p:nvSpPr>
        <p:spPr>
          <a:xfrm>
            <a:off x="8475659" y="142295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Graphic 72">
            <a:extLst>
              <a:ext uri="{FF2B5EF4-FFF2-40B4-BE49-F238E27FC236}">
                <a16:creationId xmlns:a16="http://schemas.microsoft.com/office/drawing/2014/main" id="{DE265B11-99EE-E38D-EBA5-2B829532BFBF}"/>
              </a:ext>
            </a:extLst>
          </p:cNvPr>
          <p:cNvPicPr>
            <a:picLocks noChangeAspect="1"/>
          </p:cNvPicPr>
          <p:nvPr/>
        </p:nvPicPr>
        <p:blipFill>
          <a:blip r:embed="rId4">
            <a:extLst>
              <a:ext uri="{96DAC541-7B7A-43D3-8B79-37D633B846F1}">
                <asvg:svgBlip xmlns:asvg="http://schemas.microsoft.com/office/drawing/2016/SVG/main" r:embed="rId5"/>
              </a:ext>
            </a:extLst>
          </a:blip>
          <a:srcRect l="92" t="4" r="40848" b="66110"/>
          <a:stretch>
            <a:fillRect/>
          </a:stretch>
        </p:blipFill>
        <p:spPr>
          <a:xfrm>
            <a:off x="8041503" y="5017833"/>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sp>
        <p:nvSpPr>
          <p:cNvPr id="52" name="Rectangle 51">
            <a:extLst>
              <a:ext uri="{FF2B5EF4-FFF2-40B4-BE49-F238E27FC236}">
                <a16:creationId xmlns:a16="http://schemas.microsoft.com/office/drawing/2014/main" id="{1C45C5E8-81F5-C028-878C-58998E1C48BD}"/>
              </a:ext>
            </a:extLst>
          </p:cNvPr>
          <p:cNvSpPr/>
          <p:nvPr/>
        </p:nvSpPr>
        <p:spPr>
          <a:xfrm>
            <a:off x="0" y="501387"/>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2614FB3-E33C-4CDC-BB42-901BA7BE4BB8}"/>
              </a:ext>
            </a:extLst>
          </p:cNvPr>
          <p:cNvSpPr/>
          <p:nvPr/>
        </p:nvSpPr>
        <p:spPr>
          <a:xfrm>
            <a:off x="1918243" y="6139133"/>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aphic 10">
            <a:extLst>
              <a:ext uri="{FF2B5EF4-FFF2-40B4-BE49-F238E27FC236}">
                <a16:creationId xmlns:a16="http://schemas.microsoft.com/office/drawing/2014/main" id="{FD56FD18-394A-F4B5-02F7-626E8C0D566E}"/>
              </a:ext>
            </a:extLst>
          </p:cNvPr>
          <p:cNvGrpSpPr/>
          <p:nvPr/>
        </p:nvGrpSpPr>
        <p:grpSpPr>
          <a:xfrm>
            <a:off x="1918243" y="2571124"/>
            <a:ext cx="2580569" cy="288110"/>
            <a:chOff x="708891" y="4649173"/>
            <a:chExt cx="11357397" cy="1268009"/>
          </a:xfrm>
        </p:grpSpPr>
        <p:sp>
          <p:nvSpPr>
            <p:cNvPr id="61" name="Freeform 60">
              <a:extLst>
                <a:ext uri="{FF2B5EF4-FFF2-40B4-BE49-F238E27FC236}">
                  <a16:creationId xmlns:a16="http://schemas.microsoft.com/office/drawing/2014/main" id="{3661BA68-D2B6-611A-9F2E-E13387DA86CC}"/>
                </a:ext>
              </a:extLst>
            </p:cNvPr>
            <p:cNvSpPr/>
            <p:nvPr/>
          </p:nvSpPr>
          <p:spPr>
            <a:xfrm>
              <a:off x="708891" y="4649173"/>
              <a:ext cx="11357397" cy="1268008"/>
            </a:xfrm>
            <a:custGeom>
              <a:avLst/>
              <a:gdLst>
                <a:gd name="connsiteX0" fmla="*/ 6512360 w 11357397"/>
                <a:gd name="connsiteY0" fmla="*/ 271549 h 1268008"/>
                <a:gd name="connsiteX1" fmla="*/ 6512360 w 11357397"/>
                <a:gd name="connsiteY1" fmla="*/ 0 h 1268008"/>
                <a:gd name="connsiteX2" fmla="*/ 6824335 w 11357397"/>
                <a:gd name="connsiteY2" fmla="*/ 0 h 1268008"/>
                <a:gd name="connsiteX3" fmla="*/ 6824335 w 11357397"/>
                <a:gd name="connsiteY3" fmla="*/ 1268009 h 1268008"/>
                <a:gd name="connsiteX4" fmla="*/ 6512360 w 11357397"/>
                <a:gd name="connsiteY4" fmla="*/ 1268009 h 1268008"/>
                <a:gd name="connsiteX5" fmla="*/ 5136748 w 11357397"/>
                <a:gd name="connsiteY5" fmla="*/ 272484 h 1268008"/>
                <a:gd name="connsiteX6" fmla="*/ 5466631 w 11357397"/>
                <a:gd name="connsiteY6" fmla="*/ 272484 h 1268008"/>
                <a:gd name="connsiteX7" fmla="*/ 5466631 w 11357397"/>
                <a:gd name="connsiteY7" fmla="*/ 1268009 h 1268008"/>
                <a:gd name="connsiteX8" fmla="*/ 5778606 w 11357397"/>
                <a:gd name="connsiteY8" fmla="*/ 1268009 h 1268008"/>
                <a:gd name="connsiteX9" fmla="*/ 5778606 w 11357397"/>
                <a:gd name="connsiteY9" fmla="*/ 272484 h 1268008"/>
                <a:gd name="connsiteX10" fmla="*/ 6344119 w 11357397"/>
                <a:gd name="connsiteY10" fmla="*/ 272484 h 1268008"/>
                <a:gd name="connsiteX11" fmla="*/ 6344119 w 11357397"/>
                <a:gd name="connsiteY11" fmla="*/ 0 h 1268008"/>
                <a:gd name="connsiteX12" fmla="*/ 5136748 w 11357397"/>
                <a:gd name="connsiteY12" fmla="*/ 0 h 1268008"/>
                <a:gd name="connsiteX13" fmla="*/ 10149083 w 11357397"/>
                <a:gd name="connsiteY13" fmla="*/ 0 h 1268008"/>
                <a:gd name="connsiteX14" fmla="*/ 10149083 w 11357397"/>
                <a:gd name="connsiteY14" fmla="*/ 272484 h 1268008"/>
                <a:gd name="connsiteX15" fmla="*/ 10478966 w 11357397"/>
                <a:gd name="connsiteY15" fmla="*/ 272484 h 1268008"/>
                <a:gd name="connsiteX16" fmla="*/ 10478966 w 11357397"/>
                <a:gd name="connsiteY16" fmla="*/ 1268009 h 1268008"/>
                <a:gd name="connsiteX17" fmla="*/ 10791883 w 11357397"/>
                <a:gd name="connsiteY17" fmla="*/ 1268009 h 1268008"/>
                <a:gd name="connsiteX18" fmla="*/ 10791883 w 11357397"/>
                <a:gd name="connsiteY18" fmla="*/ 272484 h 1268008"/>
                <a:gd name="connsiteX19" fmla="*/ 11357397 w 11357397"/>
                <a:gd name="connsiteY19" fmla="*/ 272484 h 1268008"/>
                <a:gd name="connsiteX20" fmla="*/ 11357397 w 11357397"/>
                <a:gd name="connsiteY20" fmla="*/ 0 h 1268008"/>
                <a:gd name="connsiteX21" fmla="*/ 0 w 11357397"/>
                <a:gd name="connsiteY21" fmla="*/ 1268009 h 1268008"/>
                <a:gd name="connsiteX22" fmla="*/ 311975 w 11357397"/>
                <a:gd name="connsiteY22" fmla="*/ 1268009 h 1268008"/>
                <a:gd name="connsiteX23" fmla="*/ 311975 w 11357397"/>
                <a:gd name="connsiteY23" fmla="*/ 800626 h 1268008"/>
                <a:gd name="connsiteX24" fmla="*/ 1199360 w 11357397"/>
                <a:gd name="connsiteY24" fmla="*/ 800626 h 1268008"/>
                <a:gd name="connsiteX25" fmla="*/ 1199360 w 11357397"/>
                <a:gd name="connsiteY25" fmla="*/ 526740 h 1268008"/>
                <a:gd name="connsiteX26" fmla="*/ 311975 w 11357397"/>
                <a:gd name="connsiteY26" fmla="*/ 526740 h 1268008"/>
                <a:gd name="connsiteX27" fmla="*/ 311975 w 11357397"/>
                <a:gd name="connsiteY27" fmla="*/ 272484 h 1268008"/>
                <a:gd name="connsiteX28" fmla="*/ 1352049 w 11357397"/>
                <a:gd name="connsiteY28" fmla="*/ 272484 h 1268008"/>
                <a:gd name="connsiteX29" fmla="*/ 1352049 w 11357397"/>
                <a:gd name="connsiteY29" fmla="*/ 0 h 1268008"/>
                <a:gd name="connsiteX30" fmla="*/ 0 w 11357397"/>
                <a:gd name="connsiteY30" fmla="*/ 0 h 1268008"/>
                <a:gd name="connsiteX31" fmla="*/ 8718334 w 11357397"/>
                <a:gd name="connsiteY31" fmla="*/ 1268009 h 1268008"/>
                <a:gd name="connsiteX32" fmla="*/ 9994038 w 11357397"/>
                <a:gd name="connsiteY32" fmla="*/ 1268009 h 1268008"/>
                <a:gd name="connsiteX33" fmla="*/ 9994038 w 11357397"/>
                <a:gd name="connsiteY33" fmla="*/ 995992 h 1268008"/>
                <a:gd name="connsiteX34" fmla="*/ 9030780 w 11357397"/>
                <a:gd name="connsiteY34" fmla="*/ 995992 h 1268008"/>
                <a:gd name="connsiteX35" fmla="*/ 9030780 w 11357397"/>
                <a:gd name="connsiteY35" fmla="*/ 770247 h 1268008"/>
                <a:gd name="connsiteX36" fmla="*/ 9807419 w 11357397"/>
                <a:gd name="connsiteY36" fmla="*/ 770247 h 1268008"/>
                <a:gd name="connsiteX37" fmla="*/ 9807419 w 11357397"/>
                <a:gd name="connsiteY37" fmla="*/ 497762 h 1268008"/>
                <a:gd name="connsiteX38" fmla="*/ 9030780 w 11357397"/>
                <a:gd name="connsiteY38" fmla="*/ 497762 h 1268008"/>
                <a:gd name="connsiteX39" fmla="*/ 9030780 w 11357397"/>
                <a:gd name="connsiteY39" fmla="*/ 272484 h 1268008"/>
                <a:gd name="connsiteX40" fmla="*/ 9977544 w 11357397"/>
                <a:gd name="connsiteY40" fmla="*/ 272484 h 1268008"/>
                <a:gd name="connsiteX41" fmla="*/ 9977544 w 11357397"/>
                <a:gd name="connsiteY41" fmla="*/ 0 h 1268008"/>
                <a:gd name="connsiteX42" fmla="*/ 8718334 w 11357397"/>
                <a:gd name="connsiteY42" fmla="*/ 0 h 1268008"/>
                <a:gd name="connsiteX43" fmla="*/ 8116062 w 11357397"/>
                <a:gd name="connsiteY43" fmla="*/ 0 h 1268008"/>
                <a:gd name="connsiteX44" fmla="*/ 7065620 w 11357397"/>
                <a:gd name="connsiteY44" fmla="*/ 0 h 1268008"/>
                <a:gd name="connsiteX45" fmla="*/ 7065620 w 11357397"/>
                <a:gd name="connsiteY45" fmla="*/ 1268009 h 1268008"/>
                <a:gd name="connsiteX46" fmla="*/ 7378067 w 11357397"/>
                <a:gd name="connsiteY46" fmla="*/ 1268009 h 1268008"/>
                <a:gd name="connsiteX47" fmla="*/ 7378067 w 11357397"/>
                <a:gd name="connsiteY47" fmla="*/ 272484 h 1268008"/>
                <a:gd name="connsiteX48" fmla="*/ 8078832 w 11357397"/>
                <a:gd name="connsiteY48" fmla="*/ 272484 h 1268008"/>
                <a:gd name="connsiteX49" fmla="*/ 8165073 w 11357397"/>
                <a:gd name="connsiteY49" fmla="*/ 358482 h 1268008"/>
                <a:gd name="connsiteX50" fmla="*/ 8165073 w 11357397"/>
                <a:gd name="connsiteY50" fmla="*/ 1268009 h 1268008"/>
                <a:gd name="connsiteX51" fmla="*/ 8477519 w 11357397"/>
                <a:gd name="connsiteY51" fmla="*/ 1268009 h 1268008"/>
                <a:gd name="connsiteX52" fmla="*/ 8477519 w 11357397"/>
                <a:gd name="connsiteY52" fmla="*/ 358482 h 1268008"/>
                <a:gd name="connsiteX53" fmla="*/ 8116062 w 11357397"/>
                <a:gd name="connsiteY53" fmla="*/ 0 h 1268008"/>
                <a:gd name="connsiteX54" fmla="*/ 4686694 w 11357397"/>
                <a:gd name="connsiteY54" fmla="*/ 341657 h 1268008"/>
                <a:gd name="connsiteX55" fmla="*/ 4618361 w 11357397"/>
                <a:gd name="connsiteY55" fmla="*/ 271549 h 1268008"/>
                <a:gd name="connsiteX56" fmla="*/ 3899216 w 11357397"/>
                <a:gd name="connsiteY56" fmla="*/ 271549 h 1268008"/>
                <a:gd name="connsiteX57" fmla="*/ 3899216 w 11357397"/>
                <a:gd name="connsiteY57" fmla="*/ 525805 h 1268008"/>
                <a:gd name="connsiteX58" fmla="*/ 4618361 w 11357397"/>
                <a:gd name="connsiteY58" fmla="*/ 525805 h 1268008"/>
                <a:gd name="connsiteX59" fmla="*/ 4689050 w 11357397"/>
                <a:gd name="connsiteY59" fmla="*/ 455698 h 1268008"/>
                <a:gd name="connsiteX60" fmla="*/ 4654648 w 11357397"/>
                <a:gd name="connsiteY60" fmla="*/ 0 h 1268008"/>
                <a:gd name="connsiteX61" fmla="*/ 4998669 w 11357397"/>
                <a:gd name="connsiteY61" fmla="*/ 341189 h 1268008"/>
                <a:gd name="connsiteX62" fmla="*/ 4998669 w 11357397"/>
                <a:gd name="connsiteY62" fmla="*/ 341657 h 1268008"/>
                <a:gd name="connsiteX63" fmla="*/ 4998669 w 11357397"/>
                <a:gd name="connsiteY63" fmla="*/ 456633 h 1268008"/>
                <a:gd name="connsiteX64" fmla="*/ 4888865 w 11357397"/>
                <a:gd name="connsiteY64" fmla="*/ 706683 h 1268008"/>
                <a:gd name="connsiteX65" fmla="*/ 4983117 w 11357397"/>
                <a:gd name="connsiteY65" fmla="*/ 864658 h 1268008"/>
                <a:gd name="connsiteX66" fmla="*/ 4983117 w 11357397"/>
                <a:gd name="connsiteY66" fmla="*/ 1268009 h 1268008"/>
                <a:gd name="connsiteX67" fmla="*/ 4669728 w 11357397"/>
                <a:gd name="connsiteY67" fmla="*/ 1268009 h 1268008"/>
                <a:gd name="connsiteX68" fmla="*/ 4669728 w 11357397"/>
                <a:gd name="connsiteY68" fmla="*/ 868397 h 1268008"/>
                <a:gd name="connsiteX69" fmla="*/ 4601867 w 11357397"/>
                <a:gd name="connsiteY69" fmla="*/ 798289 h 1268008"/>
                <a:gd name="connsiteX70" fmla="*/ 3899216 w 11357397"/>
                <a:gd name="connsiteY70" fmla="*/ 798289 h 1268008"/>
                <a:gd name="connsiteX71" fmla="*/ 3899216 w 11357397"/>
                <a:gd name="connsiteY71" fmla="*/ 1265672 h 1268008"/>
                <a:gd name="connsiteX72" fmla="*/ 3586770 w 11357397"/>
                <a:gd name="connsiteY72" fmla="*/ 1265672 h 1268008"/>
                <a:gd name="connsiteX73" fmla="*/ 3586770 w 11357397"/>
                <a:gd name="connsiteY73" fmla="*/ 0 h 1268008"/>
                <a:gd name="connsiteX74" fmla="*/ 4654648 w 11357397"/>
                <a:gd name="connsiteY74" fmla="*/ 0 h 12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57397" h="1268008">
                  <a:moveTo>
                    <a:pt x="6512360" y="271549"/>
                  </a:moveTo>
                  <a:lnTo>
                    <a:pt x="6512360" y="0"/>
                  </a:lnTo>
                  <a:lnTo>
                    <a:pt x="6824335" y="0"/>
                  </a:lnTo>
                  <a:lnTo>
                    <a:pt x="6824335" y="1268009"/>
                  </a:lnTo>
                  <a:lnTo>
                    <a:pt x="6512360" y="1268009"/>
                  </a:lnTo>
                  <a:close/>
                  <a:moveTo>
                    <a:pt x="5136748" y="272484"/>
                  </a:moveTo>
                  <a:lnTo>
                    <a:pt x="5466631" y="272484"/>
                  </a:lnTo>
                  <a:lnTo>
                    <a:pt x="5466631" y="1268009"/>
                  </a:lnTo>
                  <a:lnTo>
                    <a:pt x="5778606" y="1268009"/>
                  </a:lnTo>
                  <a:lnTo>
                    <a:pt x="5778606" y="272484"/>
                  </a:lnTo>
                  <a:lnTo>
                    <a:pt x="6344119" y="272484"/>
                  </a:lnTo>
                  <a:lnTo>
                    <a:pt x="6344119" y="0"/>
                  </a:lnTo>
                  <a:lnTo>
                    <a:pt x="5136748" y="0"/>
                  </a:lnTo>
                  <a:close/>
                  <a:moveTo>
                    <a:pt x="10149083" y="0"/>
                  </a:moveTo>
                  <a:lnTo>
                    <a:pt x="10149083" y="272484"/>
                  </a:lnTo>
                  <a:lnTo>
                    <a:pt x="10478966" y="272484"/>
                  </a:lnTo>
                  <a:lnTo>
                    <a:pt x="10478966" y="1268009"/>
                  </a:lnTo>
                  <a:lnTo>
                    <a:pt x="10791883" y="1268009"/>
                  </a:lnTo>
                  <a:lnTo>
                    <a:pt x="10791883" y="272484"/>
                  </a:lnTo>
                  <a:lnTo>
                    <a:pt x="11357397" y="272484"/>
                  </a:lnTo>
                  <a:lnTo>
                    <a:pt x="11357397" y="0"/>
                  </a:lnTo>
                  <a:close/>
                  <a:moveTo>
                    <a:pt x="0" y="1268009"/>
                  </a:moveTo>
                  <a:lnTo>
                    <a:pt x="311975" y="1268009"/>
                  </a:lnTo>
                  <a:lnTo>
                    <a:pt x="311975" y="800626"/>
                  </a:lnTo>
                  <a:lnTo>
                    <a:pt x="1199360" y="800626"/>
                  </a:lnTo>
                  <a:lnTo>
                    <a:pt x="1199360" y="526740"/>
                  </a:lnTo>
                  <a:lnTo>
                    <a:pt x="311975" y="526740"/>
                  </a:lnTo>
                  <a:lnTo>
                    <a:pt x="311975" y="272484"/>
                  </a:lnTo>
                  <a:lnTo>
                    <a:pt x="1352049" y="272484"/>
                  </a:lnTo>
                  <a:lnTo>
                    <a:pt x="1352049" y="0"/>
                  </a:lnTo>
                  <a:lnTo>
                    <a:pt x="0" y="0"/>
                  </a:lnTo>
                  <a:close/>
                  <a:moveTo>
                    <a:pt x="8718334" y="1268009"/>
                  </a:moveTo>
                  <a:lnTo>
                    <a:pt x="9994038" y="1268009"/>
                  </a:lnTo>
                  <a:lnTo>
                    <a:pt x="9994038" y="995992"/>
                  </a:lnTo>
                  <a:lnTo>
                    <a:pt x="9030780" y="995992"/>
                  </a:lnTo>
                  <a:lnTo>
                    <a:pt x="9030780" y="770247"/>
                  </a:lnTo>
                  <a:lnTo>
                    <a:pt x="9807419" y="770247"/>
                  </a:lnTo>
                  <a:lnTo>
                    <a:pt x="9807419" y="497762"/>
                  </a:lnTo>
                  <a:lnTo>
                    <a:pt x="9030780" y="497762"/>
                  </a:lnTo>
                  <a:lnTo>
                    <a:pt x="9030780" y="272484"/>
                  </a:lnTo>
                  <a:lnTo>
                    <a:pt x="9977544" y="272484"/>
                  </a:lnTo>
                  <a:lnTo>
                    <a:pt x="9977544" y="0"/>
                  </a:lnTo>
                  <a:lnTo>
                    <a:pt x="8718334" y="0"/>
                  </a:lnTo>
                  <a:close/>
                  <a:moveTo>
                    <a:pt x="8116062" y="0"/>
                  </a:moveTo>
                  <a:lnTo>
                    <a:pt x="7065620" y="0"/>
                  </a:lnTo>
                  <a:lnTo>
                    <a:pt x="7065620" y="1268009"/>
                  </a:lnTo>
                  <a:lnTo>
                    <a:pt x="7378067" y="1268009"/>
                  </a:lnTo>
                  <a:lnTo>
                    <a:pt x="7378067" y="272484"/>
                  </a:lnTo>
                  <a:lnTo>
                    <a:pt x="8078832" y="272484"/>
                  </a:lnTo>
                  <a:cubicBezTo>
                    <a:pt x="8126524" y="272741"/>
                    <a:pt x="8165073" y="311169"/>
                    <a:pt x="8165073" y="358482"/>
                  </a:cubicBezTo>
                  <a:lnTo>
                    <a:pt x="8165073" y="1268009"/>
                  </a:lnTo>
                  <a:lnTo>
                    <a:pt x="8477519" y="1268009"/>
                  </a:lnTo>
                  <a:lnTo>
                    <a:pt x="8477519" y="358482"/>
                  </a:lnTo>
                  <a:cubicBezTo>
                    <a:pt x="8477237" y="160605"/>
                    <a:pt x="8315594" y="257"/>
                    <a:pt x="8116062" y="0"/>
                  </a:cubicBezTo>
                  <a:moveTo>
                    <a:pt x="4686694" y="341657"/>
                  </a:moveTo>
                  <a:cubicBezTo>
                    <a:pt x="4686713" y="303832"/>
                    <a:pt x="4656476" y="272810"/>
                    <a:pt x="4618361" y="271549"/>
                  </a:cubicBezTo>
                  <a:lnTo>
                    <a:pt x="3899216" y="271549"/>
                  </a:lnTo>
                  <a:lnTo>
                    <a:pt x="3899216" y="525805"/>
                  </a:lnTo>
                  <a:lnTo>
                    <a:pt x="4618361" y="525805"/>
                  </a:lnTo>
                  <a:cubicBezTo>
                    <a:pt x="4657400" y="525805"/>
                    <a:pt x="4689050" y="494416"/>
                    <a:pt x="4689050" y="455698"/>
                  </a:cubicBezTo>
                  <a:close/>
                  <a:moveTo>
                    <a:pt x="4654648" y="0"/>
                  </a:moveTo>
                  <a:cubicBezTo>
                    <a:pt x="4844661" y="0"/>
                    <a:pt x="4998669" y="152755"/>
                    <a:pt x="4998669" y="341189"/>
                  </a:cubicBezTo>
                  <a:cubicBezTo>
                    <a:pt x="4998669" y="341345"/>
                    <a:pt x="4998669" y="341501"/>
                    <a:pt x="4998669" y="341657"/>
                  </a:cubicBezTo>
                  <a:lnTo>
                    <a:pt x="4998669" y="456633"/>
                  </a:lnTo>
                  <a:cubicBezTo>
                    <a:pt x="4998810" y="551521"/>
                    <a:pt x="4959035" y="642165"/>
                    <a:pt x="4888865" y="706683"/>
                  </a:cubicBezTo>
                  <a:cubicBezTo>
                    <a:pt x="4946689" y="738666"/>
                    <a:pt x="4982693" y="799009"/>
                    <a:pt x="4983117" y="864658"/>
                  </a:cubicBezTo>
                  <a:lnTo>
                    <a:pt x="4983117" y="1268009"/>
                  </a:lnTo>
                  <a:lnTo>
                    <a:pt x="4669728" y="1268009"/>
                  </a:lnTo>
                  <a:lnTo>
                    <a:pt x="4669728" y="868397"/>
                  </a:lnTo>
                  <a:cubicBezTo>
                    <a:pt x="4669757" y="830749"/>
                    <a:pt x="4639799" y="799794"/>
                    <a:pt x="4601867" y="798289"/>
                  </a:cubicBezTo>
                  <a:lnTo>
                    <a:pt x="3899216" y="798289"/>
                  </a:lnTo>
                  <a:lnTo>
                    <a:pt x="3899216" y="1265672"/>
                  </a:lnTo>
                  <a:lnTo>
                    <a:pt x="3586770" y="1265672"/>
                  </a:lnTo>
                  <a:lnTo>
                    <a:pt x="3586770" y="0"/>
                  </a:lnTo>
                  <a:lnTo>
                    <a:pt x="4654648" y="0"/>
                  </a:lnTo>
                </a:path>
              </a:pathLst>
            </a:custGeom>
            <a:solidFill>
              <a:srgbClr val="000000"/>
            </a:solidFill>
            <a:ln w="47111"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C21EC5A8-A784-B5D9-2AEA-7BFAFB4CFDC0}"/>
                </a:ext>
              </a:extLst>
            </p:cNvPr>
            <p:cNvSpPr/>
            <p:nvPr/>
          </p:nvSpPr>
          <p:spPr>
            <a:xfrm>
              <a:off x="2221168" y="4649173"/>
              <a:ext cx="1833677" cy="1268009"/>
            </a:xfrm>
            <a:custGeom>
              <a:avLst/>
              <a:gdLst>
                <a:gd name="connsiteX0" fmla="*/ 1833678 w 1833677"/>
                <a:gd name="connsiteY0" fmla="*/ 469720 h 1268009"/>
                <a:gd name="connsiteX1" fmla="*/ 1833678 w 1833677"/>
                <a:gd name="connsiteY1" fmla="*/ 796888 h 1268009"/>
                <a:gd name="connsiteX2" fmla="*/ 1315290 w 1833677"/>
                <a:gd name="connsiteY2" fmla="*/ 796888 h 1268009"/>
                <a:gd name="connsiteX3" fmla="*/ 1315290 w 1833677"/>
                <a:gd name="connsiteY3" fmla="*/ 469720 h 1268009"/>
                <a:gd name="connsiteX4" fmla="*/ 1833678 w 1833677"/>
                <a:gd name="connsiteY4" fmla="*/ 469720 h 1268009"/>
                <a:gd name="connsiteX5" fmla="*/ 659295 w 1833677"/>
                <a:gd name="connsiteY5" fmla="*/ 1268009 h 1268009"/>
                <a:gd name="connsiteX6" fmla="*/ 1173912 w 1833677"/>
                <a:gd name="connsiteY6" fmla="*/ 1268009 h 1268009"/>
                <a:gd name="connsiteX7" fmla="*/ 1173912 w 1833677"/>
                <a:gd name="connsiteY7" fmla="*/ 940842 h 1268009"/>
                <a:gd name="connsiteX8" fmla="*/ 655524 w 1833677"/>
                <a:gd name="connsiteY8" fmla="*/ 940842 h 1268009"/>
                <a:gd name="connsiteX9" fmla="*/ 1833678 w 1833677"/>
                <a:gd name="connsiteY9" fmla="*/ 275756 h 1268009"/>
                <a:gd name="connsiteX10" fmla="*/ 1555633 w 1833677"/>
                <a:gd name="connsiteY10" fmla="*/ 0 h 1268009"/>
                <a:gd name="connsiteX11" fmla="*/ 1555162 w 1833677"/>
                <a:gd name="connsiteY11" fmla="*/ 0 h 1268009"/>
                <a:gd name="connsiteX12" fmla="*/ 1315290 w 1833677"/>
                <a:gd name="connsiteY12" fmla="*/ 0 h 1268009"/>
                <a:gd name="connsiteX13" fmla="*/ 1315290 w 1833677"/>
                <a:gd name="connsiteY13" fmla="*/ 327168 h 1268009"/>
                <a:gd name="connsiteX14" fmla="*/ 1833678 w 1833677"/>
                <a:gd name="connsiteY14" fmla="*/ 327168 h 1268009"/>
                <a:gd name="connsiteX15" fmla="*/ 659295 w 1833677"/>
                <a:gd name="connsiteY15" fmla="*/ 0 h 1268009"/>
                <a:gd name="connsiteX16" fmla="*/ 659295 w 1833677"/>
                <a:gd name="connsiteY16" fmla="*/ 327168 h 1268009"/>
                <a:gd name="connsiteX17" fmla="*/ 1173912 w 1833677"/>
                <a:gd name="connsiteY17" fmla="*/ 327168 h 1268009"/>
                <a:gd name="connsiteX18" fmla="*/ 1173912 w 1833677"/>
                <a:gd name="connsiteY18" fmla="*/ 0 h 1268009"/>
                <a:gd name="connsiteX19" fmla="*/ 655524 w 1833677"/>
                <a:gd name="connsiteY19" fmla="*/ 0 h 1268009"/>
                <a:gd name="connsiteX20" fmla="*/ 1885 w 1833677"/>
                <a:gd name="connsiteY20" fmla="*/ 469720 h 1268009"/>
                <a:gd name="connsiteX21" fmla="*/ 1885 w 1833677"/>
                <a:gd name="connsiteY21" fmla="*/ 469720 h 1268009"/>
                <a:gd name="connsiteX22" fmla="*/ 1885 w 1833677"/>
                <a:gd name="connsiteY22" fmla="*/ 796888 h 1268009"/>
                <a:gd name="connsiteX23" fmla="*/ 517916 w 1833677"/>
                <a:gd name="connsiteY23" fmla="*/ 796888 h 1268009"/>
                <a:gd name="connsiteX24" fmla="*/ 517916 w 1833677"/>
                <a:gd name="connsiteY24" fmla="*/ 469720 h 1268009"/>
                <a:gd name="connsiteX25" fmla="*/ 1315290 w 1833677"/>
                <a:gd name="connsiteY25" fmla="*/ 1268009 h 1268009"/>
                <a:gd name="connsiteX26" fmla="*/ 1553277 w 1833677"/>
                <a:gd name="connsiteY26" fmla="*/ 1268009 h 1268009"/>
                <a:gd name="connsiteX27" fmla="*/ 1831321 w 1833677"/>
                <a:gd name="connsiteY27" fmla="*/ 992254 h 1268009"/>
                <a:gd name="connsiteX28" fmla="*/ 1831321 w 1833677"/>
                <a:gd name="connsiteY28" fmla="*/ 938972 h 1268009"/>
                <a:gd name="connsiteX29" fmla="*/ 1315290 w 1833677"/>
                <a:gd name="connsiteY29" fmla="*/ 938972 h 1268009"/>
                <a:gd name="connsiteX30" fmla="*/ 0 w 1833677"/>
                <a:gd name="connsiteY30" fmla="*/ 992254 h 1268009"/>
                <a:gd name="connsiteX31" fmla="*/ 278044 w 1833677"/>
                <a:gd name="connsiteY31" fmla="*/ 1268009 h 1268009"/>
                <a:gd name="connsiteX32" fmla="*/ 513675 w 1833677"/>
                <a:gd name="connsiteY32" fmla="*/ 1268009 h 1268009"/>
                <a:gd name="connsiteX33" fmla="*/ 513675 w 1833677"/>
                <a:gd name="connsiteY33" fmla="*/ 940842 h 1268009"/>
                <a:gd name="connsiteX34" fmla="*/ 1885 w 1833677"/>
                <a:gd name="connsiteY34" fmla="*/ 940842 h 1268009"/>
                <a:gd name="connsiteX35" fmla="*/ 0 w 1833677"/>
                <a:gd name="connsiteY35" fmla="*/ 275756 h 1268009"/>
                <a:gd name="connsiteX36" fmla="*/ 0 w 1833677"/>
                <a:gd name="connsiteY36" fmla="*/ 327168 h 1268009"/>
                <a:gd name="connsiteX37" fmla="*/ 517916 w 1833677"/>
                <a:gd name="connsiteY37" fmla="*/ 327168 h 1268009"/>
                <a:gd name="connsiteX38" fmla="*/ 517916 w 1833677"/>
                <a:gd name="connsiteY38" fmla="*/ 0 h 1268009"/>
                <a:gd name="connsiteX39" fmla="*/ 278515 w 1833677"/>
                <a:gd name="connsiteY39" fmla="*/ 0 h 1268009"/>
                <a:gd name="connsiteX40" fmla="*/ 471 w 1833677"/>
                <a:gd name="connsiteY40" fmla="*/ 275756 h 1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3677" h="1268009">
                  <a:moveTo>
                    <a:pt x="1833678" y="469720"/>
                  </a:moveTo>
                  <a:lnTo>
                    <a:pt x="1833678" y="796888"/>
                  </a:lnTo>
                  <a:lnTo>
                    <a:pt x="1315290" y="796888"/>
                  </a:lnTo>
                  <a:lnTo>
                    <a:pt x="1315290" y="469720"/>
                  </a:lnTo>
                  <a:lnTo>
                    <a:pt x="1833678" y="469720"/>
                  </a:lnTo>
                  <a:close/>
                  <a:moveTo>
                    <a:pt x="659295" y="1268009"/>
                  </a:moveTo>
                  <a:lnTo>
                    <a:pt x="1173912" y="1268009"/>
                  </a:lnTo>
                  <a:lnTo>
                    <a:pt x="1173912" y="940842"/>
                  </a:lnTo>
                  <a:lnTo>
                    <a:pt x="655524" y="940842"/>
                  </a:lnTo>
                  <a:close/>
                  <a:moveTo>
                    <a:pt x="1833678" y="275756"/>
                  </a:moveTo>
                  <a:cubicBezTo>
                    <a:pt x="1833678" y="123460"/>
                    <a:pt x="1709194" y="0"/>
                    <a:pt x="1555633" y="0"/>
                  </a:cubicBezTo>
                  <a:cubicBezTo>
                    <a:pt x="1555478" y="0"/>
                    <a:pt x="1555318" y="0"/>
                    <a:pt x="1555162" y="0"/>
                  </a:cubicBezTo>
                  <a:lnTo>
                    <a:pt x="1315290" y="0"/>
                  </a:lnTo>
                  <a:lnTo>
                    <a:pt x="1315290" y="327168"/>
                  </a:lnTo>
                  <a:lnTo>
                    <a:pt x="1833678" y="327168"/>
                  </a:lnTo>
                  <a:close/>
                  <a:moveTo>
                    <a:pt x="659295" y="0"/>
                  </a:moveTo>
                  <a:lnTo>
                    <a:pt x="659295" y="327168"/>
                  </a:lnTo>
                  <a:lnTo>
                    <a:pt x="1173912" y="327168"/>
                  </a:lnTo>
                  <a:lnTo>
                    <a:pt x="1173912" y="0"/>
                  </a:lnTo>
                  <a:lnTo>
                    <a:pt x="655524" y="0"/>
                  </a:lnTo>
                  <a:close/>
                  <a:moveTo>
                    <a:pt x="1885" y="469720"/>
                  </a:moveTo>
                  <a:lnTo>
                    <a:pt x="1885" y="469720"/>
                  </a:lnTo>
                  <a:lnTo>
                    <a:pt x="1885" y="796888"/>
                  </a:lnTo>
                  <a:lnTo>
                    <a:pt x="517916" y="796888"/>
                  </a:lnTo>
                  <a:lnTo>
                    <a:pt x="517916" y="469720"/>
                  </a:lnTo>
                  <a:close/>
                  <a:moveTo>
                    <a:pt x="1315290" y="1268009"/>
                  </a:moveTo>
                  <a:lnTo>
                    <a:pt x="1553277" y="1268009"/>
                  </a:lnTo>
                  <a:cubicBezTo>
                    <a:pt x="1706838" y="1268009"/>
                    <a:pt x="1831321" y="1144550"/>
                    <a:pt x="1831321" y="992254"/>
                  </a:cubicBezTo>
                  <a:lnTo>
                    <a:pt x="1831321" y="938972"/>
                  </a:lnTo>
                  <a:lnTo>
                    <a:pt x="1315290" y="938972"/>
                  </a:lnTo>
                  <a:close/>
                  <a:moveTo>
                    <a:pt x="0" y="992254"/>
                  </a:moveTo>
                  <a:cubicBezTo>
                    <a:pt x="0" y="1144550"/>
                    <a:pt x="124484" y="1268009"/>
                    <a:pt x="278044" y="1268009"/>
                  </a:cubicBezTo>
                  <a:lnTo>
                    <a:pt x="513675" y="1268009"/>
                  </a:lnTo>
                  <a:lnTo>
                    <a:pt x="513675" y="940842"/>
                  </a:lnTo>
                  <a:lnTo>
                    <a:pt x="1885" y="940842"/>
                  </a:lnTo>
                  <a:close/>
                  <a:moveTo>
                    <a:pt x="0" y="275756"/>
                  </a:moveTo>
                  <a:lnTo>
                    <a:pt x="0" y="327168"/>
                  </a:lnTo>
                  <a:lnTo>
                    <a:pt x="517916" y="327168"/>
                  </a:lnTo>
                  <a:lnTo>
                    <a:pt x="517916" y="0"/>
                  </a:lnTo>
                  <a:lnTo>
                    <a:pt x="278515" y="0"/>
                  </a:lnTo>
                  <a:cubicBezTo>
                    <a:pt x="124955" y="0"/>
                    <a:pt x="471" y="123460"/>
                    <a:pt x="471" y="275756"/>
                  </a:cubicBezTo>
                </a:path>
              </a:pathLst>
            </a:custGeom>
            <a:solidFill>
              <a:srgbClr val="D9291C"/>
            </a:solidFill>
            <a:ln w="47111" cap="flat">
              <a:noFill/>
              <a:prstDash val="solid"/>
              <a:miter/>
            </a:ln>
          </p:spPr>
          <p:txBody>
            <a:bodyPr rtlCol="0" anchor="ctr"/>
            <a:lstStyle/>
            <a:p>
              <a:endParaRPr lang="en-US"/>
            </a:p>
          </p:txBody>
        </p:sp>
      </p:grpSp>
      <p:sp>
        <p:nvSpPr>
          <p:cNvPr id="23" name="Title 1">
            <a:extLst>
              <a:ext uri="{FF2B5EF4-FFF2-40B4-BE49-F238E27FC236}">
                <a16:creationId xmlns:a16="http://schemas.microsoft.com/office/drawing/2014/main" id="{74D19C2B-175C-DA49-9CDC-BF213E990412}"/>
              </a:ext>
            </a:extLst>
          </p:cNvPr>
          <p:cNvSpPr>
            <a:spLocks noGrp="1"/>
          </p:cNvSpPr>
          <p:nvPr>
            <p:ph type="ctrTitle" hasCustomPrompt="1"/>
          </p:nvPr>
        </p:nvSpPr>
        <p:spPr>
          <a:xfrm>
            <a:off x="1776695" y="3201867"/>
            <a:ext cx="8337506" cy="1534889"/>
          </a:xfrm>
          <a:prstGeom prst="rect">
            <a:avLst/>
          </a:prstGeom>
          <a:ln>
            <a:noFill/>
          </a:ln>
        </p:spPr>
        <p:txBody>
          <a:bodyPr anchor="b" anchorCtr="0">
            <a:noAutofit/>
          </a:bodyPr>
          <a:lstStyle>
            <a:lvl1pPr algn="l">
              <a:defRPr sz="4400" b="1" spc="0" baseline="0">
                <a:ln>
                  <a:noFill/>
                </a:ln>
                <a:solidFill>
                  <a:schemeClr val="tx1"/>
                </a:solidFill>
                <a:effectLst/>
                <a:latin typeface="+mj-lt"/>
                <a:ea typeface="Inter" panose="020B0502030000000004" pitchFamily="34" charset="0"/>
              </a:defRPr>
            </a:lvl1pPr>
          </a:lstStyle>
          <a:p>
            <a:r>
              <a:rPr lang="en-US"/>
              <a:t>Presentation Title</a:t>
            </a:r>
          </a:p>
        </p:txBody>
      </p:sp>
      <p:sp>
        <p:nvSpPr>
          <p:cNvPr id="24" name="Subtitle 2">
            <a:extLst>
              <a:ext uri="{FF2B5EF4-FFF2-40B4-BE49-F238E27FC236}">
                <a16:creationId xmlns:a16="http://schemas.microsoft.com/office/drawing/2014/main" id="{9A343B9A-2A38-D446-A223-2EFBCF50DB5B}"/>
              </a:ext>
            </a:extLst>
          </p:cNvPr>
          <p:cNvSpPr>
            <a:spLocks noGrp="1"/>
          </p:cNvSpPr>
          <p:nvPr>
            <p:ph type="subTitle" idx="1" hasCustomPrompt="1"/>
          </p:nvPr>
        </p:nvSpPr>
        <p:spPr>
          <a:xfrm>
            <a:off x="1776695" y="4736756"/>
            <a:ext cx="7596188" cy="723301"/>
          </a:xfrm>
          <a:prstGeom prst="rect">
            <a:avLst/>
          </a:prstGeom>
          <a:ln>
            <a:noFill/>
          </a:ln>
        </p:spPr>
        <p:txBody>
          <a:bodyPr wrap="square">
            <a:noAutofit/>
          </a:bodyPr>
          <a:lstStyle>
            <a:lvl1pPr marL="0" indent="0" algn="l">
              <a:lnSpc>
                <a:spcPct val="100000"/>
              </a:lnSpc>
              <a:buNone/>
              <a:defRPr sz="2000" spc="0" baseline="0">
                <a:solidFill>
                  <a:schemeClr val="tx1">
                    <a:lumMod val="50000"/>
                    <a:lumOff val="50000"/>
                  </a:schemeClr>
                </a:solidFill>
                <a:latin typeface="+mj-lt"/>
                <a:ea typeface="Inter" panose="020B05020300000000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 / Presenter’s Name and Title</a:t>
            </a:r>
          </a:p>
        </p:txBody>
      </p:sp>
    </p:spTree>
    <p:extLst>
      <p:ext uri="{BB962C8B-B14F-4D97-AF65-F5344CB8AC3E}">
        <p14:creationId xmlns:p14="http://schemas.microsoft.com/office/powerpoint/2010/main" val="883148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with Caption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8115300" y="1551811"/>
            <a:ext cx="3733800" cy="4655028"/>
          </a:xfrm>
          <a:prstGeom prst="rect">
            <a:avLst/>
          </a:prstGeom>
        </p:spPr>
        <p:txBody>
          <a:bodyPr/>
          <a:lstStyle>
            <a:lvl1pPr marL="0" indent="0">
              <a:buNone/>
              <a:defRPr sz="1800"/>
            </a:lvl1pPr>
            <a:lvl2pPr>
              <a:defRPr sz="1600"/>
            </a:lvl2pPr>
            <a:lvl3pPr>
              <a:defRPr sz="1400"/>
            </a:lvl3pPr>
          </a:lstStyle>
          <a:p>
            <a:pPr lvl="0"/>
            <a:r>
              <a:rPr lang="en-US"/>
              <a:t>Click to edit Master text styles</a:t>
            </a:r>
          </a:p>
        </p:txBody>
      </p:sp>
      <p:sp>
        <p:nvSpPr>
          <p:cNvPr id="8" name="Content Placeholder 5">
            <a:extLst>
              <a:ext uri="{FF2B5EF4-FFF2-40B4-BE49-F238E27FC236}">
                <a16:creationId xmlns:a16="http://schemas.microsoft.com/office/drawing/2014/main" id="{2D2B9D67-E891-4A7D-B427-9E1CE8F8D7FA}"/>
              </a:ext>
            </a:extLst>
          </p:cNvPr>
          <p:cNvSpPr>
            <a:spLocks noGrp="1"/>
          </p:cNvSpPr>
          <p:nvPr>
            <p:ph sz="quarter" idx="11"/>
          </p:nvPr>
        </p:nvSpPr>
        <p:spPr>
          <a:xfrm>
            <a:off x="353059"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0" name="Chart Placeholder 9">
            <a:extLst>
              <a:ext uri="{FF2B5EF4-FFF2-40B4-BE49-F238E27FC236}">
                <a16:creationId xmlns:a16="http://schemas.microsoft.com/office/drawing/2014/main" id="{24C8732E-ED17-4BE0-8B2C-BAB74A25E81F}"/>
              </a:ext>
            </a:extLst>
          </p:cNvPr>
          <p:cNvSpPr>
            <a:spLocks noGrp="1"/>
          </p:cNvSpPr>
          <p:nvPr>
            <p:ph type="chart" sz="quarter" idx="12"/>
          </p:nvPr>
        </p:nvSpPr>
        <p:spPr>
          <a:xfrm>
            <a:off x="353011" y="1557070"/>
            <a:ext cx="7620000" cy="4615130"/>
          </a:xfrm>
          <a:prstGeom prst="rect">
            <a:avLst/>
          </a:prstGeom>
        </p:spPr>
        <p:txBody>
          <a:bodyPr/>
          <a:lstStyle>
            <a:lvl1pPr marL="0" indent="0" algn="ctr">
              <a:buNone/>
              <a:defRPr sz="2000"/>
            </a:lvl1pPr>
          </a:lstStyle>
          <a:p>
            <a:r>
              <a:rPr lang="en-US"/>
              <a:t>Click icon to add chart</a:t>
            </a:r>
          </a:p>
        </p:txBody>
      </p:sp>
      <p:sp>
        <p:nvSpPr>
          <p:cNvPr id="9" name="Title 8">
            <a:extLst>
              <a:ext uri="{FF2B5EF4-FFF2-40B4-BE49-F238E27FC236}">
                <a16:creationId xmlns:a16="http://schemas.microsoft.com/office/drawing/2014/main" id="{0F031E4E-FEF2-9044-985C-049711E24D2E}"/>
              </a:ext>
            </a:extLst>
          </p:cNvPr>
          <p:cNvSpPr>
            <a:spLocks noGrp="1"/>
          </p:cNvSpPr>
          <p:nvPr>
            <p:ph type="title"/>
          </p:nvPr>
        </p:nvSpPr>
        <p:spPr>
          <a:xfrm>
            <a:off x="353011" y="264870"/>
            <a:ext cx="11325224" cy="454221"/>
          </a:xfrm>
          <a:prstGeom prst="rect">
            <a:avLst/>
          </a:prstGeom>
          <a:ln>
            <a:noFill/>
          </a:ln>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99602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hree Charts with Headers">
    <p:spTree>
      <p:nvGrpSpPr>
        <p:cNvPr id="1" name=""/>
        <p:cNvGrpSpPr/>
        <p:nvPr/>
      </p:nvGrpSpPr>
      <p:grpSpPr>
        <a:xfrm>
          <a:off x="0" y="0"/>
          <a:ext cx="0" cy="0"/>
          <a:chOff x="0" y="0"/>
          <a:chExt cx="0" cy="0"/>
        </a:xfrm>
      </p:grpSpPr>
      <p:sp>
        <p:nvSpPr>
          <p:cNvPr id="8" name="Chart Placeholder 7">
            <a:extLst>
              <a:ext uri="{FF2B5EF4-FFF2-40B4-BE49-F238E27FC236}">
                <a16:creationId xmlns:a16="http://schemas.microsoft.com/office/drawing/2014/main" id="{7D553573-BD36-4B83-A939-3AD41C6CBAD2}"/>
              </a:ext>
            </a:extLst>
          </p:cNvPr>
          <p:cNvSpPr>
            <a:spLocks noGrp="1"/>
          </p:cNvSpPr>
          <p:nvPr>
            <p:ph type="chart" sz="quarter" idx="16"/>
          </p:nvPr>
        </p:nvSpPr>
        <p:spPr>
          <a:xfrm>
            <a:off x="342900" y="2028289"/>
            <a:ext cx="3733800" cy="4143909"/>
          </a:xfrm>
          <a:prstGeom prst="rect">
            <a:avLst/>
          </a:prstGeom>
        </p:spPr>
        <p:txBody>
          <a:bodyPr/>
          <a:lstStyle>
            <a:lvl1pPr marL="0" indent="0" algn="ctr">
              <a:buNone/>
              <a:defRPr sz="2000"/>
            </a:lvl1pPr>
          </a:lstStyle>
          <a:p>
            <a:r>
              <a:rPr lang="en-US"/>
              <a:t>Click icon to add chart</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5" y="1422132"/>
            <a:ext cx="3730752" cy="492125"/>
          </a:xfrm>
          <a:prstGeom prst="rect">
            <a:avLst/>
          </a:prstGeom>
        </p:spPr>
        <p:txBody>
          <a:bodyPr anchor="b" anchorCtr="0"/>
          <a:lstStyle>
            <a:lvl1pPr marL="0" indent="0">
              <a:buNone/>
              <a:defRPr sz="1800" b="1"/>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0" y="1422132"/>
            <a:ext cx="3733800" cy="492125"/>
          </a:xfrm>
          <a:prstGeom prst="rect">
            <a:avLst/>
          </a:prstGeom>
        </p:spPr>
        <p:txBody>
          <a:bodyPr anchor="b" anchorCtr="0"/>
          <a:lstStyle>
            <a:lvl1pPr marL="0" indent="0">
              <a:buNone/>
              <a:defRPr sz="1800" b="1"/>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3059"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0" y="1422132"/>
            <a:ext cx="3730752" cy="492125"/>
          </a:xfrm>
          <a:prstGeom prst="rect">
            <a:avLst/>
          </a:prstGeom>
        </p:spPr>
        <p:txBody>
          <a:bodyPr anchor="b" anchorCtr="0"/>
          <a:lstStyle>
            <a:lvl1pPr marL="0" indent="0">
              <a:buNone/>
              <a:defRPr sz="1800" b="1"/>
            </a:lvl1pPr>
          </a:lstStyle>
          <a:p>
            <a:pPr lvl="0"/>
            <a:r>
              <a:rPr lang="en-US"/>
              <a:t>Click to edit Master text styles</a:t>
            </a:r>
          </a:p>
        </p:txBody>
      </p:sp>
      <p:sp>
        <p:nvSpPr>
          <p:cNvPr id="13" name="Chart Placeholder 7">
            <a:extLst>
              <a:ext uri="{FF2B5EF4-FFF2-40B4-BE49-F238E27FC236}">
                <a16:creationId xmlns:a16="http://schemas.microsoft.com/office/drawing/2014/main" id="{2E285876-A655-41E8-8841-88866793FE01}"/>
              </a:ext>
            </a:extLst>
          </p:cNvPr>
          <p:cNvSpPr>
            <a:spLocks noGrp="1"/>
          </p:cNvSpPr>
          <p:nvPr>
            <p:ph type="chart" sz="quarter" idx="17"/>
          </p:nvPr>
        </p:nvSpPr>
        <p:spPr>
          <a:xfrm>
            <a:off x="4229100" y="2028289"/>
            <a:ext cx="3733800" cy="4143909"/>
          </a:xfrm>
          <a:prstGeom prst="rect">
            <a:avLst/>
          </a:prstGeom>
        </p:spPr>
        <p:txBody>
          <a:bodyPr/>
          <a:lstStyle>
            <a:lvl1pPr marL="0" indent="0" algn="ctr">
              <a:buNone/>
              <a:defRPr sz="2000"/>
            </a:lvl1pPr>
          </a:lstStyle>
          <a:p>
            <a:r>
              <a:rPr lang="en-US"/>
              <a:t>Click icon to add chart</a:t>
            </a:r>
          </a:p>
        </p:txBody>
      </p:sp>
      <p:sp>
        <p:nvSpPr>
          <p:cNvPr id="14" name="Chart Placeholder 7">
            <a:extLst>
              <a:ext uri="{FF2B5EF4-FFF2-40B4-BE49-F238E27FC236}">
                <a16:creationId xmlns:a16="http://schemas.microsoft.com/office/drawing/2014/main" id="{FFE2177E-7283-40BD-BA34-D67966CBEB0E}"/>
              </a:ext>
            </a:extLst>
          </p:cNvPr>
          <p:cNvSpPr>
            <a:spLocks noGrp="1"/>
          </p:cNvSpPr>
          <p:nvPr>
            <p:ph type="chart" sz="quarter" idx="18"/>
          </p:nvPr>
        </p:nvSpPr>
        <p:spPr>
          <a:xfrm>
            <a:off x="8115300" y="2028289"/>
            <a:ext cx="3733800" cy="4143909"/>
          </a:xfrm>
          <a:prstGeom prst="rect">
            <a:avLst/>
          </a:prstGeom>
        </p:spPr>
        <p:txBody>
          <a:bodyPr/>
          <a:lstStyle>
            <a:lvl1pPr marL="0" indent="0" algn="ctr">
              <a:buNone/>
              <a:defRPr sz="2000"/>
            </a:lvl1pPr>
          </a:lstStyle>
          <a:p>
            <a:r>
              <a:rPr lang="en-US"/>
              <a:t>Click icon to add chart</a:t>
            </a:r>
          </a:p>
        </p:txBody>
      </p:sp>
      <p:sp>
        <p:nvSpPr>
          <p:cNvPr id="15" name="Title 8">
            <a:extLst>
              <a:ext uri="{FF2B5EF4-FFF2-40B4-BE49-F238E27FC236}">
                <a16:creationId xmlns:a16="http://schemas.microsoft.com/office/drawing/2014/main" id="{984AA65B-D0C9-7248-8F11-BA7186A4704A}"/>
              </a:ext>
            </a:extLst>
          </p:cNvPr>
          <p:cNvSpPr>
            <a:spLocks noGrp="1"/>
          </p:cNvSpPr>
          <p:nvPr>
            <p:ph type="title"/>
          </p:nvPr>
        </p:nvSpPr>
        <p:spPr>
          <a:xfrm>
            <a:off x="353010" y="264872"/>
            <a:ext cx="11325223"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841444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8096563" y="1260092"/>
            <a:ext cx="3742426" cy="4610099"/>
          </a:xfrm>
          <a:prstGeom prst="rect">
            <a:avLst/>
          </a:prstGeom>
        </p:spPr>
        <p:txBody>
          <a:bodyPr/>
          <a:lstStyle>
            <a:lvl1pPr marL="0" indent="0">
              <a:buNone/>
              <a:defRPr sz="16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53011" y="1260093"/>
            <a:ext cx="7620000" cy="4610100"/>
          </a:xfrm>
          <a:prstGeom prst="rect">
            <a:avLst/>
          </a:prstGeom>
          <a:solidFill>
            <a:schemeClr val="bg2"/>
          </a:solidFill>
        </p:spPr>
        <p:txBody>
          <a:bodyPr/>
          <a:lstStyle>
            <a:lvl1pPr marL="0" indent="0" algn="ctr">
              <a:buNone/>
              <a:defRPr sz="2000"/>
            </a:lvl1pPr>
          </a:lstStyle>
          <a:p>
            <a:r>
              <a:rPr lang="en-US"/>
              <a:t>Click icon to add picture</a:t>
            </a:r>
          </a:p>
        </p:txBody>
      </p:sp>
      <p:sp>
        <p:nvSpPr>
          <p:cNvPr id="7" name="Title 8">
            <a:extLst>
              <a:ext uri="{FF2B5EF4-FFF2-40B4-BE49-F238E27FC236}">
                <a16:creationId xmlns:a16="http://schemas.microsoft.com/office/drawing/2014/main" id="{A093EC3D-2AAA-0347-858C-6DC3740B8796}"/>
              </a:ext>
            </a:extLst>
          </p:cNvPr>
          <p:cNvSpPr>
            <a:spLocks noGrp="1"/>
          </p:cNvSpPr>
          <p:nvPr>
            <p:ph type="title"/>
          </p:nvPr>
        </p:nvSpPr>
        <p:spPr>
          <a:xfrm>
            <a:off x="353011" y="264872"/>
            <a:ext cx="11485978"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193141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147095"/>
            <a:ext cx="5676900" cy="981171"/>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5676900" cy="3581400"/>
          </a:xfrm>
          <a:prstGeom prst="rect">
            <a:avLst/>
          </a:prstGeom>
          <a:solidFill>
            <a:schemeClr val="bg2"/>
          </a:solidFill>
        </p:spPr>
        <p:txBody>
          <a:bodyPr/>
          <a:lstStyle>
            <a:lvl1pPr marL="0" indent="0" algn="ctr">
              <a:buNone/>
              <a:defRPr sz="2000"/>
            </a:lvl1pPr>
          </a:lstStyle>
          <a:p>
            <a:r>
              <a:rPr lang="en-US"/>
              <a:t>Click icon to add picture</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6172200" y="5147095"/>
            <a:ext cx="5676900" cy="981171"/>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6172200" y="1565696"/>
            <a:ext cx="5676900" cy="3581400"/>
          </a:xfrm>
          <a:prstGeom prst="rect">
            <a:avLst/>
          </a:prstGeom>
          <a:solidFill>
            <a:schemeClr val="bg2"/>
          </a:solidFill>
        </p:spPr>
        <p:txBody>
          <a:bodyPr/>
          <a:lstStyle>
            <a:lvl1pPr marL="0" indent="0" algn="ctr">
              <a:buNone/>
              <a:defRPr sz="2000"/>
            </a:lvl1pPr>
          </a:lstStyle>
          <a:p>
            <a:r>
              <a:rPr lang="en-US"/>
              <a:t>Click icon to add picture</a:t>
            </a:r>
          </a:p>
        </p:txBody>
      </p:sp>
      <p:sp>
        <p:nvSpPr>
          <p:cNvPr id="9" name="Title 8">
            <a:extLst>
              <a:ext uri="{FF2B5EF4-FFF2-40B4-BE49-F238E27FC236}">
                <a16:creationId xmlns:a16="http://schemas.microsoft.com/office/drawing/2014/main" id="{C9B3105D-979F-F143-9FB7-B74120FCB2C7}"/>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1113565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hee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3721182" cy="3470114"/>
          </a:xfrm>
          <a:prstGeom prst="rect">
            <a:avLst/>
          </a:prstGeom>
          <a:solidFill>
            <a:schemeClr val="bg2"/>
          </a:solidFill>
        </p:spPr>
        <p:txBody>
          <a:bodyPr/>
          <a:lstStyle>
            <a:lvl1pPr marL="0" indent="0" algn="ctr">
              <a:buNone/>
              <a:defRPr sz="20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4235409" y="1565696"/>
            <a:ext cx="3721182" cy="3470114"/>
          </a:xfrm>
          <a:prstGeom prst="rect">
            <a:avLst/>
          </a:prstGeom>
          <a:solidFill>
            <a:schemeClr val="bg2"/>
          </a:solidFill>
        </p:spPr>
        <p:txBody>
          <a:bodyPr/>
          <a:lstStyle>
            <a:lvl1pPr marL="0" indent="0" algn="ctr">
              <a:buNone/>
              <a:defRPr sz="2000"/>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8127918" y="5043219"/>
            <a:ext cx="3721182" cy="981171"/>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8127918" y="1565696"/>
            <a:ext cx="3721182" cy="3470114"/>
          </a:xfrm>
          <a:prstGeom prst="rect">
            <a:avLst/>
          </a:prstGeom>
          <a:solidFill>
            <a:schemeClr val="bg2"/>
          </a:solidFill>
        </p:spPr>
        <p:txBody>
          <a:bodyPr/>
          <a:lstStyle>
            <a:lvl1pPr marL="0" indent="0" algn="ctr">
              <a:buNone/>
              <a:defRPr sz="2000"/>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5043219"/>
            <a:ext cx="3721182" cy="981171"/>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4235409" y="5043219"/>
            <a:ext cx="3721182" cy="981171"/>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11" name="Title 8">
            <a:extLst>
              <a:ext uri="{FF2B5EF4-FFF2-40B4-BE49-F238E27FC236}">
                <a16:creationId xmlns:a16="http://schemas.microsoft.com/office/drawing/2014/main" id="{44662FC7-B7B8-7847-874B-8E62FF72C20F}"/>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3426986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our Pictures with Captions">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5696"/>
            <a:ext cx="2762250" cy="2575881"/>
          </a:xfrm>
          <a:prstGeom prst="rect">
            <a:avLst/>
          </a:prstGeom>
          <a:solidFill>
            <a:schemeClr val="bg2"/>
          </a:solidFill>
        </p:spPr>
        <p:txBody>
          <a:bodyPr/>
          <a:lstStyle>
            <a:lvl1pPr marL="0" indent="0" algn="ctr">
              <a:buNone/>
              <a:defRPr sz="20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257550" y="1565696"/>
            <a:ext cx="2762250" cy="2575881"/>
          </a:xfrm>
          <a:prstGeom prst="rect">
            <a:avLst/>
          </a:prstGeom>
          <a:solidFill>
            <a:schemeClr val="bg2"/>
          </a:solidFill>
        </p:spPr>
        <p:txBody>
          <a:bodyPr/>
          <a:lstStyle>
            <a:lvl1pPr marL="0" indent="0" algn="ctr">
              <a:buNone/>
              <a:defRPr sz="2000"/>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086850" y="4164223"/>
            <a:ext cx="2762250" cy="728328"/>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086850" y="1565696"/>
            <a:ext cx="2762250" cy="2575881"/>
          </a:xfrm>
          <a:prstGeom prst="rect">
            <a:avLst/>
          </a:prstGeom>
          <a:solidFill>
            <a:schemeClr val="bg2"/>
          </a:solidFill>
        </p:spPr>
        <p:txBody>
          <a:bodyPr/>
          <a:lstStyle>
            <a:lvl1pPr marL="0" indent="0" algn="ctr">
              <a:buNone/>
              <a:defRPr sz="2000"/>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42900" y="4164223"/>
            <a:ext cx="2762250" cy="728328"/>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257550" y="4164223"/>
            <a:ext cx="2762250" cy="728328"/>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172200" y="1565696"/>
            <a:ext cx="2762250" cy="2575881"/>
          </a:xfrm>
          <a:prstGeom prst="rect">
            <a:avLst/>
          </a:prstGeom>
          <a:solidFill>
            <a:schemeClr val="bg2"/>
          </a:solidFill>
        </p:spPr>
        <p:txBody>
          <a:bodyPr/>
          <a:lstStyle>
            <a:lvl1pPr marL="0" indent="0" algn="ctr">
              <a:buNone/>
              <a:defRPr sz="2000"/>
            </a:lvl1pPr>
          </a:lstStyle>
          <a:p>
            <a:r>
              <a:rPr lang="en-US"/>
              <a:t>Click icon to add picture</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172200" y="4164223"/>
            <a:ext cx="2762250" cy="728328"/>
          </a:xfrm>
          <a:prstGeom prst="rect">
            <a:avLst/>
          </a:prstGeom>
        </p:spPr>
        <p:txBody>
          <a:bodyPr lIns="91440" tIns="182880" rIns="45720"/>
          <a:lstStyle>
            <a:lvl1pPr marL="0" indent="0">
              <a:spcBef>
                <a:spcPts val="600"/>
              </a:spcBef>
              <a:buNone/>
              <a:defRPr sz="1600"/>
            </a:lvl1pPr>
          </a:lstStyle>
          <a:p>
            <a:pPr lvl="0"/>
            <a:r>
              <a:rPr lang="en-US"/>
              <a:t>Click to edit Master text styles</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01309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Two Content Header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D08E66-8053-4D11-95BC-7783CD2B7CB3}"/>
              </a:ext>
            </a:extLst>
          </p:cNvPr>
          <p:cNvSpPr>
            <a:spLocks noGrp="1"/>
          </p:cNvSpPr>
          <p:nvPr>
            <p:ph sz="half" idx="1"/>
          </p:nvPr>
        </p:nvSpPr>
        <p:spPr>
          <a:xfrm>
            <a:off x="353011" y="2028290"/>
            <a:ext cx="5455101" cy="4143910"/>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4" name="Content Placeholder 3">
            <a:extLst>
              <a:ext uri="{FF2B5EF4-FFF2-40B4-BE49-F238E27FC236}">
                <a16:creationId xmlns:a16="http://schemas.microsoft.com/office/drawing/2014/main" id="{F28436F6-CB19-4101-8AE4-90FD7C247F7C}"/>
              </a:ext>
            </a:extLst>
          </p:cNvPr>
          <p:cNvSpPr>
            <a:spLocks noGrp="1"/>
          </p:cNvSpPr>
          <p:nvPr>
            <p:ph sz="half" idx="2"/>
          </p:nvPr>
        </p:nvSpPr>
        <p:spPr>
          <a:xfrm>
            <a:off x="6172200" y="2028290"/>
            <a:ext cx="5464834" cy="4143910"/>
          </a:xfrm>
          <a:prstGeom prst="rect">
            <a:avLst/>
          </a:prstGeom>
        </p:spPr>
        <p:txBody>
          <a:bodyP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3011" y="1422132"/>
            <a:ext cx="5464834" cy="492125"/>
          </a:xfrm>
          <a:prstGeom prst="roundRect">
            <a:avLst/>
          </a:prstGeom>
          <a:solidFill>
            <a:schemeClr val="accent6"/>
          </a:solidFill>
        </p:spPr>
        <p:txBody>
          <a:bodyPr anchor="b" anchorCtr="0"/>
          <a:lstStyle>
            <a:lvl1pPr marL="0" indent="0">
              <a:buNone/>
              <a:defRPr sz="2000" b="1">
                <a:solidFill>
                  <a:schemeClr val="bg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6172200" y="1422132"/>
            <a:ext cx="5464834" cy="492125"/>
          </a:xfrm>
          <a:prstGeom prst="roundRect">
            <a:avLst/>
          </a:prstGeom>
          <a:solidFill>
            <a:schemeClr val="accent6"/>
          </a:solidFill>
        </p:spPr>
        <p:txBody>
          <a:bodyPr anchor="b" anchorCtr="0"/>
          <a:lstStyle>
            <a:lvl1pPr marL="0" indent="0">
              <a:buNone/>
              <a:defRPr sz="2000" b="1">
                <a:solidFill>
                  <a:schemeClr val="bg1"/>
                </a:solidFill>
              </a:defRPr>
            </a:lvl1pPr>
          </a:lstStyle>
          <a:p>
            <a:pPr lvl="0"/>
            <a:r>
              <a:rPr lang="en-US"/>
              <a:t>Click to edit Master text styles</a:t>
            </a:r>
          </a:p>
        </p:txBody>
      </p:sp>
      <p:sp>
        <p:nvSpPr>
          <p:cNvPr id="11" name="Title 8">
            <a:extLst>
              <a:ext uri="{FF2B5EF4-FFF2-40B4-BE49-F238E27FC236}">
                <a16:creationId xmlns:a16="http://schemas.microsoft.com/office/drawing/2014/main" id="{440A9D76-FD6B-164C-A524-E7A9AA0EF619}"/>
              </a:ext>
            </a:extLst>
          </p:cNvPr>
          <p:cNvSpPr>
            <a:spLocks noGrp="1"/>
          </p:cNvSpPr>
          <p:nvPr>
            <p:ph type="title"/>
          </p:nvPr>
        </p:nvSpPr>
        <p:spPr>
          <a:xfrm>
            <a:off x="353011" y="264872"/>
            <a:ext cx="11325224" cy="454220"/>
          </a:xfrm>
          <a:prstGeom prst="rect">
            <a:avLst/>
          </a:prstGeom>
        </p:spPr>
        <p:txBody>
          <a:bodyPr/>
          <a:lstStyle>
            <a:lvl1pPr>
              <a:defRPr sz="2800" b="1"/>
            </a:lvl1pPr>
          </a:lstStyle>
          <a:p>
            <a:r>
              <a:rPr lang="en-US"/>
              <a:t>Click to edit Master title style</a:t>
            </a:r>
          </a:p>
        </p:txBody>
      </p:sp>
      <p:sp>
        <p:nvSpPr>
          <p:cNvPr id="12" name="Content Placeholder 5">
            <a:extLst>
              <a:ext uri="{FF2B5EF4-FFF2-40B4-BE49-F238E27FC236}">
                <a16:creationId xmlns:a16="http://schemas.microsoft.com/office/drawing/2014/main" id="{22D6A9CA-11B8-3D48-A373-AAA5E9C13318}"/>
              </a:ext>
            </a:extLst>
          </p:cNvPr>
          <p:cNvSpPr>
            <a:spLocks noGrp="1"/>
          </p:cNvSpPr>
          <p:nvPr>
            <p:ph sz="quarter" idx="15"/>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58659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hree Charts with Headers">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C9980EFF-5FB5-45CE-A9BD-D666283A038B}"/>
              </a:ext>
            </a:extLst>
          </p:cNvPr>
          <p:cNvSpPr>
            <a:spLocks noGrp="1"/>
          </p:cNvSpPr>
          <p:nvPr>
            <p:ph sz="quarter" idx="11"/>
          </p:nvPr>
        </p:nvSpPr>
        <p:spPr>
          <a:xfrm>
            <a:off x="352925" y="1422132"/>
            <a:ext cx="3730752" cy="492125"/>
          </a:xfrm>
          <a:prstGeom prst="roundRect">
            <a:avLst/>
          </a:prstGeom>
          <a:solidFill>
            <a:schemeClr val="accent6"/>
          </a:solidFill>
        </p:spPr>
        <p:txBody>
          <a:bodyPr anchor="b" anchorCtr="0"/>
          <a:lstStyle>
            <a:lvl1pPr marL="0" indent="0">
              <a:buNone/>
              <a:defRPr sz="1800" b="1">
                <a:solidFill>
                  <a:schemeClr val="bg1"/>
                </a:solidFill>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90AA6322-8944-4AD5-9E39-786F3C6C7257}"/>
              </a:ext>
            </a:extLst>
          </p:cNvPr>
          <p:cNvSpPr>
            <a:spLocks noGrp="1"/>
          </p:cNvSpPr>
          <p:nvPr>
            <p:ph sz="quarter" idx="12"/>
          </p:nvPr>
        </p:nvSpPr>
        <p:spPr>
          <a:xfrm>
            <a:off x="4229100" y="1422132"/>
            <a:ext cx="3733800" cy="492125"/>
          </a:xfrm>
          <a:prstGeom prst="roundRect">
            <a:avLst/>
          </a:prstGeom>
          <a:solidFill>
            <a:schemeClr val="accent6"/>
          </a:solidFill>
        </p:spPr>
        <p:txBody>
          <a:bodyPr anchor="b" anchorCtr="0"/>
          <a:lstStyle>
            <a:lvl1pPr marL="0" indent="0">
              <a:buNone/>
              <a:defRPr sz="1800" b="1">
                <a:solidFill>
                  <a:schemeClr val="bg1"/>
                </a:solidFill>
              </a:defRPr>
            </a:lvl1pPr>
          </a:lstStyle>
          <a:p>
            <a:pPr lvl="0"/>
            <a:r>
              <a:rPr lang="en-US"/>
              <a:t>Click to edit Master text styles</a:t>
            </a:r>
          </a:p>
        </p:txBody>
      </p:sp>
      <p:sp>
        <p:nvSpPr>
          <p:cNvPr id="10" name="Content Placeholder 5">
            <a:extLst>
              <a:ext uri="{FF2B5EF4-FFF2-40B4-BE49-F238E27FC236}">
                <a16:creationId xmlns:a16="http://schemas.microsoft.com/office/drawing/2014/main" id="{3E835A04-0F48-4637-95EB-20ADEE46E18B}"/>
              </a:ext>
            </a:extLst>
          </p:cNvPr>
          <p:cNvSpPr>
            <a:spLocks noGrp="1"/>
          </p:cNvSpPr>
          <p:nvPr>
            <p:ph sz="quarter" idx="13"/>
          </p:nvPr>
        </p:nvSpPr>
        <p:spPr>
          <a:xfrm>
            <a:off x="353059"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2" name="Content Placeholder 8">
            <a:extLst>
              <a:ext uri="{FF2B5EF4-FFF2-40B4-BE49-F238E27FC236}">
                <a16:creationId xmlns:a16="http://schemas.microsoft.com/office/drawing/2014/main" id="{AC870123-28AF-4AA3-9F7A-EE02449F9FBF}"/>
              </a:ext>
            </a:extLst>
          </p:cNvPr>
          <p:cNvSpPr>
            <a:spLocks noGrp="1"/>
          </p:cNvSpPr>
          <p:nvPr>
            <p:ph sz="quarter" idx="15"/>
          </p:nvPr>
        </p:nvSpPr>
        <p:spPr>
          <a:xfrm>
            <a:off x="8115300" y="1422132"/>
            <a:ext cx="3730752" cy="492125"/>
          </a:xfrm>
          <a:prstGeom prst="roundRect">
            <a:avLst/>
          </a:prstGeom>
          <a:solidFill>
            <a:schemeClr val="accent6"/>
          </a:solidFill>
        </p:spPr>
        <p:txBody>
          <a:bodyPr anchor="b" anchorCtr="0"/>
          <a:lstStyle>
            <a:lvl1pPr marL="0" indent="0">
              <a:buNone/>
              <a:defRPr sz="1800" b="1">
                <a:solidFill>
                  <a:schemeClr val="bg1"/>
                </a:solidFill>
              </a:defRPr>
            </a:lvl1pPr>
          </a:lstStyle>
          <a:p>
            <a:pPr lvl="0"/>
            <a:r>
              <a:rPr lang="en-US"/>
              <a:t>Click to edit Master text styles</a:t>
            </a:r>
          </a:p>
        </p:txBody>
      </p:sp>
      <p:sp>
        <p:nvSpPr>
          <p:cNvPr id="15" name="Title 8">
            <a:extLst>
              <a:ext uri="{FF2B5EF4-FFF2-40B4-BE49-F238E27FC236}">
                <a16:creationId xmlns:a16="http://schemas.microsoft.com/office/drawing/2014/main" id="{984AA65B-D0C9-7248-8F11-BA7186A4704A}"/>
              </a:ext>
            </a:extLst>
          </p:cNvPr>
          <p:cNvSpPr>
            <a:spLocks noGrp="1"/>
          </p:cNvSpPr>
          <p:nvPr>
            <p:ph type="title"/>
          </p:nvPr>
        </p:nvSpPr>
        <p:spPr>
          <a:xfrm>
            <a:off x="353010" y="264872"/>
            <a:ext cx="11325223" cy="454220"/>
          </a:xfrm>
          <a:prstGeom prst="rect">
            <a:avLst/>
          </a:prstGeom>
        </p:spPr>
        <p:txBody>
          <a:bodyPr/>
          <a:lstStyle>
            <a:lvl1pPr>
              <a:defRPr sz="2800" b="1"/>
            </a:lvl1pPr>
          </a:lstStyle>
          <a:p>
            <a:r>
              <a:rPr lang="en-US"/>
              <a:t>Click to edit Master title style</a:t>
            </a:r>
          </a:p>
        </p:txBody>
      </p:sp>
      <p:sp>
        <p:nvSpPr>
          <p:cNvPr id="3" name="Content Placeholder 2">
            <a:extLst>
              <a:ext uri="{FF2B5EF4-FFF2-40B4-BE49-F238E27FC236}">
                <a16:creationId xmlns:a16="http://schemas.microsoft.com/office/drawing/2014/main" id="{2004C811-6D3E-2054-CFA9-FC910C11470F}"/>
              </a:ext>
            </a:extLst>
          </p:cNvPr>
          <p:cNvSpPr>
            <a:spLocks noGrp="1"/>
          </p:cNvSpPr>
          <p:nvPr>
            <p:ph sz="quarter" idx="16"/>
          </p:nvPr>
        </p:nvSpPr>
        <p:spPr>
          <a:xfrm>
            <a:off x="352425" y="2000250"/>
            <a:ext cx="3730625" cy="416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8CC3A08D-E774-01E9-C1B9-057BB56F5136}"/>
              </a:ext>
            </a:extLst>
          </p:cNvPr>
          <p:cNvSpPr>
            <a:spLocks noGrp="1"/>
          </p:cNvSpPr>
          <p:nvPr>
            <p:ph sz="quarter" idx="17"/>
          </p:nvPr>
        </p:nvSpPr>
        <p:spPr>
          <a:xfrm>
            <a:off x="4227309" y="2000250"/>
            <a:ext cx="3730625" cy="416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2">
            <a:extLst>
              <a:ext uri="{FF2B5EF4-FFF2-40B4-BE49-F238E27FC236}">
                <a16:creationId xmlns:a16="http://schemas.microsoft.com/office/drawing/2014/main" id="{21A85ECB-0CD6-D8FC-B941-DB31F32C3AE7}"/>
              </a:ext>
            </a:extLst>
          </p:cNvPr>
          <p:cNvSpPr>
            <a:spLocks noGrp="1"/>
          </p:cNvSpPr>
          <p:nvPr>
            <p:ph sz="quarter" idx="18"/>
          </p:nvPr>
        </p:nvSpPr>
        <p:spPr>
          <a:xfrm>
            <a:off x="8111245" y="2000250"/>
            <a:ext cx="3730625" cy="4165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816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ards">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Shape 268">
            <a:extLst>
              <a:ext uri="{FF2B5EF4-FFF2-40B4-BE49-F238E27FC236}">
                <a16:creationId xmlns:a16="http://schemas.microsoft.com/office/drawing/2014/main" id="{BF546456-82C8-40F3-B32C-D6A68D5A3A43}"/>
              </a:ext>
            </a:extLst>
          </p:cNvPr>
          <p:cNvSpPr txBox="1">
            <a:spLocks/>
          </p:cNvSpPr>
          <p:nvPr/>
        </p:nvSpPr>
        <p:spPr bwMode="gray">
          <a:xfrm>
            <a:off x="450574" y="1562100"/>
            <a:ext cx="11290852" cy="553139"/>
          </a:xfrm>
          <a:prstGeom prst="roundRect">
            <a:avLst>
              <a:gd name="adj" fmla="val 19236"/>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9" name="Text Placeholder 31">
            <a:extLst>
              <a:ext uri="{FF2B5EF4-FFF2-40B4-BE49-F238E27FC236}">
                <a16:creationId xmlns:a16="http://schemas.microsoft.com/office/drawing/2014/main" id="{643DBBDE-099D-645B-C239-12DE890A00CD}"/>
              </a:ext>
            </a:extLst>
          </p:cNvPr>
          <p:cNvSpPr>
            <a:spLocks noGrp="1"/>
          </p:cNvSpPr>
          <p:nvPr>
            <p:ph type="body" sz="quarter" idx="18" hasCustomPrompt="1"/>
          </p:nvPr>
        </p:nvSpPr>
        <p:spPr>
          <a:xfrm>
            <a:off x="4505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10" name="Text Placeholder 31">
            <a:extLst>
              <a:ext uri="{FF2B5EF4-FFF2-40B4-BE49-F238E27FC236}">
                <a16:creationId xmlns:a16="http://schemas.microsoft.com/office/drawing/2014/main" id="{F9781F11-A30A-57CD-9544-A0C010854AFB}"/>
              </a:ext>
            </a:extLst>
          </p:cNvPr>
          <p:cNvSpPr>
            <a:spLocks noGrp="1"/>
          </p:cNvSpPr>
          <p:nvPr>
            <p:ph type="body" sz="quarter" idx="19" hasCustomPrompt="1"/>
          </p:nvPr>
        </p:nvSpPr>
        <p:spPr>
          <a:xfrm>
            <a:off x="62633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12" name="Straight Connector 11">
            <a:extLst>
              <a:ext uri="{FF2B5EF4-FFF2-40B4-BE49-F238E27FC236}">
                <a16:creationId xmlns:a16="http://schemas.microsoft.com/office/drawing/2014/main" id="{93F1F354-AB24-6378-2C48-B875F1CF6D1D}"/>
              </a:ext>
            </a:extLst>
          </p:cNvPr>
          <p:cNvCxnSpPr>
            <a:cxnSpLocks/>
          </p:cNvCxnSpPr>
          <p:nvPr/>
        </p:nvCxnSpPr>
        <p:spPr>
          <a:xfrm flipV="1">
            <a:off x="609600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E92A16F7-E1E6-3B54-B3BC-3068A5B1884E}"/>
              </a:ext>
            </a:extLst>
          </p:cNvPr>
          <p:cNvSpPr>
            <a:spLocks noGrp="1"/>
          </p:cNvSpPr>
          <p:nvPr>
            <p:ph idx="20"/>
          </p:nvPr>
        </p:nvSpPr>
        <p:spPr>
          <a:xfrm>
            <a:off x="429976" y="2302000"/>
            <a:ext cx="5473148"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A5C04A09-7808-3591-7352-6F45922C9480}"/>
              </a:ext>
            </a:extLst>
          </p:cNvPr>
          <p:cNvSpPr>
            <a:spLocks noGrp="1"/>
          </p:cNvSpPr>
          <p:nvPr>
            <p:ph idx="21"/>
          </p:nvPr>
        </p:nvSpPr>
        <p:spPr>
          <a:xfrm>
            <a:off x="6263373" y="2302000"/>
            <a:ext cx="547648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88278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hree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11290852" cy="553139"/>
          </a:xfrm>
          <a:prstGeom prst="roundRect">
            <a:avLst>
              <a:gd name="adj" fmla="val 19236"/>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4"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4340352"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8230130"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415032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A3E3C9-6ED3-9E22-11ED-9B8E188A4152}"/>
              </a:ext>
            </a:extLst>
          </p:cNvPr>
          <p:cNvCxnSpPr>
            <a:cxnSpLocks/>
          </p:cNvCxnSpPr>
          <p:nvPr/>
        </p:nvCxnSpPr>
        <p:spPr>
          <a:xfrm flipV="1">
            <a:off x="804167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5576133B-7A9E-9567-F8B8-557D68181773}"/>
              </a:ext>
            </a:extLst>
          </p:cNvPr>
          <p:cNvSpPr>
            <a:spLocks noGrp="1"/>
          </p:cNvSpPr>
          <p:nvPr>
            <p:ph idx="1"/>
          </p:nvPr>
        </p:nvSpPr>
        <p:spPr>
          <a:xfrm>
            <a:off x="450574"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C12A43C8-67FB-282A-0BEF-089B2FE471FE}"/>
              </a:ext>
            </a:extLst>
          </p:cNvPr>
          <p:cNvSpPr>
            <a:spLocks noGrp="1"/>
          </p:cNvSpPr>
          <p:nvPr>
            <p:ph idx="12"/>
          </p:nvPr>
        </p:nvSpPr>
        <p:spPr>
          <a:xfrm>
            <a:off x="4345206"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47DAA839-5142-665E-7D55-D68D9C28A8A2}"/>
              </a:ext>
            </a:extLst>
          </p:cNvPr>
          <p:cNvSpPr>
            <a:spLocks noGrp="1"/>
          </p:cNvSpPr>
          <p:nvPr>
            <p:ph idx="17"/>
          </p:nvPr>
        </p:nvSpPr>
        <p:spPr>
          <a:xfrm>
            <a:off x="8230130" y="2278127"/>
            <a:ext cx="3531553"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0808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6172200" y="1056640"/>
            <a:ext cx="5495924" cy="4839431"/>
          </a:xfrm>
          <a:prstGeom prst="rect">
            <a:avLst/>
          </a:prstGeom>
        </p:spPr>
        <p:txBody>
          <a:bodyPr anchor="ct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B210891-6461-9F4C-A611-71DFB4BEB54E}"/>
              </a:ext>
            </a:extLst>
          </p:cNvPr>
          <p:cNvSpPr>
            <a:spLocks noGrp="1"/>
          </p:cNvSpPr>
          <p:nvPr>
            <p:ph type="title"/>
          </p:nvPr>
        </p:nvSpPr>
        <p:spPr>
          <a:xfrm>
            <a:off x="353011" y="2714324"/>
            <a:ext cx="5480934" cy="1429352"/>
          </a:xfrm>
          <a:prstGeom prst="rect">
            <a:avLst/>
          </a:prstGeom>
        </p:spPr>
        <p:txBody>
          <a:bodyPr anchor="ctr"/>
          <a:lstStyle>
            <a:lvl1pPr>
              <a:defRPr sz="4400" b="1"/>
            </a:lvl1pPr>
          </a:lstStyle>
          <a:p>
            <a:r>
              <a:rPr lang="en-US"/>
              <a:t>Click to edit Master title style</a:t>
            </a:r>
          </a:p>
        </p:txBody>
      </p:sp>
      <p:sp>
        <p:nvSpPr>
          <p:cNvPr id="11" name="Rectangle 10">
            <a:extLst>
              <a:ext uri="{FF2B5EF4-FFF2-40B4-BE49-F238E27FC236}">
                <a16:creationId xmlns:a16="http://schemas.microsoft.com/office/drawing/2014/main" id="{B5C18B6C-9F19-465A-D587-C1D4B4F7D035}"/>
              </a:ext>
            </a:extLst>
          </p:cNvPr>
          <p:cNvSpPr/>
          <p:nvPr/>
        </p:nvSpPr>
        <p:spPr>
          <a:xfrm>
            <a:off x="451607" y="1505151"/>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64CFA2-7332-A16F-04AB-E5F4C7165F0E}"/>
              </a:ext>
            </a:extLst>
          </p:cNvPr>
          <p:cNvSpPr/>
          <p:nvPr/>
        </p:nvSpPr>
        <p:spPr>
          <a:xfrm>
            <a:off x="5052388" y="6643615"/>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AD014F6-FF8B-C9C1-CB27-7A4D4648226D}"/>
              </a:ext>
            </a:extLst>
          </p:cNvPr>
          <p:cNvGrpSpPr/>
          <p:nvPr/>
        </p:nvGrpSpPr>
        <p:grpSpPr>
          <a:xfrm>
            <a:off x="629201" y="0"/>
            <a:ext cx="4254059" cy="6858000"/>
            <a:chOff x="1463347" y="0"/>
            <a:chExt cx="4686069" cy="7554446"/>
          </a:xfrm>
        </p:grpSpPr>
        <p:sp>
          <p:nvSpPr>
            <p:cNvPr id="4" name="Round Single Corner Rectangle 3">
              <a:extLst>
                <a:ext uri="{FF2B5EF4-FFF2-40B4-BE49-F238E27FC236}">
                  <a16:creationId xmlns:a16="http://schemas.microsoft.com/office/drawing/2014/main" id="{69DE1A71-5C32-6A8A-6083-91C1444C13E7}"/>
                </a:ext>
              </a:extLst>
            </p:cNvPr>
            <p:cNvSpPr/>
            <p:nvPr/>
          </p:nvSpPr>
          <p:spPr>
            <a:xfrm>
              <a:off x="1781643" y="5719711"/>
              <a:ext cx="1576544" cy="1567595"/>
            </a:xfrm>
            <a:prstGeom prst="round1Rect">
              <a:avLst>
                <a:gd name="adj" fmla="val 3801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C500A8-7DF7-BB50-5087-8AC914A3859F}"/>
                </a:ext>
              </a:extLst>
            </p:cNvPr>
            <p:cNvSpPr/>
            <p:nvPr/>
          </p:nvSpPr>
          <p:spPr>
            <a:xfrm>
              <a:off x="1781643" y="6902378"/>
              <a:ext cx="1576544" cy="652068"/>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7" name="Rectangle 6">
              <a:extLst>
                <a:ext uri="{FF2B5EF4-FFF2-40B4-BE49-F238E27FC236}">
                  <a16:creationId xmlns:a16="http://schemas.microsoft.com/office/drawing/2014/main" id="{BB729D35-0DE6-BC07-3C57-5F0004FFC2D4}"/>
                </a:ext>
              </a:extLst>
            </p:cNvPr>
            <p:cNvSpPr/>
            <p:nvPr/>
          </p:nvSpPr>
          <p:spPr>
            <a:xfrm>
              <a:off x="3851798" y="0"/>
              <a:ext cx="1041956"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8" name="Rectangle 7">
              <a:extLst>
                <a:ext uri="{FF2B5EF4-FFF2-40B4-BE49-F238E27FC236}">
                  <a16:creationId xmlns:a16="http://schemas.microsoft.com/office/drawing/2014/main" id="{1E9F4169-88AB-1BB1-1F59-9273FFD5F370}"/>
                </a:ext>
              </a:extLst>
            </p:cNvPr>
            <p:cNvSpPr/>
            <p:nvPr/>
          </p:nvSpPr>
          <p:spPr>
            <a:xfrm>
              <a:off x="3561711" y="1019836"/>
              <a:ext cx="580173" cy="129867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10" name="Rectangle 9">
              <a:extLst>
                <a:ext uri="{FF2B5EF4-FFF2-40B4-BE49-F238E27FC236}">
                  <a16:creationId xmlns:a16="http://schemas.microsoft.com/office/drawing/2014/main" id="{083BCFCB-4E0C-0984-616B-2FA155F40D31}"/>
                </a:ext>
              </a:extLst>
            </p:cNvPr>
            <p:cNvSpPr/>
            <p:nvPr/>
          </p:nvSpPr>
          <p:spPr>
            <a:xfrm rot="16200000">
              <a:off x="4798513" y="6203543"/>
              <a:ext cx="807647"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14" name="Graphic 13">
              <a:extLst>
                <a:ext uri="{FF2B5EF4-FFF2-40B4-BE49-F238E27FC236}">
                  <a16:creationId xmlns:a16="http://schemas.microsoft.com/office/drawing/2014/main" id="{175C6940-3392-7623-778C-93E12A37FC46}"/>
                </a:ext>
              </a:extLst>
            </p:cNvPr>
            <p:cNvPicPr>
              <a:picLocks noChangeAspect="1"/>
            </p:cNvPicPr>
            <p:nvPr/>
          </p:nvPicPr>
          <p:blipFill>
            <a:blip r:embed="rId2">
              <a:extLst>
                <a:ext uri="{96DAC541-7B7A-43D3-8B79-37D633B846F1}">
                  <asvg:svgBlip xmlns:asvg="http://schemas.microsoft.com/office/drawing/2016/SVG/main" r:embed="rId3"/>
                </a:ext>
              </a:extLst>
            </a:blip>
            <a:srcRect l="92" t="4" r="40848" b="66110"/>
            <a:stretch>
              <a:fillRect/>
            </a:stretch>
          </p:blipFill>
          <p:spPr>
            <a:xfrm>
              <a:off x="1463347" y="424356"/>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grpSp>
    </p:spTree>
    <p:extLst>
      <p:ext uri="{BB962C8B-B14F-4D97-AF65-F5344CB8AC3E}">
        <p14:creationId xmlns:p14="http://schemas.microsoft.com/office/powerpoint/2010/main" val="16355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Four Cards">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 name="Shape 268">
            <a:extLst>
              <a:ext uri="{FF2B5EF4-FFF2-40B4-BE49-F238E27FC236}">
                <a16:creationId xmlns:a16="http://schemas.microsoft.com/office/drawing/2014/main" id="{8F17BA07-462F-32BF-AC9E-2E7FE0E961FF}"/>
              </a:ext>
            </a:extLst>
          </p:cNvPr>
          <p:cNvSpPr txBox="1">
            <a:spLocks/>
          </p:cNvSpPr>
          <p:nvPr/>
        </p:nvSpPr>
        <p:spPr bwMode="gray">
          <a:xfrm>
            <a:off x="350358" y="1562100"/>
            <a:ext cx="11507965" cy="553139"/>
          </a:xfrm>
          <a:prstGeom prst="roundRect">
            <a:avLst>
              <a:gd name="adj" fmla="val 19236"/>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2" name="Text Placeholder 31">
            <a:extLst>
              <a:ext uri="{FF2B5EF4-FFF2-40B4-BE49-F238E27FC236}">
                <a16:creationId xmlns:a16="http://schemas.microsoft.com/office/drawing/2014/main" id="{80353FB2-A909-94F4-30B4-1598359DF17F}"/>
              </a:ext>
            </a:extLst>
          </p:cNvPr>
          <p:cNvSpPr>
            <a:spLocks noGrp="1"/>
          </p:cNvSpPr>
          <p:nvPr>
            <p:ph type="body" sz="quarter" idx="18" hasCustomPrompt="1"/>
          </p:nvPr>
        </p:nvSpPr>
        <p:spPr>
          <a:xfrm>
            <a:off x="350359"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13" name="Text Placeholder 31">
            <a:extLst>
              <a:ext uri="{FF2B5EF4-FFF2-40B4-BE49-F238E27FC236}">
                <a16:creationId xmlns:a16="http://schemas.microsoft.com/office/drawing/2014/main" id="{BD71E1AD-7769-C43F-1A7F-529F6B8A6B72}"/>
              </a:ext>
            </a:extLst>
          </p:cNvPr>
          <p:cNvSpPr>
            <a:spLocks noGrp="1"/>
          </p:cNvSpPr>
          <p:nvPr>
            <p:ph type="body" sz="quarter" idx="19" hasCustomPrompt="1"/>
          </p:nvPr>
        </p:nvSpPr>
        <p:spPr>
          <a:xfrm>
            <a:off x="332573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15" name="Text Placeholder 31">
            <a:extLst>
              <a:ext uri="{FF2B5EF4-FFF2-40B4-BE49-F238E27FC236}">
                <a16:creationId xmlns:a16="http://schemas.microsoft.com/office/drawing/2014/main" id="{637CFD63-BC81-C8DB-5E7D-2882B23934DC}"/>
              </a:ext>
            </a:extLst>
          </p:cNvPr>
          <p:cNvSpPr>
            <a:spLocks noGrp="1"/>
          </p:cNvSpPr>
          <p:nvPr>
            <p:ph type="body" sz="quarter" idx="20" hasCustomPrompt="1"/>
          </p:nvPr>
        </p:nvSpPr>
        <p:spPr>
          <a:xfrm>
            <a:off x="630966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16" name="Straight Connector 15">
            <a:extLst>
              <a:ext uri="{FF2B5EF4-FFF2-40B4-BE49-F238E27FC236}">
                <a16:creationId xmlns:a16="http://schemas.microsoft.com/office/drawing/2014/main" id="{892FCBE6-F5B7-9191-B9A9-56BC0A2E5D97}"/>
              </a:ext>
            </a:extLst>
          </p:cNvPr>
          <p:cNvCxnSpPr>
            <a:cxnSpLocks/>
          </p:cNvCxnSpPr>
          <p:nvPr/>
        </p:nvCxnSpPr>
        <p:spPr>
          <a:xfrm flipV="1">
            <a:off x="313571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AFB2D44-7B4F-90A3-CD1C-F0EA6BF36425}"/>
              </a:ext>
            </a:extLst>
          </p:cNvPr>
          <p:cNvCxnSpPr>
            <a:cxnSpLocks/>
          </p:cNvCxnSpPr>
          <p:nvPr/>
        </p:nvCxnSpPr>
        <p:spPr>
          <a:xfrm flipV="1">
            <a:off x="6128563"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 Placeholder 31">
            <a:extLst>
              <a:ext uri="{FF2B5EF4-FFF2-40B4-BE49-F238E27FC236}">
                <a16:creationId xmlns:a16="http://schemas.microsoft.com/office/drawing/2014/main" id="{2C1AC2AF-DDF9-DAA4-F45B-65D224812A99}"/>
              </a:ext>
            </a:extLst>
          </p:cNvPr>
          <p:cNvSpPr>
            <a:spLocks noGrp="1"/>
          </p:cNvSpPr>
          <p:nvPr>
            <p:ph type="body" sz="quarter" idx="22" hasCustomPrompt="1"/>
          </p:nvPr>
        </p:nvSpPr>
        <p:spPr>
          <a:xfrm>
            <a:off x="9267553"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1" name="Straight Connector 20">
            <a:extLst>
              <a:ext uri="{FF2B5EF4-FFF2-40B4-BE49-F238E27FC236}">
                <a16:creationId xmlns:a16="http://schemas.microsoft.com/office/drawing/2014/main" id="{EB20A045-3D14-9EB0-D7A3-5EF202FA935B}"/>
              </a:ext>
            </a:extLst>
          </p:cNvPr>
          <p:cNvCxnSpPr>
            <a:cxnSpLocks/>
          </p:cNvCxnSpPr>
          <p:nvPr/>
        </p:nvCxnSpPr>
        <p:spPr>
          <a:xfrm flipV="1">
            <a:off x="9086449"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B21C29C-28F7-9188-EAF4-35E2E6F9D25F}"/>
              </a:ext>
            </a:extLst>
          </p:cNvPr>
          <p:cNvSpPr>
            <a:spLocks noGrp="1"/>
          </p:cNvSpPr>
          <p:nvPr>
            <p:ph idx="23"/>
          </p:nvPr>
        </p:nvSpPr>
        <p:spPr>
          <a:xfrm>
            <a:off x="350358"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23" name="Content Placeholder 2">
            <a:extLst>
              <a:ext uri="{FF2B5EF4-FFF2-40B4-BE49-F238E27FC236}">
                <a16:creationId xmlns:a16="http://schemas.microsoft.com/office/drawing/2014/main" id="{AE673814-32FD-96D5-9A3B-D71FDEE64FA0}"/>
              </a:ext>
            </a:extLst>
          </p:cNvPr>
          <p:cNvSpPr>
            <a:spLocks noGrp="1"/>
          </p:cNvSpPr>
          <p:nvPr>
            <p:ph idx="24"/>
          </p:nvPr>
        </p:nvSpPr>
        <p:spPr>
          <a:xfrm>
            <a:off x="3331171"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24" name="Content Placeholder 2">
            <a:extLst>
              <a:ext uri="{FF2B5EF4-FFF2-40B4-BE49-F238E27FC236}">
                <a16:creationId xmlns:a16="http://schemas.microsoft.com/office/drawing/2014/main" id="{29E1FFEC-1505-C4CD-E268-7B7B32BB035D}"/>
              </a:ext>
            </a:extLst>
          </p:cNvPr>
          <p:cNvSpPr>
            <a:spLocks noGrp="1"/>
          </p:cNvSpPr>
          <p:nvPr>
            <p:ph idx="25"/>
          </p:nvPr>
        </p:nvSpPr>
        <p:spPr>
          <a:xfrm>
            <a:off x="6308121"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25" name="Content Placeholder 2">
            <a:extLst>
              <a:ext uri="{FF2B5EF4-FFF2-40B4-BE49-F238E27FC236}">
                <a16:creationId xmlns:a16="http://schemas.microsoft.com/office/drawing/2014/main" id="{A5B8E3F0-7994-D826-F182-DF94EA95EB7B}"/>
              </a:ext>
            </a:extLst>
          </p:cNvPr>
          <p:cNvSpPr>
            <a:spLocks noGrp="1"/>
          </p:cNvSpPr>
          <p:nvPr>
            <p:ph idx="26"/>
          </p:nvPr>
        </p:nvSpPr>
        <p:spPr>
          <a:xfrm>
            <a:off x="9277657"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99130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wo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11290852" cy="553139"/>
          </a:xfrm>
          <a:prstGeom prst="roundRect">
            <a:avLst>
              <a:gd name="adj" fmla="val 19236"/>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62633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609600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ABCED45F-841F-33F0-B0B8-E3104E037ECC}"/>
              </a:ext>
            </a:extLst>
          </p:cNvPr>
          <p:cNvSpPr>
            <a:spLocks noGrp="1"/>
          </p:cNvSpPr>
          <p:nvPr>
            <p:ph idx="20"/>
          </p:nvPr>
        </p:nvSpPr>
        <p:spPr>
          <a:xfrm>
            <a:off x="429976" y="2302000"/>
            <a:ext cx="5473148"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235FFA2-41B6-863D-6AC8-8D0A47389CFB}"/>
              </a:ext>
            </a:extLst>
          </p:cNvPr>
          <p:cNvSpPr>
            <a:spLocks noGrp="1"/>
          </p:cNvSpPr>
          <p:nvPr>
            <p:ph idx="21"/>
          </p:nvPr>
        </p:nvSpPr>
        <p:spPr>
          <a:xfrm>
            <a:off x="6263373" y="2302000"/>
            <a:ext cx="547648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23530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Three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11290852" cy="553139"/>
          </a:xfrm>
          <a:prstGeom prst="roundRect">
            <a:avLst>
              <a:gd name="adj" fmla="val 19236"/>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4"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4340352"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8230130"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415032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A3E3C9-6ED3-9E22-11ED-9B8E188A4152}"/>
              </a:ext>
            </a:extLst>
          </p:cNvPr>
          <p:cNvCxnSpPr>
            <a:cxnSpLocks/>
          </p:cNvCxnSpPr>
          <p:nvPr/>
        </p:nvCxnSpPr>
        <p:spPr>
          <a:xfrm flipV="1">
            <a:off x="804167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18408F81-F45E-0569-8E49-02F6D84B173B}"/>
              </a:ext>
            </a:extLst>
          </p:cNvPr>
          <p:cNvSpPr>
            <a:spLocks noGrp="1"/>
          </p:cNvSpPr>
          <p:nvPr>
            <p:ph idx="1"/>
          </p:nvPr>
        </p:nvSpPr>
        <p:spPr>
          <a:xfrm>
            <a:off x="450574"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157362C2-8778-7DCD-BAE4-81EF1C98F875}"/>
              </a:ext>
            </a:extLst>
          </p:cNvPr>
          <p:cNvSpPr>
            <a:spLocks noGrp="1"/>
          </p:cNvSpPr>
          <p:nvPr>
            <p:ph idx="12"/>
          </p:nvPr>
        </p:nvSpPr>
        <p:spPr>
          <a:xfrm>
            <a:off x="4345206"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1FA3B8C9-DCA8-2D88-45EB-CE38EB88E2BA}"/>
              </a:ext>
            </a:extLst>
          </p:cNvPr>
          <p:cNvSpPr>
            <a:spLocks noGrp="1"/>
          </p:cNvSpPr>
          <p:nvPr>
            <p:ph idx="17"/>
          </p:nvPr>
        </p:nvSpPr>
        <p:spPr>
          <a:xfrm>
            <a:off x="8230130" y="2278127"/>
            <a:ext cx="3531553"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8671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Four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350358" y="1562100"/>
            <a:ext cx="11507965" cy="553139"/>
          </a:xfrm>
          <a:prstGeom prst="roundRect">
            <a:avLst>
              <a:gd name="adj" fmla="val 19236"/>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350359"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32573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30966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313571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A3E3C9-6ED3-9E22-11ED-9B8E188A4152}"/>
              </a:ext>
            </a:extLst>
          </p:cNvPr>
          <p:cNvCxnSpPr>
            <a:cxnSpLocks/>
          </p:cNvCxnSpPr>
          <p:nvPr/>
        </p:nvCxnSpPr>
        <p:spPr>
          <a:xfrm flipV="1">
            <a:off x="6128563"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31">
            <a:extLst>
              <a:ext uri="{FF2B5EF4-FFF2-40B4-BE49-F238E27FC236}">
                <a16:creationId xmlns:a16="http://schemas.microsoft.com/office/drawing/2014/main" id="{22524345-375B-EF93-E7BA-77A367311D5A}"/>
              </a:ext>
            </a:extLst>
          </p:cNvPr>
          <p:cNvSpPr>
            <a:spLocks noGrp="1"/>
          </p:cNvSpPr>
          <p:nvPr>
            <p:ph type="body" sz="quarter" idx="22" hasCustomPrompt="1"/>
          </p:nvPr>
        </p:nvSpPr>
        <p:spPr>
          <a:xfrm>
            <a:off x="9267553"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6" name="Straight Connector 5">
            <a:extLst>
              <a:ext uri="{FF2B5EF4-FFF2-40B4-BE49-F238E27FC236}">
                <a16:creationId xmlns:a16="http://schemas.microsoft.com/office/drawing/2014/main" id="{80060D7B-62AF-1E19-50E6-EBE575F095FD}"/>
              </a:ext>
            </a:extLst>
          </p:cNvPr>
          <p:cNvCxnSpPr>
            <a:cxnSpLocks/>
          </p:cNvCxnSpPr>
          <p:nvPr/>
        </p:nvCxnSpPr>
        <p:spPr>
          <a:xfrm flipV="1">
            <a:off x="9086449"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248FD91B-A423-BFC7-6874-18990B62DE21}"/>
              </a:ext>
            </a:extLst>
          </p:cNvPr>
          <p:cNvSpPr>
            <a:spLocks noGrp="1"/>
          </p:cNvSpPr>
          <p:nvPr>
            <p:ph idx="23"/>
          </p:nvPr>
        </p:nvSpPr>
        <p:spPr>
          <a:xfrm>
            <a:off x="350358"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7907420D-2C70-2D43-E66D-F3606D4BBA9B}"/>
              </a:ext>
            </a:extLst>
          </p:cNvPr>
          <p:cNvSpPr>
            <a:spLocks noGrp="1"/>
          </p:cNvSpPr>
          <p:nvPr>
            <p:ph idx="24"/>
          </p:nvPr>
        </p:nvSpPr>
        <p:spPr>
          <a:xfrm>
            <a:off x="3331171"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6832E163-6C17-8CE4-B300-F02CE44AE8AA}"/>
              </a:ext>
            </a:extLst>
          </p:cNvPr>
          <p:cNvSpPr>
            <a:spLocks noGrp="1"/>
          </p:cNvSpPr>
          <p:nvPr>
            <p:ph idx="25"/>
          </p:nvPr>
        </p:nvSpPr>
        <p:spPr>
          <a:xfrm>
            <a:off x="6308121"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6A588575-2F61-1BBE-1B97-E7F3BFA69098}"/>
              </a:ext>
            </a:extLst>
          </p:cNvPr>
          <p:cNvSpPr>
            <a:spLocks noGrp="1"/>
          </p:cNvSpPr>
          <p:nvPr>
            <p:ph idx="26"/>
          </p:nvPr>
        </p:nvSpPr>
        <p:spPr>
          <a:xfrm>
            <a:off x="9277657"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18383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Two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11290852" cy="553139"/>
          </a:xfrm>
          <a:prstGeom prst="roundRect">
            <a:avLst>
              <a:gd name="adj" fmla="val 19236"/>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6263373" y="1643271"/>
            <a:ext cx="5478053"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609600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E5699BE9-82C4-90A2-B19D-0AB9759EEFFF}"/>
              </a:ext>
            </a:extLst>
          </p:cNvPr>
          <p:cNvSpPr>
            <a:spLocks noGrp="1"/>
          </p:cNvSpPr>
          <p:nvPr>
            <p:ph idx="20"/>
          </p:nvPr>
        </p:nvSpPr>
        <p:spPr>
          <a:xfrm>
            <a:off x="429976" y="2302000"/>
            <a:ext cx="5473148"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69DF5273-4730-3FD2-98FC-2AD3E5E584E9}"/>
              </a:ext>
            </a:extLst>
          </p:cNvPr>
          <p:cNvSpPr>
            <a:spLocks noGrp="1"/>
          </p:cNvSpPr>
          <p:nvPr>
            <p:ph idx="21"/>
          </p:nvPr>
        </p:nvSpPr>
        <p:spPr>
          <a:xfrm>
            <a:off x="6263373" y="2302000"/>
            <a:ext cx="547648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734509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3_Three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11290852" cy="553139"/>
          </a:xfrm>
          <a:prstGeom prst="roundRect">
            <a:avLst>
              <a:gd name="adj" fmla="val 19236"/>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4"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4340352"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8230130"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415032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A3E3C9-6ED3-9E22-11ED-9B8E188A4152}"/>
              </a:ext>
            </a:extLst>
          </p:cNvPr>
          <p:cNvCxnSpPr>
            <a:cxnSpLocks/>
          </p:cNvCxnSpPr>
          <p:nvPr/>
        </p:nvCxnSpPr>
        <p:spPr>
          <a:xfrm flipV="1">
            <a:off x="8041675"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B1AFF299-00C1-41A7-4D51-23DEA42B9B9A}"/>
              </a:ext>
            </a:extLst>
          </p:cNvPr>
          <p:cNvSpPr>
            <a:spLocks noGrp="1"/>
          </p:cNvSpPr>
          <p:nvPr>
            <p:ph idx="1"/>
          </p:nvPr>
        </p:nvSpPr>
        <p:spPr>
          <a:xfrm>
            <a:off x="450574"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AA958E36-E8BD-DB20-6177-B2DBA6A1EC77}"/>
              </a:ext>
            </a:extLst>
          </p:cNvPr>
          <p:cNvSpPr>
            <a:spLocks noGrp="1"/>
          </p:cNvSpPr>
          <p:nvPr>
            <p:ph idx="12"/>
          </p:nvPr>
        </p:nvSpPr>
        <p:spPr>
          <a:xfrm>
            <a:off x="4345206" y="2278127"/>
            <a:ext cx="3531553"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496BBE5A-2076-8CB5-BC45-97D8032297FB}"/>
              </a:ext>
            </a:extLst>
          </p:cNvPr>
          <p:cNvSpPr>
            <a:spLocks noGrp="1"/>
          </p:cNvSpPr>
          <p:nvPr>
            <p:ph idx="17"/>
          </p:nvPr>
        </p:nvSpPr>
        <p:spPr>
          <a:xfrm>
            <a:off x="8230130" y="2278127"/>
            <a:ext cx="3531553"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8176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4_Four Cards">
    <p:spTree>
      <p:nvGrpSpPr>
        <p:cNvPr id="1" name=""/>
        <p:cNvGrpSpPr/>
        <p:nvPr/>
      </p:nvGrpSpPr>
      <p:grpSpPr>
        <a:xfrm>
          <a:off x="0" y="0"/>
          <a:ext cx="0" cy="0"/>
          <a:chOff x="0" y="0"/>
          <a:chExt cx="0" cy="0"/>
        </a:xfrm>
      </p:grpSpPr>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350358" y="1562100"/>
            <a:ext cx="11507965" cy="553139"/>
          </a:xfrm>
          <a:prstGeom prst="roundRect">
            <a:avLst>
              <a:gd name="adj" fmla="val 19236"/>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350359"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32573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309667"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28" name="Straight Connector 27">
            <a:extLst>
              <a:ext uri="{FF2B5EF4-FFF2-40B4-BE49-F238E27FC236}">
                <a16:creationId xmlns:a16="http://schemas.microsoft.com/office/drawing/2014/main" id="{5BA12B01-775F-5A32-EB20-4F68DC275759}"/>
              </a:ext>
            </a:extLst>
          </p:cNvPr>
          <p:cNvCxnSpPr>
            <a:cxnSpLocks/>
          </p:cNvCxnSpPr>
          <p:nvPr/>
        </p:nvCxnSpPr>
        <p:spPr>
          <a:xfrm flipV="1">
            <a:off x="3135710"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BA3E3C9-6ED3-9E22-11ED-9B8E188A4152}"/>
              </a:ext>
            </a:extLst>
          </p:cNvPr>
          <p:cNvCxnSpPr>
            <a:cxnSpLocks/>
          </p:cNvCxnSpPr>
          <p:nvPr/>
        </p:nvCxnSpPr>
        <p:spPr>
          <a:xfrm flipV="1">
            <a:off x="6128563"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Content Placeholder 5">
            <a:extLst>
              <a:ext uri="{FF2B5EF4-FFF2-40B4-BE49-F238E27FC236}">
                <a16:creationId xmlns:a16="http://schemas.microsoft.com/office/drawing/2014/main" id="{32B94A53-B6DE-A02B-D15F-E3157D6B4DF5}"/>
              </a:ext>
            </a:extLst>
          </p:cNvPr>
          <p:cNvSpPr>
            <a:spLocks noGrp="1"/>
          </p:cNvSpPr>
          <p:nvPr>
            <p:ph sz="quarter" idx="11"/>
          </p:nvPr>
        </p:nvSpPr>
        <p:spPr>
          <a:xfrm>
            <a:off x="353011"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Text Placeholder 31">
            <a:extLst>
              <a:ext uri="{FF2B5EF4-FFF2-40B4-BE49-F238E27FC236}">
                <a16:creationId xmlns:a16="http://schemas.microsoft.com/office/drawing/2014/main" id="{22524345-375B-EF93-E7BA-77A367311D5A}"/>
              </a:ext>
            </a:extLst>
          </p:cNvPr>
          <p:cNvSpPr>
            <a:spLocks noGrp="1"/>
          </p:cNvSpPr>
          <p:nvPr>
            <p:ph type="body" sz="quarter" idx="22" hasCustomPrompt="1"/>
          </p:nvPr>
        </p:nvSpPr>
        <p:spPr>
          <a:xfrm>
            <a:off x="9267553" y="1643271"/>
            <a:ext cx="2590771" cy="390798"/>
          </a:xfrm>
          <a:prstGeom prst="rect">
            <a:avLst/>
          </a:prstGeom>
        </p:spPr>
        <p:txBody>
          <a:bodyPr anchor="ctr"/>
          <a:lstStyle>
            <a:lvl1pPr marL="0" indent="0" algn="ctr">
              <a:buNone/>
              <a:defRPr sz="1800" b="1">
                <a:solidFill>
                  <a:schemeClr val="bg1"/>
                </a:solidFill>
              </a:defRPr>
            </a:lvl1pPr>
          </a:lstStyle>
          <a:p>
            <a:pPr lvl="0"/>
            <a:r>
              <a:rPr lang="en-US"/>
              <a:t>Heading</a:t>
            </a:r>
          </a:p>
        </p:txBody>
      </p:sp>
      <p:cxnSp>
        <p:nvCxnSpPr>
          <p:cNvPr id="6" name="Straight Connector 5">
            <a:extLst>
              <a:ext uri="{FF2B5EF4-FFF2-40B4-BE49-F238E27FC236}">
                <a16:creationId xmlns:a16="http://schemas.microsoft.com/office/drawing/2014/main" id="{80060D7B-62AF-1E19-50E6-EBE575F095FD}"/>
              </a:ext>
            </a:extLst>
          </p:cNvPr>
          <p:cNvCxnSpPr>
            <a:cxnSpLocks/>
          </p:cNvCxnSpPr>
          <p:nvPr/>
        </p:nvCxnSpPr>
        <p:spPr>
          <a:xfrm flipV="1">
            <a:off x="9086449" y="1631714"/>
            <a:ext cx="0" cy="41391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5AA2CB9A-3A84-AC8B-BA00-B796C5FDE6E4}"/>
              </a:ext>
            </a:extLst>
          </p:cNvPr>
          <p:cNvSpPr>
            <a:spLocks noGrp="1"/>
          </p:cNvSpPr>
          <p:nvPr>
            <p:ph idx="23"/>
          </p:nvPr>
        </p:nvSpPr>
        <p:spPr>
          <a:xfrm>
            <a:off x="350358"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9" name="Content Placeholder 2">
            <a:extLst>
              <a:ext uri="{FF2B5EF4-FFF2-40B4-BE49-F238E27FC236}">
                <a16:creationId xmlns:a16="http://schemas.microsoft.com/office/drawing/2014/main" id="{5ACF70F9-31D0-509D-0597-6BC34E7CDE2B}"/>
              </a:ext>
            </a:extLst>
          </p:cNvPr>
          <p:cNvSpPr>
            <a:spLocks noGrp="1"/>
          </p:cNvSpPr>
          <p:nvPr>
            <p:ph idx="24"/>
          </p:nvPr>
        </p:nvSpPr>
        <p:spPr>
          <a:xfrm>
            <a:off x="3331171" y="2284918"/>
            <a:ext cx="2579901" cy="3939340"/>
          </a:xfrm>
          <a:prstGeom prst="roundRect">
            <a:avLst>
              <a:gd name="adj" fmla="val 495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CA7DF7E3-9815-EA74-7DC5-09937066918D}"/>
              </a:ext>
            </a:extLst>
          </p:cNvPr>
          <p:cNvSpPr>
            <a:spLocks noGrp="1"/>
          </p:cNvSpPr>
          <p:nvPr>
            <p:ph idx="25"/>
          </p:nvPr>
        </p:nvSpPr>
        <p:spPr>
          <a:xfrm>
            <a:off x="6308121"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925A78C1-EB9A-B6F9-F21C-0A0FD32C4D63}"/>
              </a:ext>
            </a:extLst>
          </p:cNvPr>
          <p:cNvSpPr>
            <a:spLocks noGrp="1"/>
          </p:cNvSpPr>
          <p:nvPr>
            <p:ph idx="26"/>
          </p:nvPr>
        </p:nvSpPr>
        <p:spPr>
          <a:xfrm>
            <a:off x="9277657" y="2284918"/>
            <a:ext cx="2579901" cy="3939340"/>
          </a:xfrm>
          <a:prstGeom prst="roundRect">
            <a:avLst>
              <a:gd name="adj" fmla="val 3865"/>
            </a:avLst>
          </a:prstGeom>
          <a:ln w="19050">
            <a:solidFill>
              <a:schemeClr val="bg1">
                <a:lumMod val="85000"/>
              </a:schemeClr>
            </a:solidFill>
          </a:ln>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52045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wo Panels">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3861BBAF-B04F-BBF9-A7A4-15F4CF90EE7A}"/>
              </a:ext>
            </a:extLst>
          </p:cNvPr>
          <p:cNvSpPr/>
          <p:nvPr/>
        </p:nvSpPr>
        <p:spPr bwMode="gray">
          <a:xfrm>
            <a:off x="450573" y="1562100"/>
            <a:ext cx="5486400" cy="4610100"/>
          </a:xfrm>
          <a:prstGeom prst="roundRect">
            <a:avLst>
              <a:gd name="adj" fmla="val 2971"/>
            </a:avLst>
          </a:prstGeom>
          <a:noFill/>
          <a:ln w="25400">
            <a:solidFill>
              <a:schemeClr val="accent6"/>
            </a:solidFill>
            <a:round/>
            <a:headEnd/>
            <a:tailEnd/>
          </a:ln>
        </p:spPr>
        <p:txBody>
          <a:bodyPr wrap="square" lIns="91440" tIns="45720" rIns="91440" bIns="45720" rtlCol="0" anchor="t" anchorCtr="0"/>
          <a:lstStyle/>
          <a:p>
            <a:pPr marL="228600" lvl="1" indent="-228600">
              <a:lnSpc>
                <a:spcPct val="90000"/>
              </a:lnSpc>
              <a:spcBef>
                <a:spcPts val="600"/>
              </a:spcBef>
              <a:buClr>
                <a:schemeClr val="accent6"/>
              </a:buClr>
              <a:buFont typeface="Arial" panose="020B0604020202020204" pitchFamily="34" charset="0"/>
              <a:buChar char="•"/>
            </a:pPr>
            <a:endParaRPr lang="en-US" sz="1600">
              <a:solidFill>
                <a:srgbClr val="000000"/>
              </a:solidFill>
            </a:endParaRPr>
          </a:p>
        </p:txBody>
      </p:sp>
      <p:sp>
        <p:nvSpPr>
          <p:cNvPr id="4" name="Shape 268">
            <a:extLst>
              <a:ext uri="{FF2B5EF4-FFF2-40B4-BE49-F238E27FC236}">
                <a16:creationId xmlns:a16="http://schemas.microsoft.com/office/drawing/2014/main" id="{E041C78D-F331-F8F8-E019-31B7BCBB6492}"/>
              </a:ext>
            </a:extLst>
          </p:cNvPr>
          <p:cNvSpPr txBox="1">
            <a:spLocks/>
          </p:cNvSpPr>
          <p:nvPr/>
        </p:nvSpPr>
        <p:spPr bwMode="gray">
          <a:xfrm>
            <a:off x="450573" y="1562100"/>
            <a:ext cx="5486400" cy="553139"/>
          </a:xfrm>
          <a:prstGeom prst="round2SameRect">
            <a:avLst>
              <a:gd name="adj1" fmla="val 33570"/>
              <a:gd name="adj2" fmla="val 0"/>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5" name="Rounded Rectangle 4">
            <a:extLst>
              <a:ext uri="{FF2B5EF4-FFF2-40B4-BE49-F238E27FC236}">
                <a16:creationId xmlns:a16="http://schemas.microsoft.com/office/drawing/2014/main" id="{1A9BAB9B-61D4-25A3-A7F7-AAD268DA6CB2}"/>
              </a:ext>
            </a:extLst>
          </p:cNvPr>
          <p:cNvSpPr/>
          <p:nvPr/>
        </p:nvSpPr>
        <p:spPr bwMode="gray">
          <a:xfrm>
            <a:off x="6255027" y="1562100"/>
            <a:ext cx="5486400" cy="4610100"/>
          </a:xfrm>
          <a:prstGeom prst="roundRect">
            <a:avLst>
              <a:gd name="adj" fmla="val 2971"/>
            </a:avLst>
          </a:prstGeom>
          <a:noFill/>
          <a:ln w="25400">
            <a:solidFill>
              <a:schemeClr val="accent3"/>
            </a:solidFill>
            <a:round/>
            <a:headEnd/>
            <a:tailEnd/>
          </a:ln>
        </p:spPr>
        <p:txBody>
          <a:bodyPr wrap="square" lIns="91440" tIns="45720" rIns="91440" bIns="45720" rtlCol="0" anchor="t" anchorCtr="0"/>
          <a:lstStyle/>
          <a:p>
            <a:pPr marL="228600" lvl="1" indent="-228600">
              <a:lnSpc>
                <a:spcPct val="90000"/>
              </a:lnSpc>
              <a:spcBef>
                <a:spcPts val="600"/>
              </a:spcBef>
              <a:buClr>
                <a:schemeClr val="accent3"/>
              </a:buClr>
              <a:buFont typeface="Arial" panose="020B0604020202020204" pitchFamily="34" charset="0"/>
              <a:buChar char="•"/>
            </a:pPr>
            <a:endParaRPr lang="en-US" sz="1600">
              <a:solidFill>
                <a:srgbClr val="000000"/>
              </a:solidFill>
            </a:endParaRPr>
          </a:p>
        </p:txBody>
      </p:sp>
      <p:sp>
        <p:nvSpPr>
          <p:cNvPr id="12" name="Shape 268">
            <a:extLst>
              <a:ext uri="{FF2B5EF4-FFF2-40B4-BE49-F238E27FC236}">
                <a16:creationId xmlns:a16="http://schemas.microsoft.com/office/drawing/2014/main" id="{1513D950-03B8-24E5-CE53-70C70B27BF9D}"/>
              </a:ext>
            </a:extLst>
          </p:cNvPr>
          <p:cNvSpPr txBox="1">
            <a:spLocks/>
          </p:cNvSpPr>
          <p:nvPr/>
        </p:nvSpPr>
        <p:spPr bwMode="gray">
          <a:xfrm>
            <a:off x="6255027" y="1562100"/>
            <a:ext cx="5486400" cy="553139"/>
          </a:xfrm>
          <a:prstGeom prst="round2SameRect">
            <a:avLst>
              <a:gd name="adj1" fmla="val 28978"/>
              <a:gd name="adj2" fmla="val 0"/>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460375" y="2127249"/>
            <a:ext cx="5466796"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6264829" y="2127249"/>
            <a:ext cx="5466796"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542558" y="4410634"/>
            <a:ext cx="5302430" cy="1645609"/>
          </a:xfrm>
          <a:prstGeom prst="rect">
            <a:avLst/>
          </a:prstGeom>
        </p:spPr>
        <p:txBody>
          <a:bodyPr lIns="91440" tIns="182880" rIns="45720"/>
          <a:lstStyle>
            <a:lvl1pPr marL="233363" indent="-223838">
              <a:spcBef>
                <a:spcPts val="600"/>
              </a:spcBef>
              <a:buClr>
                <a:schemeClr val="accent6"/>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6347012" y="4410634"/>
            <a:ext cx="5302430" cy="1645609"/>
          </a:xfrm>
          <a:prstGeom prst="rect">
            <a:avLst/>
          </a:prstGeom>
        </p:spPr>
        <p:txBody>
          <a:bodyPr lIns="91440" tIns="182880" rIns="45720"/>
          <a:lstStyle>
            <a:lvl1pPr marL="233363" indent="-233363">
              <a:spcBef>
                <a:spcPts val="600"/>
              </a:spcBef>
              <a:buClr>
                <a:schemeClr val="accent3"/>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3" y="1643271"/>
            <a:ext cx="548640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6255027" y="1643271"/>
            <a:ext cx="548640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256394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ree Panels">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73DB2F14-FCEC-8AAA-48C7-F5C4592E6FDE}"/>
              </a:ext>
            </a:extLst>
          </p:cNvPr>
          <p:cNvSpPr/>
          <p:nvPr/>
        </p:nvSpPr>
        <p:spPr bwMode="gray">
          <a:xfrm>
            <a:off x="8233274" y="1562100"/>
            <a:ext cx="3508152" cy="4610100"/>
          </a:xfrm>
          <a:prstGeom prst="roundRect">
            <a:avLst>
              <a:gd name="adj" fmla="val 3522"/>
            </a:avLst>
          </a:prstGeom>
          <a:noFill/>
          <a:ln w="25400">
            <a:solidFill>
              <a:schemeClr val="accent2"/>
            </a:solidFill>
            <a:round/>
            <a:headEnd/>
            <a:tailEnd/>
          </a:ln>
        </p:spPr>
        <p:txBody>
          <a:bodyPr wrap="square" lIns="91440" tIns="45720" rIns="91440" rtlCol="0" anchor="t" anchorCtr="0"/>
          <a:lstStyle/>
          <a:p>
            <a:pPr marL="228600" lvl="1" indent="-228600">
              <a:lnSpc>
                <a:spcPct val="90000"/>
              </a:lnSpc>
              <a:spcBef>
                <a:spcPts val="600"/>
              </a:spcBef>
              <a:buClr>
                <a:schemeClr val="accent2"/>
              </a:buClr>
              <a:buFont typeface="Arial" panose="020B0604020202020204" pitchFamily="34" charset="0"/>
              <a:buChar char="•"/>
            </a:pPr>
            <a:endParaRPr lang="en-US" sz="1600">
              <a:solidFill>
                <a:srgbClr val="000000"/>
              </a:solidFill>
            </a:endParaRPr>
          </a:p>
        </p:txBody>
      </p:sp>
      <p:sp>
        <p:nvSpPr>
          <p:cNvPr id="17" name="Rounded Rectangle 16">
            <a:extLst>
              <a:ext uri="{FF2B5EF4-FFF2-40B4-BE49-F238E27FC236}">
                <a16:creationId xmlns:a16="http://schemas.microsoft.com/office/drawing/2014/main" id="{2486488C-5E5E-3CC0-2B2A-988933AA3E52}"/>
              </a:ext>
            </a:extLst>
          </p:cNvPr>
          <p:cNvSpPr/>
          <p:nvPr/>
        </p:nvSpPr>
        <p:spPr bwMode="gray">
          <a:xfrm>
            <a:off x="4341924" y="1562100"/>
            <a:ext cx="3508152" cy="4610100"/>
          </a:xfrm>
          <a:prstGeom prst="roundRect">
            <a:avLst>
              <a:gd name="adj" fmla="val 3162"/>
            </a:avLst>
          </a:prstGeom>
          <a:noFill/>
          <a:ln w="25400">
            <a:solidFill>
              <a:schemeClr val="accent3"/>
            </a:solidFill>
            <a:round/>
            <a:headEnd/>
            <a:tailEnd/>
          </a:ln>
        </p:spPr>
        <p:txBody>
          <a:bodyPr wrap="square" lIns="91440" tIns="45720" rIns="91440" rtlCol="0" anchor="t" anchorCtr="0"/>
          <a:lstStyle/>
          <a:p>
            <a:pPr marL="228600" lvl="1" indent="-228600">
              <a:lnSpc>
                <a:spcPct val="90000"/>
              </a:lnSpc>
              <a:spcBef>
                <a:spcPts val="600"/>
              </a:spcBef>
              <a:buClr>
                <a:schemeClr val="accent3"/>
              </a:buClr>
              <a:buFont typeface="Arial" panose="020B0604020202020204" pitchFamily="34" charset="0"/>
              <a:buChar char="•"/>
            </a:pPr>
            <a:endParaRPr lang="en-US" sz="1600">
              <a:solidFill>
                <a:srgbClr val="000000"/>
              </a:solidFill>
            </a:endParaRPr>
          </a:p>
        </p:txBody>
      </p:sp>
      <p:sp>
        <p:nvSpPr>
          <p:cNvPr id="20" name="Shape 268">
            <a:extLst>
              <a:ext uri="{FF2B5EF4-FFF2-40B4-BE49-F238E27FC236}">
                <a16:creationId xmlns:a16="http://schemas.microsoft.com/office/drawing/2014/main" id="{0111F0D5-041A-03AE-5CEE-ADE5411EC5FE}"/>
              </a:ext>
            </a:extLst>
          </p:cNvPr>
          <p:cNvSpPr txBox="1">
            <a:spLocks/>
          </p:cNvSpPr>
          <p:nvPr/>
        </p:nvSpPr>
        <p:spPr bwMode="gray">
          <a:xfrm>
            <a:off x="8233274" y="1562100"/>
            <a:ext cx="3508152" cy="553139"/>
          </a:xfrm>
          <a:prstGeom prst="round2SameRect">
            <a:avLst>
              <a:gd name="adj1" fmla="val 28338"/>
              <a:gd name="adj2" fmla="val 0"/>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23" name="Shape 268">
            <a:extLst>
              <a:ext uri="{FF2B5EF4-FFF2-40B4-BE49-F238E27FC236}">
                <a16:creationId xmlns:a16="http://schemas.microsoft.com/office/drawing/2014/main" id="{1E948FAD-6015-31AF-03CA-614E0CE6CC4F}"/>
              </a:ext>
            </a:extLst>
          </p:cNvPr>
          <p:cNvSpPr txBox="1">
            <a:spLocks/>
          </p:cNvSpPr>
          <p:nvPr/>
        </p:nvSpPr>
        <p:spPr bwMode="gray">
          <a:xfrm>
            <a:off x="4341924" y="1562100"/>
            <a:ext cx="3508152" cy="553139"/>
          </a:xfrm>
          <a:prstGeom prst="round2SameRect">
            <a:avLst>
              <a:gd name="adj1" fmla="val 26058"/>
              <a:gd name="adj2" fmla="val 0"/>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26" name="Rounded Rectangle 25">
            <a:extLst>
              <a:ext uri="{FF2B5EF4-FFF2-40B4-BE49-F238E27FC236}">
                <a16:creationId xmlns:a16="http://schemas.microsoft.com/office/drawing/2014/main" id="{65E9C364-55ED-811B-32DD-57E406DD23CF}"/>
              </a:ext>
            </a:extLst>
          </p:cNvPr>
          <p:cNvSpPr/>
          <p:nvPr/>
        </p:nvSpPr>
        <p:spPr bwMode="gray">
          <a:xfrm>
            <a:off x="450574" y="1562100"/>
            <a:ext cx="3508152" cy="4610100"/>
          </a:xfrm>
          <a:prstGeom prst="roundRect">
            <a:avLst>
              <a:gd name="adj" fmla="val 4241"/>
            </a:avLst>
          </a:prstGeom>
          <a:noFill/>
          <a:ln w="25400">
            <a:solidFill>
              <a:schemeClr val="accent6"/>
            </a:solidFill>
            <a:round/>
            <a:headEnd/>
            <a:tailEnd/>
          </a:ln>
        </p:spPr>
        <p:txBody>
          <a:bodyPr wrap="square" lIns="182880" tIns="3017520" rtlCol="0" anchor="t" anchorCtr="0"/>
          <a:lstStyle/>
          <a:p>
            <a:pPr marL="228600" lvl="1" indent="-228600">
              <a:lnSpc>
                <a:spcPct val="90000"/>
              </a:lnSpc>
              <a:spcBef>
                <a:spcPts val="600"/>
              </a:spcBef>
              <a:buClr>
                <a:schemeClr val="accent6"/>
              </a:buClr>
              <a:buFont typeface="Arial" panose="020B0604020202020204" pitchFamily="34" charset="0"/>
              <a:buChar char="•"/>
            </a:pPr>
            <a:endParaRPr lang="en-US" sz="1600">
              <a:solidFill>
                <a:srgbClr val="000000"/>
              </a:solidFill>
            </a:endParaRPr>
          </a:p>
        </p:txBody>
      </p:sp>
      <p:sp>
        <p:nvSpPr>
          <p:cNvPr id="27" name="Shape 268">
            <a:extLst>
              <a:ext uri="{FF2B5EF4-FFF2-40B4-BE49-F238E27FC236}">
                <a16:creationId xmlns:a16="http://schemas.microsoft.com/office/drawing/2014/main" id="{ECABEBA4-E7A2-BCAF-0DD8-DFB7C07C3F23}"/>
              </a:ext>
            </a:extLst>
          </p:cNvPr>
          <p:cNvSpPr txBox="1">
            <a:spLocks/>
          </p:cNvSpPr>
          <p:nvPr/>
        </p:nvSpPr>
        <p:spPr bwMode="gray">
          <a:xfrm>
            <a:off x="450574" y="1562100"/>
            <a:ext cx="3508152" cy="553139"/>
          </a:xfrm>
          <a:prstGeom prst="round2SameRect">
            <a:avLst>
              <a:gd name="adj1" fmla="val 35179"/>
              <a:gd name="adj2" fmla="val 0"/>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463147" y="2127249"/>
            <a:ext cx="348615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4352925" y="2127249"/>
            <a:ext cx="348615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8242703" y="2127249"/>
            <a:ext cx="348615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544286" y="4410634"/>
            <a:ext cx="3323872" cy="1645609"/>
          </a:xfrm>
          <a:prstGeom prst="rect">
            <a:avLst/>
          </a:prstGeom>
        </p:spPr>
        <p:txBody>
          <a:bodyPr lIns="91440" tIns="182880" rIns="45720"/>
          <a:lstStyle>
            <a:lvl1pPr marL="233363" indent="-223838">
              <a:spcBef>
                <a:spcPts val="600"/>
              </a:spcBef>
              <a:buClr>
                <a:schemeClr val="accent6"/>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4438918" y="4410634"/>
            <a:ext cx="3323872" cy="1645609"/>
          </a:xfrm>
          <a:prstGeom prst="rect">
            <a:avLst/>
          </a:prstGeom>
        </p:spPr>
        <p:txBody>
          <a:bodyPr lIns="91440" tIns="182880" rIns="45720"/>
          <a:lstStyle>
            <a:lvl1pPr marL="233363" indent="-233363">
              <a:spcBef>
                <a:spcPts val="600"/>
              </a:spcBef>
              <a:buClr>
                <a:schemeClr val="accent3"/>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8323842" y="4410634"/>
            <a:ext cx="3323872" cy="1645609"/>
          </a:xfrm>
          <a:prstGeom prst="rect">
            <a:avLst/>
          </a:prstGeom>
        </p:spPr>
        <p:txBody>
          <a:bodyPr lIns="91440" tIns="182880" rIns="45720"/>
          <a:lstStyle>
            <a:lvl1pPr marL="233363" indent="-233363">
              <a:spcBef>
                <a:spcPts val="600"/>
              </a:spcBef>
              <a:buClr>
                <a:schemeClr val="accent2"/>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574"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4340352"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8230130" y="1643271"/>
            <a:ext cx="3511296"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216281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Four Panels">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90544FA7-9DAC-C49E-3A06-71DD8115B0A6}"/>
              </a:ext>
            </a:extLst>
          </p:cNvPr>
          <p:cNvGrpSpPr/>
          <p:nvPr/>
        </p:nvGrpSpPr>
        <p:grpSpPr>
          <a:xfrm>
            <a:off x="450712" y="1562100"/>
            <a:ext cx="11290714" cy="4610100"/>
            <a:chOff x="450712" y="1562100"/>
            <a:chExt cx="11290714" cy="4610100"/>
          </a:xfrm>
        </p:grpSpPr>
        <p:sp>
          <p:nvSpPr>
            <p:cNvPr id="15" name="Rounded Rectangle 14">
              <a:extLst>
                <a:ext uri="{FF2B5EF4-FFF2-40B4-BE49-F238E27FC236}">
                  <a16:creationId xmlns:a16="http://schemas.microsoft.com/office/drawing/2014/main" id="{F964AC03-D340-DA49-6EB4-48984FBD736E}"/>
                </a:ext>
              </a:extLst>
            </p:cNvPr>
            <p:cNvSpPr/>
            <p:nvPr/>
          </p:nvSpPr>
          <p:spPr bwMode="gray">
            <a:xfrm>
              <a:off x="450712" y="1562100"/>
              <a:ext cx="2651760" cy="4610100"/>
            </a:xfrm>
            <a:prstGeom prst="roundRect">
              <a:avLst>
                <a:gd name="adj" fmla="val 5018"/>
              </a:avLst>
            </a:prstGeom>
            <a:noFill/>
            <a:ln w="25400">
              <a:solidFill>
                <a:schemeClr val="accent6"/>
              </a:solidFill>
              <a:round/>
              <a:headEnd/>
              <a:tailEnd/>
            </a:ln>
          </p:spPr>
          <p:txBody>
            <a:bodyPr wrap="square" lIns="91440" tIns="45720" rtlCol="0" anchor="t" anchorCtr="0"/>
            <a:lstStyle/>
            <a:p>
              <a:pPr marL="228600" lvl="1" indent="-228600">
                <a:lnSpc>
                  <a:spcPct val="90000"/>
                </a:lnSpc>
                <a:spcBef>
                  <a:spcPts val="600"/>
                </a:spcBef>
                <a:buClr>
                  <a:schemeClr val="accent6"/>
                </a:buClr>
                <a:buFont typeface="Arial" panose="020B0604020202020204" pitchFamily="34" charset="0"/>
                <a:buChar char="•"/>
              </a:pPr>
              <a:endParaRPr lang="en-US" sz="1600">
                <a:solidFill>
                  <a:srgbClr val="000000"/>
                </a:solidFill>
              </a:endParaRPr>
            </a:p>
          </p:txBody>
        </p:sp>
        <p:sp>
          <p:nvSpPr>
            <p:cNvPr id="16" name="Shape 268">
              <a:extLst>
                <a:ext uri="{FF2B5EF4-FFF2-40B4-BE49-F238E27FC236}">
                  <a16:creationId xmlns:a16="http://schemas.microsoft.com/office/drawing/2014/main" id="{716E86A6-B4C5-9A95-442D-50892E5A0C3A}"/>
                </a:ext>
              </a:extLst>
            </p:cNvPr>
            <p:cNvSpPr txBox="1">
              <a:spLocks/>
            </p:cNvSpPr>
            <p:nvPr/>
          </p:nvSpPr>
          <p:spPr bwMode="gray">
            <a:xfrm>
              <a:off x="450712" y="1562100"/>
              <a:ext cx="2651760" cy="553139"/>
            </a:xfrm>
            <a:prstGeom prst="round2SameRect">
              <a:avLst>
                <a:gd name="adj1" fmla="val 31759"/>
                <a:gd name="adj2" fmla="val 0"/>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8" name="Rounded Rectangle 17">
              <a:extLst>
                <a:ext uri="{FF2B5EF4-FFF2-40B4-BE49-F238E27FC236}">
                  <a16:creationId xmlns:a16="http://schemas.microsoft.com/office/drawing/2014/main" id="{0D6D2471-1A01-2E43-32CE-99A141188898}"/>
                </a:ext>
              </a:extLst>
            </p:cNvPr>
            <p:cNvSpPr/>
            <p:nvPr/>
          </p:nvSpPr>
          <p:spPr bwMode="gray">
            <a:xfrm>
              <a:off x="3330271" y="1562100"/>
              <a:ext cx="2651760" cy="4610100"/>
            </a:xfrm>
            <a:prstGeom prst="roundRect">
              <a:avLst>
                <a:gd name="adj" fmla="val 5018"/>
              </a:avLst>
            </a:prstGeom>
            <a:noFill/>
            <a:ln w="25400">
              <a:solidFill>
                <a:schemeClr val="accent3"/>
              </a:solidFill>
              <a:round/>
              <a:headEnd/>
              <a:tailEnd/>
            </a:ln>
          </p:spPr>
          <p:txBody>
            <a:bodyPr wrap="square" lIns="91440" tIns="45720" rtlCol="0" anchor="t" anchorCtr="0"/>
            <a:lstStyle/>
            <a:p>
              <a:pPr marL="228600" lvl="1" indent="-228600">
                <a:lnSpc>
                  <a:spcPct val="90000"/>
                </a:lnSpc>
                <a:spcBef>
                  <a:spcPts val="600"/>
                </a:spcBef>
                <a:buClr>
                  <a:schemeClr val="accent3"/>
                </a:buClr>
                <a:buFont typeface="Arial" panose="020B0604020202020204" pitchFamily="34" charset="0"/>
                <a:buChar char="•"/>
              </a:pPr>
              <a:endParaRPr lang="en-US" sz="1600">
                <a:solidFill>
                  <a:srgbClr val="000000"/>
                </a:solidFill>
              </a:endParaRPr>
            </a:p>
          </p:txBody>
        </p:sp>
        <p:sp>
          <p:nvSpPr>
            <p:cNvPr id="19" name="Shape 268">
              <a:extLst>
                <a:ext uri="{FF2B5EF4-FFF2-40B4-BE49-F238E27FC236}">
                  <a16:creationId xmlns:a16="http://schemas.microsoft.com/office/drawing/2014/main" id="{8E5765F9-BBEC-FE60-0DEC-1FE00556F3BB}"/>
                </a:ext>
              </a:extLst>
            </p:cNvPr>
            <p:cNvSpPr txBox="1">
              <a:spLocks/>
            </p:cNvSpPr>
            <p:nvPr/>
          </p:nvSpPr>
          <p:spPr bwMode="gray">
            <a:xfrm>
              <a:off x="3330271" y="1562100"/>
              <a:ext cx="2651760" cy="553139"/>
            </a:xfrm>
            <a:prstGeom prst="round2SameRect">
              <a:avLst>
                <a:gd name="adj1" fmla="val 32899"/>
                <a:gd name="adj2" fmla="val 0"/>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21" name="Rounded Rectangle 20">
              <a:extLst>
                <a:ext uri="{FF2B5EF4-FFF2-40B4-BE49-F238E27FC236}">
                  <a16:creationId xmlns:a16="http://schemas.microsoft.com/office/drawing/2014/main" id="{8426BF78-461B-76D7-1857-854BC4BE1AD7}"/>
                </a:ext>
              </a:extLst>
            </p:cNvPr>
            <p:cNvSpPr/>
            <p:nvPr/>
          </p:nvSpPr>
          <p:spPr bwMode="gray">
            <a:xfrm>
              <a:off x="6209968" y="1562100"/>
              <a:ext cx="2651760" cy="4610100"/>
            </a:xfrm>
            <a:prstGeom prst="roundRect">
              <a:avLst>
                <a:gd name="adj" fmla="val 3829"/>
              </a:avLst>
            </a:prstGeom>
            <a:noFill/>
            <a:ln w="25400">
              <a:solidFill>
                <a:schemeClr val="accent2"/>
              </a:solidFill>
              <a:round/>
              <a:headEnd/>
              <a:tailEnd/>
            </a:ln>
          </p:spPr>
          <p:txBody>
            <a:bodyPr wrap="square" lIns="91440" tIns="45720" rtlCol="0" anchor="t" anchorCtr="0"/>
            <a:lstStyle/>
            <a:p>
              <a:pPr marL="228600" lvl="1" indent="-228600">
                <a:lnSpc>
                  <a:spcPct val="90000"/>
                </a:lnSpc>
                <a:spcBef>
                  <a:spcPts val="600"/>
                </a:spcBef>
                <a:buClr>
                  <a:schemeClr val="accent2"/>
                </a:buClr>
                <a:buFont typeface="Arial" panose="020B0604020202020204" pitchFamily="34" charset="0"/>
                <a:buChar char="•"/>
              </a:pPr>
              <a:endParaRPr lang="en-US" sz="1600">
                <a:solidFill>
                  <a:srgbClr val="000000"/>
                </a:solidFill>
              </a:endParaRPr>
            </a:p>
          </p:txBody>
        </p:sp>
        <p:sp>
          <p:nvSpPr>
            <p:cNvPr id="22" name="Shape 268">
              <a:extLst>
                <a:ext uri="{FF2B5EF4-FFF2-40B4-BE49-F238E27FC236}">
                  <a16:creationId xmlns:a16="http://schemas.microsoft.com/office/drawing/2014/main" id="{760B1DBC-27B7-A8DF-DA76-1B68956785C4}"/>
                </a:ext>
              </a:extLst>
            </p:cNvPr>
            <p:cNvSpPr txBox="1">
              <a:spLocks/>
            </p:cNvSpPr>
            <p:nvPr/>
          </p:nvSpPr>
          <p:spPr bwMode="gray">
            <a:xfrm>
              <a:off x="6209968" y="1562100"/>
              <a:ext cx="2651760" cy="553139"/>
            </a:xfrm>
            <a:prstGeom prst="round2SameRect">
              <a:avLst>
                <a:gd name="adj1" fmla="val 24919"/>
                <a:gd name="adj2" fmla="val 0"/>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24" name="Rounded Rectangle 23">
              <a:extLst>
                <a:ext uri="{FF2B5EF4-FFF2-40B4-BE49-F238E27FC236}">
                  <a16:creationId xmlns:a16="http://schemas.microsoft.com/office/drawing/2014/main" id="{7117C622-46B1-68B3-A93E-B7CE3023F97E}"/>
                </a:ext>
              </a:extLst>
            </p:cNvPr>
            <p:cNvSpPr/>
            <p:nvPr/>
          </p:nvSpPr>
          <p:spPr bwMode="gray">
            <a:xfrm>
              <a:off x="9089666" y="1562100"/>
              <a:ext cx="2651760" cy="4610100"/>
            </a:xfrm>
            <a:prstGeom prst="roundRect">
              <a:avLst>
                <a:gd name="adj" fmla="val 5018"/>
              </a:avLst>
            </a:prstGeom>
            <a:noFill/>
            <a:ln w="25400">
              <a:solidFill>
                <a:schemeClr val="accent4"/>
              </a:solidFill>
              <a:round/>
              <a:headEnd/>
              <a:tailEnd/>
            </a:ln>
          </p:spPr>
          <p:txBody>
            <a:bodyPr wrap="square" lIns="91440" tIns="45720" rtlCol="0" anchor="t" anchorCtr="0"/>
            <a:lstStyle/>
            <a:p>
              <a:pPr marL="228600" lvl="1" indent="-228600">
                <a:lnSpc>
                  <a:spcPct val="90000"/>
                </a:lnSpc>
                <a:spcBef>
                  <a:spcPts val="600"/>
                </a:spcBef>
                <a:buClr>
                  <a:schemeClr val="accent4"/>
                </a:buClr>
                <a:buFont typeface="Arial" panose="020B0604020202020204" pitchFamily="34" charset="0"/>
                <a:buChar char="•"/>
              </a:pPr>
              <a:endParaRPr lang="en-US" sz="1600">
                <a:solidFill>
                  <a:srgbClr val="000000"/>
                </a:solidFill>
              </a:endParaRPr>
            </a:p>
          </p:txBody>
        </p:sp>
        <p:sp>
          <p:nvSpPr>
            <p:cNvPr id="25" name="Shape 268">
              <a:extLst>
                <a:ext uri="{FF2B5EF4-FFF2-40B4-BE49-F238E27FC236}">
                  <a16:creationId xmlns:a16="http://schemas.microsoft.com/office/drawing/2014/main" id="{B31DF88B-D64C-EAF1-A6B0-942E6119A707}"/>
                </a:ext>
              </a:extLst>
            </p:cNvPr>
            <p:cNvSpPr txBox="1">
              <a:spLocks/>
            </p:cNvSpPr>
            <p:nvPr/>
          </p:nvSpPr>
          <p:spPr bwMode="gray">
            <a:xfrm>
              <a:off x="9089666" y="1562100"/>
              <a:ext cx="2651760" cy="553139"/>
            </a:xfrm>
            <a:prstGeom prst="round2SameRect">
              <a:avLst>
                <a:gd name="adj1" fmla="val 29478"/>
                <a:gd name="adj2" fmla="val 0"/>
              </a:avLst>
            </a:prstGeom>
            <a:solidFill>
              <a:schemeClr val="accent4"/>
            </a:solidFill>
            <a:ln w="25400">
              <a:solidFill>
                <a:schemeClr val="accent4"/>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gr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459856" y="2127249"/>
            <a:ext cx="26334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339507" y="2127249"/>
            <a:ext cx="26334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219158" y="2127249"/>
            <a:ext cx="26334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098810" y="2127249"/>
            <a:ext cx="26334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181106" y="4410634"/>
            <a:ext cx="2468880" cy="1645609"/>
          </a:xfrm>
          <a:prstGeom prst="rect">
            <a:avLst/>
          </a:prstGeom>
        </p:spPr>
        <p:txBody>
          <a:bodyPr lIns="91440" tIns="182880" rIns="45720"/>
          <a:lstStyle>
            <a:lvl1pPr marL="233363" indent="-233363">
              <a:spcBef>
                <a:spcPts val="600"/>
              </a:spcBef>
              <a:buClr>
                <a:schemeClr val="accent4"/>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542152" y="4410634"/>
            <a:ext cx="2468880" cy="1645609"/>
          </a:xfrm>
          <a:prstGeom prst="rect">
            <a:avLst/>
          </a:prstGeom>
        </p:spPr>
        <p:txBody>
          <a:bodyPr lIns="91440" tIns="182880" rIns="45720"/>
          <a:lstStyle>
            <a:lvl1pPr marL="233363" indent="-223838">
              <a:spcBef>
                <a:spcPts val="600"/>
              </a:spcBef>
              <a:buClr>
                <a:schemeClr val="accent6"/>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421711" y="4410634"/>
            <a:ext cx="2468880" cy="1645609"/>
          </a:xfrm>
          <a:prstGeom prst="rect">
            <a:avLst/>
          </a:prstGeom>
        </p:spPr>
        <p:txBody>
          <a:bodyPr lIns="91440" tIns="182880" rIns="45720"/>
          <a:lstStyle>
            <a:lvl1pPr marL="233363" indent="-233363">
              <a:spcBef>
                <a:spcPts val="600"/>
              </a:spcBef>
              <a:buClr>
                <a:schemeClr val="accent3"/>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301408" y="4410634"/>
            <a:ext cx="2468880" cy="1645609"/>
          </a:xfrm>
          <a:prstGeom prst="rect">
            <a:avLst/>
          </a:prstGeom>
        </p:spPr>
        <p:txBody>
          <a:bodyPr lIns="91440" tIns="182880" rIns="45720"/>
          <a:lstStyle>
            <a:lvl1pPr marL="233363" indent="-233363">
              <a:spcBef>
                <a:spcPts val="600"/>
              </a:spcBef>
              <a:buClr>
                <a:schemeClr val="accent2"/>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712"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330455"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210060"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9089666"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3566208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Agenda">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6172200" y="1056640"/>
            <a:ext cx="5495924" cy="4839431"/>
          </a:xfrm>
          <a:prstGeom prst="rect">
            <a:avLst/>
          </a:prstGeom>
        </p:spPr>
        <p:txBody>
          <a:bodyPr anchor="ctr"/>
          <a:lstStyle>
            <a:lvl1pPr>
              <a:defRPr sz="2000"/>
            </a:lvl1pPr>
            <a:lvl2pPr>
              <a:defRPr sz="1600"/>
            </a:lvl2pPr>
            <a:lvl3pPr>
              <a:defRPr sz="1400"/>
            </a:lvl3pPr>
          </a:lstStyle>
          <a:p>
            <a:pPr lvl="0"/>
            <a:r>
              <a:rPr lang="en-US"/>
              <a:t>Click to edit Master text styles</a:t>
            </a:r>
          </a:p>
          <a:p>
            <a:pPr lvl="1"/>
            <a:r>
              <a:rPr lang="en-US"/>
              <a:t>Second level</a:t>
            </a:r>
          </a:p>
          <a:p>
            <a:pPr lvl="2"/>
            <a:r>
              <a:rPr lang="en-US"/>
              <a:t>Third level</a:t>
            </a:r>
          </a:p>
        </p:txBody>
      </p:sp>
      <p:sp>
        <p:nvSpPr>
          <p:cNvPr id="9" name="Title 8">
            <a:extLst>
              <a:ext uri="{FF2B5EF4-FFF2-40B4-BE49-F238E27FC236}">
                <a16:creationId xmlns:a16="http://schemas.microsoft.com/office/drawing/2014/main" id="{5B210891-6461-9F4C-A611-71DFB4BEB54E}"/>
              </a:ext>
            </a:extLst>
          </p:cNvPr>
          <p:cNvSpPr>
            <a:spLocks noGrp="1"/>
          </p:cNvSpPr>
          <p:nvPr>
            <p:ph type="title"/>
          </p:nvPr>
        </p:nvSpPr>
        <p:spPr>
          <a:xfrm>
            <a:off x="353011" y="2714324"/>
            <a:ext cx="5480934" cy="1429352"/>
          </a:xfrm>
          <a:prstGeom prst="rect">
            <a:avLst/>
          </a:prstGeom>
        </p:spPr>
        <p:txBody>
          <a:bodyPr anchor="ctr"/>
          <a:lstStyle>
            <a:lvl1pPr>
              <a:defRPr sz="4400" b="1"/>
            </a:lvl1pPr>
          </a:lstStyle>
          <a:p>
            <a:r>
              <a:rPr lang="en-US"/>
              <a:t>Click to edit Master title style</a:t>
            </a:r>
          </a:p>
        </p:txBody>
      </p:sp>
      <p:sp>
        <p:nvSpPr>
          <p:cNvPr id="11" name="Rectangle 10">
            <a:extLst>
              <a:ext uri="{FF2B5EF4-FFF2-40B4-BE49-F238E27FC236}">
                <a16:creationId xmlns:a16="http://schemas.microsoft.com/office/drawing/2014/main" id="{B5C18B6C-9F19-465A-D587-C1D4B4F7D035}"/>
              </a:ext>
            </a:extLst>
          </p:cNvPr>
          <p:cNvSpPr/>
          <p:nvPr/>
        </p:nvSpPr>
        <p:spPr>
          <a:xfrm>
            <a:off x="451607" y="1505151"/>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064CFA2-7332-A16F-04AB-E5F4C7165F0E}"/>
              </a:ext>
            </a:extLst>
          </p:cNvPr>
          <p:cNvSpPr/>
          <p:nvPr/>
        </p:nvSpPr>
        <p:spPr>
          <a:xfrm>
            <a:off x="5052388" y="6643615"/>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AD014F6-FF8B-C9C1-CB27-7A4D4648226D}"/>
              </a:ext>
            </a:extLst>
          </p:cNvPr>
          <p:cNvGrpSpPr/>
          <p:nvPr/>
        </p:nvGrpSpPr>
        <p:grpSpPr>
          <a:xfrm>
            <a:off x="629201" y="0"/>
            <a:ext cx="4254059" cy="6858000"/>
            <a:chOff x="1463347" y="0"/>
            <a:chExt cx="4686069" cy="7554446"/>
          </a:xfrm>
        </p:grpSpPr>
        <p:sp>
          <p:nvSpPr>
            <p:cNvPr id="4" name="Round Single Corner Rectangle 3">
              <a:extLst>
                <a:ext uri="{FF2B5EF4-FFF2-40B4-BE49-F238E27FC236}">
                  <a16:creationId xmlns:a16="http://schemas.microsoft.com/office/drawing/2014/main" id="{69DE1A71-5C32-6A8A-6083-91C1444C13E7}"/>
                </a:ext>
              </a:extLst>
            </p:cNvPr>
            <p:cNvSpPr/>
            <p:nvPr/>
          </p:nvSpPr>
          <p:spPr>
            <a:xfrm>
              <a:off x="1781643" y="5719711"/>
              <a:ext cx="1576544" cy="1567595"/>
            </a:xfrm>
            <a:prstGeom prst="round1Rect">
              <a:avLst>
                <a:gd name="adj" fmla="val 38013"/>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4C500A8-7DF7-BB50-5087-8AC914A3859F}"/>
                </a:ext>
              </a:extLst>
            </p:cNvPr>
            <p:cNvSpPr/>
            <p:nvPr/>
          </p:nvSpPr>
          <p:spPr>
            <a:xfrm>
              <a:off x="1781643" y="6902378"/>
              <a:ext cx="1576544" cy="652068"/>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7" name="Rectangle 6">
              <a:extLst>
                <a:ext uri="{FF2B5EF4-FFF2-40B4-BE49-F238E27FC236}">
                  <a16:creationId xmlns:a16="http://schemas.microsoft.com/office/drawing/2014/main" id="{BB729D35-0DE6-BC07-3C57-5F0004FFC2D4}"/>
                </a:ext>
              </a:extLst>
            </p:cNvPr>
            <p:cNvSpPr/>
            <p:nvPr/>
          </p:nvSpPr>
          <p:spPr>
            <a:xfrm>
              <a:off x="3851798" y="0"/>
              <a:ext cx="1041956"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8" name="Rectangle 7">
              <a:extLst>
                <a:ext uri="{FF2B5EF4-FFF2-40B4-BE49-F238E27FC236}">
                  <a16:creationId xmlns:a16="http://schemas.microsoft.com/office/drawing/2014/main" id="{1E9F4169-88AB-1BB1-1F59-9273FFD5F370}"/>
                </a:ext>
              </a:extLst>
            </p:cNvPr>
            <p:cNvSpPr/>
            <p:nvPr/>
          </p:nvSpPr>
          <p:spPr>
            <a:xfrm>
              <a:off x="3561711" y="1019836"/>
              <a:ext cx="580173" cy="129867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10" name="Rectangle 9">
              <a:extLst>
                <a:ext uri="{FF2B5EF4-FFF2-40B4-BE49-F238E27FC236}">
                  <a16:creationId xmlns:a16="http://schemas.microsoft.com/office/drawing/2014/main" id="{083BCFCB-4E0C-0984-616B-2FA155F40D31}"/>
                </a:ext>
              </a:extLst>
            </p:cNvPr>
            <p:cNvSpPr/>
            <p:nvPr/>
          </p:nvSpPr>
          <p:spPr>
            <a:xfrm rot="16200000">
              <a:off x="4798513" y="6203543"/>
              <a:ext cx="807647"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pic>
          <p:nvPicPr>
            <p:cNvPr id="14" name="Graphic 13">
              <a:extLst>
                <a:ext uri="{FF2B5EF4-FFF2-40B4-BE49-F238E27FC236}">
                  <a16:creationId xmlns:a16="http://schemas.microsoft.com/office/drawing/2014/main" id="{175C6940-3392-7623-778C-93E12A37FC46}"/>
                </a:ext>
              </a:extLst>
            </p:cNvPr>
            <p:cNvPicPr>
              <a:picLocks noChangeAspect="1"/>
            </p:cNvPicPr>
            <p:nvPr/>
          </p:nvPicPr>
          <p:blipFill>
            <a:blip r:embed="rId2">
              <a:extLst>
                <a:ext uri="{96DAC541-7B7A-43D3-8B79-37D633B846F1}">
                  <asvg:svgBlip xmlns:asvg="http://schemas.microsoft.com/office/drawing/2016/SVG/main" r:embed="rId3"/>
                </a:ext>
              </a:extLst>
            </a:blip>
            <a:srcRect l="92" t="4" r="40848" b="66110"/>
            <a:stretch>
              <a:fillRect/>
            </a:stretch>
          </p:blipFill>
          <p:spPr>
            <a:xfrm>
              <a:off x="1463347" y="424356"/>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grpSp>
    </p:spTree>
    <p:extLst>
      <p:ext uri="{BB962C8B-B14F-4D97-AF65-F5344CB8AC3E}">
        <p14:creationId xmlns:p14="http://schemas.microsoft.com/office/powerpoint/2010/main" val="229135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Four Panels with Images">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8A1C0F17-4C69-40E9-65D3-DA25E0F0F28B}"/>
              </a:ext>
            </a:extLst>
          </p:cNvPr>
          <p:cNvGrpSpPr/>
          <p:nvPr/>
        </p:nvGrpSpPr>
        <p:grpSpPr>
          <a:xfrm>
            <a:off x="450574" y="1562100"/>
            <a:ext cx="11290852" cy="553139"/>
            <a:chOff x="450574" y="1562100"/>
            <a:chExt cx="11290852" cy="553139"/>
          </a:xfrm>
        </p:grpSpPr>
        <p:sp>
          <p:nvSpPr>
            <p:cNvPr id="29" name="Shape 268">
              <a:extLst>
                <a:ext uri="{FF2B5EF4-FFF2-40B4-BE49-F238E27FC236}">
                  <a16:creationId xmlns:a16="http://schemas.microsoft.com/office/drawing/2014/main" id="{A1A09D7A-B339-1375-BF2C-596B18723FE8}"/>
                </a:ext>
              </a:extLst>
            </p:cNvPr>
            <p:cNvSpPr txBox="1">
              <a:spLocks/>
            </p:cNvSpPr>
            <p:nvPr/>
          </p:nvSpPr>
          <p:spPr bwMode="gray">
            <a:xfrm>
              <a:off x="450574" y="1562100"/>
              <a:ext cx="2651760" cy="553139"/>
            </a:xfrm>
            <a:prstGeom prst="round2SameRect">
              <a:avLst>
                <a:gd name="adj1" fmla="val 27064"/>
                <a:gd name="adj2" fmla="val 0"/>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38" name="Shape 268">
              <a:extLst>
                <a:ext uri="{FF2B5EF4-FFF2-40B4-BE49-F238E27FC236}">
                  <a16:creationId xmlns:a16="http://schemas.microsoft.com/office/drawing/2014/main" id="{02EC51D2-3E08-B468-3156-7E878112664C}"/>
                </a:ext>
              </a:extLst>
            </p:cNvPr>
            <p:cNvSpPr txBox="1">
              <a:spLocks/>
            </p:cNvSpPr>
            <p:nvPr/>
          </p:nvSpPr>
          <p:spPr bwMode="gray">
            <a:xfrm>
              <a:off x="3330271" y="1562100"/>
              <a:ext cx="2651760" cy="553139"/>
            </a:xfrm>
            <a:prstGeom prst="round2SameRect">
              <a:avLst>
                <a:gd name="adj1" fmla="val 29344"/>
                <a:gd name="adj2" fmla="val 0"/>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39" name="Shape 268">
              <a:extLst>
                <a:ext uri="{FF2B5EF4-FFF2-40B4-BE49-F238E27FC236}">
                  <a16:creationId xmlns:a16="http://schemas.microsoft.com/office/drawing/2014/main" id="{C238D377-B7D3-F48F-25D8-52F73D880CB1}"/>
                </a:ext>
              </a:extLst>
            </p:cNvPr>
            <p:cNvSpPr txBox="1">
              <a:spLocks/>
            </p:cNvSpPr>
            <p:nvPr/>
          </p:nvSpPr>
          <p:spPr bwMode="gray">
            <a:xfrm>
              <a:off x="6209968" y="1562100"/>
              <a:ext cx="2651760" cy="553139"/>
            </a:xfrm>
            <a:prstGeom prst="round2SameRect">
              <a:avLst>
                <a:gd name="adj1" fmla="val 25924"/>
                <a:gd name="adj2" fmla="val 0"/>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40" name="Shape 268">
              <a:extLst>
                <a:ext uri="{FF2B5EF4-FFF2-40B4-BE49-F238E27FC236}">
                  <a16:creationId xmlns:a16="http://schemas.microsoft.com/office/drawing/2014/main" id="{EE825B85-C540-0ACE-E003-0B564936C38A}"/>
                </a:ext>
              </a:extLst>
            </p:cNvPr>
            <p:cNvSpPr txBox="1">
              <a:spLocks/>
            </p:cNvSpPr>
            <p:nvPr/>
          </p:nvSpPr>
          <p:spPr bwMode="gray">
            <a:xfrm>
              <a:off x="9089666" y="1562100"/>
              <a:ext cx="2651760" cy="553139"/>
            </a:xfrm>
            <a:prstGeom prst="round2SameRect">
              <a:avLst>
                <a:gd name="adj1" fmla="val 24784"/>
                <a:gd name="adj2" fmla="val 0"/>
              </a:avLst>
            </a:prstGeom>
            <a:solidFill>
              <a:schemeClr val="accent4"/>
            </a:solidFill>
            <a:ln w="25400">
              <a:solidFill>
                <a:schemeClr val="accent4"/>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gr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437606" y="2127249"/>
            <a:ext cx="26779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317257" y="2127249"/>
            <a:ext cx="26779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196908" y="2127249"/>
            <a:ext cx="26779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076560" y="2127249"/>
            <a:ext cx="2677972"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712"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330455"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210060"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9089666"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74096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Four Panels with Icons">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914E2FBF-8747-94D9-6C70-7A61369B6CB0}"/>
              </a:ext>
            </a:extLst>
          </p:cNvPr>
          <p:cNvGrpSpPr/>
          <p:nvPr/>
        </p:nvGrpSpPr>
        <p:grpSpPr>
          <a:xfrm>
            <a:off x="450574" y="1562100"/>
            <a:ext cx="11290852" cy="2827020"/>
            <a:chOff x="450574" y="1562100"/>
            <a:chExt cx="11290852" cy="2827020"/>
          </a:xfrm>
        </p:grpSpPr>
        <p:sp>
          <p:nvSpPr>
            <p:cNvPr id="2" name="Rounded Rectangle 1">
              <a:extLst>
                <a:ext uri="{FF2B5EF4-FFF2-40B4-BE49-F238E27FC236}">
                  <a16:creationId xmlns:a16="http://schemas.microsoft.com/office/drawing/2014/main" id="{D6822AD1-0681-BF7C-280F-E40E49CED9FC}"/>
                </a:ext>
              </a:extLst>
            </p:cNvPr>
            <p:cNvSpPr/>
            <p:nvPr/>
          </p:nvSpPr>
          <p:spPr bwMode="gray">
            <a:xfrm>
              <a:off x="450574" y="1562100"/>
              <a:ext cx="2651760" cy="2827020"/>
            </a:xfrm>
            <a:prstGeom prst="roundRect">
              <a:avLst>
                <a:gd name="adj" fmla="val 5256"/>
              </a:avLst>
            </a:prstGeom>
            <a:solidFill>
              <a:schemeClr val="bg1"/>
            </a:solidFill>
            <a:ln w="25400">
              <a:solidFill>
                <a:schemeClr val="accent6"/>
              </a:solidFill>
              <a:round/>
              <a:headEnd/>
              <a:tailEnd/>
            </a:ln>
          </p:spPr>
          <p:txBody>
            <a:bodyPr wrap="square" lIns="182880" tIns="731520" rtlCol="0" anchor="t" anchorCtr="0"/>
            <a:lstStyle/>
            <a:p>
              <a:pPr marL="228600" lvl="1" indent="-228600">
                <a:lnSpc>
                  <a:spcPct val="90000"/>
                </a:lnSpc>
                <a:spcBef>
                  <a:spcPts val="600"/>
                </a:spcBef>
                <a:buClr>
                  <a:schemeClr val="accent6"/>
                </a:buClr>
                <a:buFont typeface="Arial" panose="020B0604020202020204" pitchFamily="34" charset="0"/>
                <a:buChar char="•"/>
              </a:pPr>
              <a:endParaRPr lang="en-US" sz="1600">
                <a:solidFill>
                  <a:srgbClr val="000000"/>
                </a:solidFill>
              </a:endParaRPr>
            </a:p>
          </p:txBody>
        </p:sp>
        <p:sp>
          <p:nvSpPr>
            <p:cNvPr id="3" name="Shape 268">
              <a:extLst>
                <a:ext uri="{FF2B5EF4-FFF2-40B4-BE49-F238E27FC236}">
                  <a16:creationId xmlns:a16="http://schemas.microsoft.com/office/drawing/2014/main" id="{C5DE16D5-1C21-F585-542E-03C66A0646DB}"/>
                </a:ext>
              </a:extLst>
            </p:cNvPr>
            <p:cNvSpPr txBox="1">
              <a:spLocks/>
            </p:cNvSpPr>
            <p:nvPr/>
          </p:nvSpPr>
          <p:spPr bwMode="gray">
            <a:xfrm>
              <a:off x="450574" y="1562100"/>
              <a:ext cx="2651760" cy="553139"/>
            </a:xfrm>
            <a:prstGeom prst="round2SameRect">
              <a:avLst>
                <a:gd name="adj1" fmla="val 28338"/>
                <a:gd name="adj2" fmla="val 0"/>
              </a:avLst>
            </a:prstGeom>
            <a:solidFill>
              <a:schemeClr val="accent6"/>
            </a:solidFill>
            <a:ln w="25400">
              <a:solidFill>
                <a:schemeClr val="accent6"/>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4" name="Rounded Rectangle 3">
              <a:extLst>
                <a:ext uri="{FF2B5EF4-FFF2-40B4-BE49-F238E27FC236}">
                  <a16:creationId xmlns:a16="http://schemas.microsoft.com/office/drawing/2014/main" id="{57497A3C-8D3F-D5E0-B5B9-E80B7F4FEC93}"/>
                </a:ext>
              </a:extLst>
            </p:cNvPr>
            <p:cNvSpPr/>
            <p:nvPr/>
          </p:nvSpPr>
          <p:spPr bwMode="gray">
            <a:xfrm>
              <a:off x="3330271" y="1562100"/>
              <a:ext cx="2651760" cy="2827020"/>
            </a:xfrm>
            <a:prstGeom prst="roundRect">
              <a:avLst>
                <a:gd name="adj" fmla="val 6207"/>
              </a:avLst>
            </a:prstGeom>
            <a:solidFill>
              <a:schemeClr val="bg1"/>
            </a:solidFill>
            <a:ln w="25400">
              <a:solidFill>
                <a:schemeClr val="accent3"/>
              </a:solidFill>
              <a:round/>
              <a:headEnd/>
              <a:tailEnd/>
            </a:ln>
          </p:spPr>
          <p:txBody>
            <a:bodyPr wrap="square" lIns="182880" tIns="731520" rtlCol="0" anchor="t" anchorCtr="0"/>
            <a:lstStyle/>
            <a:p>
              <a:pPr marL="228600" lvl="1" indent="-228600">
                <a:lnSpc>
                  <a:spcPct val="90000"/>
                </a:lnSpc>
                <a:spcBef>
                  <a:spcPts val="600"/>
                </a:spcBef>
                <a:buClr>
                  <a:schemeClr val="accent3"/>
                </a:buClr>
                <a:buFont typeface="Arial" panose="020B0604020202020204" pitchFamily="34" charset="0"/>
                <a:buChar char="•"/>
              </a:pPr>
              <a:endParaRPr lang="en-US" sz="1600">
                <a:solidFill>
                  <a:srgbClr val="000000"/>
                </a:solidFill>
              </a:endParaRPr>
            </a:p>
          </p:txBody>
        </p:sp>
        <p:sp>
          <p:nvSpPr>
            <p:cNvPr id="5" name="Shape 268">
              <a:extLst>
                <a:ext uri="{FF2B5EF4-FFF2-40B4-BE49-F238E27FC236}">
                  <a16:creationId xmlns:a16="http://schemas.microsoft.com/office/drawing/2014/main" id="{C06A0537-4A36-3447-5D07-ABFFD6F92CED}"/>
                </a:ext>
              </a:extLst>
            </p:cNvPr>
            <p:cNvSpPr txBox="1">
              <a:spLocks/>
            </p:cNvSpPr>
            <p:nvPr/>
          </p:nvSpPr>
          <p:spPr bwMode="gray">
            <a:xfrm>
              <a:off x="3330271" y="1562100"/>
              <a:ext cx="2651760" cy="553139"/>
            </a:xfrm>
            <a:prstGeom prst="round2SameRect">
              <a:avLst>
                <a:gd name="adj1" fmla="val 30619"/>
                <a:gd name="adj2" fmla="val 0"/>
              </a:avLst>
            </a:prstGeom>
            <a:solidFill>
              <a:schemeClr val="accent3"/>
            </a:solidFill>
            <a:ln w="25400">
              <a:solidFill>
                <a:schemeClr val="accent3"/>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7" name="Rounded Rectangle 6">
              <a:extLst>
                <a:ext uri="{FF2B5EF4-FFF2-40B4-BE49-F238E27FC236}">
                  <a16:creationId xmlns:a16="http://schemas.microsoft.com/office/drawing/2014/main" id="{EA188547-6CE3-EE3C-2758-53A7F28C7830}"/>
                </a:ext>
              </a:extLst>
            </p:cNvPr>
            <p:cNvSpPr/>
            <p:nvPr/>
          </p:nvSpPr>
          <p:spPr bwMode="gray">
            <a:xfrm>
              <a:off x="6209968" y="1562100"/>
              <a:ext cx="2651760" cy="2827020"/>
            </a:xfrm>
            <a:prstGeom prst="roundRect">
              <a:avLst>
                <a:gd name="adj" fmla="val 5256"/>
              </a:avLst>
            </a:prstGeom>
            <a:solidFill>
              <a:schemeClr val="bg1"/>
            </a:solidFill>
            <a:ln w="25400">
              <a:solidFill>
                <a:schemeClr val="accent2"/>
              </a:solidFill>
              <a:round/>
              <a:headEnd/>
              <a:tailEnd/>
            </a:ln>
          </p:spPr>
          <p:txBody>
            <a:bodyPr wrap="square" lIns="182880" tIns="731520" rtlCol="0" anchor="t" anchorCtr="0"/>
            <a:lstStyle/>
            <a:p>
              <a:pPr marL="228600" lvl="1" indent="-228600">
                <a:lnSpc>
                  <a:spcPct val="90000"/>
                </a:lnSpc>
                <a:spcBef>
                  <a:spcPts val="600"/>
                </a:spcBef>
                <a:buClr>
                  <a:schemeClr val="accent2"/>
                </a:buClr>
                <a:buFont typeface="Arial" panose="020B0604020202020204" pitchFamily="34" charset="0"/>
                <a:buChar char="•"/>
              </a:pPr>
              <a:endParaRPr lang="en-US" sz="1600">
                <a:solidFill>
                  <a:srgbClr val="000000"/>
                </a:solidFill>
              </a:endParaRPr>
            </a:p>
          </p:txBody>
        </p:sp>
        <p:sp>
          <p:nvSpPr>
            <p:cNvPr id="9" name="Shape 268">
              <a:extLst>
                <a:ext uri="{FF2B5EF4-FFF2-40B4-BE49-F238E27FC236}">
                  <a16:creationId xmlns:a16="http://schemas.microsoft.com/office/drawing/2014/main" id="{0DDBBF13-C095-4852-E40A-88B07157AFF5}"/>
                </a:ext>
              </a:extLst>
            </p:cNvPr>
            <p:cNvSpPr txBox="1">
              <a:spLocks/>
            </p:cNvSpPr>
            <p:nvPr/>
          </p:nvSpPr>
          <p:spPr bwMode="gray">
            <a:xfrm>
              <a:off x="6209968" y="1562100"/>
              <a:ext cx="2651760" cy="553139"/>
            </a:xfrm>
            <a:prstGeom prst="round2SameRect">
              <a:avLst>
                <a:gd name="adj1" fmla="val 28338"/>
                <a:gd name="adj2" fmla="val 0"/>
              </a:avLst>
            </a:prstGeom>
            <a:solidFill>
              <a:schemeClr val="accent2"/>
            </a:solidFill>
            <a:ln w="25400">
              <a:solidFill>
                <a:schemeClr val="accent2"/>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sp>
          <p:nvSpPr>
            <p:cNvPr id="11" name="Rounded Rectangle 10">
              <a:extLst>
                <a:ext uri="{FF2B5EF4-FFF2-40B4-BE49-F238E27FC236}">
                  <a16:creationId xmlns:a16="http://schemas.microsoft.com/office/drawing/2014/main" id="{BCC1A321-3F82-6DF9-B879-2C3CCAAA9E1F}"/>
                </a:ext>
              </a:extLst>
            </p:cNvPr>
            <p:cNvSpPr/>
            <p:nvPr/>
          </p:nvSpPr>
          <p:spPr bwMode="gray">
            <a:xfrm>
              <a:off x="9089666" y="1562100"/>
              <a:ext cx="2651760" cy="2827020"/>
            </a:xfrm>
            <a:prstGeom prst="roundRect">
              <a:avLst>
                <a:gd name="adj" fmla="val 5494"/>
              </a:avLst>
            </a:prstGeom>
            <a:solidFill>
              <a:schemeClr val="bg1"/>
            </a:solidFill>
            <a:ln w="25400">
              <a:solidFill>
                <a:schemeClr val="accent4"/>
              </a:solidFill>
              <a:round/>
              <a:headEnd/>
              <a:tailEnd/>
            </a:ln>
          </p:spPr>
          <p:txBody>
            <a:bodyPr wrap="square" lIns="182880" tIns="731520" rtlCol="0" anchor="t" anchorCtr="0"/>
            <a:lstStyle/>
            <a:p>
              <a:pPr marL="228600" lvl="1" indent="-228600">
                <a:lnSpc>
                  <a:spcPct val="90000"/>
                </a:lnSpc>
                <a:spcBef>
                  <a:spcPts val="600"/>
                </a:spcBef>
                <a:buClr>
                  <a:schemeClr val="accent4"/>
                </a:buClr>
                <a:buFont typeface="Arial" panose="020B0604020202020204" pitchFamily="34" charset="0"/>
                <a:buChar char="•"/>
              </a:pPr>
              <a:endParaRPr lang="en-US" sz="1600">
                <a:solidFill>
                  <a:srgbClr val="000000"/>
                </a:solidFill>
              </a:endParaRPr>
            </a:p>
          </p:txBody>
        </p:sp>
        <p:sp>
          <p:nvSpPr>
            <p:cNvPr id="12" name="Shape 268">
              <a:extLst>
                <a:ext uri="{FF2B5EF4-FFF2-40B4-BE49-F238E27FC236}">
                  <a16:creationId xmlns:a16="http://schemas.microsoft.com/office/drawing/2014/main" id="{41FD320C-A17F-84B5-0588-0D529A0C1941}"/>
                </a:ext>
              </a:extLst>
            </p:cNvPr>
            <p:cNvSpPr txBox="1">
              <a:spLocks/>
            </p:cNvSpPr>
            <p:nvPr/>
          </p:nvSpPr>
          <p:spPr bwMode="gray">
            <a:xfrm>
              <a:off x="9089666" y="1562100"/>
              <a:ext cx="2651760" cy="553139"/>
            </a:xfrm>
            <a:prstGeom prst="round2SameRect">
              <a:avLst>
                <a:gd name="adj1" fmla="val 29478"/>
                <a:gd name="adj2" fmla="val 0"/>
              </a:avLst>
            </a:prstGeom>
            <a:solidFill>
              <a:schemeClr val="accent4"/>
            </a:solidFill>
            <a:ln w="25400">
              <a:solidFill>
                <a:schemeClr val="accent4"/>
              </a:solidFill>
              <a:miter lim="400000"/>
            </a:ln>
            <a:extLst>
              <a:ext uri="{C572A759-6A51-4108-AA02-DFA0A04FC94B}">
                <ma14:wrappingTextBoxFlag xmlns="" xmlns:ma14="http://schemas.microsoft.com/office/mac/drawingml/2011/main" val="1"/>
              </a:ext>
            </a:extLst>
          </p:spPr>
          <p:txBody>
            <a:bodyPr lIns="60880" tIns="45720" rIns="60880" bIns="0" anchor="ctr"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algn="ctr" defTabSz="259723">
                <a:lnSpc>
                  <a:spcPts val="2400"/>
                </a:lnSpc>
                <a:spcBef>
                  <a:spcPts val="300"/>
                </a:spcBef>
                <a:spcAft>
                  <a:spcPts val="300"/>
                </a:spcAft>
                <a:buNone/>
                <a:tabLst>
                  <a:tab pos="1341569" algn="l"/>
                </a:tabLst>
                <a:defRPr sz="4956"/>
              </a:pPr>
              <a:endParaRPr lang="en-US" sz="2400" b="1" cap="all">
                <a:solidFill>
                  <a:schemeClr val="bg1"/>
                </a:solidFill>
                <a:latin typeface="+mn-lt"/>
                <a:ea typeface="BentonSans Medium"/>
                <a:sym typeface="BentonSans Medium"/>
              </a:endParaRPr>
            </a:p>
          </p:txBody>
        </p:sp>
      </p:gr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50712"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330455"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210060"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9089666" y="1643271"/>
            <a:ext cx="2651760" cy="390798"/>
          </a:xfrm>
          <a:prstGeom prst="rect">
            <a:avLst/>
          </a:prstGeom>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314795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7376832" y="2867565"/>
            <a:ext cx="205740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448235" y="2867565"/>
            <a:ext cx="2057400" cy="2512957"/>
          </a:xfrm>
          <a:prstGeom prst="rect">
            <a:avLst/>
          </a:prstGeom>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2757767" y="2867565"/>
            <a:ext cx="205740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5067299" y="2867565"/>
            <a:ext cx="205740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448235" y="2011680"/>
            <a:ext cx="2057400" cy="707926"/>
          </a:xfrm>
          <a:prstGeom prst="roundRect">
            <a:avLst>
              <a:gd name="adj" fmla="val 9491"/>
            </a:avLst>
          </a:prstGeom>
          <a:solidFill>
            <a:schemeClr val="accent6"/>
          </a:solidFill>
        </p:spPr>
        <p:txBody>
          <a:bodyPr anchor="ctr"/>
          <a:lstStyle>
            <a:lvl1pPr marL="0" indent="0" algn="ctr">
              <a:buNone/>
              <a:defRPr sz="1800" b="1">
                <a:solidFill>
                  <a:schemeClr val="bg1"/>
                </a:solidFill>
              </a:defRPr>
            </a:lvl1pPr>
          </a:lstStyle>
          <a:p>
            <a:pPr lvl="0"/>
            <a:r>
              <a:rPr lang="en-US"/>
              <a:t>Heading</a:t>
            </a:r>
          </a:p>
        </p:txBody>
      </p:sp>
      <p:sp>
        <p:nvSpPr>
          <p:cNvPr id="31" name="Content Placeholder 2">
            <a:extLst>
              <a:ext uri="{FF2B5EF4-FFF2-40B4-BE49-F238E27FC236}">
                <a16:creationId xmlns:a16="http://schemas.microsoft.com/office/drawing/2014/main" id="{BA54B15D-D3FB-D2F8-6E1D-C5AF194559BA}"/>
              </a:ext>
            </a:extLst>
          </p:cNvPr>
          <p:cNvSpPr>
            <a:spLocks noGrp="1"/>
          </p:cNvSpPr>
          <p:nvPr>
            <p:ph idx="23"/>
          </p:nvPr>
        </p:nvSpPr>
        <p:spPr>
          <a:xfrm>
            <a:off x="9686365" y="2867565"/>
            <a:ext cx="205740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2" name="Text Placeholder 31">
            <a:extLst>
              <a:ext uri="{FF2B5EF4-FFF2-40B4-BE49-F238E27FC236}">
                <a16:creationId xmlns:a16="http://schemas.microsoft.com/office/drawing/2014/main" id="{BB6F27E9-787E-96E8-98A5-55364C2AD8BF}"/>
              </a:ext>
            </a:extLst>
          </p:cNvPr>
          <p:cNvSpPr>
            <a:spLocks noGrp="1"/>
          </p:cNvSpPr>
          <p:nvPr>
            <p:ph type="body" sz="quarter" idx="24" hasCustomPrompt="1"/>
          </p:nvPr>
        </p:nvSpPr>
        <p:spPr>
          <a:xfrm>
            <a:off x="2751168" y="2011680"/>
            <a:ext cx="2057400" cy="707926"/>
          </a:xfrm>
          <a:prstGeom prst="roundRect">
            <a:avLst>
              <a:gd name="adj" fmla="val 9491"/>
            </a:avLst>
          </a:prstGeom>
          <a:solidFill>
            <a:schemeClr val="accent3"/>
          </a:solidFill>
        </p:spPr>
        <p:txBody>
          <a:bodyPr anchor="ctr"/>
          <a:lstStyle>
            <a:lvl1pPr marL="0" indent="0" algn="ctr">
              <a:buNone/>
              <a:defRPr sz="1800" b="1">
                <a:solidFill>
                  <a:schemeClr val="bg1"/>
                </a:solidFill>
              </a:defRPr>
            </a:lvl1pPr>
          </a:lstStyle>
          <a:p>
            <a:pPr lvl="0"/>
            <a:r>
              <a:rPr lang="en-US"/>
              <a:t>Heading</a:t>
            </a:r>
          </a:p>
        </p:txBody>
      </p:sp>
      <p:sp>
        <p:nvSpPr>
          <p:cNvPr id="6" name="Text Placeholder 31">
            <a:extLst>
              <a:ext uri="{FF2B5EF4-FFF2-40B4-BE49-F238E27FC236}">
                <a16:creationId xmlns:a16="http://schemas.microsoft.com/office/drawing/2014/main" id="{3958E123-21B4-C51A-9C8E-EAB21B39BCCC}"/>
              </a:ext>
            </a:extLst>
          </p:cNvPr>
          <p:cNvSpPr>
            <a:spLocks noGrp="1"/>
          </p:cNvSpPr>
          <p:nvPr>
            <p:ph type="body" sz="quarter" idx="25" hasCustomPrompt="1"/>
          </p:nvPr>
        </p:nvSpPr>
        <p:spPr>
          <a:xfrm>
            <a:off x="5054102" y="2011680"/>
            <a:ext cx="2057400" cy="707926"/>
          </a:xfrm>
          <a:prstGeom prst="roundRect">
            <a:avLst>
              <a:gd name="adj" fmla="val 9491"/>
            </a:avLst>
          </a:prstGeom>
          <a:solidFill>
            <a:schemeClr val="accent2"/>
          </a:solidFill>
        </p:spPr>
        <p:txBody>
          <a:bodyPr anchor="ctr"/>
          <a:lstStyle>
            <a:lvl1pPr marL="0" indent="0" algn="ctr">
              <a:buNone/>
              <a:defRPr sz="1800" b="1">
                <a:solidFill>
                  <a:schemeClr val="bg1"/>
                </a:solidFill>
              </a:defRPr>
            </a:lvl1pPr>
          </a:lstStyle>
          <a:p>
            <a:pPr lvl="0"/>
            <a:r>
              <a:rPr lang="en-US"/>
              <a:t>Heading</a:t>
            </a:r>
          </a:p>
        </p:txBody>
      </p:sp>
      <p:sp>
        <p:nvSpPr>
          <p:cNvPr id="8" name="Text Placeholder 31">
            <a:extLst>
              <a:ext uri="{FF2B5EF4-FFF2-40B4-BE49-F238E27FC236}">
                <a16:creationId xmlns:a16="http://schemas.microsoft.com/office/drawing/2014/main" id="{63DFCB0E-1B2C-08D1-EA2B-318E33CE26E1}"/>
              </a:ext>
            </a:extLst>
          </p:cNvPr>
          <p:cNvSpPr>
            <a:spLocks noGrp="1"/>
          </p:cNvSpPr>
          <p:nvPr>
            <p:ph type="body" sz="quarter" idx="26" hasCustomPrompt="1"/>
          </p:nvPr>
        </p:nvSpPr>
        <p:spPr>
          <a:xfrm>
            <a:off x="7373969" y="2011680"/>
            <a:ext cx="2057400" cy="707926"/>
          </a:xfrm>
          <a:prstGeom prst="roundRect">
            <a:avLst>
              <a:gd name="adj" fmla="val 9491"/>
            </a:avLst>
          </a:prstGeom>
          <a:solidFill>
            <a:schemeClr val="accent4"/>
          </a:solidFill>
        </p:spPr>
        <p:txBody>
          <a:bodyPr anchor="ctr"/>
          <a:lstStyle>
            <a:lvl1pPr marL="0" indent="0" algn="ctr">
              <a:buNone/>
              <a:defRPr sz="1800" b="1">
                <a:solidFill>
                  <a:schemeClr val="bg1"/>
                </a:solidFill>
              </a:defRPr>
            </a:lvl1pPr>
          </a:lstStyle>
          <a:p>
            <a:pPr lvl="0"/>
            <a:r>
              <a:rPr lang="en-US"/>
              <a:t>Heading</a:t>
            </a:r>
          </a:p>
        </p:txBody>
      </p:sp>
      <p:sp>
        <p:nvSpPr>
          <p:cNvPr id="9" name="Text Placeholder 31">
            <a:extLst>
              <a:ext uri="{FF2B5EF4-FFF2-40B4-BE49-F238E27FC236}">
                <a16:creationId xmlns:a16="http://schemas.microsoft.com/office/drawing/2014/main" id="{5DD4A2BE-275F-E684-E77E-40113DE908BD}"/>
              </a:ext>
            </a:extLst>
          </p:cNvPr>
          <p:cNvSpPr>
            <a:spLocks noGrp="1"/>
          </p:cNvSpPr>
          <p:nvPr>
            <p:ph type="body" sz="quarter" idx="27" hasCustomPrompt="1"/>
          </p:nvPr>
        </p:nvSpPr>
        <p:spPr>
          <a:xfrm>
            <a:off x="9685369" y="2011680"/>
            <a:ext cx="2057400" cy="707926"/>
          </a:xfrm>
          <a:prstGeom prst="roundRect">
            <a:avLst>
              <a:gd name="adj" fmla="val 9491"/>
            </a:avLst>
          </a:prstGeom>
          <a:solidFill>
            <a:schemeClr val="tx2"/>
          </a:solidFill>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98406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Process 4 Column">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9" name="Content Placeholder 2">
            <a:extLst>
              <a:ext uri="{FF2B5EF4-FFF2-40B4-BE49-F238E27FC236}">
                <a16:creationId xmlns:a16="http://schemas.microsoft.com/office/drawing/2014/main" id="{06EF096B-37E6-2957-4343-7AE30EB7C4C1}"/>
              </a:ext>
            </a:extLst>
          </p:cNvPr>
          <p:cNvSpPr>
            <a:spLocks noGrp="1"/>
          </p:cNvSpPr>
          <p:nvPr>
            <p:ph idx="14"/>
          </p:nvPr>
        </p:nvSpPr>
        <p:spPr>
          <a:xfrm>
            <a:off x="8981831" y="2867565"/>
            <a:ext cx="2772044"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0" name="Content Placeholder 2">
            <a:extLst>
              <a:ext uri="{FF2B5EF4-FFF2-40B4-BE49-F238E27FC236}">
                <a16:creationId xmlns:a16="http://schemas.microsoft.com/office/drawing/2014/main" id="{F868C67E-E0B5-E341-642E-59FE7D9D5EF3}"/>
              </a:ext>
            </a:extLst>
          </p:cNvPr>
          <p:cNvSpPr>
            <a:spLocks noGrp="1"/>
          </p:cNvSpPr>
          <p:nvPr>
            <p:ph idx="1"/>
          </p:nvPr>
        </p:nvSpPr>
        <p:spPr>
          <a:xfrm>
            <a:off x="353010" y="2867565"/>
            <a:ext cx="2772044" cy="2512957"/>
          </a:xfrm>
          <a:prstGeom prst="rect">
            <a:avLst/>
          </a:prstGeom>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3" name="Content Placeholder 2">
            <a:extLst>
              <a:ext uri="{FF2B5EF4-FFF2-40B4-BE49-F238E27FC236}">
                <a16:creationId xmlns:a16="http://schemas.microsoft.com/office/drawing/2014/main" id="{3D1ADB9E-12C9-9930-7422-52CEDFA03DAA}"/>
              </a:ext>
            </a:extLst>
          </p:cNvPr>
          <p:cNvSpPr>
            <a:spLocks noGrp="1"/>
          </p:cNvSpPr>
          <p:nvPr>
            <p:ph idx="12"/>
          </p:nvPr>
        </p:nvSpPr>
        <p:spPr>
          <a:xfrm>
            <a:off x="3231746" y="2867565"/>
            <a:ext cx="2772044"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5" name="Content Placeholder 2">
            <a:extLst>
              <a:ext uri="{FF2B5EF4-FFF2-40B4-BE49-F238E27FC236}">
                <a16:creationId xmlns:a16="http://schemas.microsoft.com/office/drawing/2014/main" id="{BAFBA5D7-2B3C-274F-FC3C-C06D403FEC87}"/>
              </a:ext>
            </a:extLst>
          </p:cNvPr>
          <p:cNvSpPr>
            <a:spLocks noGrp="1"/>
          </p:cNvSpPr>
          <p:nvPr>
            <p:ph idx="17"/>
          </p:nvPr>
        </p:nvSpPr>
        <p:spPr>
          <a:xfrm>
            <a:off x="6114872" y="2867565"/>
            <a:ext cx="2772044"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6" name="Text Placeholder 31">
            <a:extLst>
              <a:ext uri="{FF2B5EF4-FFF2-40B4-BE49-F238E27FC236}">
                <a16:creationId xmlns:a16="http://schemas.microsoft.com/office/drawing/2014/main" id="{DDAC68CF-B97A-1F85-1996-396E494AFAD1}"/>
              </a:ext>
            </a:extLst>
          </p:cNvPr>
          <p:cNvSpPr>
            <a:spLocks noGrp="1"/>
          </p:cNvSpPr>
          <p:nvPr>
            <p:ph type="body" sz="quarter" idx="18" hasCustomPrompt="1"/>
          </p:nvPr>
        </p:nvSpPr>
        <p:spPr>
          <a:xfrm>
            <a:off x="353010" y="2011680"/>
            <a:ext cx="2772044" cy="707926"/>
          </a:xfrm>
          <a:prstGeom prst="roundRect">
            <a:avLst>
              <a:gd name="adj" fmla="val 9491"/>
            </a:avLst>
          </a:prstGeom>
          <a:solidFill>
            <a:schemeClr val="accent6"/>
          </a:solidFill>
        </p:spPr>
        <p:txBody>
          <a:bodyPr anchor="ctr"/>
          <a:lstStyle>
            <a:lvl1pPr marL="0" indent="0" algn="ctr">
              <a:buNone/>
              <a:defRPr sz="1800" b="1">
                <a:solidFill>
                  <a:schemeClr val="bg1"/>
                </a:solidFill>
              </a:defRPr>
            </a:lvl1pPr>
          </a:lstStyle>
          <a:p>
            <a:pPr lvl="0"/>
            <a:r>
              <a:rPr lang="en-US"/>
              <a:t>Heading</a:t>
            </a:r>
          </a:p>
        </p:txBody>
      </p:sp>
      <p:sp>
        <p:nvSpPr>
          <p:cNvPr id="18" name="Text Placeholder 31">
            <a:extLst>
              <a:ext uri="{FF2B5EF4-FFF2-40B4-BE49-F238E27FC236}">
                <a16:creationId xmlns:a16="http://schemas.microsoft.com/office/drawing/2014/main" id="{85BB0BC2-6043-14FB-90E9-3D854DC2B7E9}"/>
              </a:ext>
            </a:extLst>
          </p:cNvPr>
          <p:cNvSpPr>
            <a:spLocks noGrp="1"/>
          </p:cNvSpPr>
          <p:nvPr>
            <p:ph type="body" sz="quarter" idx="19" hasCustomPrompt="1"/>
          </p:nvPr>
        </p:nvSpPr>
        <p:spPr>
          <a:xfrm>
            <a:off x="3231746" y="2011680"/>
            <a:ext cx="2772044" cy="707926"/>
          </a:xfrm>
          <a:prstGeom prst="roundRect">
            <a:avLst>
              <a:gd name="adj" fmla="val 12213"/>
            </a:avLst>
          </a:prstGeom>
          <a:solidFill>
            <a:schemeClr val="accent3"/>
          </a:solidFill>
        </p:spPr>
        <p:txBody>
          <a:bodyPr anchor="ctr"/>
          <a:lstStyle>
            <a:lvl1pPr marL="0" indent="0" algn="ctr">
              <a:buNone/>
              <a:defRPr sz="1800" b="1">
                <a:solidFill>
                  <a:schemeClr val="bg1"/>
                </a:solidFill>
              </a:defRPr>
            </a:lvl1pPr>
          </a:lstStyle>
          <a:p>
            <a:pPr lvl="0"/>
            <a:r>
              <a:rPr lang="en-US"/>
              <a:t>Heading</a:t>
            </a:r>
          </a:p>
        </p:txBody>
      </p:sp>
      <p:sp>
        <p:nvSpPr>
          <p:cNvPr id="19" name="Text Placeholder 31">
            <a:extLst>
              <a:ext uri="{FF2B5EF4-FFF2-40B4-BE49-F238E27FC236}">
                <a16:creationId xmlns:a16="http://schemas.microsoft.com/office/drawing/2014/main" id="{4B07796D-C88D-27E2-D941-9AB07AAFCC82}"/>
              </a:ext>
            </a:extLst>
          </p:cNvPr>
          <p:cNvSpPr>
            <a:spLocks noGrp="1"/>
          </p:cNvSpPr>
          <p:nvPr>
            <p:ph type="body" sz="quarter" idx="20" hasCustomPrompt="1"/>
          </p:nvPr>
        </p:nvSpPr>
        <p:spPr>
          <a:xfrm>
            <a:off x="6114872" y="2011680"/>
            <a:ext cx="2772044" cy="707926"/>
          </a:xfrm>
          <a:prstGeom prst="roundRect">
            <a:avLst>
              <a:gd name="adj" fmla="val 9541"/>
            </a:avLst>
          </a:prstGeom>
          <a:solidFill>
            <a:schemeClr val="accent2"/>
          </a:solidFill>
        </p:spPr>
        <p:txBody>
          <a:bodyPr anchor="ctr"/>
          <a:lstStyle>
            <a:lvl1pPr marL="0" indent="0" algn="ctr">
              <a:buNone/>
              <a:defRPr sz="1800" b="1">
                <a:solidFill>
                  <a:schemeClr val="bg1"/>
                </a:solidFill>
              </a:defRPr>
            </a:lvl1pPr>
          </a:lstStyle>
          <a:p>
            <a:pPr lvl="0"/>
            <a:r>
              <a:rPr lang="en-US"/>
              <a:t>Heading</a:t>
            </a:r>
          </a:p>
        </p:txBody>
      </p:sp>
      <p:sp>
        <p:nvSpPr>
          <p:cNvPr id="20" name="Text Placeholder 31">
            <a:extLst>
              <a:ext uri="{FF2B5EF4-FFF2-40B4-BE49-F238E27FC236}">
                <a16:creationId xmlns:a16="http://schemas.microsoft.com/office/drawing/2014/main" id="{FE1C2085-ADE6-3216-2149-A0B9B50AB95B}"/>
              </a:ext>
            </a:extLst>
          </p:cNvPr>
          <p:cNvSpPr>
            <a:spLocks noGrp="1"/>
          </p:cNvSpPr>
          <p:nvPr>
            <p:ph type="body" sz="quarter" idx="21" hasCustomPrompt="1"/>
          </p:nvPr>
        </p:nvSpPr>
        <p:spPr>
          <a:xfrm>
            <a:off x="8981830" y="2011680"/>
            <a:ext cx="2772044" cy="707926"/>
          </a:xfrm>
          <a:prstGeom prst="roundRect">
            <a:avLst>
              <a:gd name="adj" fmla="val 9541"/>
            </a:avLst>
          </a:prstGeom>
          <a:solidFill>
            <a:schemeClr val="accent4"/>
          </a:solidFill>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4282533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Process 3 Column">
    <p:spTree>
      <p:nvGrpSpPr>
        <p:cNvPr id="1" name=""/>
        <p:cNvGrpSpPr/>
        <p:nvPr/>
      </p:nvGrpSpPr>
      <p:grpSpPr>
        <a:xfrm>
          <a:off x="0" y="0"/>
          <a:ext cx="0" cy="0"/>
          <a:chOff x="0" y="0"/>
          <a:chExt cx="0" cy="0"/>
        </a:xfrm>
      </p:grpSpPr>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11" name="Content Placeholder 2">
            <a:extLst>
              <a:ext uri="{FF2B5EF4-FFF2-40B4-BE49-F238E27FC236}">
                <a16:creationId xmlns:a16="http://schemas.microsoft.com/office/drawing/2014/main" id="{C947044C-9D76-2B16-A9C8-908D0A4856A2}"/>
              </a:ext>
            </a:extLst>
          </p:cNvPr>
          <p:cNvSpPr>
            <a:spLocks noGrp="1"/>
          </p:cNvSpPr>
          <p:nvPr>
            <p:ph idx="1"/>
          </p:nvPr>
        </p:nvSpPr>
        <p:spPr>
          <a:xfrm>
            <a:off x="353010" y="2867565"/>
            <a:ext cx="3670350" cy="2512957"/>
          </a:xfrm>
          <a:prstGeom prst="rect">
            <a:avLst/>
          </a:prstGeom>
        </p:spPr>
        <p:txBody>
          <a:bodyPr lIns="91440" tIns="182880" rIns="45720"/>
          <a:lstStyle>
            <a:lvl1pPr marL="233363" indent="-223838">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2" name="Content Placeholder 2">
            <a:extLst>
              <a:ext uri="{FF2B5EF4-FFF2-40B4-BE49-F238E27FC236}">
                <a16:creationId xmlns:a16="http://schemas.microsoft.com/office/drawing/2014/main" id="{9A600171-E731-DA05-E550-4EE033128DC2}"/>
              </a:ext>
            </a:extLst>
          </p:cNvPr>
          <p:cNvSpPr>
            <a:spLocks noGrp="1"/>
          </p:cNvSpPr>
          <p:nvPr>
            <p:ph idx="12"/>
          </p:nvPr>
        </p:nvSpPr>
        <p:spPr>
          <a:xfrm>
            <a:off x="4219219" y="2867565"/>
            <a:ext cx="367035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17" name="Content Placeholder 2">
            <a:extLst>
              <a:ext uri="{FF2B5EF4-FFF2-40B4-BE49-F238E27FC236}">
                <a16:creationId xmlns:a16="http://schemas.microsoft.com/office/drawing/2014/main" id="{F8D0CB79-D764-B8B0-8F34-21988DF6A899}"/>
              </a:ext>
            </a:extLst>
          </p:cNvPr>
          <p:cNvSpPr>
            <a:spLocks noGrp="1"/>
          </p:cNvSpPr>
          <p:nvPr>
            <p:ph idx="17"/>
          </p:nvPr>
        </p:nvSpPr>
        <p:spPr>
          <a:xfrm>
            <a:off x="8091018" y="2867565"/>
            <a:ext cx="3670350" cy="2512957"/>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lvl1pPr>
            <a:lvl2pPr>
              <a:buClrTx/>
              <a:defRPr sz="1400"/>
            </a:lvl2pPr>
            <a:lvl3pPr>
              <a:buClrTx/>
              <a:defRPr sz="1200"/>
            </a:lvl3pPr>
          </a:lstStyle>
          <a:p>
            <a:pPr lvl="0"/>
            <a:r>
              <a:rPr lang="en-US"/>
              <a:t>Click to edit Master text styles</a:t>
            </a:r>
          </a:p>
          <a:p>
            <a:pPr lvl="1"/>
            <a:r>
              <a:rPr lang="en-US"/>
              <a:t>Second level</a:t>
            </a:r>
          </a:p>
          <a:p>
            <a:pPr lvl="2"/>
            <a:r>
              <a:rPr lang="en-US"/>
              <a:t>Third level</a:t>
            </a:r>
          </a:p>
        </p:txBody>
      </p:sp>
      <p:sp>
        <p:nvSpPr>
          <p:cNvPr id="21" name="Text Placeholder 31">
            <a:extLst>
              <a:ext uri="{FF2B5EF4-FFF2-40B4-BE49-F238E27FC236}">
                <a16:creationId xmlns:a16="http://schemas.microsoft.com/office/drawing/2014/main" id="{2EB3E963-800A-D3E1-5709-67FC3EDFEBBE}"/>
              </a:ext>
            </a:extLst>
          </p:cNvPr>
          <p:cNvSpPr>
            <a:spLocks noGrp="1"/>
          </p:cNvSpPr>
          <p:nvPr>
            <p:ph type="body" sz="quarter" idx="18" hasCustomPrompt="1"/>
          </p:nvPr>
        </p:nvSpPr>
        <p:spPr>
          <a:xfrm>
            <a:off x="353010" y="2011680"/>
            <a:ext cx="3670350" cy="707926"/>
          </a:xfrm>
          <a:prstGeom prst="roundRect">
            <a:avLst/>
          </a:prstGeom>
          <a:solidFill>
            <a:schemeClr val="accent6"/>
          </a:solidFill>
        </p:spPr>
        <p:txBody>
          <a:bodyPr anchor="ctr"/>
          <a:lstStyle>
            <a:lvl1pPr marL="0" indent="0" algn="ctr">
              <a:buNone/>
              <a:defRPr sz="1800" b="1">
                <a:solidFill>
                  <a:schemeClr val="bg1"/>
                </a:solidFill>
              </a:defRPr>
            </a:lvl1pPr>
          </a:lstStyle>
          <a:p>
            <a:pPr lvl="0"/>
            <a:r>
              <a:rPr lang="en-US"/>
              <a:t>Heading</a:t>
            </a:r>
          </a:p>
        </p:txBody>
      </p:sp>
      <p:sp>
        <p:nvSpPr>
          <p:cNvPr id="22" name="Text Placeholder 31">
            <a:extLst>
              <a:ext uri="{FF2B5EF4-FFF2-40B4-BE49-F238E27FC236}">
                <a16:creationId xmlns:a16="http://schemas.microsoft.com/office/drawing/2014/main" id="{A75C886A-06DB-BB36-846F-4FF839F8F11F}"/>
              </a:ext>
            </a:extLst>
          </p:cNvPr>
          <p:cNvSpPr>
            <a:spLocks noGrp="1"/>
          </p:cNvSpPr>
          <p:nvPr>
            <p:ph type="body" sz="quarter" idx="19" hasCustomPrompt="1"/>
          </p:nvPr>
        </p:nvSpPr>
        <p:spPr>
          <a:xfrm>
            <a:off x="4219219" y="2011680"/>
            <a:ext cx="3670350" cy="707926"/>
          </a:xfrm>
          <a:prstGeom prst="roundRect">
            <a:avLst/>
          </a:prstGeom>
          <a:solidFill>
            <a:schemeClr val="accent3"/>
          </a:solidFill>
        </p:spPr>
        <p:txBody>
          <a:bodyPr anchor="ctr"/>
          <a:lstStyle>
            <a:lvl1pPr marL="0" indent="0" algn="ctr">
              <a:buNone/>
              <a:defRPr sz="1800" b="1">
                <a:solidFill>
                  <a:schemeClr val="bg1"/>
                </a:solidFill>
              </a:defRPr>
            </a:lvl1pPr>
          </a:lstStyle>
          <a:p>
            <a:pPr lvl="0"/>
            <a:r>
              <a:rPr lang="en-US"/>
              <a:t>Heading</a:t>
            </a:r>
          </a:p>
        </p:txBody>
      </p:sp>
      <p:sp>
        <p:nvSpPr>
          <p:cNvPr id="23" name="Text Placeholder 31">
            <a:extLst>
              <a:ext uri="{FF2B5EF4-FFF2-40B4-BE49-F238E27FC236}">
                <a16:creationId xmlns:a16="http://schemas.microsoft.com/office/drawing/2014/main" id="{1086AC27-99F9-0F04-804A-5C7E207F9794}"/>
              </a:ext>
            </a:extLst>
          </p:cNvPr>
          <p:cNvSpPr>
            <a:spLocks noGrp="1"/>
          </p:cNvSpPr>
          <p:nvPr>
            <p:ph type="body" sz="quarter" idx="20" hasCustomPrompt="1"/>
          </p:nvPr>
        </p:nvSpPr>
        <p:spPr>
          <a:xfrm>
            <a:off x="8091018" y="2011680"/>
            <a:ext cx="3670350" cy="707926"/>
          </a:xfrm>
          <a:prstGeom prst="roundRect">
            <a:avLst/>
          </a:prstGeom>
          <a:solidFill>
            <a:schemeClr val="accent2"/>
          </a:solidFill>
        </p:spPr>
        <p:txBody>
          <a:bodyPr anchor="ctr"/>
          <a:lstStyle>
            <a:lvl1pPr marL="0" indent="0" algn="ctr">
              <a:buNone/>
              <a:defRPr sz="1800" b="1">
                <a:solidFill>
                  <a:schemeClr val="bg1"/>
                </a:solidFill>
              </a:defRPr>
            </a:lvl1pPr>
          </a:lstStyle>
          <a:p>
            <a:pPr lvl="0"/>
            <a:r>
              <a:rPr lang="en-US"/>
              <a:t>Heading</a:t>
            </a:r>
          </a:p>
        </p:txBody>
      </p:sp>
    </p:spTree>
    <p:extLst>
      <p:ext uri="{BB962C8B-B14F-4D97-AF65-F5344CB8AC3E}">
        <p14:creationId xmlns:p14="http://schemas.microsoft.com/office/powerpoint/2010/main" val="2901444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ocess with Images">
    <p:spTree>
      <p:nvGrpSpPr>
        <p:cNvPr id="1" name=""/>
        <p:cNvGrpSpPr/>
        <p:nvPr/>
      </p:nvGrpSpPr>
      <p:grpSpPr>
        <a:xfrm>
          <a:off x="0" y="0"/>
          <a:ext cx="0" cy="0"/>
          <a:chOff x="0" y="0"/>
          <a:chExt cx="0" cy="0"/>
        </a:xfrm>
      </p:grpSpPr>
      <p:sp>
        <p:nvSpPr>
          <p:cNvPr id="2" name="Right Arrow 1">
            <a:extLst>
              <a:ext uri="{FF2B5EF4-FFF2-40B4-BE49-F238E27FC236}">
                <a16:creationId xmlns:a16="http://schemas.microsoft.com/office/drawing/2014/main" id="{E1FA7816-343A-0856-B580-7FFB8427805F}"/>
              </a:ext>
            </a:extLst>
          </p:cNvPr>
          <p:cNvSpPr/>
          <p:nvPr/>
        </p:nvSpPr>
        <p:spPr bwMode="gray">
          <a:xfrm>
            <a:off x="8792459" y="4363902"/>
            <a:ext cx="375718" cy="350245"/>
          </a:xfrm>
          <a:prstGeom prst="rightArrow">
            <a:avLst>
              <a:gd name="adj1" fmla="val 50000"/>
              <a:gd name="adj2" fmla="val 45791"/>
            </a:avLst>
          </a:prstGeom>
          <a:solidFill>
            <a:schemeClr val="tx2">
              <a:lumMod val="60000"/>
              <a:lumOff val="40000"/>
            </a:schemeClr>
          </a:solidFill>
          <a:ln w="9525">
            <a:noFill/>
            <a:round/>
            <a:headEnd/>
            <a:tailEnd/>
          </a:ln>
        </p:spPr>
        <p:txBody>
          <a:bodyPr wrap="square" rtlCol="0" anchor="ctr"/>
          <a:lstStyle/>
          <a:p>
            <a:pPr algn="ctr" defTabSz="342879"/>
            <a:endParaRPr lang="en-US" sz="2000"/>
          </a:p>
        </p:txBody>
      </p:sp>
      <p:sp>
        <p:nvSpPr>
          <p:cNvPr id="4" name="Right Arrow 3">
            <a:extLst>
              <a:ext uri="{FF2B5EF4-FFF2-40B4-BE49-F238E27FC236}">
                <a16:creationId xmlns:a16="http://schemas.microsoft.com/office/drawing/2014/main" id="{09C261AE-7963-87A5-9301-76EAC23BC3C5}"/>
              </a:ext>
            </a:extLst>
          </p:cNvPr>
          <p:cNvSpPr/>
          <p:nvPr/>
        </p:nvSpPr>
        <p:spPr bwMode="gray">
          <a:xfrm>
            <a:off x="5848808" y="4363902"/>
            <a:ext cx="375718" cy="350245"/>
          </a:xfrm>
          <a:prstGeom prst="rightArrow">
            <a:avLst>
              <a:gd name="adj1" fmla="val 50000"/>
              <a:gd name="adj2" fmla="val 45791"/>
            </a:avLst>
          </a:prstGeom>
          <a:solidFill>
            <a:schemeClr val="tx2">
              <a:lumMod val="60000"/>
              <a:lumOff val="40000"/>
            </a:schemeClr>
          </a:solidFill>
          <a:ln w="9525">
            <a:noFill/>
            <a:round/>
            <a:headEnd/>
            <a:tailEnd/>
          </a:ln>
        </p:spPr>
        <p:txBody>
          <a:bodyPr wrap="square" rtlCol="0" anchor="ctr"/>
          <a:lstStyle/>
          <a:p>
            <a:pPr algn="ctr" defTabSz="342879"/>
            <a:endParaRPr lang="en-US" sz="2000"/>
          </a:p>
        </p:txBody>
      </p:sp>
      <p:sp>
        <p:nvSpPr>
          <p:cNvPr id="5" name="Right Arrow 4">
            <a:extLst>
              <a:ext uri="{FF2B5EF4-FFF2-40B4-BE49-F238E27FC236}">
                <a16:creationId xmlns:a16="http://schemas.microsoft.com/office/drawing/2014/main" id="{E5C82F8D-075F-23AC-7F95-4F519187AFF5}"/>
              </a:ext>
            </a:extLst>
          </p:cNvPr>
          <p:cNvSpPr/>
          <p:nvPr/>
        </p:nvSpPr>
        <p:spPr bwMode="gray">
          <a:xfrm>
            <a:off x="2887418" y="4363902"/>
            <a:ext cx="375718" cy="350245"/>
          </a:xfrm>
          <a:prstGeom prst="rightArrow">
            <a:avLst>
              <a:gd name="adj1" fmla="val 50000"/>
              <a:gd name="adj2" fmla="val 45791"/>
            </a:avLst>
          </a:prstGeom>
          <a:solidFill>
            <a:schemeClr val="tx2">
              <a:lumMod val="60000"/>
              <a:lumOff val="40000"/>
            </a:schemeClr>
          </a:solidFill>
          <a:ln w="9525">
            <a:noFill/>
            <a:round/>
            <a:headEnd/>
            <a:tailEnd/>
          </a:ln>
        </p:spPr>
        <p:txBody>
          <a:bodyPr wrap="square" rtlCol="0" anchor="ctr"/>
          <a:lstStyle/>
          <a:p>
            <a:pPr algn="ctr" defTabSz="342879"/>
            <a:endParaRPr lang="en-US" sz="2000"/>
          </a:p>
        </p:txBody>
      </p:sp>
      <p:sp>
        <p:nvSpPr>
          <p:cNvPr id="9" name="Shape 268">
            <a:extLst>
              <a:ext uri="{FF2B5EF4-FFF2-40B4-BE49-F238E27FC236}">
                <a16:creationId xmlns:a16="http://schemas.microsoft.com/office/drawing/2014/main" id="{0F74E1AC-C0F0-DA46-01B4-4BFD1ED9AB2B}"/>
              </a:ext>
            </a:extLst>
          </p:cNvPr>
          <p:cNvSpPr txBox="1">
            <a:spLocks/>
          </p:cNvSpPr>
          <p:nvPr/>
        </p:nvSpPr>
        <p:spPr bwMode="gray">
          <a:xfrm>
            <a:off x="342900" y="3735505"/>
            <a:ext cx="2654444" cy="1613757"/>
          </a:xfrm>
          <a:prstGeom prst="round2SameRect">
            <a:avLst>
              <a:gd name="adj1" fmla="val 0"/>
              <a:gd name="adj2" fmla="val 5967"/>
            </a:avLst>
          </a:prstGeom>
          <a:solidFill>
            <a:schemeClr val="accent6"/>
          </a:solidFill>
          <a:ln w="12700">
            <a:noFill/>
            <a:miter lim="400000"/>
          </a:ln>
          <a:extLst>
            <a:ext uri="{C572A759-6A51-4108-AA02-DFA0A04FC94B}">
              <ma14:wrappingTextBoxFlag xmlns="" xmlns:ma14="http://schemas.microsoft.com/office/mac/drawingml/2011/main" val="1"/>
            </a:ext>
          </a:extLst>
        </p:spPr>
        <p:txBody>
          <a:bodyPr lIns="137160" tIns="137160" rIns="91440" bIns="0" anchor="t"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defTabSz="259723">
              <a:lnSpc>
                <a:spcPct val="90000"/>
              </a:lnSpc>
              <a:spcBef>
                <a:spcPts val="600"/>
              </a:spcBef>
              <a:buNone/>
              <a:tabLst>
                <a:tab pos="1341569" algn="l"/>
              </a:tabLst>
              <a:defRPr sz="4956"/>
            </a:pPr>
            <a:endParaRPr lang="en-US" sz="1600">
              <a:solidFill>
                <a:schemeClr val="bg1"/>
              </a:solidFill>
              <a:ea typeface="BentonSans Medium"/>
              <a:sym typeface="BentonSans Medium"/>
            </a:endParaRPr>
          </a:p>
        </p:txBody>
      </p:sp>
      <p:sp>
        <p:nvSpPr>
          <p:cNvPr id="17" name="Shape 268">
            <a:extLst>
              <a:ext uri="{FF2B5EF4-FFF2-40B4-BE49-F238E27FC236}">
                <a16:creationId xmlns:a16="http://schemas.microsoft.com/office/drawing/2014/main" id="{ECD0E6F4-91E3-CA96-7D9B-918504EAC4C7}"/>
              </a:ext>
            </a:extLst>
          </p:cNvPr>
          <p:cNvSpPr txBox="1">
            <a:spLocks/>
          </p:cNvSpPr>
          <p:nvPr/>
        </p:nvSpPr>
        <p:spPr bwMode="gray">
          <a:xfrm>
            <a:off x="3293485" y="3735505"/>
            <a:ext cx="2654444" cy="1613757"/>
          </a:xfrm>
          <a:prstGeom prst="round2SameRect">
            <a:avLst>
              <a:gd name="adj1" fmla="val 0"/>
              <a:gd name="adj2" fmla="val 5575"/>
            </a:avLst>
          </a:prstGeom>
          <a:solidFill>
            <a:schemeClr val="accent3"/>
          </a:solidFill>
          <a:ln w="12700">
            <a:noFill/>
            <a:miter lim="400000"/>
          </a:ln>
          <a:extLst>
            <a:ext uri="{C572A759-6A51-4108-AA02-DFA0A04FC94B}">
              <ma14:wrappingTextBoxFlag xmlns="" xmlns:ma14="http://schemas.microsoft.com/office/mac/drawingml/2011/main" val="1"/>
            </a:ext>
          </a:extLst>
        </p:spPr>
        <p:txBody>
          <a:bodyPr lIns="137160" tIns="137160" rIns="91440" bIns="0" anchor="t"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defTabSz="259723">
              <a:lnSpc>
                <a:spcPct val="90000"/>
              </a:lnSpc>
              <a:spcBef>
                <a:spcPts val="600"/>
              </a:spcBef>
              <a:buNone/>
              <a:tabLst>
                <a:tab pos="1341569" algn="l"/>
              </a:tabLst>
              <a:defRPr sz="4956"/>
            </a:pPr>
            <a:endParaRPr lang="en-US" sz="1600">
              <a:solidFill>
                <a:schemeClr val="bg1"/>
              </a:solidFill>
              <a:ea typeface="BentonSans Medium"/>
              <a:sym typeface="BentonSans Medium"/>
            </a:endParaRPr>
          </a:p>
        </p:txBody>
      </p:sp>
      <p:sp>
        <p:nvSpPr>
          <p:cNvPr id="20" name="Shape 268">
            <a:extLst>
              <a:ext uri="{FF2B5EF4-FFF2-40B4-BE49-F238E27FC236}">
                <a16:creationId xmlns:a16="http://schemas.microsoft.com/office/drawing/2014/main" id="{5D3E8DBF-94F4-5506-80FE-5EF01E05679F}"/>
              </a:ext>
            </a:extLst>
          </p:cNvPr>
          <p:cNvSpPr txBox="1">
            <a:spLocks/>
          </p:cNvSpPr>
          <p:nvPr/>
        </p:nvSpPr>
        <p:spPr bwMode="gray">
          <a:xfrm>
            <a:off x="6244070" y="3735505"/>
            <a:ext cx="2654444" cy="1613757"/>
          </a:xfrm>
          <a:prstGeom prst="round2SameRect">
            <a:avLst>
              <a:gd name="adj1" fmla="val 0"/>
              <a:gd name="adj2" fmla="val 6748"/>
            </a:avLst>
          </a:prstGeom>
          <a:solidFill>
            <a:schemeClr val="accent2"/>
          </a:solidFill>
          <a:ln w="12700">
            <a:noFill/>
            <a:miter lim="400000"/>
          </a:ln>
          <a:extLst>
            <a:ext uri="{C572A759-6A51-4108-AA02-DFA0A04FC94B}">
              <ma14:wrappingTextBoxFlag xmlns="" xmlns:ma14="http://schemas.microsoft.com/office/mac/drawingml/2011/main" val="1"/>
            </a:ext>
          </a:extLst>
        </p:spPr>
        <p:txBody>
          <a:bodyPr lIns="137160" tIns="137160" rIns="91440" bIns="0" anchor="t"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defTabSz="259723">
              <a:lnSpc>
                <a:spcPct val="90000"/>
              </a:lnSpc>
              <a:spcBef>
                <a:spcPts val="600"/>
              </a:spcBef>
              <a:buNone/>
              <a:tabLst>
                <a:tab pos="1341569" algn="l"/>
              </a:tabLst>
              <a:defRPr sz="4956"/>
            </a:pPr>
            <a:endParaRPr lang="en-US" sz="1600">
              <a:solidFill>
                <a:schemeClr val="bg1"/>
              </a:solidFill>
              <a:ea typeface="BentonSans Medium"/>
              <a:sym typeface="BentonSans Medium"/>
            </a:endParaRPr>
          </a:p>
        </p:txBody>
      </p:sp>
      <p:sp>
        <p:nvSpPr>
          <p:cNvPr id="23" name="Shape 268">
            <a:extLst>
              <a:ext uri="{FF2B5EF4-FFF2-40B4-BE49-F238E27FC236}">
                <a16:creationId xmlns:a16="http://schemas.microsoft.com/office/drawing/2014/main" id="{22813137-C42D-04CC-9AA7-0468A4CCD4CE}"/>
              </a:ext>
            </a:extLst>
          </p:cNvPr>
          <p:cNvSpPr txBox="1">
            <a:spLocks/>
          </p:cNvSpPr>
          <p:nvPr/>
        </p:nvSpPr>
        <p:spPr bwMode="gray">
          <a:xfrm>
            <a:off x="9194656" y="3735505"/>
            <a:ext cx="2654444" cy="1613757"/>
          </a:xfrm>
          <a:prstGeom prst="round2SameRect">
            <a:avLst>
              <a:gd name="adj1" fmla="val 0"/>
              <a:gd name="adj2" fmla="val 5966"/>
            </a:avLst>
          </a:prstGeom>
          <a:solidFill>
            <a:schemeClr val="accent4"/>
          </a:solidFill>
          <a:ln w="12700">
            <a:noFill/>
            <a:miter lim="400000"/>
          </a:ln>
          <a:extLst>
            <a:ext uri="{C572A759-6A51-4108-AA02-DFA0A04FC94B}">
              <ma14:wrappingTextBoxFlag xmlns="" xmlns:ma14="http://schemas.microsoft.com/office/mac/drawingml/2011/main" val="1"/>
            </a:ext>
          </a:extLst>
        </p:spPr>
        <p:txBody>
          <a:bodyPr lIns="137160" tIns="137160" rIns="91440" bIns="0" anchor="t" anchorCtr="0">
            <a:noAutofit/>
          </a:bodyPr>
          <a:lstStyle>
            <a:lvl1pPr marL="469890" marR="0" indent="-46989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1pPr>
            <a:lvl2pPr marL="1282088" marR="0" indent="-562439"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2pPr>
            <a:lvl3pPr marL="2086417" marR="0" indent="-600554"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3pPr>
            <a:lvl4pPr marL="2939553" marR="0" indent="-717110"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4pPr>
            <a:lvl5pPr marL="3640577" marR="0" indent="-778915" algn="l" defTabSz="1828754" rtl="0" latinLnBrk="0">
              <a:lnSpc>
                <a:spcPct val="100000"/>
              </a:lnSpc>
              <a:spcBef>
                <a:spcPts val="1800"/>
              </a:spcBef>
              <a:spcAft>
                <a:spcPts val="0"/>
              </a:spcAft>
              <a:buClr>
                <a:srgbClr val="FF0000"/>
              </a:buClr>
              <a:buSzPct val="100000"/>
              <a:buFont typeface="Wingdings"/>
              <a:buChar char="▪"/>
              <a:tabLst/>
              <a:defRPr sz="5600" b="0" i="0" u="none" strike="noStrike" cap="none" spc="0" baseline="0">
                <a:ln>
                  <a:noFill/>
                </a:ln>
                <a:solidFill>
                  <a:srgbClr val="000000"/>
                </a:solidFill>
                <a:uFillTx/>
                <a:latin typeface="Arial"/>
                <a:ea typeface="Arial"/>
                <a:cs typeface="Arial"/>
                <a:sym typeface="Arial"/>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a:lstStyle>
          <a:p>
            <a:pPr marL="0" indent="0" defTabSz="259723">
              <a:lnSpc>
                <a:spcPct val="90000"/>
              </a:lnSpc>
              <a:spcBef>
                <a:spcPts val="600"/>
              </a:spcBef>
              <a:buNone/>
              <a:tabLst>
                <a:tab pos="1341569" algn="l"/>
              </a:tabLst>
              <a:defRPr sz="4956"/>
            </a:pPr>
            <a:endParaRPr lang="en-US" sz="1600">
              <a:solidFill>
                <a:schemeClr val="bg1"/>
              </a:solidFill>
              <a:ea typeface="BentonSans Medium"/>
              <a:sym typeface="BentonSans Medium"/>
            </a:endParaRPr>
          </a:p>
        </p:txBody>
      </p:sp>
      <p:sp>
        <p:nvSpPr>
          <p:cNvPr id="6" name="Picture Placeholder 5">
            <a:extLst>
              <a:ext uri="{FF2B5EF4-FFF2-40B4-BE49-F238E27FC236}">
                <a16:creationId xmlns:a16="http://schemas.microsoft.com/office/drawing/2014/main" id="{7707335F-CC75-4ACC-AC50-F51297559AC4}"/>
              </a:ext>
            </a:extLst>
          </p:cNvPr>
          <p:cNvSpPr>
            <a:spLocks noGrp="1"/>
          </p:cNvSpPr>
          <p:nvPr>
            <p:ph type="pic" sz="quarter" idx="11"/>
          </p:nvPr>
        </p:nvSpPr>
        <p:spPr>
          <a:xfrm>
            <a:off x="342900" y="1562098"/>
            <a:ext cx="265176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8" name="Picture Placeholder 5">
            <a:extLst>
              <a:ext uri="{FF2B5EF4-FFF2-40B4-BE49-F238E27FC236}">
                <a16:creationId xmlns:a16="http://schemas.microsoft.com/office/drawing/2014/main" id="{38D0066F-AAC1-4F7B-96E6-51738FD2AF26}"/>
              </a:ext>
            </a:extLst>
          </p:cNvPr>
          <p:cNvSpPr>
            <a:spLocks noGrp="1"/>
          </p:cNvSpPr>
          <p:nvPr>
            <p:ph type="pic" sz="quarter" idx="13"/>
          </p:nvPr>
        </p:nvSpPr>
        <p:spPr>
          <a:xfrm>
            <a:off x="3293485" y="1562098"/>
            <a:ext cx="265176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0" name="Picture Placeholder 5">
            <a:extLst>
              <a:ext uri="{FF2B5EF4-FFF2-40B4-BE49-F238E27FC236}">
                <a16:creationId xmlns:a16="http://schemas.microsoft.com/office/drawing/2014/main" id="{B0B67037-617F-435B-928B-1C8C2BCB1C78}"/>
              </a:ext>
            </a:extLst>
          </p:cNvPr>
          <p:cNvSpPr>
            <a:spLocks noGrp="1"/>
          </p:cNvSpPr>
          <p:nvPr>
            <p:ph type="pic" sz="quarter" idx="16"/>
          </p:nvPr>
        </p:nvSpPr>
        <p:spPr>
          <a:xfrm>
            <a:off x="6244070" y="1562098"/>
            <a:ext cx="265176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3" name="Picture Placeholder 5">
            <a:extLst>
              <a:ext uri="{FF2B5EF4-FFF2-40B4-BE49-F238E27FC236}">
                <a16:creationId xmlns:a16="http://schemas.microsoft.com/office/drawing/2014/main" id="{68F93884-2E5B-4888-92F0-10E60CF8353E}"/>
              </a:ext>
            </a:extLst>
          </p:cNvPr>
          <p:cNvSpPr>
            <a:spLocks noGrp="1"/>
          </p:cNvSpPr>
          <p:nvPr>
            <p:ph type="pic" sz="quarter" idx="15"/>
          </p:nvPr>
        </p:nvSpPr>
        <p:spPr>
          <a:xfrm>
            <a:off x="9194656" y="1562098"/>
            <a:ext cx="2651760" cy="2173407"/>
          </a:xfrm>
          <a:prstGeom prst="rect">
            <a:avLst/>
          </a:prstGeom>
          <a:solidFill>
            <a:schemeClr val="bg1"/>
          </a:solidFill>
        </p:spPr>
        <p:txBody>
          <a:bodyPr bIns="914400" anchor="ctr"/>
          <a:lstStyle>
            <a:lvl1pPr marL="0" indent="0" algn="ctr">
              <a:buNone/>
              <a:defRPr sz="1400"/>
            </a:lvl1pPr>
          </a:lstStyle>
          <a:p>
            <a:r>
              <a:rPr lang="en-US"/>
              <a:t>Click icon to add picture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297924" y="3735505"/>
            <a:ext cx="2468880" cy="1549026"/>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solidFill>
                  <a:schemeClr val="bg1"/>
                </a:solidFill>
              </a:defRPr>
            </a:lvl1pPr>
            <a:lvl2pPr>
              <a:buClrTx/>
              <a:defRPr sz="1400">
                <a:solidFill>
                  <a:schemeClr val="bg1"/>
                </a:solidFill>
              </a:defRPr>
            </a:lvl2pPr>
            <a:lvl3pPr>
              <a:buClrTx/>
              <a:defRPr sz="12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425196" y="3735505"/>
            <a:ext cx="2468880" cy="1549026"/>
          </a:xfrm>
          <a:prstGeom prst="rect">
            <a:avLst/>
          </a:prstGeom>
        </p:spPr>
        <p:txBody>
          <a:bodyPr lIns="91440" tIns="182880" rIns="45720"/>
          <a:lstStyle>
            <a:lvl1pPr marL="233363" indent="-223838">
              <a:spcBef>
                <a:spcPts val="600"/>
              </a:spcBef>
              <a:buClrTx/>
              <a:buFont typeface="Arial" panose="020B0604020202020204" pitchFamily="34" charset="0"/>
              <a:buChar char="•"/>
              <a:tabLst/>
              <a:defRPr sz="1600">
                <a:solidFill>
                  <a:schemeClr val="bg1"/>
                </a:solidFill>
              </a:defRPr>
            </a:lvl1pPr>
            <a:lvl2pPr>
              <a:buClrTx/>
              <a:defRPr sz="1400">
                <a:solidFill>
                  <a:schemeClr val="bg1"/>
                </a:solidFill>
              </a:defRPr>
            </a:lvl2pPr>
            <a:lvl3pPr>
              <a:buClrTx/>
              <a:defRPr sz="12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382772" y="3735505"/>
            <a:ext cx="2468880" cy="1549026"/>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solidFill>
                  <a:schemeClr val="bg1"/>
                </a:solidFill>
              </a:defRPr>
            </a:lvl1pPr>
            <a:lvl2pPr>
              <a:buClrTx/>
              <a:defRPr sz="1400">
                <a:solidFill>
                  <a:schemeClr val="bg1"/>
                </a:solidFill>
              </a:defRPr>
            </a:lvl2pPr>
            <a:lvl3pPr>
              <a:buClrTx/>
              <a:defRPr sz="12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340348" y="3735505"/>
            <a:ext cx="2468880" cy="1549026"/>
          </a:xfrm>
          <a:prstGeom prst="rect">
            <a:avLst/>
          </a:prstGeom>
        </p:spPr>
        <p:txBody>
          <a:bodyPr lIns="91440" tIns="182880" rIns="45720"/>
          <a:lstStyle>
            <a:lvl1pPr marL="233363" indent="-233363">
              <a:spcBef>
                <a:spcPts val="600"/>
              </a:spcBef>
              <a:buClrTx/>
              <a:buFont typeface="Arial" panose="020B0604020202020204" pitchFamily="34" charset="0"/>
              <a:buChar char="•"/>
              <a:tabLst/>
              <a:defRPr sz="1600">
                <a:solidFill>
                  <a:schemeClr val="bg1"/>
                </a:solidFill>
              </a:defRPr>
            </a:lvl1pPr>
            <a:lvl2pPr>
              <a:buClrTx/>
              <a:defRPr sz="1400">
                <a:solidFill>
                  <a:schemeClr val="bg1"/>
                </a:solidFill>
              </a:defRPr>
            </a:lvl2pPr>
            <a:lvl3pPr>
              <a:buClrTx/>
              <a:defRPr sz="1200">
                <a:solidFill>
                  <a:schemeClr val="bg1"/>
                </a:solidFill>
              </a:defRPr>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7269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Four Cards">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66194F2-668B-68CD-FD21-E126ABC4C28C}"/>
              </a:ext>
            </a:extLst>
          </p:cNvPr>
          <p:cNvGrpSpPr/>
          <p:nvPr/>
        </p:nvGrpSpPr>
        <p:grpSpPr>
          <a:xfrm>
            <a:off x="0" y="1236925"/>
            <a:ext cx="12192000" cy="4480577"/>
            <a:chOff x="0" y="1236925"/>
            <a:chExt cx="12192000" cy="4480577"/>
          </a:xfrm>
        </p:grpSpPr>
        <p:sp>
          <p:nvSpPr>
            <p:cNvPr id="2" name="Rectangle 1">
              <a:extLst>
                <a:ext uri="{FF2B5EF4-FFF2-40B4-BE49-F238E27FC236}">
                  <a16:creationId xmlns:a16="http://schemas.microsoft.com/office/drawing/2014/main" id="{E67BCFA8-FB95-3E26-FDA5-6BBB8C73ED60}"/>
                </a:ext>
              </a:extLst>
            </p:cNvPr>
            <p:cNvSpPr/>
            <p:nvPr/>
          </p:nvSpPr>
          <p:spPr>
            <a:xfrm>
              <a:off x="0" y="2219194"/>
              <a:ext cx="12192000" cy="25160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DB4931BC-E7A7-2494-A7C8-4215D1C0406C}"/>
                </a:ext>
              </a:extLst>
            </p:cNvPr>
            <p:cNvGrpSpPr/>
            <p:nvPr/>
          </p:nvGrpSpPr>
          <p:grpSpPr>
            <a:xfrm>
              <a:off x="670545" y="1236925"/>
              <a:ext cx="2441448" cy="4480577"/>
              <a:chOff x="662228" y="1236925"/>
              <a:chExt cx="2441448" cy="4480577"/>
            </a:xfrm>
          </p:grpSpPr>
          <p:sp>
            <p:nvSpPr>
              <p:cNvPr id="20" name="Rounded Rectangle 19">
                <a:extLst>
                  <a:ext uri="{FF2B5EF4-FFF2-40B4-BE49-F238E27FC236}">
                    <a16:creationId xmlns:a16="http://schemas.microsoft.com/office/drawing/2014/main" id="{B6D06EDB-B0AF-0710-3E7B-535272AA156C}"/>
                  </a:ext>
                </a:extLst>
              </p:cNvPr>
              <p:cNvSpPr/>
              <p:nvPr/>
            </p:nvSpPr>
            <p:spPr>
              <a:xfrm>
                <a:off x="662228" y="1236925"/>
                <a:ext cx="2441448" cy="4184374"/>
              </a:xfrm>
              <a:prstGeom prst="roundRect">
                <a:avLst>
                  <a:gd name="adj" fmla="val 8117"/>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E6559C5B-5B11-F2C6-CAB6-EC03037B0B8C}"/>
                  </a:ext>
                </a:extLst>
              </p:cNvPr>
              <p:cNvSpPr/>
              <p:nvPr/>
            </p:nvSpPr>
            <p:spPr>
              <a:xfrm>
                <a:off x="662368" y="2387976"/>
                <a:ext cx="2441168" cy="3329526"/>
              </a:xfrm>
              <a:prstGeom prst="roundRect">
                <a:avLst>
                  <a:gd name="adj" fmla="val 8117"/>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a:extLst>
                  <a:ext uri="{FF2B5EF4-FFF2-40B4-BE49-F238E27FC236}">
                    <a16:creationId xmlns:a16="http://schemas.microsoft.com/office/drawing/2014/main" id="{917E3D9C-6582-925B-0060-BBB5CC94770A}"/>
                  </a:ext>
                </a:extLst>
              </p:cNvPr>
              <p:cNvSpPr/>
              <p:nvPr/>
            </p:nvSpPr>
            <p:spPr>
              <a:xfrm>
                <a:off x="2001336" y="5465710"/>
                <a:ext cx="1102200" cy="251792"/>
              </a:xfrm>
              <a:prstGeom prst="round2DiagRect">
                <a:avLst>
                  <a:gd name="adj1" fmla="val 50000"/>
                  <a:gd name="adj2" fmla="val 0"/>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B335D970-72BE-AA0F-1560-0201D07414A9}"/>
                </a:ext>
              </a:extLst>
            </p:cNvPr>
            <p:cNvGrpSpPr/>
            <p:nvPr/>
          </p:nvGrpSpPr>
          <p:grpSpPr>
            <a:xfrm>
              <a:off x="9080008" y="1236925"/>
              <a:ext cx="2441448" cy="4480577"/>
              <a:chOff x="9071691" y="1236925"/>
              <a:chExt cx="2441308" cy="4480577"/>
            </a:xfrm>
          </p:grpSpPr>
          <p:sp>
            <p:nvSpPr>
              <p:cNvPr id="9" name="Rounded Rectangle 8">
                <a:extLst>
                  <a:ext uri="{FF2B5EF4-FFF2-40B4-BE49-F238E27FC236}">
                    <a16:creationId xmlns:a16="http://schemas.microsoft.com/office/drawing/2014/main" id="{25F70DCC-B2D6-DFD7-DB1D-D7E9609BC55F}"/>
                  </a:ext>
                </a:extLst>
              </p:cNvPr>
              <p:cNvSpPr/>
              <p:nvPr/>
            </p:nvSpPr>
            <p:spPr>
              <a:xfrm>
                <a:off x="9071691" y="1236925"/>
                <a:ext cx="2441168" cy="4184374"/>
              </a:xfrm>
              <a:prstGeom prst="roundRect">
                <a:avLst>
                  <a:gd name="adj" fmla="val 8117"/>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F7CFEF70-0000-8DEE-78E0-3B6A2C77BBE2}"/>
                  </a:ext>
                </a:extLst>
              </p:cNvPr>
              <p:cNvSpPr/>
              <p:nvPr/>
            </p:nvSpPr>
            <p:spPr>
              <a:xfrm>
                <a:off x="9071691" y="2387976"/>
                <a:ext cx="2441168" cy="3329526"/>
              </a:xfrm>
              <a:prstGeom prst="roundRect">
                <a:avLst>
                  <a:gd name="adj" fmla="val 8117"/>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a:extLst>
                  <a:ext uri="{FF2B5EF4-FFF2-40B4-BE49-F238E27FC236}">
                    <a16:creationId xmlns:a16="http://schemas.microsoft.com/office/drawing/2014/main" id="{093E5948-023A-C62B-E85D-FEFF3FA82361}"/>
                  </a:ext>
                </a:extLst>
              </p:cNvPr>
              <p:cNvSpPr/>
              <p:nvPr/>
            </p:nvSpPr>
            <p:spPr>
              <a:xfrm>
                <a:off x="10410799" y="5465710"/>
                <a:ext cx="1102200" cy="251792"/>
              </a:xfrm>
              <a:prstGeom prst="round2DiagRect">
                <a:avLst>
                  <a:gd name="adj1" fmla="val 50000"/>
                  <a:gd name="adj2" fmla="val 0"/>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700F3F85-3C89-D383-C9C7-030C3B58B46E}"/>
                </a:ext>
              </a:extLst>
            </p:cNvPr>
            <p:cNvGrpSpPr/>
            <p:nvPr/>
          </p:nvGrpSpPr>
          <p:grpSpPr>
            <a:xfrm>
              <a:off x="3473699" y="1236925"/>
              <a:ext cx="2441448" cy="4480577"/>
              <a:chOff x="3464859" y="1236925"/>
              <a:chExt cx="2441308" cy="4480577"/>
            </a:xfrm>
          </p:grpSpPr>
          <p:sp>
            <p:nvSpPr>
              <p:cNvPr id="4" name="Rounded Rectangle 3">
                <a:extLst>
                  <a:ext uri="{FF2B5EF4-FFF2-40B4-BE49-F238E27FC236}">
                    <a16:creationId xmlns:a16="http://schemas.microsoft.com/office/drawing/2014/main" id="{AE73BEB7-41E5-5C5B-DD0D-ADD247AFE168}"/>
                  </a:ext>
                </a:extLst>
              </p:cNvPr>
              <p:cNvSpPr/>
              <p:nvPr/>
            </p:nvSpPr>
            <p:spPr>
              <a:xfrm>
                <a:off x="3464859" y="1236925"/>
                <a:ext cx="2441168" cy="4184374"/>
              </a:xfrm>
              <a:prstGeom prst="roundRect">
                <a:avLst>
                  <a:gd name="adj" fmla="val 8117"/>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0FF7DFBB-23DA-D541-1623-9F650C0C662D}"/>
                  </a:ext>
                </a:extLst>
              </p:cNvPr>
              <p:cNvSpPr/>
              <p:nvPr/>
            </p:nvSpPr>
            <p:spPr>
              <a:xfrm>
                <a:off x="3464859" y="2387976"/>
                <a:ext cx="2441168" cy="3329526"/>
              </a:xfrm>
              <a:prstGeom prst="roundRect">
                <a:avLst>
                  <a:gd name="adj" fmla="val 8117"/>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a:extLst>
                  <a:ext uri="{FF2B5EF4-FFF2-40B4-BE49-F238E27FC236}">
                    <a16:creationId xmlns:a16="http://schemas.microsoft.com/office/drawing/2014/main" id="{AB1DBD2C-9335-780A-D8BC-0F340F150A84}"/>
                  </a:ext>
                </a:extLst>
              </p:cNvPr>
              <p:cNvSpPr/>
              <p:nvPr/>
            </p:nvSpPr>
            <p:spPr>
              <a:xfrm>
                <a:off x="4803967" y="5465710"/>
                <a:ext cx="1102200" cy="251792"/>
              </a:xfrm>
              <a:prstGeom prst="round2DiagRect">
                <a:avLst>
                  <a:gd name="adj1" fmla="val 50000"/>
                  <a:gd name="adj2" fmla="val 0"/>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71" name="Group 70">
              <a:extLst>
                <a:ext uri="{FF2B5EF4-FFF2-40B4-BE49-F238E27FC236}">
                  <a16:creationId xmlns:a16="http://schemas.microsoft.com/office/drawing/2014/main" id="{2CF92DCB-5B76-D863-55F5-A350663EDADF}"/>
                </a:ext>
              </a:extLst>
            </p:cNvPr>
            <p:cNvGrpSpPr/>
            <p:nvPr/>
          </p:nvGrpSpPr>
          <p:grpSpPr>
            <a:xfrm>
              <a:off x="6276853" y="1252782"/>
              <a:ext cx="2441448" cy="4464720"/>
              <a:chOff x="6278545" y="1252782"/>
              <a:chExt cx="2441308" cy="4464720"/>
            </a:xfrm>
          </p:grpSpPr>
          <p:sp>
            <p:nvSpPr>
              <p:cNvPr id="49" name="Rounded Rectangle 48">
                <a:extLst>
                  <a:ext uri="{FF2B5EF4-FFF2-40B4-BE49-F238E27FC236}">
                    <a16:creationId xmlns:a16="http://schemas.microsoft.com/office/drawing/2014/main" id="{E17E11EE-F28B-4E65-119F-8479BE611238}"/>
                  </a:ext>
                </a:extLst>
              </p:cNvPr>
              <p:cNvSpPr/>
              <p:nvPr/>
            </p:nvSpPr>
            <p:spPr>
              <a:xfrm>
                <a:off x="6278545" y="1252782"/>
                <a:ext cx="2441168" cy="4184374"/>
              </a:xfrm>
              <a:prstGeom prst="roundRect">
                <a:avLst>
                  <a:gd name="adj" fmla="val 8117"/>
                </a:avLst>
              </a:prstGeom>
              <a:solidFill>
                <a:schemeClr val="accent2"/>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CC545473-0F9B-91F2-A80A-A0A726CA14B0}"/>
                  </a:ext>
                </a:extLst>
              </p:cNvPr>
              <p:cNvSpPr/>
              <p:nvPr/>
            </p:nvSpPr>
            <p:spPr>
              <a:xfrm>
                <a:off x="6278545" y="2387976"/>
                <a:ext cx="2441168" cy="3329526"/>
              </a:xfrm>
              <a:prstGeom prst="roundRect">
                <a:avLst>
                  <a:gd name="adj" fmla="val 8117"/>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a:extLst>
                  <a:ext uri="{FF2B5EF4-FFF2-40B4-BE49-F238E27FC236}">
                    <a16:creationId xmlns:a16="http://schemas.microsoft.com/office/drawing/2014/main" id="{E7380E6D-4575-2DB7-912A-966809465F91}"/>
                  </a:ext>
                </a:extLst>
              </p:cNvPr>
              <p:cNvSpPr/>
              <p:nvPr/>
            </p:nvSpPr>
            <p:spPr>
              <a:xfrm>
                <a:off x="7617653" y="5465710"/>
                <a:ext cx="1102200" cy="251792"/>
              </a:xfrm>
              <a:prstGeom prst="round2DiagRect">
                <a:avLst>
                  <a:gd name="adj1" fmla="val 50000"/>
                  <a:gd name="adj2" fmla="val 0"/>
                </a:avLst>
              </a:prstGeom>
              <a:solidFill>
                <a:schemeClr val="accent2"/>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137086" y="2982214"/>
            <a:ext cx="2327292" cy="2327318"/>
          </a:xfrm>
          <a:prstGeom prst="rect">
            <a:avLst/>
          </a:prstGeom>
        </p:spPr>
        <p:txBody>
          <a:bodyPr lIns="91440" tIns="182880" rIns="45720"/>
          <a:lstStyle>
            <a:lvl1pPr marL="233363" indent="-233363">
              <a:spcBef>
                <a:spcPts val="600"/>
              </a:spcBef>
              <a:buClr>
                <a:schemeClr val="accent4"/>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725409" y="2982214"/>
            <a:ext cx="2331720" cy="2327318"/>
          </a:xfrm>
          <a:prstGeom prst="rect">
            <a:avLst/>
          </a:prstGeom>
        </p:spPr>
        <p:txBody>
          <a:bodyPr lIns="91440" tIns="182880" rIns="45720"/>
          <a:lstStyle>
            <a:lvl1pPr marL="233363" indent="-223838">
              <a:spcBef>
                <a:spcPts val="600"/>
              </a:spcBef>
              <a:buClr>
                <a:schemeClr val="accent6"/>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530777" y="2982214"/>
            <a:ext cx="2327292" cy="2327318"/>
          </a:xfrm>
          <a:prstGeom prst="rect">
            <a:avLst/>
          </a:prstGeom>
        </p:spPr>
        <p:txBody>
          <a:bodyPr lIns="91440" tIns="182880" rIns="45720"/>
          <a:lstStyle>
            <a:lvl1pPr marL="233363" indent="-233363">
              <a:spcBef>
                <a:spcPts val="600"/>
              </a:spcBef>
              <a:buClr>
                <a:schemeClr val="accent3"/>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333931" y="2982214"/>
            <a:ext cx="2327292" cy="2327318"/>
          </a:xfrm>
          <a:prstGeom prst="rect">
            <a:avLst/>
          </a:prstGeom>
        </p:spPr>
        <p:txBody>
          <a:bodyPr lIns="91440" tIns="182880" rIns="45720"/>
          <a:lstStyle>
            <a:lvl1pPr marL="233363" indent="-233363">
              <a:spcBef>
                <a:spcPts val="600"/>
              </a:spcBef>
              <a:buClr>
                <a:schemeClr val="accent2"/>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725409" y="2519970"/>
            <a:ext cx="2331720" cy="390798"/>
          </a:xfrm>
          <a:prstGeom prst="rect">
            <a:avLst/>
          </a:prstGeom>
        </p:spPr>
        <p:txBody>
          <a:bodyPr anchor="ctr"/>
          <a:lstStyle>
            <a:lvl1pPr marL="0" indent="0" algn="ctr">
              <a:buNone/>
              <a:defRPr sz="1400" b="1" cap="all" baseline="0">
                <a:solidFill>
                  <a:schemeClr val="accent6"/>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528563" y="2519970"/>
            <a:ext cx="2331720" cy="390798"/>
          </a:xfrm>
          <a:prstGeom prst="rect">
            <a:avLst/>
          </a:prstGeom>
        </p:spPr>
        <p:txBody>
          <a:bodyPr anchor="ctr"/>
          <a:lstStyle>
            <a:lvl1pPr marL="0" indent="0" algn="ctr">
              <a:buNone/>
              <a:defRPr sz="1400" b="1" cap="all" baseline="0">
                <a:solidFill>
                  <a:schemeClr val="accent3"/>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331717" y="2519970"/>
            <a:ext cx="2331720" cy="390798"/>
          </a:xfrm>
          <a:prstGeom prst="rect">
            <a:avLst/>
          </a:prstGeom>
        </p:spPr>
        <p:txBody>
          <a:bodyPr anchor="ctr"/>
          <a:lstStyle>
            <a:lvl1pPr marL="0" indent="0" algn="ctr">
              <a:buNone/>
              <a:defRPr sz="1400" b="1" cap="all" baseline="0">
                <a:solidFill>
                  <a:schemeClr val="accent2">
                    <a:lumMod val="75000"/>
                  </a:schemeClr>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9134872" y="2519970"/>
            <a:ext cx="2331720" cy="390798"/>
          </a:xfrm>
          <a:prstGeom prst="rect">
            <a:avLst/>
          </a:prstGeom>
        </p:spPr>
        <p:txBody>
          <a:bodyPr anchor="ctr"/>
          <a:lstStyle>
            <a:lvl1pPr marL="0" indent="0" algn="ctr">
              <a:buNone/>
              <a:defRPr sz="1400" b="1" cap="all" baseline="0">
                <a:solidFill>
                  <a:schemeClr val="accent4"/>
                </a:solidFill>
              </a:defRPr>
            </a:lvl1pPr>
          </a:lstStyle>
          <a:p>
            <a:pPr lvl="0"/>
            <a:r>
              <a:rPr lang="en-US"/>
              <a:t>Heading</a:t>
            </a:r>
          </a:p>
        </p:txBody>
      </p:sp>
    </p:spTree>
    <p:extLst>
      <p:ext uri="{BB962C8B-B14F-4D97-AF65-F5344CB8AC3E}">
        <p14:creationId xmlns:p14="http://schemas.microsoft.com/office/powerpoint/2010/main" val="3420706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Four Cards Dark">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66194F2-668B-68CD-FD21-E126ABC4C28C}"/>
              </a:ext>
            </a:extLst>
          </p:cNvPr>
          <p:cNvGrpSpPr/>
          <p:nvPr/>
        </p:nvGrpSpPr>
        <p:grpSpPr>
          <a:xfrm>
            <a:off x="0" y="1236925"/>
            <a:ext cx="12192000" cy="4480577"/>
            <a:chOff x="0" y="1236925"/>
            <a:chExt cx="12192000" cy="4480577"/>
          </a:xfrm>
        </p:grpSpPr>
        <p:sp>
          <p:nvSpPr>
            <p:cNvPr id="2" name="Rectangle 1">
              <a:extLst>
                <a:ext uri="{FF2B5EF4-FFF2-40B4-BE49-F238E27FC236}">
                  <a16:creationId xmlns:a16="http://schemas.microsoft.com/office/drawing/2014/main" id="{E67BCFA8-FB95-3E26-FDA5-6BBB8C73ED60}"/>
                </a:ext>
              </a:extLst>
            </p:cNvPr>
            <p:cNvSpPr/>
            <p:nvPr/>
          </p:nvSpPr>
          <p:spPr>
            <a:xfrm>
              <a:off x="0" y="2219194"/>
              <a:ext cx="12192000" cy="2516039"/>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DB4931BC-E7A7-2494-A7C8-4215D1C0406C}"/>
                </a:ext>
              </a:extLst>
            </p:cNvPr>
            <p:cNvGrpSpPr/>
            <p:nvPr/>
          </p:nvGrpSpPr>
          <p:grpSpPr>
            <a:xfrm>
              <a:off x="670545" y="1236925"/>
              <a:ext cx="2441448" cy="4480577"/>
              <a:chOff x="662228" y="1236925"/>
              <a:chExt cx="2441448" cy="4480577"/>
            </a:xfrm>
          </p:grpSpPr>
          <p:sp>
            <p:nvSpPr>
              <p:cNvPr id="20" name="Rounded Rectangle 19">
                <a:extLst>
                  <a:ext uri="{FF2B5EF4-FFF2-40B4-BE49-F238E27FC236}">
                    <a16:creationId xmlns:a16="http://schemas.microsoft.com/office/drawing/2014/main" id="{B6D06EDB-B0AF-0710-3E7B-535272AA156C}"/>
                  </a:ext>
                </a:extLst>
              </p:cNvPr>
              <p:cNvSpPr/>
              <p:nvPr/>
            </p:nvSpPr>
            <p:spPr>
              <a:xfrm>
                <a:off x="662228" y="1236925"/>
                <a:ext cx="2441448" cy="4184374"/>
              </a:xfrm>
              <a:prstGeom prst="roundRect">
                <a:avLst>
                  <a:gd name="adj" fmla="val 8117"/>
                </a:avLst>
              </a:prstGeom>
              <a:solidFill>
                <a:schemeClr val="tx1">
                  <a:lumMod val="85000"/>
                  <a:lumOff val="15000"/>
                </a:schemeClr>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a:extLst>
                  <a:ext uri="{FF2B5EF4-FFF2-40B4-BE49-F238E27FC236}">
                    <a16:creationId xmlns:a16="http://schemas.microsoft.com/office/drawing/2014/main" id="{E6559C5B-5B11-F2C6-CAB6-EC03037B0B8C}"/>
                  </a:ext>
                </a:extLst>
              </p:cNvPr>
              <p:cNvSpPr/>
              <p:nvPr/>
            </p:nvSpPr>
            <p:spPr>
              <a:xfrm>
                <a:off x="662368" y="2387976"/>
                <a:ext cx="2441168" cy="3329526"/>
              </a:xfrm>
              <a:prstGeom prst="roundRect">
                <a:avLst>
                  <a:gd name="adj" fmla="val 8117"/>
                </a:avLst>
              </a:prstGeom>
              <a:solidFill>
                <a:schemeClr val="bg1"/>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a:extLst>
                  <a:ext uri="{FF2B5EF4-FFF2-40B4-BE49-F238E27FC236}">
                    <a16:creationId xmlns:a16="http://schemas.microsoft.com/office/drawing/2014/main" id="{917E3D9C-6582-925B-0060-BBB5CC94770A}"/>
                  </a:ext>
                </a:extLst>
              </p:cNvPr>
              <p:cNvSpPr/>
              <p:nvPr/>
            </p:nvSpPr>
            <p:spPr>
              <a:xfrm>
                <a:off x="2001336" y="5465710"/>
                <a:ext cx="1102200" cy="251792"/>
              </a:xfrm>
              <a:prstGeom prst="round2DiagRect">
                <a:avLst>
                  <a:gd name="adj1" fmla="val 50000"/>
                  <a:gd name="adj2" fmla="val 0"/>
                </a:avLst>
              </a:prstGeom>
              <a:solidFill>
                <a:schemeClr val="accent6"/>
              </a:solidFill>
              <a:ln w="285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B335D970-72BE-AA0F-1560-0201D07414A9}"/>
                </a:ext>
              </a:extLst>
            </p:cNvPr>
            <p:cNvGrpSpPr/>
            <p:nvPr/>
          </p:nvGrpSpPr>
          <p:grpSpPr>
            <a:xfrm>
              <a:off x="9080008" y="1236925"/>
              <a:ext cx="2441448" cy="4480577"/>
              <a:chOff x="9071691" y="1236925"/>
              <a:chExt cx="2441308" cy="4480577"/>
            </a:xfrm>
          </p:grpSpPr>
          <p:sp>
            <p:nvSpPr>
              <p:cNvPr id="9" name="Rounded Rectangle 8">
                <a:extLst>
                  <a:ext uri="{FF2B5EF4-FFF2-40B4-BE49-F238E27FC236}">
                    <a16:creationId xmlns:a16="http://schemas.microsoft.com/office/drawing/2014/main" id="{25F70DCC-B2D6-DFD7-DB1D-D7E9609BC55F}"/>
                  </a:ext>
                </a:extLst>
              </p:cNvPr>
              <p:cNvSpPr/>
              <p:nvPr/>
            </p:nvSpPr>
            <p:spPr>
              <a:xfrm>
                <a:off x="9071691" y="1236925"/>
                <a:ext cx="2441168" cy="4184374"/>
              </a:xfrm>
              <a:prstGeom prst="roundRect">
                <a:avLst>
                  <a:gd name="adj" fmla="val 8117"/>
                </a:avLst>
              </a:prstGeom>
              <a:solidFill>
                <a:schemeClr val="tx1">
                  <a:lumMod val="85000"/>
                  <a:lumOff val="15000"/>
                </a:schemeClr>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a:extLst>
                  <a:ext uri="{FF2B5EF4-FFF2-40B4-BE49-F238E27FC236}">
                    <a16:creationId xmlns:a16="http://schemas.microsoft.com/office/drawing/2014/main" id="{F7CFEF70-0000-8DEE-78E0-3B6A2C77BBE2}"/>
                  </a:ext>
                </a:extLst>
              </p:cNvPr>
              <p:cNvSpPr/>
              <p:nvPr/>
            </p:nvSpPr>
            <p:spPr>
              <a:xfrm>
                <a:off x="9071691" y="2387976"/>
                <a:ext cx="2441168" cy="3329526"/>
              </a:xfrm>
              <a:prstGeom prst="roundRect">
                <a:avLst>
                  <a:gd name="adj" fmla="val 8117"/>
                </a:avLst>
              </a:prstGeom>
              <a:solidFill>
                <a:schemeClr val="bg1"/>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 Diagonal Corner Rectangle 39">
                <a:extLst>
                  <a:ext uri="{FF2B5EF4-FFF2-40B4-BE49-F238E27FC236}">
                    <a16:creationId xmlns:a16="http://schemas.microsoft.com/office/drawing/2014/main" id="{093E5948-023A-C62B-E85D-FEFF3FA82361}"/>
                  </a:ext>
                </a:extLst>
              </p:cNvPr>
              <p:cNvSpPr/>
              <p:nvPr/>
            </p:nvSpPr>
            <p:spPr>
              <a:xfrm>
                <a:off x="10410799" y="5465710"/>
                <a:ext cx="1102200" cy="251792"/>
              </a:xfrm>
              <a:prstGeom prst="round2DiagRect">
                <a:avLst>
                  <a:gd name="adj1" fmla="val 50000"/>
                  <a:gd name="adj2" fmla="val 0"/>
                </a:avLst>
              </a:prstGeom>
              <a:solidFill>
                <a:schemeClr val="accent4"/>
              </a:solidFill>
              <a:ln w="28575">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700F3F85-3C89-D383-C9C7-030C3B58B46E}"/>
                </a:ext>
              </a:extLst>
            </p:cNvPr>
            <p:cNvGrpSpPr/>
            <p:nvPr/>
          </p:nvGrpSpPr>
          <p:grpSpPr>
            <a:xfrm>
              <a:off x="3473699" y="1236925"/>
              <a:ext cx="2441448" cy="4480577"/>
              <a:chOff x="3464859" y="1236925"/>
              <a:chExt cx="2441308" cy="4480577"/>
            </a:xfrm>
          </p:grpSpPr>
          <p:sp>
            <p:nvSpPr>
              <p:cNvPr id="4" name="Rounded Rectangle 3">
                <a:extLst>
                  <a:ext uri="{FF2B5EF4-FFF2-40B4-BE49-F238E27FC236}">
                    <a16:creationId xmlns:a16="http://schemas.microsoft.com/office/drawing/2014/main" id="{AE73BEB7-41E5-5C5B-DD0D-ADD247AFE168}"/>
                  </a:ext>
                </a:extLst>
              </p:cNvPr>
              <p:cNvSpPr/>
              <p:nvPr/>
            </p:nvSpPr>
            <p:spPr>
              <a:xfrm>
                <a:off x="3464859" y="1236925"/>
                <a:ext cx="2441168" cy="4184374"/>
              </a:xfrm>
              <a:prstGeom prst="roundRect">
                <a:avLst>
                  <a:gd name="adj" fmla="val 8117"/>
                </a:avLst>
              </a:prstGeom>
              <a:solidFill>
                <a:schemeClr val="tx1">
                  <a:lumMod val="85000"/>
                  <a:lumOff val="15000"/>
                </a:schemeClr>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0FF7DFBB-23DA-D541-1623-9F650C0C662D}"/>
                  </a:ext>
                </a:extLst>
              </p:cNvPr>
              <p:cNvSpPr/>
              <p:nvPr/>
            </p:nvSpPr>
            <p:spPr>
              <a:xfrm>
                <a:off x="3464859" y="2387976"/>
                <a:ext cx="2441168" cy="3329526"/>
              </a:xfrm>
              <a:prstGeom prst="roundRect">
                <a:avLst>
                  <a:gd name="adj" fmla="val 8117"/>
                </a:avLst>
              </a:prstGeom>
              <a:solidFill>
                <a:schemeClr val="bg1"/>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Diagonal Corner Rectangle 42">
                <a:extLst>
                  <a:ext uri="{FF2B5EF4-FFF2-40B4-BE49-F238E27FC236}">
                    <a16:creationId xmlns:a16="http://schemas.microsoft.com/office/drawing/2014/main" id="{AB1DBD2C-9335-780A-D8BC-0F340F150A84}"/>
                  </a:ext>
                </a:extLst>
              </p:cNvPr>
              <p:cNvSpPr/>
              <p:nvPr/>
            </p:nvSpPr>
            <p:spPr>
              <a:xfrm>
                <a:off x="4803967" y="5465710"/>
                <a:ext cx="1102200" cy="251792"/>
              </a:xfrm>
              <a:prstGeom prst="round2DiagRect">
                <a:avLst>
                  <a:gd name="adj1" fmla="val 50000"/>
                  <a:gd name="adj2" fmla="val 0"/>
                </a:avLst>
              </a:prstGeom>
              <a:solidFill>
                <a:schemeClr val="accent3"/>
              </a:solidFill>
              <a:ln w="28575">
                <a:solidFill>
                  <a:schemeClr val="accent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nvGrpSpPr>
            <p:cNvPr id="71" name="Group 70">
              <a:extLst>
                <a:ext uri="{FF2B5EF4-FFF2-40B4-BE49-F238E27FC236}">
                  <a16:creationId xmlns:a16="http://schemas.microsoft.com/office/drawing/2014/main" id="{2CF92DCB-5B76-D863-55F5-A350663EDADF}"/>
                </a:ext>
              </a:extLst>
            </p:cNvPr>
            <p:cNvGrpSpPr/>
            <p:nvPr/>
          </p:nvGrpSpPr>
          <p:grpSpPr>
            <a:xfrm>
              <a:off x="6276853" y="1252782"/>
              <a:ext cx="2441448" cy="4464720"/>
              <a:chOff x="6278545" y="1252782"/>
              <a:chExt cx="2441308" cy="4464720"/>
            </a:xfrm>
          </p:grpSpPr>
          <p:sp>
            <p:nvSpPr>
              <p:cNvPr id="49" name="Rounded Rectangle 48">
                <a:extLst>
                  <a:ext uri="{FF2B5EF4-FFF2-40B4-BE49-F238E27FC236}">
                    <a16:creationId xmlns:a16="http://schemas.microsoft.com/office/drawing/2014/main" id="{E17E11EE-F28B-4E65-119F-8479BE611238}"/>
                  </a:ext>
                </a:extLst>
              </p:cNvPr>
              <p:cNvSpPr/>
              <p:nvPr/>
            </p:nvSpPr>
            <p:spPr>
              <a:xfrm>
                <a:off x="6278545" y="1252782"/>
                <a:ext cx="2441168" cy="4184374"/>
              </a:xfrm>
              <a:prstGeom prst="roundRect">
                <a:avLst>
                  <a:gd name="adj" fmla="val 8117"/>
                </a:avLst>
              </a:prstGeom>
              <a:solidFill>
                <a:schemeClr val="tx1">
                  <a:lumMod val="85000"/>
                  <a:lumOff val="15000"/>
                </a:schemeClr>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a:extLst>
                  <a:ext uri="{FF2B5EF4-FFF2-40B4-BE49-F238E27FC236}">
                    <a16:creationId xmlns:a16="http://schemas.microsoft.com/office/drawing/2014/main" id="{CC545473-0F9B-91F2-A80A-A0A726CA14B0}"/>
                  </a:ext>
                </a:extLst>
              </p:cNvPr>
              <p:cNvSpPr/>
              <p:nvPr/>
            </p:nvSpPr>
            <p:spPr>
              <a:xfrm>
                <a:off x="6278545" y="2387976"/>
                <a:ext cx="2441168" cy="3329526"/>
              </a:xfrm>
              <a:prstGeom prst="roundRect">
                <a:avLst>
                  <a:gd name="adj" fmla="val 8117"/>
                </a:avLst>
              </a:prstGeom>
              <a:solidFill>
                <a:schemeClr val="bg1"/>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 Diagonal Corner Rectangle 52">
                <a:extLst>
                  <a:ext uri="{FF2B5EF4-FFF2-40B4-BE49-F238E27FC236}">
                    <a16:creationId xmlns:a16="http://schemas.microsoft.com/office/drawing/2014/main" id="{E7380E6D-4575-2DB7-912A-966809465F91}"/>
                  </a:ext>
                </a:extLst>
              </p:cNvPr>
              <p:cNvSpPr/>
              <p:nvPr/>
            </p:nvSpPr>
            <p:spPr>
              <a:xfrm>
                <a:off x="7617653" y="5465710"/>
                <a:ext cx="1102200" cy="251792"/>
              </a:xfrm>
              <a:prstGeom prst="round2DiagRect">
                <a:avLst>
                  <a:gd name="adj1" fmla="val 50000"/>
                  <a:gd name="adj2" fmla="val 0"/>
                </a:avLst>
              </a:prstGeom>
              <a:solidFill>
                <a:schemeClr val="accent2"/>
              </a:solidFill>
              <a:ln w="285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grpSp>
      </p:gr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9137086" y="2982214"/>
            <a:ext cx="2327292" cy="2327318"/>
          </a:xfrm>
          <a:prstGeom prst="rect">
            <a:avLst/>
          </a:prstGeom>
        </p:spPr>
        <p:txBody>
          <a:bodyPr lIns="91440" tIns="182880" rIns="45720"/>
          <a:lstStyle>
            <a:lvl1pPr marL="233363" indent="-233363">
              <a:spcBef>
                <a:spcPts val="600"/>
              </a:spcBef>
              <a:buClr>
                <a:schemeClr val="accent4"/>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725409" y="2982214"/>
            <a:ext cx="2331720" cy="2327318"/>
          </a:xfrm>
          <a:prstGeom prst="rect">
            <a:avLst/>
          </a:prstGeom>
        </p:spPr>
        <p:txBody>
          <a:bodyPr lIns="91440" tIns="182880" rIns="45720"/>
          <a:lstStyle>
            <a:lvl1pPr marL="233363" indent="-223838">
              <a:spcBef>
                <a:spcPts val="600"/>
              </a:spcBef>
              <a:buClr>
                <a:schemeClr val="accent6"/>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3530777" y="2982214"/>
            <a:ext cx="2327292" cy="2327318"/>
          </a:xfrm>
          <a:prstGeom prst="rect">
            <a:avLst/>
          </a:prstGeom>
        </p:spPr>
        <p:txBody>
          <a:bodyPr lIns="91440" tIns="182880" rIns="45720"/>
          <a:lstStyle>
            <a:lvl1pPr marL="233363" indent="-233363">
              <a:spcBef>
                <a:spcPts val="600"/>
              </a:spcBef>
              <a:buClr>
                <a:schemeClr val="accent3"/>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6333931" y="2982214"/>
            <a:ext cx="2327292" cy="2327318"/>
          </a:xfrm>
          <a:prstGeom prst="rect">
            <a:avLst/>
          </a:prstGeom>
        </p:spPr>
        <p:txBody>
          <a:bodyPr lIns="91440" tIns="182880" rIns="45720"/>
          <a:lstStyle>
            <a:lvl1pPr marL="233363" indent="-233363">
              <a:spcBef>
                <a:spcPts val="600"/>
              </a:spcBef>
              <a:buClr>
                <a:schemeClr val="accent2"/>
              </a:buClr>
              <a:buFont typeface="Arial" panose="020B0604020202020204" pitchFamily="34" charset="0"/>
              <a:buChar char="•"/>
              <a:tabLst/>
              <a:defRPr sz="1600"/>
            </a:lvl1pPr>
            <a:lvl2pPr>
              <a:defRPr sz="1400"/>
            </a:lvl2pPr>
            <a:lvl3pPr>
              <a:defRPr sz="1200"/>
            </a:lvl3pPr>
          </a:lstStyle>
          <a:p>
            <a:pPr lvl="0"/>
            <a:r>
              <a:rPr lang="en-US"/>
              <a:t>Click to edit Master text styles</a:t>
            </a:r>
          </a:p>
          <a:p>
            <a:pPr lvl="1"/>
            <a:r>
              <a:rPr lang="en-US"/>
              <a:t>Second level</a:t>
            </a:r>
          </a:p>
          <a:p>
            <a:pPr lvl="2"/>
            <a:r>
              <a:rPr lang="en-US"/>
              <a:t>Third level</a:t>
            </a:r>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725409" y="2519970"/>
            <a:ext cx="2331720" cy="390798"/>
          </a:xfrm>
          <a:prstGeom prst="rect">
            <a:avLst/>
          </a:prstGeom>
        </p:spPr>
        <p:txBody>
          <a:bodyPr anchor="ctr"/>
          <a:lstStyle>
            <a:lvl1pPr marL="0" indent="0" algn="ctr">
              <a:buNone/>
              <a:defRPr sz="1400" b="1" cap="all" baseline="0">
                <a:solidFill>
                  <a:schemeClr val="accent6"/>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3528563" y="2519970"/>
            <a:ext cx="2331720" cy="390798"/>
          </a:xfrm>
          <a:prstGeom prst="rect">
            <a:avLst/>
          </a:prstGeom>
        </p:spPr>
        <p:txBody>
          <a:bodyPr anchor="ctr"/>
          <a:lstStyle>
            <a:lvl1pPr marL="0" indent="0" algn="ctr">
              <a:buNone/>
              <a:defRPr sz="1400" b="1" cap="all" baseline="0">
                <a:solidFill>
                  <a:schemeClr val="accent3"/>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6331717" y="2519970"/>
            <a:ext cx="2331720" cy="390798"/>
          </a:xfrm>
          <a:prstGeom prst="rect">
            <a:avLst/>
          </a:prstGeom>
        </p:spPr>
        <p:txBody>
          <a:bodyPr anchor="ctr"/>
          <a:lstStyle>
            <a:lvl1pPr marL="0" indent="0" algn="ctr">
              <a:buNone/>
              <a:defRPr sz="1400" b="1" cap="all" baseline="0">
                <a:solidFill>
                  <a:schemeClr val="accent2">
                    <a:lumMod val="75000"/>
                  </a:schemeClr>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9134872" y="2519970"/>
            <a:ext cx="2331720" cy="390798"/>
          </a:xfrm>
          <a:prstGeom prst="rect">
            <a:avLst/>
          </a:prstGeom>
        </p:spPr>
        <p:txBody>
          <a:bodyPr anchor="ctr"/>
          <a:lstStyle>
            <a:lvl1pPr marL="0" indent="0" algn="ctr">
              <a:buNone/>
              <a:defRPr sz="1400" b="1" cap="all" baseline="0">
                <a:solidFill>
                  <a:schemeClr val="accent4"/>
                </a:solidFill>
              </a:defRPr>
            </a:lvl1pPr>
          </a:lstStyle>
          <a:p>
            <a:pPr lvl="0"/>
            <a:r>
              <a:rPr lang="en-US"/>
              <a:t>Heading</a:t>
            </a:r>
          </a:p>
        </p:txBody>
      </p:sp>
    </p:spTree>
    <p:extLst>
      <p:ext uri="{BB962C8B-B14F-4D97-AF65-F5344CB8AC3E}">
        <p14:creationId xmlns:p14="http://schemas.microsoft.com/office/powerpoint/2010/main" val="58518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adrant Cards">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A48302-12E6-9C1B-A55B-1119B8208067}"/>
              </a:ext>
            </a:extLst>
          </p:cNvPr>
          <p:cNvSpPr/>
          <p:nvPr/>
        </p:nvSpPr>
        <p:spPr>
          <a:xfrm>
            <a:off x="250814" y="1332224"/>
            <a:ext cx="5787378" cy="2250830"/>
          </a:xfrm>
          <a:prstGeom prst="roundRect">
            <a:avLst>
              <a:gd name="adj" fmla="val 757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a:extLst>
              <a:ext uri="{FF2B5EF4-FFF2-40B4-BE49-F238E27FC236}">
                <a16:creationId xmlns:a16="http://schemas.microsoft.com/office/drawing/2014/main" id="{91644E17-EA6C-6B3B-A232-3ACAC3CD0014}"/>
              </a:ext>
            </a:extLst>
          </p:cNvPr>
          <p:cNvSpPr/>
          <p:nvPr/>
        </p:nvSpPr>
        <p:spPr>
          <a:xfrm>
            <a:off x="6153808" y="1332224"/>
            <a:ext cx="5787378" cy="2250830"/>
          </a:xfrm>
          <a:prstGeom prst="roundRect">
            <a:avLst>
              <a:gd name="adj" fmla="val 7576"/>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558363F-EC28-216F-ABF5-B31BAE4756B8}"/>
              </a:ext>
            </a:extLst>
          </p:cNvPr>
          <p:cNvSpPr/>
          <p:nvPr/>
        </p:nvSpPr>
        <p:spPr>
          <a:xfrm>
            <a:off x="250814" y="3679206"/>
            <a:ext cx="5787378" cy="2250830"/>
          </a:xfrm>
          <a:prstGeom prst="roundRect">
            <a:avLst>
              <a:gd name="adj" fmla="val 757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DAD4314-9E1F-2DD0-4119-70F7FDA249F0}"/>
              </a:ext>
            </a:extLst>
          </p:cNvPr>
          <p:cNvSpPr/>
          <p:nvPr/>
        </p:nvSpPr>
        <p:spPr>
          <a:xfrm>
            <a:off x="6153808" y="3679206"/>
            <a:ext cx="5787378" cy="2250830"/>
          </a:xfrm>
          <a:prstGeom prst="roundRect">
            <a:avLst>
              <a:gd name="adj" fmla="val 7576"/>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12" name="Content Placeholder 2">
            <a:extLst>
              <a:ext uri="{FF2B5EF4-FFF2-40B4-BE49-F238E27FC236}">
                <a16:creationId xmlns:a16="http://schemas.microsoft.com/office/drawing/2014/main" id="{322B412C-8C27-4193-853F-EE939C1F07A7}"/>
              </a:ext>
            </a:extLst>
          </p:cNvPr>
          <p:cNvSpPr>
            <a:spLocks noGrp="1"/>
          </p:cNvSpPr>
          <p:nvPr>
            <p:ph idx="14"/>
          </p:nvPr>
        </p:nvSpPr>
        <p:spPr>
          <a:xfrm>
            <a:off x="6257014" y="4900028"/>
            <a:ext cx="4572000" cy="922721"/>
          </a:xfrm>
          <a:prstGeom prst="rect">
            <a:avLst/>
          </a:prstGeom>
        </p:spPr>
        <p:txBody>
          <a:bodyPr lIns="91440" tIns="45720" rIns="91440" bIns="45720" anchor="t"/>
          <a:lstStyle>
            <a:lvl1pPr marL="228600" indent="-228600"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358154" y="2550695"/>
            <a:ext cx="4572000" cy="922721"/>
          </a:xfrm>
          <a:prstGeom prst="rect">
            <a:avLst/>
          </a:prstGeom>
        </p:spPr>
        <p:txBody>
          <a:bodyPr lIns="91440" tIns="45720" rIns="91440" bIns="45720" anchor="t"/>
          <a:lstStyle>
            <a:lvl1pPr marL="228600" indent="-219075"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7" name="Content Placeholder 2">
            <a:extLst>
              <a:ext uri="{FF2B5EF4-FFF2-40B4-BE49-F238E27FC236}">
                <a16:creationId xmlns:a16="http://schemas.microsoft.com/office/drawing/2014/main" id="{F20AF647-F3CA-4756-92D9-ECC2426C8BEE}"/>
              </a:ext>
            </a:extLst>
          </p:cNvPr>
          <p:cNvSpPr>
            <a:spLocks noGrp="1"/>
          </p:cNvSpPr>
          <p:nvPr>
            <p:ph idx="12"/>
          </p:nvPr>
        </p:nvSpPr>
        <p:spPr>
          <a:xfrm>
            <a:off x="6257014" y="2550695"/>
            <a:ext cx="4572000" cy="922721"/>
          </a:xfrm>
          <a:prstGeom prst="rect">
            <a:avLst/>
          </a:prstGeom>
        </p:spPr>
        <p:txBody>
          <a:bodyPr lIns="91440" tIns="45720" rIns="91440" bIns="45720" anchor="t"/>
          <a:lstStyle>
            <a:lvl1pPr marL="228600" indent="-228600"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360645" y="4900028"/>
            <a:ext cx="4572000" cy="922721"/>
          </a:xfrm>
          <a:prstGeom prst="rect">
            <a:avLst/>
          </a:prstGeom>
        </p:spPr>
        <p:txBody>
          <a:bodyPr lIns="91440" tIns="45720" rIns="91440" bIns="45720" anchor="t"/>
          <a:lstStyle>
            <a:lvl1pPr marL="228600" indent="-228600"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358154" y="1961936"/>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
        <p:nvSpPr>
          <p:cNvPr id="33" name="Text Placeholder 31">
            <a:extLst>
              <a:ext uri="{FF2B5EF4-FFF2-40B4-BE49-F238E27FC236}">
                <a16:creationId xmlns:a16="http://schemas.microsoft.com/office/drawing/2014/main" id="{E592DA43-0374-0D96-4D50-BD16E5513FDC}"/>
              </a:ext>
            </a:extLst>
          </p:cNvPr>
          <p:cNvSpPr>
            <a:spLocks noGrp="1"/>
          </p:cNvSpPr>
          <p:nvPr>
            <p:ph type="body" sz="quarter" idx="19" hasCustomPrompt="1"/>
          </p:nvPr>
        </p:nvSpPr>
        <p:spPr>
          <a:xfrm>
            <a:off x="6257012" y="1961936"/>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358154" y="4311269"/>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
        <p:nvSpPr>
          <p:cNvPr id="35" name="Text Placeholder 31">
            <a:extLst>
              <a:ext uri="{FF2B5EF4-FFF2-40B4-BE49-F238E27FC236}">
                <a16:creationId xmlns:a16="http://schemas.microsoft.com/office/drawing/2014/main" id="{0FAB2532-D42D-DA43-409B-880791C1F8F1}"/>
              </a:ext>
            </a:extLst>
          </p:cNvPr>
          <p:cNvSpPr>
            <a:spLocks noGrp="1"/>
          </p:cNvSpPr>
          <p:nvPr>
            <p:ph type="body" sz="quarter" idx="21" hasCustomPrompt="1"/>
          </p:nvPr>
        </p:nvSpPr>
        <p:spPr>
          <a:xfrm>
            <a:off x="6257012" y="4311269"/>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Tree>
    <p:extLst>
      <p:ext uri="{BB962C8B-B14F-4D97-AF65-F5344CB8AC3E}">
        <p14:creationId xmlns:p14="http://schemas.microsoft.com/office/powerpoint/2010/main" val="268853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Quadrant Cards">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11A48302-12E6-9C1B-A55B-1119B8208067}"/>
              </a:ext>
            </a:extLst>
          </p:cNvPr>
          <p:cNvSpPr/>
          <p:nvPr/>
        </p:nvSpPr>
        <p:spPr>
          <a:xfrm>
            <a:off x="462245" y="1332224"/>
            <a:ext cx="5787378" cy="2250830"/>
          </a:xfrm>
          <a:prstGeom prst="roundRect">
            <a:avLst>
              <a:gd name="adj" fmla="val 7576"/>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2558363F-EC28-216F-ABF5-B31BAE4756B8}"/>
              </a:ext>
            </a:extLst>
          </p:cNvPr>
          <p:cNvSpPr/>
          <p:nvPr/>
        </p:nvSpPr>
        <p:spPr>
          <a:xfrm>
            <a:off x="462245" y="3679206"/>
            <a:ext cx="5787378" cy="2250830"/>
          </a:xfrm>
          <a:prstGeom prst="roundRect">
            <a:avLst>
              <a:gd name="adj" fmla="val 757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8">
            <a:extLst>
              <a:ext uri="{FF2B5EF4-FFF2-40B4-BE49-F238E27FC236}">
                <a16:creationId xmlns:a16="http://schemas.microsoft.com/office/drawing/2014/main" id="{AA45F714-D99D-0C4B-A8D6-B25AF44C1B6C}"/>
              </a:ext>
            </a:extLst>
          </p:cNvPr>
          <p:cNvSpPr>
            <a:spLocks noGrp="1"/>
          </p:cNvSpPr>
          <p:nvPr>
            <p:ph type="title"/>
          </p:nvPr>
        </p:nvSpPr>
        <p:spPr>
          <a:xfrm>
            <a:off x="353010" y="264872"/>
            <a:ext cx="11496089" cy="454220"/>
          </a:xfrm>
          <a:prstGeom prst="rect">
            <a:avLst/>
          </a:prstGeom>
        </p:spPr>
        <p:txBody>
          <a:bodyPr/>
          <a:lstStyle>
            <a:lvl1pPr>
              <a:defRPr sz="2800" b="1"/>
            </a:lvl1pPr>
          </a:lstStyle>
          <a:p>
            <a:r>
              <a:rPr lang="en-US"/>
              <a:t>Click to edit Master title style</a:t>
            </a:r>
          </a:p>
        </p:txBody>
      </p:sp>
      <p:sp>
        <p:nvSpPr>
          <p:cNvPr id="3" name="Content Placeholder 2">
            <a:extLst>
              <a:ext uri="{FF2B5EF4-FFF2-40B4-BE49-F238E27FC236}">
                <a16:creationId xmlns:a16="http://schemas.microsoft.com/office/drawing/2014/main" id="{9D2EAC86-63D0-4674-A708-65D026C9552F}"/>
              </a:ext>
            </a:extLst>
          </p:cNvPr>
          <p:cNvSpPr>
            <a:spLocks noGrp="1"/>
          </p:cNvSpPr>
          <p:nvPr>
            <p:ph idx="1"/>
          </p:nvPr>
        </p:nvSpPr>
        <p:spPr>
          <a:xfrm>
            <a:off x="569585" y="2550695"/>
            <a:ext cx="4572000" cy="922721"/>
          </a:xfrm>
          <a:prstGeom prst="rect">
            <a:avLst/>
          </a:prstGeom>
        </p:spPr>
        <p:txBody>
          <a:bodyPr lIns="91440" tIns="45720" rIns="91440" bIns="45720" anchor="t"/>
          <a:lstStyle>
            <a:lvl1pPr marL="228600" indent="-219075"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11" name="Content Placeholder 2">
            <a:extLst>
              <a:ext uri="{FF2B5EF4-FFF2-40B4-BE49-F238E27FC236}">
                <a16:creationId xmlns:a16="http://schemas.microsoft.com/office/drawing/2014/main" id="{FBE300D3-B0EC-408C-8C13-48CD8BF2ED8D}"/>
              </a:ext>
            </a:extLst>
          </p:cNvPr>
          <p:cNvSpPr>
            <a:spLocks noGrp="1"/>
          </p:cNvSpPr>
          <p:nvPr>
            <p:ph idx="17"/>
          </p:nvPr>
        </p:nvSpPr>
        <p:spPr>
          <a:xfrm>
            <a:off x="572076" y="4900028"/>
            <a:ext cx="4572000" cy="922721"/>
          </a:xfrm>
          <a:prstGeom prst="rect">
            <a:avLst/>
          </a:prstGeom>
        </p:spPr>
        <p:txBody>
          <a:bodyPr lIns="91440" tIns="45720" rIns="91440" bIns="45720" anchor="t"/>
          <a:lstStyle>
            <a:lvl1pPr marL="228600" indent="-228600" algn="l">
              <a:spcBef>
                <a:spcPts val="600"/>
              </a:spcBef>
              <a:buClrTx/>
              <a:buFont typeface="Arial" panose="020B0604020202020204" pitchFamily="34" charset="0"/>
              <a:buChar char="•"/>
              <a:tabLst/>
              <a:defRPr sz="1400">
                <a:solidFill>
                  <a:schemeClr val="bg1"/>
                </a:solidFill>
              </a:defRPr>
            </a:lvl1pPr>
            <a:lvl2pPr>
              <a:defRPr sz="1200"/>
            </a:lvl2pPr>
            <a:lvl3pPr>
              <a:defRPr sz="1100"/>
            </a:lvl3pPr>
          </a:lstStyle>
          <a:p>
            <a:pPr lvl="0"/>
            <a:r>
              <a:rPr lang="en-US"/>
              <a:t>Click to edit Master text styles</a:t>
            </a:r>
          </a:p>
        </p:txBody>
      </p:sp>
      <p:sp>
        <p:nvSpPr>
          <p:cNvPr id="32" name="Text Placeholder 31">
            <a:extLst>
              <a:ext uri="{FF2B5EF4-FFF2-40B4-BE49-F238E27FC236}">
                <a16:creationId xmlns:a16="http://schemas.microsoft.com/office/drawing/2014/main" id="{26C0D331-8648-89FC-A91D-53ADA78D0A58}"/>
              </a:ext>
            </a:extLst>
          </p:cNvPr>
          <p:cNvSpPr>
            <a:spLocks noGrp="1"/>
          </p:cNvSpPr>
          <p:nvPr>
            <p:ph type="body" sz="quarter" idx="18" hasCustomPrompt="1"/>
          </p:nvPr>
        </p:nvSpPr>
        <p:spPr>
          <a:xfrm>
            <a:off x="569585" y="1961936"/>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
        <p:nvSpPr>
          <p:cNvPr id="34" name="Text Placeholder 31">
            <a:extLst>
              <a:ext uri="{FF2B5EF4-FFF2-40B4-BE49-F238E27FC236}">
                <a16:creationId xmlns:a16="http://schemas.microsoft.com/office/drawing/2014/main" id="{FB5743A2-E96E-24CA-6286-9A94B4C2168D}"/>
              </a:ext>
            </a:extLst>
          </p:cNvPr>
          <p:cNvSpPr>
            <a:spLocks noGrp="1"/>
          </p:cNvSpPr>
          <p:nvPr>
            <p:ph type="body" sz="quarter" idx="20" hasCustomPrompt="1"/>
          </p:nvPr>
        </p:nvSpPr>
        <p:spPr>
          <a:xfrm>
            <a:off x="569585" y="4311269"/>
            <a:ext cx="2743200" cy="588759"/>
          </a:xfrm>
          <a:prstGeom prst="rect">
            <a:avLst/>
          </a:prstGeom>
        </p:spPr>
        <p:txBody>
          <a:bodyPr anchor="b"/>
          <a:lstStyle>
            <a:lvl1pPr marL="0" indent="0" algn="l">
              <a:buNone/>
              <a:defRPr sz="2800" b="1" cap="all" baseline="0">
                <a:solidFill>
                  <a:schemeClr val="bg1"/>
                </a:solidFill>
              </a:defRPr>
            </a:lvl1pPr>
          </a:lstStyle>
          <a:p>
            <a:pPr lvl="0"/>
            <a:r>
              <a:rPr lang="en-US"/>
              <a:t>Heading</a:t>
            </a:r>
          </a:p>
        </p:txBody>
      </p:sp>
      <p:sp>
        <p:nvSpPr>
          <p:cNvPr id="4" name="Content Placeholder 3">
            <a:extLst>
              <a:ext uri="{FF2B5EF4-FFF2-40B4-BE49-F238E27FC236}">
                <a16:creationId xmlns:a16="http://schemas.microsoft.com/office/drawing/2014/main" id="{E83BC14C-1ACC-A8C4-204A-5C820B39906A}"/>
              </a:ext>
            </a:extLst>
          </p:cNvPr>
          <p:cNvSpPr>
            <a:spLocks noGrp="1"/>
          </p:cNvSpPr>
          <p:nvPr>
            <p:ph sz="quarter" idx="21"/>
          </p:nvPr>
        </p:nvSpPr>
        <p:spPr>
          <a:xfrm>
            <a:off x="6527800" y="1332224"/>
            <a:ext cx="5201956" cy="45978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343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Section Header 1">
    <p:bg>
      <p:bgPr>
        <a:solidFill>
          <a:schemeClr val="tx1">
            <a:lumMod val="75000"/>
            <a:lumOff val="25000"/>
          </a:schemeClr>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9650373-DAC5-20DF-60AF-CEF5F2658C01}"/>
              </a:ext>
            </a:extLst>
          </p:cNvPr>
          <p:cNvGrpSpPr/>
          <p:nvPr/>
        </p:nvGrpSpPr>
        <p:grpSpPr>
          <a:xfrm>
            <a:off x="826993" y="0"/>
            <a:ext cx="11075924" cy="6858000"/>
            <a:chOff x="826993" y="0"/>
            <a:chExt cx="11075924" cy="6858000"/>
          </a:xfrm>
        </p:grpSpPr>
        <p:sp>
          <p:nvSpPr>
            <p:cNvPr id="18" name="Round Single Corner Rectangle 17">
              <a:extLst>
                <a:ext uri="{FF2B5EF4-FFF2-40B4-BE49-F238E27FC236}">
                  <a16:creationId xmlns:a16="http://schemas.microsoft.com/office/drawing/2014/main" id="{A3833B0C-30E9-7E8B-9C8D-2B8D77A733AD}"/>
                </a:ext>
              </a:extLst>
            </p:cNvPr>
            <p:cNvSpPr/>
            <p:nvPr/>
          </p:nvSpPr>
          <p:spPr>
            <a:xfrm>
              <a:off x="10618664" y="4565115"/>
              <a:ext cx="1057043" cy="1862696"/>
            </a:xfrm>
            <a:prstGeom prst="round1Rect">
              <a:avLst>
                <a:gd name="adj" fmla="val 3801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FCFFFA-49AB-CDCF-7767-C7689653356A}"/>
                </a:ext>
              </a:extLst>
            </p:cNvPr>
            <p:cNvSpPr/>
            <p:nvPr/>
          </p:nvSpPr>
          <p:spPr>
            <a:xfrm>
              <a:off x="10618664" y="6086507"/>
              <a:ext cx="1057043" cy="766826"/>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24" name="Rectangle 23">
              <a:extLst>
                <a:ext uri="{FF2B5EF4-FFF2-40B4-BE49-F238E27FC236}">
                  <a16:creationId xmlns:a16="http://schemas.microsoft.com/office/drawing/2014/main" id="{FD86FBDB-A91C-72DC-0EFD-85ECE6426E44}"/>
                </a:ext>
              </a:extLst>
            </p:cNvPr>
            <p:cNvSpPr/>
            <p:nvPr/>
          </p:nvSpPr>
          <p:spPr>
            <a:xfrm>
              <a:off x="10488803" y="3945478"/>
              <a:ext cx="259722" cy="105372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1" name="Rectangle 30">
              <a:extLst>
                <a:ext uri="{FF2B5EF4-FFF2-40B4-BE49-F238E27FC236}">
                  <a16:creationId xmlns:a16="http://schemas.microsoft.com/office/drawing/2014/main" id="{A4FE081A-884F-E10C-15CE-4D9768522A0E}"/>
                </a:ext>
              </a:extLst>
            </p:cNvPr>
            <p:cNvSpPr/>
            <p:nvPr/>
          </p:nvSpPr>
          <p:spPr>
            <a:xfrm>
              <a:off x="9803550" y="0"/>
              <a:ext cx="1041956"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2" name="Rectangle 31">
              <a:extLst>
                <a:ext uri="{FF2B5EF4-FFF2-40B4-BE49-F238E27FC236}">
                  <a16:creationId xmlns:a16="http://schemas.microsoft.com/office/drawing/2014/main" id="{5968DD1A-C6FD-3503-F777-BB0330C05B54}"/>
                </a:ext>
              </a:extLst>
            </p:cNvPr>
            <p:cNvSpPr/>
            <p:nvPr/>
          </p:nvSpPr>
          <p:spPr>
            <a:xfrm>
              <a:off x="9513463" y="1278326"/>
              <a:ext cx="580173" cy="1390308"/>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44" name="Rectangle 43">
              <a:extLst>
                <a:ext uri="{FF2B5EF4-FFF2-40B4-BE49-F238E27FC236}">
                  <a16:creationId xmlns:a16="http://schemas.microsoft.com/office/drawing/2014/main" id="{E5F780AD-4B75-C4AA-2482-864482F87E9B}"/>
                </a:ext>
              </a:extLst>
            </p:cNvPr>
            <p:cNvSpPr/>
            <p:nvPr/>
          </p:nvSpPr>
          <p:spPr>
            <a:xfrm rot="16200000">
              <a:off x="6362676" y="5502429"/>
              <a:ext cx="807647"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53" name="Rectangle 52">
              <a:extLst>
                <a:ext uri="{FF2B5EF4-FFF2-40B4-BE49-F238E27FC236}">
                  <a16:creationId xmlns:a16="http://schemas.microsoft.com/office/drawing/2014/main" id="{C56BAAA1-9B42-9EA6-97DE-4990F1DF9F42}"/>
                </a:ext>
              </a:extLst>
            </p:cNvPr>
            <p:cNvSpPr/>
            <p:nvPr/>
          </p:nvSpPr>
          <p:spPr>
            <a:xfrm>
              <a:off x="826993" y="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7A586B6-75E5-0296-D2AB-2436AB1C1E37}"/>
                </a:ext>
              </a:extLst>
            </p:cNvPr>
            <p:cNvSpPr/>
            <p:nvPr/>
          </p:nvSpPr>
          <p:spPr>
            <a:xfrm>
              <a:off x="6995146" y="6643615"/>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D4CA9A8-5DE5-AD90-0169-B3229505AF03}"/>
                </a:ext>
              </a:extLst>
            </p:cNvPr>
            <p:cNvSpPr/>
            <p:nvPr/>
          </p:nvSpPr>
          <p:spPr>
            <a:xfrm>
              <a:off x="10572881" y="1278326"/>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C739E0E2-152D-37FB-8F76-AF45A60DB2C2}"/>
                </a:ext>
              </a:extLst>
            </p:cNvPr>
            <p:cNvPicPr>
              <a:picLocks noChangeAspect="1"/>
            </p:cNvPicPr>
            <p:nvPr/>
          </p:nvPicPr>
          <p:blipFill>
            <a:blip r:embed="rId2">
              <a:extLst>
                <a:ext uri="{96DAC541-7B7A-43D3-8B79-37D633B846F1}">
                  <asvg:svgBlip xmlns:asvg="http://schemas.microsoft.com/office/drawing/2016/SVG/main" r:embed="rId3"/>
                </a:ext>
              </a:extLst>
            </a:blip>
            <a:srcRect l="92" t="4" r="40848" b="66110"/>
            <a:stretch>
              <a:fillRect/>
            </a:stretch>
          </p:blipFill>
          <p:spPr>
            <a:xfrm>
              <a:off x="7415099" y="424356"/>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grpSp>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740230" y="2981740"/>
            <a:ext cx="8687017" cy="1390308"/>
          </a:xfrm>
          <a:prstGeom prst="rect">
            <a:avLst/>
          </a:prstGeom>
        </p:spPr>
        <p:txBody>
          <a:bodyPr lIns="91440" anchor="b"/>
          <a:lstStyle>
            <a:lvl1pPr>
              <a:defRPr sz="4400" b="1">
                <a:solidFill>
                  <a:schemeClr val="bg1"/>
                </a:solidFill>
              </a:defRPr>
            </a:lvl1pPr>
          </a:lstStyle>
          <a:p>
            <a:r>
              <a:rPr lang="en-US"/>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740229" y="4513337"/>
            <a:ext cx="7584953" cy="807646"/>
          </a:xfrm>
          <a:prstGeom prst="rect">
            <a:avLst/>
          </a:prstGeom>
        </p:spPr>
        <p:txBody>
          <a:bodyPr lIns="91440"/>
          <a:lstStyle>
            <a:lvl1pPr marL="0" indent="0">
              <a:buNone/>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1" name="Picture 9">
            <a:extLst>
              <a:ext uri="{FF2B5EF4-FFF2-40B4-BE49-F238E27FC236}">
                <a16:creationId xmlns:a16="http://schemas.microsoft.com/office/drawing/2014/main" id="{2808626D-A086-1550-1CB9-4B92E7DD459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8582" y="6450377"/>
            <a:ext cx="278208" cy="190352"/>
          </a:xfrm>
          <a:prstGeom prst="rect">
            <a:avLst/>
          </a:prstGeom>
        </p:spPr>
      </p:pic>
    </p:spTree>
    <p:extLst>
      <p:ext uri="{BB962C8B-B14F-4D97-AF65-F5344CB8AC3E}">
        <p14:creationId xmlns:p14="http://schemas.microsoft.com/office/powerpoint/2010/main" val="7042333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Closing Slide Dark">
    <p:bg>
      <p:bgPr>
        <a:solidFill>
          <a:schemeClr val="tx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161610-A5AB-94CE-12D7-FD7688B33237}"/>
              </a:ext>
            </a:extLst>
          </p:cNvPr>
          <p:cNvGrpSpPr/>
          <p:nvPr/>
        </p:nvGrpSpPr>
        <p:grpSpPr>
          <a:xfrm>
            <a:off x="0" y="-1"/>
            <a:ext cx="11681463" cy="6846994"/>
            <a:chOff x="0" y="-1"/>
            <a:chExt cx="11681463" cy="6846994"/>
          </a:xfrm>
        </p:grpSpPr>
        <p:pic>
          <p:nvPicPr>
            <p:cNvPr id="4" name="Picture 9">
              <a:extLst>
                <a:ext uri="{FF2B5EF4-FFF2-40B4-BE49-F238E27FC236}">
                  <a16:creationId xmlns:a16="http://schemas.microsoft.com/office/drawing/2014/main" id="{11CD8753-11FB-1A29-682B-DF7D4568A08E}"/>
                </a:ext>
              </a:extLst>
            </p:cNvPr>
            <p:cNvPicPr>
              <a:picLocks noChangeAspect="1"/>
            </p:cNvPicPr>
            <p:nvPr/>
          </p:nvPicPr>
          <p:blipFill>
            <a:blip r:embed="rId2">
              <a:alphaModFix/>
              <a:extLst>
                <a:ext uri="{96DAC541-7B7A-43D3-8B79-37D633B846F1}">
                  <asvg:svgBlip xmlns:asvg="http://schemas.microsoft.com/office/drawing/2016/SVG/main" r:embed="rId3"/>
                </a:ext>
              </a:extLst>
            </a:blip>
            <a:srcRect/>
            <a:stretch/>
          </p:blipFill>
          <p:spPr>
            <a:xfrm>
              <a:off x="5269854" y="-1"/>
              <a:ext cx="6411609" cy="4386871"/>
            </a:xfrm>
            <a:prstGeom prst="rect">
              <a:avLst/>
            </a:prstGeom>
          </p:spPr>
        </p:pic>
        <p:sp>
          <p:nvSpPr>
            <p:cNvPr id="5" name="Rectangle 4">
              <a:extLst>
                <a:ext uri="{FF2B5EF4-FFF2-40B4-BE49-F238E27FC236}">
                  <a16:creationId xmlns:a16="http://schemas.microsoft.com/office/drawing/2014/main" id="{AE7FBB5E-E6A4-6EBD-16CE-C0F5E697AD00}"/>
                </a:ext>
              </a:extLst>
            </p:cNvPr>
            <p:cNvSpPr/>
            <p:nvPr/>
          </p:nvSpPr>
          <p:spPr>
            <a:xfrm>
              <a:off x="10184508" y="5401650"/>
              <a:ext cx="1057043" cy="1445343"/>
            </a:xfrm>
            <a:prstGeom prst="rect">
              <a:avLst/>
            </a:prstGeom>
            <a:solidFill>
              <a:schemeClr val="tx2">
                <a:alpha val="199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6" name="Rectangle 5">
              <a:extLst>
                <a:ext uri="{FF2B5EF4-FFF2-40B4-BE49-F238E27FC236}">
                  <a16:creationId xmlns:a16="http://schemas.microsoft.com/office/drawing/2014/main" id="{1601696B-F4E5-495B-BFE4-3B8A636095D8}"/>
                </a:ext>
              </a:extLst>
            </p:cNvPr>
            <p:cNvSpPr/>
            <p:nvPr/>
          </p:nvSpPr>
          <p:spPr>
            <a:xfrm>
              <a:off x="11111690" y="4700510"/>
              <a:ext cx="259722" cy="105372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14" name="Rectangle 13">
              <a:extLst>
                <a:ext uri="{FF2B5EF4-FFF2-40B4-BE49-F238E27FC236}">
                  <a16:creationId xmlns:a16="http://schemas.microsoft.com/office/drawing/2014/main" id="{74D06D1C-BF39-118D-0038-9EB924369D5E}"/>
                </a:ext>
              </a:extLst>
            </p:cNvPr>
            <p:cNvSpPr/>
            <p:nvPr/>
          </p:nvSpPr>
          <p:spPr>
            <a:xfrm>
              <a:off x="8475659" y="142295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a:extLst>
                <a:ext uri="{FF2B5EF4-FFF2-40B4-BE49-F238E27FC236}">
                  <a16:creationId xmlns:a16="http://schemas.microsoft.com/office/drawing/2014/main" id="{E49225CD-4609-3482-22EB-9947FD3C5AB8}"/>
                </a:ext>
              </a:extLst>
            </p:cNvPr>
            <p:cNvPicPr>
              <a:picLocks noChangeAspect="1"/>
            </p:cNvPicPr>
            <p:nvPr/>
          </p:nvPicPr>
          <p:blipFill>
            <a:blip r:embed="rId4">
              <a:extLst>
                <a:ext uri="{96DAC541-7B7A-43D3-8B79-37D633B846F1}">
                  <asvg:svgBlip xmlns:asvg="http://schemas.microsoft.com/office/drawing/2016/SVG/main" r:embed="rId5"/>
                </a:ext>
              </a:extLst>
            </a:blip>
            <a:srcRect l="92" t="4" r="40848" b="66110"/>
            <a:stretch>
              <a:fillRect/>
            </a:stretch>
          </p:blipFill>
          <p:spPr>
            <a:xfrm>
              <a:off x="8041503" y="5017833"/>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sp>
          <p:nvSpPr>
            <p:cNvPr id="16" name="Rectangle 15">
              <a:extLst>
                <a:ext uri="{FF2B5EF4-FFF2-40B4-BE49-F238E27FC236}">
                  <a16:creationId xmlns:a16="http://schemas.microsoft.com/office/drawing/2014/main" id="{BCFB354A-858A-BDF5-F3D5-5F1F68489C38}"/>
                </a:ext>
              </a:extLst>
            </p:cNvPr>
            <p:cNvSpPr/>
            <p:nvPr/>
          </p:nvSpPr>
          <p:spPr>
            <a:xfrm>
              <a:off x="0" y="501387"/>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9228253-585F-8175-B54A-6FB2DDC39299}"/>
                </a:ext>
              </a:extLst>
            </p:cNvPr>
            <p:cNvSpPr/>
            <p:nvPr/>
          </p:nvSpPr>
          <p:spPr>
            <a:xfrm>
              <a:off x="1918243" y="6139133"/>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aphic 10">
            <a:extLst>
              <a:ext uri="{FF2B5EF4-FFF2-40B4-BE49-F238E27FC236}">
                <a16:creationId xmlns:a16="http://schemas.microsoft.com/office/drawing/2014/main" id="{60ADD1B8-5570-FBF7-01C7-5290AEA93BA9}"/>
              </a:ext>
            </a:extLst>
          </p:cNvPr>
          <p:cNvGrpSpPr/>
          <p:nvPr/>
        </p:nvGrpSpPr>
        <p:grpSpPr>
          <a:xfrm>
            <a:off x="4039009" y="3207886"/>
            <a:ext cx="4113983" cy="459309"/>
            <a:chOff x="708891" y="4649173"/>
            <a:chExt cx="11357397" cy="1268009"/>
          </a:xfrm>
        </p:grpSpPr>
        <p:sp>
          <p:nvSpPr>
            <p:cNvPr id="19" name="Freeform 18">
              <a:extLst>
                <a:ext uri="{FF2B5EF4-FFF2-40B4-BE49-F238E27FC236}">
                  <a16:creationId xmlns:a16="http://schemas.microsoft.com/office/drawing/2014/main" id="{909CFE62-B31B-BCAD-5E24-ED51F5D963B5}"/>
                </a:ext>
              </a:extLst>
            </p:cNvPr>
            <p:cNvSpPr/>
            <p:nvPr/>
          </p:nvSpPr>
          <p:spPr>
            <a:xfrm>
              <a:off x="708891" y="4649173"/>
              <a:ext cx="11357397" cy="1268008"/>
            </a:xfrm>
            <a:custGeom>
              <a:avLst/>
              <a:gdLst>
                <a:gd name="connsiteX0" fmla="*/ 6512360 w 11357397"/>
                <a:gd name="connsiteY0" fmla="*/ 271549 h 1268008"/>
                <a:gd name="connsiteX1" fmla="*/ 6512360 w 11357397"/>
                <a:gd name="connsiteY1" fmla="*/ 0 h 1268008"/>
                <a:gd name="connsiteX2" fmla="*/ 6824335 w 11357397"/>
                <a:gd name="connsiteY2" fmla="*/ 0 h 1268008"/>
                <a:gd name="connsiteX3" fmla="*/ 6824335 w 11357397"/>
                <a:gd name="connsiteY3" fmla="*/ 1268009 h 1268008"/>
                <a:gd name="connsiteX4" fmla="*/ 6512360 w 11357397"/>
                <a:gd name="connsiteY4" fmla="*/ 1268009 h 1268008"/>
                <a:gd name="connsiteX5" fmla="*/ 5136748 w 11357397"/>
                <a:gd name="connsiteY5" fmla="*/ 272484 h 1268008"/>
                <a:gd name="connsiteX6" fmla="*/ 5466631 w 11357397"/>
                <a:gd name="connsiteY6" fmla="*/ 272484 h 1268008"/>
                <a:gd name="connsiteX7" fmla="*/ 5466631 w 11357397"/>
                <a:gd name="connsiteY7" fmla="*/ 1268009 h 1268008"/>
                <a:gd name="connsiteX8" fmla="*/ 5778606 w 11357397"/>
                <a:gd name="connsiteY8" fmla="*/ 1268009 h 1268008"/>
                <a:gd name="connsiteX9" fmla="*/ 5778606 w 11357397"/>
                <a:gd name="connsiteY9" fmla="*/ 272484 h 1268008"/>
                <a:gd name="connsiteX10" fmla="*/ 6344119 w 11357397"/>
                <a:gd name="connsiteY10" fmla="*/ 272484 h 1268008"/>
                <a:gd name="connsiteX11" fmla="*/ 6344119 w 11357397"/>
                <a:gd name="connsiteY11" fmla="*/ 0 h 1268008"/>
                <a:gd name="connsiteX12" fmla="*/ 5136748 w 11357397"/>
                <a:gd name="connsiteY12" fmla="*/ 0 h 1268008"/>
                <a:gd name="connsiteX13" fmla="*/ 10149083 w 11357397"/>
                <a:gd name="connsiteY13" fmla="*/ 0 h 1268008"/>
                <a:gd name="connsiteX14" fmla="*/ 10149083 w 11357397"/>
                <a:gd name="connsiteY14" fmla="*/ 272484 h 1268008"/>
                <a:gd name="connsiteX15" fmla="*/ 10478966 w 11357397"/>
                <a:gd name="connsiteY15" fmla="*/ 272484 h 1268008"/>
                <a:gd name="connsiteX16" fmla="*/ 10478966 w 11357397"/>
                <a:gd name="connsiteY16" fmla="*/ 1268009 h 1268008"/>
                <a:gd name="connsiteX17" fmla="*/ 10791883 w 11357397"/>
                <a:gd name="connsiteY17" fmla="*/ 1268009 h 1268008"/>
                <a:gd name="connsiteX18" fmla="*/ 10791883 w 11357397"/>
                <a:gd name="connsiteY18" fmla="*/ 272484 h 1268008"/>
                <a:gd name="connsiteX19" fmla="*/ 11357397 w 11357397"/>
                <a:gd name="connsiteY19" fmla="*/ 272484 h 1268008"/>
                <a:gd name="connsiteX20" fmla="*/ 11357397 w 11357397"/>
                <a:gd name="connsiteY20" fmla="*/ 0 h 1268008"/>
                <a:gd name="connsiteX21" fmla="*/ 0 w 11357397"/>
                <a:gd name="connsiteY21" fmla="*/ 1268009 h 1268008"/>
                <a:gd name="connsiteX22" fmla="*/ 311975 w 11357397"/>
                <a:gd name="connsiteY22" fmla="*/ 1268009 h 1268008"/>
                <a:gd name="connsiteX23" fmla="*/ 311975 w 11357397"/>
                <a:gd name="connsiteY23" fmla="*/ 800626 h 1268008"/>
                <a:gd name="connsiteX24" fmla="*/ 1199360 w 11357397"/>
                <a:gd name="connsiteY24" fmla="*/ 800626 h 1268008"/>
                <a:gd name="connsiteX25" fmla="*/ 1199360 w 11357397"/>
                <a:gd name="connsiteY25" fmla="*/ 526740 h 1268008"/>
                <a:gd name="connsiteX26" fmla="*/ 311975 w 11357397"/>
                <a:gd name="connsiteY26" fmla="*/ 526740 h 1268008"/>
                <a:gd name="connsiteX27" fmla="*/ 311975 w 11357397"/>
                <a:gd name="connsiteY27" fmla="*/ 272484 h 1268008"/>
                <a:gd name="connsiteX28" fmla="*/ 1352049 w 11357397"/>
                <a:gd name="connsiteY28" fmla="*/ 272484 h 1268008"/>
                <a:gd name="connsiteX29" fmla="*/ 1352049 w 11357397"/>
                <a:gd name="connsiteY29" fmla="*/ 0 h 1268008"/>
                <a:gd name="connsiteX30" fmla="*/ 0 w 11357397"/>
                <a:gd name="connsiteY30" fmla="*/ 0 h 1268008"/>
                <a:gd name="connsiteX31" fmla="*/ 8718334 w 11357397"/>
                <a:gd name="connsiteY31" fmla="*/ 1268009 h 1268008"/>
                <a:gd name="connsiteX32" fmla="*/ 9994038 w 11357397"/>
                <a:gd name="connsiteY32" fmla="*/ 1268009 h 1268008"/>
                <a:gd name="connsiteX33" fmla="*/ 9994038 w 11357397"/>
                <a:gd name="connsiteY33" fmla="*/ 995992 h 1268008"/>
                <a:gd name="connsiteX34" fmla="*/ 9030780 w 11357397"/>
                <a:gd name="connsiteY34" fmla="*/ 995992 h 1268008"/>
                <a:gd name="connsiteX35" fmla="*/ 9030780 w 11357397"/>
                <a:gd name="connsiteY35" fmla="*/ 770247 h 1268008"/>
                <a:gd name="connsiteX36" fmla="*/ 9807419 w 11357397"/>
                <a:gd name="connsiteY36" fmla="*/ 770247 h 1268008"/>
                <a:gd name="connsiteX37" fmla="*/ 9807419 w 11357397"/>
                <a:gd name="connsiteY37" fmla="*/ 497762 h 1268008"/>
                <a:gd name="connsiteX38" fmla="*/ 9030780 w 11357397"/>
                <a:gd name="connsiteY38" fmla="*/ 497762 h 1268008"/>
                <a:gd name="connsiteX39" fmla="*/ 9030780 w 11357397"/>
                <a:gd name="connsiteY39" fmla="*/ 272484 h 1268008"/>
                <a:gd name="connsiteX40" fmla="*/ 9977544 w 11357397"/>
                <a:gd name="connsiteY40" fmla="*/ 272484 h 1268008"/>
                <a:gd name="connsiteX41" fmla="*/ 9977544 w 11357397"/>
                <a:gd name="connsiteY41" fmla="*/ 0 h 1268008"/>
                <a:gd name="connsiteX42" fmla="*/ 8718334 w 11357397"/>
                <a:gd name="connsiteY42" fmla="*/ 0 h 1268008"/>
                <a:gd name="connsiteX43" fmla="*/ 8116062 w 11357397"/>
                <a:gd name="connsiteY43" fmla="*/ 0 h 1268008"/>
                <a:gd name="connsiteX44" fmla="*/ 7065620 w 11357397"/>
                <a:gd name="connsiteY44" fmla="*/ 0 h 1268008"/>
                <a:gd name="connsiteX45" fmla="*/ 7065620 w 11357397"/>
                <a:gd name="connsiteY45" fmla="*/ 1268009 h 1268008"/>
                <a:gd name="connsiteX46" fmla="*/ 7378067 w 11357397"/>
                <a:gd name="connsiteY46" fmla="*/ 1268009 h 1268008"/>
                <a:gd name="connsiteX47" fmla="*/ 7378067 w 11357397"/>
                <a:gd name="connsiteY47" fmla="*/ 272484 h 1268008"/>
                <a:gd name="connsiteX48" fmla="*/ 8078832 w 11357397"/>
                <a:gd name="connsiteY48" fmla="*/ 272484 h 1268008"/>
                <a:gd name="connsiteX49" fmla="*/ 8165073 w 11357397"/>
                <a:gd name="connsiteY49" fmla="*/ 358482 h 1268008"/>
                <a:gd name="connsiteX50" fmla="*/ 8165073 w 11357397"/>
                <a:gd name="connsiteY50" fmla="*/ 1268009 h 1268008"/>
                <a:gd name="connsiteX51" fmla="*/ 8477519 w 11357397"/>
                <a:gd name="connsiteY51" fmla="*/ 1268009 h 1268008"/>
                <a:gd name="connsiteX52" fmla="*/ 8477519 w 11357397"/>
                <a:gd name="connsiteY52" fmla="*/ 358482 h 1268008"/>
                <a:gd name="connsiteX53" fmla="*/ 8116062 w 11357397"/>
                <a:gd name="connsiteY53" fmla="*/ 0 h 1268008"/>
                <a:gd name="connsiteX54" fmla="*/ 4686694 w 11357397"/>
                <a:gd name="connsiteY54" fmla="*/ 341657 h 1268008"/>
                <a:gd name="connsiteX55" fmla="*/ 4618361 w 11357397"/>
                <a:gd name="connsiteY55" fmla="*/ 271549 h 1268008"/>
                <a:gd name="connsiteX56" fmla="*/ 3899216 w 11357397"/>
                <a:gd name="connsiteY56" fmla="*/ 271549 h 1268008"/>
                <a:gd name="connsiteX57" fmla="*/ 3899216 w 11357397"/>
                <a:gd name="connsiteY57" fmla="*/ 525805 h 1268008"/>
                <a:gd name="connsiteX58" fmla="*/ 4618361 w 11357397"/>
                <a:gd name="connsiteY58" fmla="*/ 525805 h 1268008"/>
                <a:gd name="connsiteX59" fmla="*/ 4689050 w 11357397"/>
                <a:gd name="connsiteY59" fmla="*/ 455698 h 1268008"/>
                <a:gd name="connsiteX60" fmla="*/ 4654648 w 11357397"/>
                <a:gd name="connsiteY60" fmla="*/ 0 h 1268008"/>
                <a:gd name="connsiteX61" fmla="*/ 4998669 w 11357397"/>
                <a:gd name="connsiteY61" fmla="*/ 341189 h 1268008"/>
                <a:gd name="connsiteX62" fmla="*/ 4998669 w 11357397"/>
                <a:gd name="connsiteY62" fmla="*/ 341657 h 1268008"/>
                <a:gd name="connsiteX63" fmla="*/ 4998669 w 11357397"/>
                <a:gd name="connsiteY63" fmla="*/ 456633 h 1268008"/>
                <a:gd name="connsiteX64" fmla="*/ 4888865 w 11357397"/>
                <a:gd name="connsiteY64" fmla="*/ 706683 h 1268008"/>
                <a:gd name="connsiteX65" fmla="*/ 4983117 w 11357397"/>
                <a:gd name="connsiteY65" fmla="*/ 864658 h 1268008"/>
                <a:gd name="connsiteX66" fmla="*/ 4983117 w 11357397"/>
                <a:gd name="connsiteY66" fmla="*/ 1268009 h 1268008"/>
                <a:gd name="connsiteX67" fmla="*/ 4669728 w 11357397"/>
                <a:gd name="connsiteY67" fmla="*/ 1268009 h 1268008"/>
                <a:gd name="connsiteX68" fmla="*/ 4669728 w 11357397"/>
                <a:gd name="connsiteY68" fmla="*/ 868397 h 1268008"/>
                <a:gd name="connsiteX69" fmla="*/ 4601867 w 11357397"/>
                <a:gd name="connsiteY69" fmla="*/ 798289 h 1268008"/>
                <a:gd name="connsiteX70" fmla="*/ 3899216 w 11357397"/>
                <a:gd name="connsiteY70" fmla="*/ 798289 h 1268008"/>
                <a:gd name="connsiteX71" fmla="*/ 3899216 w 11357397"/>
                <a:gd name="connsiteY71" fmla="*/ 1265672 h 1268008"/>
                <a:gd name="connsiteX72" fmla="*/ 3586770 w 11357397"/>
                <a:gd name="connsiteY72" fmla="*/ 1265672 h 1268008"/>
                <a:gd name="connsiteX73" fmla="*/ 3586770 w 11357397"/>
                <a:gd name="connsiteY73" fmla="*/ 0 h 1268008"/>
                <a:gd name="connsiteX74" fmla="*/ 4654648 w 11357397"/>
                <a:gd name="connsiteY74" fmla="*/ 0 h 12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57397" h="1268008">
                  <a:moveTo>
                    <a:pt x="6512360" y="271549"/>
                  </a:moveTo>
                  <a:lnTo>
                    <a:pt x="6512360" y="0"/>
                  </a:lnTo>
                  <a:lnTo>
                    <a:pt x="6824335" y="0"/>
                  </a:lnTo>
                  <a:lnTo>
                    <a:pt x="6824335" y="1268009"/>
                  </a:lnTo>
                  <a:lnTo>
                    <a:pt x="6512360" y="1268009"/>
                  </a:lnTo>
                  <a:close/>
                  <a:moveTo>
                    <a:pt x="5136748" y="272484"/>
                  </a:moveTo>
                  <a:lnTo>
                    <a:pt x="5466631" y="272484"/>
                  </a:lnTo>
                  <a:lnTo>
                    <a:pt x="5466631" y="1268009"/>
                  </a:lnTo>
                  <a:lnTo>
                    <a:pt x="5778606" y="1268009"/>
                  </a:lnTo>
                  <a:lnTo>
                    <a:pt x="5778606" y="272484"/>
                  </a:lnTo>
                  <a:lnTo>
                    <a:pt x="6344119" y="272484"/>
                  </a:lnTo>
                  <a:lnTo>
                    <a:pt x="6344119" y="0"/>
                  </a:lnTo>
                  <a:lnTo>
                    <a:pt x="5136748" y="0"/>
                  </a:lnTo>
                  <a:close/>
                  <a:moveTo>
                    <a:pt x="10149083" y="0"/>
                  </a:moveTo>
                  <a:lnTo>
                    <a:pt x="10149083" y="272484"/>
                  </a:lnTo>
                  <a:lnTo>
                    <a:pt x="10478966" y="272484"/>
                  </a:lnTo>
                  <a:lnTo>
                    <a:pt x="10478966" y="1268009"/>
                  </a:lnTo>
                  <a:lnTo>
                    <a:pt x="10791883" y="1268009"/>
                  </a:lnTo>
                  <a:lnTo>
                    <a:pt x="10791883" y="272484"/>
                  </a:lnTo>
                  <a:lnTo>
                    <a:pt x="11357397" y="272484"/>
                  </a:lnTo>
                  <a:lnTo>
                    <a:pt x="11357397" y="0"/>
                  </a:lnTo>
                  <a:close/>
                  <a:moveTo>
                    <a:pt x="0" y="1268009"/>
                  </a:moveTo>
                  <a:lnTo>
                    <a:pt x="311975" y="1268009"/>
                  </a:lnTo>
                  <a:lnTo>
                    <a:pt x="311975" y="800626"/>
                  </a:lnTo>
                  <a:lnTo>
                    <a:pt x="1199360" y="800626"/>
                  </a:lnTo>
                  <a:lnTo>
                    <a:pt x="1199360" y="526740"/>
                  </a:lnTo>
                  <a:lnTo>
                    <a:pt x="311975" y="526740"/>
                  </a:lnTo>
                  <a:lnTo>
                    <a:pt x="311975" y="272484"/>
                  </a:lnTo>
                  <a:lnTo>
                    <a:pt x="1352049" y="272484"/>
                  </a:lnTo>
                  <a:lnTo>
                    <a:pt x="1352049" y="0"/>
                  </a:lnTo>
                  <a:lnTo>
                    <a:pt x="0" y="0"/>
                  </a:lnTo>
                  <a:close/>
                  <a:moveTo>
                    <a:pt x="8718334" y="1268009"/>
                  </a:moveTo>
                  <a:lnTo>
                    <a:pt x="9994038" y="1268009"/>
                  </a:lnTo>
                  <a:lnTo>
                    <a:pt x="9994038" y="995992"/>
                  </a:lnTo>
                  <a:lnTo>
                    <a:pt x="9030780" y="995992"/>
                  </a:lnTo>
                  <a:lnTo>
                    <a:pt x="9030780" y="770247"/>
                  </a:lnTo>
                  <a:lnTo>
                    <a:pt x="9807419" y="770247"/>
                  </a:lnTo>
                  <a:lnTo>
                    <a:pt x="9807419" y="497762"/>
                  </a:lnTo>
                  <a:lnTo>
                    <a:pt x="9030780" y="497762"/>
                  </a:lnTo>
                  <a:lnTo>
                    <a:pt x="9030780" y="272484"/>
                  </a:lnTo>
                  <a:lnTo>
                    <a:pt x="9977544" y="272484"/>
                  </a:lnTo>
                  <a:lnTo>
                    <a:pt x="9977544" y="0"/>
                  </a:lnTo>
                  <a:lnTo>
                    <a:pt x="8718334" y="0"/>
                  </a:lnTo>
                  <a:close/>
                  <a:moveTo>
                    <a:pt x="8116062" y="0"/>
                  </a:moveTo>
                  <a:lnTo>
                    <a:pt x="7065620" y="0"/>
                  </a:lnTo>
                  <a:lnTo>
                    <a:pt x="7065620" y="1268009"/>
                  </a:lnTo>
                  <a:lnTo>
                    <a:pt x="7378067" y="1268009"/>
                  </a:lnTo>
                  <a:lnTo>
                    <a:pt x="7378067" y="272484"/>
                  </a:lnTo>
                  <a:lnTo>
                    <a:pt x="8078832" y="272484"/>
                  </a:lnTo>
                  <a:cubicBezTo>
                    <a:pt x="8126524" y="272741"/>
                    <a:pt x="8165073" y="311169"/>
                    <a:pt x="8165073" y="358482"/>
                  </a:cubicBezTo>
                  <a:lnTo>
                    <a:pt x="8165073" y="1268009"/>
                  </a:lnTo>
                  <a:lnTo>
                    <a:pt x="8477519" y="1268009"/>
                  </a:lnTo>
                  <a:lnTo>
                    <a:pt x="8477519" y="358482"/>
                  </a:lnTo>
                  <a:cubicBezTo>
                    <a:pt x="8477237" y="160605"/>
                    <a:pt x="8315594" y="257"/>
                    <a:pt x="8116062" y="0"/>
                  </a:cubicBezTo>
                  <a:moveTo>
                    <a:pt x="4686694" y="341657"/>
                  </a:moveTo>
                  <a:cubicBezTo>
                    <a:pt x="4686713" y="303832"/>
                    <a:pt x="4656476" y="272810"/>
                    <a:pt x="4618361" y="271549"/>
                  </a:cubicBezTo>
                  <a:lnTo>
                    <a:pt x="3899216" y="271549"/>
                  </a:lnTo>
                  <a:lnTo>
                    <a:pt x="3899216" y="525805"/>
                  </a:lnTo>
                  <a:lnTo>
                    <a:pt x="4618361" y="525805"/>
                  </a:lnTo>
                  <a:cubicBezTo>
                    <a:pt x="4657400" y="525805"/>
                    <a:pt x="4689050" y="494416"/>
                    <a:pt x="4689050" y="455698"/>
                  </a:cubicBezTo>
                  <a:close/>
                  <a:moveTo>
                    <a:pt x="4654648" y="0"/>
                  </a:moveTo>
                  <a:cubicBezTo>
                    <a:pt x="4844661" y="0"/>
                    <a:pt x="4998669" y="152755"/>
                    <a:pt x="4998669" y="341189"/>
                  </a:cubicBezTo>
                  <a:cubicBezTo>
                    <a:pt x="4998669" y="341345"/>
                    <a:pt x="4998669" y="341501"/>
                    <a:pt x="4998669" y="341657"/>
                  </a:cubicBezTo>
                  <a:lnTo>
                    <a:pt x="4998669" y="456633"/>
                  </a:lnTo>
                  <a:cubicBezTo>
                    <a:pt x="4998810" y="551521"/>
                    <a:pt x="4959035" y="642165"/>
                    <a:pt x="4888865" y="706683"/>
                  </a:cubicBezTo>
                  <a:cubicBezTo>
                    <a:pt x="4946689" y="738666"/>
                    <a:pt x="4982693" y="799009"/>
                    <a:pt x="4983117" y="864658"/>
                  </a:cubicBezTo>
                  <a:lnTo>
                    <a:pt x="4983117" y="1268009"/>
                  </a:lnTo>
                  <a:lnTo>
                    <a:pt x="4669728" y="1268009"/>
                  </a:lnTo>
                  <a:lnTo>
                    <a:pt x="4669728" y="868397"/>
                  </a:lnTo>
                  <a:cubicBezTo>
                    <a:pt x="4669757" y="830749"/>
                    <a:pt x="4639799" y="799794"/>
                    <a:pt x="4601867" y="798289"/>
                  </a:cubicBezTo>
                  <a:lnTo>
                    <a:pt x="3899216" y="798289"/>
                  </a:lnTo>
                  <a:lnTo>
                    <a:pt x="3899216" y="1265672"/>
                  </a:lnTo>
                  <a:lnTo>
                    <a:pt x="3586770" y="1265672"/>
                  </a:lnTo>
                  <a:lnTo>
                    <a:pt x="3586770" y="0"/>
                  </a:lnTo>
                  <a:lnTo>
                    <a:pt x="4654648" y="0"/>
                  </a:lnTo>
                </a:path>
              </a:pathLst>
            </a:custGeom>
            <a:solidFill>
              <a:schemeClr val="bg1"/>
            </a:solidFill>
            <a:ln w="4711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C8A190F-B2BD-6DE9-551C-755BEA239984}"/>
                </a:ext>
              </a:extLst>
            </p:cNvPr>
            <p:cNvSpPr/>
            <p:nvPr/>
          </p:nvSpPr>
          <p:spPr>
            <a:xfrm>
              <a:off x="2221168" y="4649173"/>
              <a:ext cx="1833677" cy="1268009"/>
            </a:xfrm>
            <a:custGeom>
              <a:avLst/>
              <a:gdLst>
                <a:gd name="connsiteX0" fmla="*/ 1833678 w 1833677"/>
                <a:gd name="connsiteY0" fmla="*/ 469720 h 1268009"/>
                <a:gd name="connsiteX1" fmla="*/ 1833678 w 1833677"/>
                <a:gd name="connsiteY1" fmla="*/ 796888 h 1268009"/>
                <a:gd name="connsiteX2" fmla="*/ 1315290 w 1833677"/>
                <a:gd name="connsiteY2" fmla="*/ 796888 h 1268009"/>
                <a:gd name="connsiteX3" fmla="*/ 1315290 w 1833677"/>
                <a:gd name="connsiteY3" fmla="*/ 469720 h 1268009"/>
                <a:gd name="connsiteX4" fmla="*/ 1833678 w 1833677"/>
                <a:gd name="connsiteY4" fmla="*/ 469720 h 1268009"/>
                <a:gd name="connsiteX5" fmla="*/ 659295 w 1833677"/>
                <a:gd name="connsiteY5" fmla="*/ 1268009 h 1268009"/>
                <a:gd name="connsiteX6" fmla="*/ 1173912 w 1833677"/>
                <a:gd name="connsiteY6" fmla="*/ 1268009 h 1268009"/>
                <a:gd name="connsiteX7" fmla="*/ 1173912 w 1833677"/>
                <a:gd name="connsiteY7" fmla="*/ 940842 h 1268009"/>
                <a:gd name="connsiteX8" fmla="*/ 655524 w 1833677"/>
                <a:gd name="connsiteY8" fmla="*/ 940842 h 1268009"/>
                <a:gd name="connsiteX9" fmla="*/ 1833678 w 1833677"/>
                <a:gd name="connsiteY9" fmla="*/ 275756 h 1268009"/>
                <a:gd name="connsiteX10" fmla="*/ 1555633 w 1833677"/>
                <a:gd name="connsiteY10" fmla="*/ 0 h 1268009"/>
                <a:gd name="connsiteX11" fmla="*/ 1555162 w 1833677"/>
                <a:gd name="connsiteY11" fmla="*/ 0 h 1268009"/>
                <a:gd name="connsiteX12" fmla="*/ 1315290 w 1833677"/>
                <a:gd name="connsiteY12" fmla="*/ 0 h 1268009"/>
                <a:gd name="connsiteX13" fmla="*/ 1315290 w 1833677"/>
                <a:gd name="connsiteY13" fmla="*/ 327168 h 1268009"/>
                <a:gd name="connsiteX14" fmla="*/ 1833678 w 1833677"/>
                <a:gd name="connsiteY14" fmla="*/ 327168 h 1268009"/>
                <a:gd name="connsiteX15" fmla="*/ 659295 w 1833677"/>
                <a:gd name="connsiteY15" fmla="*/ 0 h 1268009"/>
                <a:gd name="connsiteX16" fmla="*/ 659295 w 1833677"/>
                <a:gd name="connsiteY16" fmla="*/ 327168 h 1268009"/>
                <a:gd name="connsiteX17" fmla="*/ 1173912 w 1833677"/>
                <a:gd name="connsiteY17" fmla="*/ 327168 h 1268009"/>
                <a:gd name="connsiteX18" fmla="*/ 1173912 w 1833677"/>
                <a:gd name="connsiteY18" fmla="*/ 0 h 1268009"/>
                <a:gd name="connsiteX19" fmla="*/ 655524 w 1833677"/>
                <a:gd name="connsiteY19" fmla="*/ 0 h 1268009"/>
                <a:gd name="connsiteX20" fmla="*/ 1885 w 1833677"/>
                <a:gd name="connsiteY20" fmla="*/ 469720 h 1268009"/>
                <a:gd name="connsiteX21" fmla="*/ 1885 w 1833677"/>
                <a:gd name="connsiteY21" fmla="*/ 469720 h 1268009"/>
                <a:gd name="connsiteX22" fmla="*/ 1885 w 1833677"/>
                <a:gd name="connsiteY22" fmla="*/ 796888 h 1268009"/>
                <a:gd name="connsiteX23" fmla="*/ 517916 w 1833677"/>
                <a:gd name="connsiteY23" fmla="*/ 796888 h 1268009"/>
                <a:gd name="connsiteX24" fmla="*/ 517916 w 1833677"/>
                <a:gd name="connsiteY24" fmla="*/ 469720 h 1268009"/>
                <a:gd name="connsiteX25" fmla="*/ 1315290 w 1833677"/>
                <a:gd name="connsiteY25" fmla="*/ 1268009 h 1268009"/>
                <a:gd name="connsiteX26" fmla="*/ 1553277 w 1833677"/>
                <a:gd name="connsiteY26" fmla="*/ 1268009 h 1268009"/>
                <a:gd name="connsiteX27" fmla="*/ 1831321 w 1833677"/>
                <a:gd name="connsiteY27" fmla="*/ 992254 h 1268009"/>
                <a:gd name="connsiteX28" fmla="*/ 1831321 w 1833677"/>
                <a:gd name="connsiteY28" fmla="*/ 938972 h 1268009"/>
                <a:gd name="connsiteX29" fmla="*/ 1315290 w 1833677"/>
                <a:gd name="connsiteY29" fmla="*/ 938972 h 1268009"/>
                <a:gd name="connsiteX30" fmla="*/ 0 w 1833677"/>
                <a:gd name="connsiteY30" fmla="*/ 992254 h 1268009"/>
                <a:gd name="connsiteX31" fmla="*/ 278044 w 1833677"/>
                <a:gd name="connsiteY31" fmla="*/ 1268009 h 1268009"/>
                <a:gd name="connsiteX32" fmla="*/ 513675 w 1833677"/>
                <a:gd name="connsiteY32" fmla="*/ 1268009 h 1268009"/>
                <a:gd name="connsiteX33" fmla="*/ 513675 w 1833677"/>
                <a:gd name="connsiteY33" fmla="*/ 940842 h 1268009"/>
                <a:gd name="connsiteX34" fmla="*/ 1885 w 1833677"/>
                <a:gd name="connsiteY34" fmla="*/ 940842 h 1268009"/>
                <a:gd name="connsiteX35" fmla="*/ 0 w 1833677"/>
                <a:gd name="connsiteY35" fmla="*/ 275756 h 1268009"/>
                <a:gd name="connsiteX36" fmla="*/ 0 w 1833677"/>
                <a:gd name="connsiteY36" fmla="*/ 327168 h 1268009"/>
                <a:gd name="connsiteX37" fmla="*/ 517916 w 1833677"/>
                <a:gd name="connsiteY37" fmla="*/ 327168 h 1268009"/>
                <a:gd name="connsiteX38" fmla="*/ 517916 w 1833677"/>
                <a:gd name="connsiteY38" fmla="*/ 0 h 1268009"/>
                <a:gd name="connsiteX39" fmla="*/ 278515 w 1833677"/>
                <a:gd name="connsiteY39" fmla="*/ 0 h 1268009"/>
                <a:gd name="connsiteX40" fmla="*/ 471 w 1833677"/>
                <a:gd name="connsiteY40" fmla="*/ 275756 h 1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3677" h="1268009">
                  <a:moveTo>
                    <a:pt x="1833678" y="469720"/>
                  </a:moveTo>
                  <a:lnTo>
                    <a:pt x="1833678" y="796888"/>
                  </a:lnTo>
                  <a:lnTo>
                    <a:pt x="1315290" y="796888"/>
                  </a:lnTo>
                  <a:lnTo>
                    <a:pt x="1315290" y="469720"/>
                  </a:lnTo>
                  <a:lnTo>
                    <a:pt x="1833678" y="469720"/>
                  </a:lnTo>
                  <a:close/>
                  <a:moveTo>
                    <a:pt x="659295" y="1268009"/>
                  </a:moveTo>
                  <a:lnTo>
                    <a:pt x="1173912" y="1268009"/>
                  </a:lnTo>
                  <a:lnTo>
                    <a:pt x="1173912" y="940842"/>
                  </a:lnTo>
                  <a:lnTo>
                    <a:pt x="655524" y="940842"/>
                  </a:lnTo>
                  <a:close/>
                  <a:moveTo>
                    <a:pt x="1833678" y="275756"/>
                  </a:moveTo>
                  <a:cubicBezTo>
                    <a:pt x="1833678" y="123460"/>
                    <a:pt x="1709194" y="0"/>
                    <a:pt x="1555633" y="0"/>
                  </a:cubicBezTo>
                  <a:cubicBezTo>
                    <a:pt x="1555478" y="0"/>
                    <a:pt x="1555318" y="0"/>
                    <a:pt x="1555162" y="0"/>
                  </a:cubicBezTo>
                  <a:lnTo>
                    <a:pt x="1315290" y="0"/>
                  </a:lnTo>
                  <a:lnTo>
                    <a:pt x="1315290" y="327168"/>
                  </a:lnTo>
                  <a:lnTo>
                    <a:pt x="1833678" y="327168"/>
                  </a:lnTo>
                  <a:close/>
                  <a:moveTo>
                    <a:pt x="659295" y="0"/>
                  </a:moveTo>
                  <a:lnTo>
                    <a:pt x="659295" y="327168"/>
                  </a:lnTo>
                  <a:lnTo>
                    <a:pt x="1173912" y="327168"/>
                  </a:lnTo>
                  <a:lnTo>
                    <a:pt x="1173912" y="0"/>
                  </a:lnTo>
                  <a:lnTo>
                    <a:pt x="655524" y="0"/>
                  </a:lnTo>
                  <a:close/>
                  <a:moveTo>
                    <a:pt x="1885" y="469720"/>
                  </a:moveTo>
                  <a:lnTo>
                    <a:pt x="1885" y="469720"/>
                  </a:lnTo>
                  <a:lnTo>
                    <a:pt x="1885" y="796888"/>
                  </a:lnTo>
                  <a:lnTo>
                    <a:pt x="517916" y="796888"/>
                  </a:lnTo>
                  <a:lnTo>
                    <a:pt x="517916" y="469720"/>
                  </a:lnTo>
                  <a:close/>
                  <a:moveTo>
                    <a:pt x="1315290" y="1268009"/>
                  </a:moveTo>
                  <a:lnTo>
                    <a:pt x="1553277" y="1268009"/>
                  </a:lnTo>
                  <a:cubicBezTo>
                    <a:pt x="1706838" y="1268009"/>
                    <a:pt x="1831321" y="1144550"/>
                    <a:pt x="1831321" y="992254"/>
                  </a:cubicBezTo>
                  <a:lnTo>
                    <a:pt x="1831321" y="938972"/>
                  </a:lnTo>
                  <a:lnTo>
                    <a:pt x="1315290" y="938972"/>
                  </a:lnTo>
                  <a:close/>
                  <a:moveTo>
                    <a:pt x="0" y="992254"/>
                  </a:moveTo>
                  <a:cubicBezTo>
                    <a:pt x="0" y="1144550"/>
                    <a:pt x="124484" y="1268009"/>
                    <a:pt x="278044" y="1268009"/>
                  </a:cubicBezTo>
                  <a:lnTo>
                    <a:pt x="513675" y="1268009"/>
                  </a:lnTo>
                  <a:lnTo>
                    <a:pt x="513675" y="940842"/>
                  </a:lnTo>
                  <a:lnTo>
                    <a:pt x="1885" y="940842"/>
                  </a:lnTo>
                  <a:close/>
                  <a:moveTo>
                    <a:pt x="0" y="275756"/>
                  </a:moveTo>
                  <a:lnTo>
                    <a:pt x="0" y="327168"/>
                  </a:lnTo>
                  <a:lnTo>
                    <a:pt x="517916" y="327168"/>
                  </a:lnTo>
                  <a:lnTo>
                    <a:pt x="517916" y="0"/>
                  </a:lnTo>
                  <a:lnTo>
                    <a:pt x="278515" y="0"/>
                  </a:lnTo>
                  <a:cubicBezTo>
                    <a:pt x="124955" y="0"/>
                    <a:pt x="471" y="123460"/>
                    <a:pt x="471" y="275756"/>
                  </a:cubicBezTo>
                </a:path>
              </a:pathLst>
            </a:custGeom>
            <a:solidFill>
              <a:srgbClr val="D9291C"/>
            </a:solidFill>
            <a:ln w="47111" cap="flat">
              <a:noFill/>
              <a:prstDash val="solid"/>
              <a:miter/>
            </a:ln>
          </p:spPr>
          <p:txBody>
            <a:bodyPr rtlCol="0" anchor="ctr"/>
            <a:lstStyle/>
            <a:p>
              <a:endParaRPr lang="en-US"/>
            </a:p>
          </p:txBody>
        </p:sp>
      </p:grpSp>
    </p:spTree>
    <p:extLst>
      <p:ext uri="{BB962C8B-B14F-4D97-AF65-F5344CB8AC3E}">
        <p14:creationId xmlns:p14="http://schemas.microsoft.com/office/powerpoint/2010/main" val="159159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Closing Slid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4D151E72-C553-E701-053F-B09A9F8155C1}"/>
              </a:ext>
            </a:extLst>
          </p:cNvPr>
          <p:cNvGrpSpPr/>
          <p:nvPr/>
        </p:nvGrpSpPr>
        <p:grpSpPr>
          <a:xfrm>
            <a:off x="0" y="-1"/>
            <a:ext cx="11681463" cy="6846994"/>
            <a:chOff x="0" y="-1"/>
            <a:chExt cx="11681463" cy="6846994"/>
          </a:xfrm>
        </p:grpSpPr>
        <p:pic>
          <p:nvPicPr>
            <p:cNvPr id="7" name="Picture 9">
              <a:extLst>
                <a:ext uri="{FF2B5EF4-FFF2-40B4-BE49-F238E27FC236}">
                  <a16:creationId xmlns:a16="http://schemas.microsoft.com/office/drawing/2014/main" id="{B248F975-5B09-7A81-CE16-14ACCDB9C144}"/>
                </a:ext>
              </a:extLst>
            </p:cNvPr>
            <p:cNvPicPr>
              <a:picLocks noChangeAspect="1"/>
            </p:cNvPicPr>
            <p:nvPr/>
          </p:nvPicPr>
          <p:blipFill>
            <a:blip r:embed="rId2">
              <a:alphaModFix/>
              <a:extLst>
                <a:ext uri="{96DAC541-7B7A-43D3-8B79-37D633B846F1}">
                  <asvg:svgBlip xmlns:asvg="http://schemas.microsoft.com/office/drawing/2016/SVG/main" r:embed="rId3"/>
                </a:ext>
              </a:extLst>
            </a:blip>
            <a:srcRect/>
            <a:stretch/>
          </p:blipFill>
          <p:spPr>
            <a:xfrm>
              <a:off x="5269854" y="-1"/>
              <a:ext cx="6411609" cy="4386871"/>
            </a:xfrm>
            <a:prstGeom prst="rect">
              <a:avLst/>
            </a:prstGeom>
          </p:spPr>
        </p:pic>
        <p:sp>
          <p:nvSpPr>
            <p:cNvPr id="8" name="Rectangle 7">
              <a:extLst>
                <a:ext uri="{FF2B5EF4-FFF2-40B4-BE49-F238E27FC236}">
                  <a16:creationId xmlns:a16="http://schemas.microsoft.com/office/drawing/2014/main" id="{3A8232B1-B937-D9EF-6D60-9E8C9D300C01}"/>
                </a:ext>
              </a:extLst>
            </p:cNvPr>
            <p:cNvSpPr/>
            <p:nvPr/>
          </p:nvSpPr>
          <p:spPr>
            <a:xfrm>
              <a:off x="10184508" y="5401650"/>
              <a:ext cx="1057043" cy="1445343"/>
            </a:xfrm>
            <a:prstGeom prst="rect">
              <a:avLst/>
            </a:prstGeom>
            <a:solidFill>
              <a:schemeClr val="tx2">
                <a:alpha val="199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9" name="Rectangle 8">
              <a:extLst>
                <a:ext uri="{FF2B5EF4-FFF2-40B4-BE49-F238E27FC236}">
                  <a16:creationId xmlns:a16="http://schemas.microsoft.com/office/drawing/2014/main" id="{0788AD91-6740-73D0-B51D-6A42A4EFD1FD}"/>
                </a:ext>
              </a:extLst>
            </p:cNvPr>
            <p:cNvSpPr/>
            <p:nvPr/>
          </p:nvSpPr>
          <p:spPr>
            <a:xfrm>
              <a:off x="11111690" y="4700510"/>
              <a:ext cx="259722" cy="1053721"/>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10" name="Rectangle 9">
              <a:extLst>
                <a:ext uri="{FF2B5EF4-FFF2-40B4-BE49-F238E27FC236}">
                  <a16:creationId xmlns:a16="http://schemas.microsoft.com/office/drawing/2014/main" id="{E79C97C9-9ED2-0F3E-2C50-35A5E98043B1}"/>
                </a:ext>
              </a:extLst>
            </p:cNvPr>
            <p:cNvSpPr/>
            <p:nvPr/>
          </p:nvSpPr>
          <p:spPr>
            <a:xfrm>
              <a:off x="8475659" y="142295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51E6DAFC-AB98-C74D-AEAE-9886939620F8}"/>
                </a:ext>
              </a:extLst>
            </p:cNvPr>
            <p:cNvPicPr>
              <a:picLocks noChangeAspect="1"/>
            </p:cNvPicPr>
            <p:nvPr/>
          </p:nvPicPr>
          <p:blipFill>
            <a:blip r:embed="rId4">
              <a:extLst>
                <a:ext uri="{96DAC541-7B7A-43D3-8B79-37D633B846F1}">
                  <asvg:svgBlip xmlns:asvg="http://schemas.microsoft.com/office/drawing/2016/SVG/main" r:embed="rId5"/>
                </a:ext>
              </a:extLst>
            </a:blip>
            <a:srcRect l="92" t="4" r="40848" b="66110"/>
            <a:stretch>
              <a:fillRect/>
            </a:stretch>
          </p:blipFill>
          <p:spPr>
            <a:xfrm>
              <a:off x="8041503" y="5017833"/>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sp>
          <p:nvSpPr>
            <p:cNvPr id="12" name="Rectangle 11">
              <a:extLst>
                <a:ext uri="{FF2B5EF4-FFF2-40B4-BE49-F238E27FC236}">
                  <a16:creationId xmlns:a16="http://schemas.microsoft.com/office/drawing/2014/main" id="{044111CB-7260-6E63-EC51-117C841DF68E}"/>
                </a:ext>
              </a:extLst>
            </p:cNvPr>
            <p:cNvSpPr/>
            <p:nvPr/>
          </p:nvSpPr>
          <p:spPr>
            <a:xfrm>
              <a:off x="0" y="501387"/>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5F18E4-DC37-6077-0F25-225E103E6612}"/>
                </a:ext>
              </a:extLst>
            </p:cNvPr>
            <p:cNvSpPr/>
            <p:nvPr/>
          </p:nvSpPr>
          <p:spPr>
            <a:xfrm>
              <a:off x="1918243" y="6139133"/>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aphic 10">
              <a:extLst>
                <a:ext uri="{FF2B5EF4-FFF2-40B4-BE49-F238E27FC236}">
                  <a16:creationId xmlns:a16="http://schemas.microsoft.com/office/drawing/2014/main" id="{60ADD1B8-5570-FBF7-01C7-5290AEA93BA9}"/>
                </a:ext>
              </a:extLst>
            </p:cNvPr>
            <p:cNvGrpSpPr/>
            <p:nvPr/>
          </p:nvGrpSpPr>
          <p:grpSpPr>
            <a:xfrm>
              <a:off x="4039009" y="3207886"/>
              <a:ext cx="4113983" cy="459309"/>
              <a:chOff x="708891" y="4649173"/>
              <a:chExt cx="11357397" cy="1268009"/>
            </a:xfrm>
          </p:grpSpPr>
          <p:sp>
            <p:nvSpPr>
              <p:cNvPr id="19" name="Freeform 18">
                <a:extLst>
                  <a:ext uri="{FF2B5EF4-FFF2-40B4-BE49-F238E27FC236}">
                    <a16:creationId xmlns:a16="http://schemas.microsoft.com/office/drawing/2014/main" id="{909CFE62-B31B-BCAD-5E24-ED51F5D963B5}"/>
                  </a:ext>
                </a:extLst>
              </p:cNvPr>
              <p:cNvSpPr/>
              <p:nvPr/>
            </p:nvSpPr>
            <p:spPr>
              <a:xfrm>
                <a:off x="708891" y="4649173"/>
                <a:ext cx="11357397" cy="1268008"/>
              </a:xfrm>
              <a:custGeom>
                <a:avLst/>
                <a:gdLst>
                  <a:gd name="connsiteX0" fmla="*/ 6512360 w 11357397"/>
                  <a:gd name="connsiteY0" fmla="*/ 271549 h 1268008"/>
                  <a:gd name="connsiteX1" fmla="*/ 6512360 w 11357397"/>
                  <a:gd name="connsiteY1" fmla="*/ 0 h 1268008"/>
                  <a:gd name="connsiteX2" fmla="*/ 6824335 w 11357397"/>
                  <a:gd name="connsiteY2" fmla="*/ 0 h 1268008"/>
                  <a:gd name="connsiteX3" fmla="*/ 6824335 w 11357397"/>
                  <a:gd name="connsiteY3" fmla="*/ 1268009 h 1268008"/>
                  <a:gd name="connsiteX4" fmla="*/ 6512360 w 11357397"/>
                  <a:gd name="connsiteY4" fmla="*/ 1268009 h 1268008"/>
                  <a:gd name="connsiteX5" fmla="*/ 5136748 w 11357397"/>
                  <a:gd name="connsiteY5" fmla="*/ 272484 h 1268008"/>
                  <a:gd name="connsiteX6" fmla="*/ 5466631 w 11357397"/>
                  <a:gd name="connsiteY6" fmla="*/ 272484 h 1268008"/>
                  <a:gd name="connsiteX7" fmla="*/ 5466631 w 11357397"/>
                  <a:gd name="connsiteY7" fmla="*/ 1268009 h 1268008"/>
                  <a:gd name="connsiteX8" fmla="*/ 5778606 w 11357397"/>
                  <a:gd name="connsiteY8" fmla="*/ 1268009 h 1268008"/>
                  <a:gd name="connsiteX9" fmla="*/ 5778606 w 11357397"/>
                  <a:gd name="connsiteY9" fmla="*/ 272484 h 1268008"/>
                  <a:gd name="connsiteX10" fmla="*/ 6344119 w 11357397"/>
                  <a:gd name="connsiteY10" fmla="*/ 272484 h 1268008"/>
                  <a:gd name="connsiteX11" fmla="*/ 6344119 w 11357397"/>
                  <a:gd name="connsiteY11" fmla="*/ 0 h 1268008"/>
                  <a:gd name="connsiteX12" fmla="*/ 5136748 w 11357397"/>
                  <a:gd name="connsiteY12" fmla="*/ 0 h 1268008"/>
                  <a:gd name="connsiteX13" fmla="*/ 10149083 w 11357397"/>
                  <a:gd name="connsiteY13" fmla="*/ 0 h 1268008"/>
                  <a:gd name="connsiteX14" fmla="*/ 10149083 w 11357397"/>
                  <a:gd name="connsiteY14" fmla="*/ 272484 h 1268008"/>
                  <a:gd name="connsiteX15" fmla="*/ 10478966 w 11357397"/>
                  <a:gd name="connsiteY15" fmla="*/ 272484 h 1268008"/>
                  <a:gd name="connsiteX16" fmla="*/ 10478966 w 11357397"/>
                  <a:gd name="connsiteY16" fmla="*/ 1268009 h 1268008"/>
                  <a:gd name="connsiteX17" fmla="*/ 10791883 w 11357397"/>
                  <a:gd name="connsiteY17" fmla="*/ 1268009 h 1268008"/>
                  <a:gd name="connsiteX18" fmla="*/ 10791883 w 11357397"/>
                  <a:gd name="connsiteY18" fmla="*/ 272484 h 1268008"/>
                  <a:gd name="connsiteX19" fmla="*/ 11357397 w 11357397"/>
                  <a:gd name="connsiteY19" fmla="*/ 272484 h 1268008"/>
                  <a:gd name="connsiteX20" fmla="*/ 11357397 w 11357397"/>
                  <a:gd name="connsiteY20" fmla="*/ 0 h 1268008"/>
                  <a:gd name="connsiteX21" fmla="*/ 0 w 11357397"/>
                  <a:gd name="connsiteY21" fmla="*/ 1268009 h 1268008"/>
                  <a:gd name="connsiteX22" fmla="*/ 311975 w 11357397"/>
                  <a:gd name="connsiteY22" fmla="*/ 1268009 h 1268008"/>
                  <a:gd name="connsiteX23" fmla="*/ 311975 w 11357397"/>
                  <a:gd name="connsiteY23" fmla="*/ 800626 h 1268008"/>
                  <a:gd name="connsiteX24" fmla="*/ 1199360 w 11357397"/>
                  <a:gd name="connsiteY24" fmla="*/ 800626 h 1268008"/>
                  <a:gd name="connsiteX25" fmla="*/ 1199360 w 11357397"/>
                  <a:gd name="connsiteY25" fmla="*/ 526740 h 1268008"/>
                  <a:gd name="connsiteX26" fmla="*/ 311975 w 11357397"/>
                  <a:gd name="connsiteY26" fmla="*/ 526740 h 1268008"/>
                  <a:gd name="connsiteX27" fmla="*/ 311975 w 11357397"/>
                  <a:gd name="connsiteY27" fmla="*/ 272484 h 1268008"/>
                  <a:gd name="connsiteX28" fmla="*/ 1352049 w 11357397"/>
                  <a:gd name="connsiteY28" fmla="*/ 272484 h 1268008"/>
                  <a:gd name="connsiteX29" fmla="*/ 1352049 w 11357397"/>
                  <a:gd name="connsiteY29" fmla="*/ 0 h 1268008"/>
                  <a:gd name="connsiteX30" fmla="*/ 0 w 11357397"/>
                  <a:gd name="connsiteY30" fmla="*/ 0 h 1268008"/>
                  <a:gd name="connsiteX31" fmla="*/ 8718334 w 11357397"/>
                  <a:gd name="connsiteY31" fmla="*/ 1268009 h 1268008"/>
                  <a:gd name="connsiteX32" fmla="*/ 9994038 w 11357397"/>
                  <a:gd name="connsiteY32" fmla="*/ 1268009 h 1268008"/>
                  <a:gd name="connsiteX33" fmla="*/ 9994038 w 11357397"/>
                  <a:gd name="connsiteY33" fmla="*/ 995992 h 1268008"/>
                  <a:gd name="connsiteX34" fmla="*/ 9030780 w 11357397"/>
                  <a:gd name="connsiteY34" fmla="*/ 995992 h 1268008"/>
                  <a:gd name="connsiteX35" fmla="*/ 9030780 w 11357397"/>
                  <a:gd name="connsiteY35" fmla="*/ 770247 h 1268008"/>
                  <a:gd name="connsiteX36" fmla="*/ 9807419 w 11357397"/>
                  <a:gd name="connsiteY36" fmla="*/ 770247 h 1268008"/>
                  <a:gd name="connsiteX37" fmla="*/ 9807419 w 11357397"/>
                  <a:gd name="connsiteY37" fmla="*/ 497762 h 1268008"/>
                  <a:gd name="connsiteX38" fmla="*/ 9030780 w 11357397"/>
                  <a:gd name="connsiteY38" fmla="*/ 497762 h 1268008"/>
                  <a:gd name="connsiteX39" fmla="*/ 9030780 w 11357397"/>
                  <a:gd name="connsiteY39" fmla="*/ 272484 h 1268008"/>
                  <a:gd name="connsiteX40" fmla="*/ 9977544 w 11357397"/>
                  <a:gd name="connsiteY40" fmla="*/ 272484 h 1268008"/>
                  <a:gd name="connsiteX41" fmla="*/ 9977544 w 11357397"/>
                  <a:gd name="connsiteY41" fmla="*/ 0 h 1268008"/>
                  <a:gd name="connsiteX42" fmla="*/ 8718334 w 11357397"/>
                  <a:gd name="connsiteY42" fmla="*/ 0 h 1268008"/>
                  <a:gd name="connsiteX43" fmla="*/ 8116062 w 11357397"/>
                  <a:gd name="connsiteY43" fmla="*/ 0 h 1268008"/>
                  <a:gd name="connsiteX44" fmla="*/ 7065620 w 11357397"/>
                  <a:gd name="connsiteY44" fmla="*/ 0 h 1268008"/>
                  <a:gd name="connsiteX45" fmla="*/ 7065620 w 11357397"/>
                  <a:gd name="connsiteY45" fmla="*/ 1268009 h 1268008"/>
                  <a:gd name="connsiteX46" fmla="*/ 7378067 w 11357397"/>
                  <a:gd name="connsiteY46" fmla="*/ 1268009 h 1268008"/>
                  <a:gd name="connsiteX47" fmla="*/ 7378067 w 11357397"/>
                  <a:gd name="connsiteY47" fmla="*/ 272484 h 1268008"/>
                  <a:gd name="connsiteX48" fmla="*/ 8078832 w 11357397"/>
                  <a:gd name="connsiteY48" fmla="*/ 272484 h 1268008"/>
                  <a:gd name="connsiteX49" fmla="*/ 8165073 w 11357397"/>
                  <a:gd name="connsiteY49" fmla="*/ 358482 h 1268008"/>
                  <a:gd name="connsiteX50" fmla="*/ 8165073 w 11357397"/>
                  <a:gd name="connsiteY50" fmla="*/ 1268009 h 1268008"/>
                  <a:gd name="connsiteX51" fmla="*/ 8477519 w 11357397"/>
                  <a:gd name="connsiteY51" fmla="*/ 1268009 h 1268008"/>
                  <a:gd name="connsiteX52" fmla="*/ 8477519 w 11357397"/>
                  <a:gd name="connsiteY52" fmla="*/ 358482 h 1268008"/>
                  <a:gd name="connsiteX53" fmla="*/ 8116062 w 11357397"/>
                  <a:gd name="connsiteY53" fmla="*/ 0 h 1268008"/>
                  <a:gd name="connsiteX54" fmla="*/ 4686694 w 11357397"/>
                  <a:gd name="connsiteY54" fmla="*/ 341657 h 1268008"/>
                  <a:gd name="connsiteX55" fmla="*/ 4618361 w 11357397"/>
                  <a:gd name="connsiteY55" fmla="*/ 271549 h 1268008"/>
                  <a:gd name="connsiteX56" fmla="*/ 3899216 w 11357397"/>
                  <a:gd name="connsiteY56" fmla="*/ 271549 h 1268008"/>
                  <a:gd name="connsiteX57" fmla="*/ 3899216 w 11357397"/>
                  <a:gd name="connsiteY57" fmla="*/ 525805 h 1268008"/>
                  <a:gd name="connsiteX58" fmla="*/ 4618361 w 11357397"/>
                  <a:gd name="connsiteY58" fmla="*/ 525805 h 1268008"/>
                  <a:gd name="connsiteX59" fmla="*/ 4689050 w 11357397"/>
                  <a:gd name="connsiteY59" fmla="*/ 455698 h 1268008"/>
                  <a:gd name="connsiteX60" fmla="*/ 4654648 w 11357397"/>
                  <a:gd name="connsiteY60" fmla="*/ 0 h 1268008"/>
                  <a:gd name="connsiteX61" fmla="*/ 4998669 w 11357397"/>
                  <a:gd name="connsiteY61" fmla="*/ 341189 h 1268008"/>
                  <a:gd name="connsiteX62" fmla="*/ 4998669 w 11357397"/>
                  <a:gd name="connsiteY62" fmla="*/ 341657 h 1268008"/>
                  <a:gd name="connsiteX63" fmla="*/ 4998669 w 11357397"/>
                  <a:gd name="connsiteY63" fmla="*/ 456633 h 1268008"/>
                  <a:gd name="connsiteX64" fmla="*/ 4888865 w 11357397"/>
                  <a:gd name="connsiteY64" fmla="*/ 706683 h 1268008"/>
                  <a:gd name="connsiteX65" fmla="*/ 4983117 w 11357397"/>
                  <a:gd name="connsiteY65" fmla="*/ 864658 h 1268008"/>
                  <a:gd name="connsiteX66" fmla="*/ 4983117 w 11357397"/>
                  <a:gd name="connsiteY66" fmla="*/ 1268009 h 1268008"/>
                  <a:gd name="connsiteX67" fmla="*/ 4669728 w 11357397"/>
                  <a:gd name="connsiteY67" fmla="*/ 1268009 h 1268008"/>
                  <a:gd name="connsiteX68" fmla="*/ 4669728 w 11357397"/>
                  <a:gd name="connsiteY68" fmla="*/ 868397 h 1268008"/>
                  <a:gd name="connsiteX69" fmla="*/ 4601867 w 11357397"/>
                  <a:gd name="connsiteY69" fmla="*/ 798289 h 1268008"/>
                  <a:gd name="connsiteX70" fmla="*/ 3899216 w 11357397"/>
                  <a:gd name="connsiteY70" fmla="*/ 798289 h 1268008"/>
                  <a:gd name="connsiteX71" fmla="*/ 3899216 w 11357397"/>
                  <a:gd name="connsiteY71" fmla="*/ 1265672 h 1268008"/>
                  <a:gd name="connsiteX72" fmla="*/ 3586770 w 11357397"/>
                  <a:gd name="connsiteY72" fmla="*/ 1265672 h 1268008"/>
                  <a:gd name="connsiteX73" fmla="*/ 3586770 w 11357397"/>
                  <a:gd name="connsiteY73" fmla="*/ 0 h 1268008"/>
                  <a:gd name="connsiteX74" fmla="*/ 4654648 w 11357397"/>
                  <a:gd name="connsiteY74" fmla="*/ 0 h 126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357397" h="1268008">
                    <a:moveTo>
                      <a:pt x="6512360" y="271549"/>
                    </a:moveTo>
                    <a:lnTo>
                      <a:pt x="6512360" y="0"/>
                    </a:lnTo>
                    <a:lnTo>
                      <a:pt x="6824335" y="0"/>
                    </a:lnTo>
                    <a:lnTo>
                      <a:pt x="6824335" y="1268009"/>
                    </a:lnTo>
                    <a:lnTo>
                      <a:pt x="6512360" y="1268009"/>
                    </a:lnTo>
                    <a:close/>
                    <a:moveTo>
                      <a:pt x="5136748" y="272484"/>
                    </a:moveTo>
                    <a:lnTo>
                      <a:pt x="5466631" y="272484"/>
                    </a:lnTo>
                    <a:lnTo>
                      <a:pt x="5466631" y="1268009"/>
                    </a:lnTo>
                    <a:lnTo>
                      <a:pt x="5778606" y="1268009"/>
                    </a:lnTo>
                    <a:lnTo>
                      <a:pt x="5778606" y="272484"/>
                    </a:lnTo>
                    <a:lnTo>
                      <a:pt x="6344119" y="272484"/>
                    </a:lnTo>
                    <a:lnTo>
                      <a:pt x="6344119" y="0"/>
                    </a:lnTo>
                    <a:lnTo>
                      <a:pt x="5136748" y="0"/>
                    </a:lnTo>
                    <a:close/>
                    <a:moveTo>
                      <a:pt x="10149083" y="0"/>
                    </a:moveTo>
                    <a:lnTo>
                      <a:pt x="10149083" y="272484"/>
                    </a:lnTo>
                    <a:lnTo>
                      <a:pt x="10478966" y="272484"/>
                    </a:lnTo>
                    <a:lnTo>
                      <a:pt x="10478966" y="1268009"/>
                    </a:lnTo>
                    <a:lnTo>
                      <a:pt x="10791883" y="1268009"/>
                    </a:lnTo>
                    <a:lnTo>
                      <a:pt x="10791883" y="272484"/>
                    </a:lnTo>
                    <a:lnTo>
                      <a:pt x="11357397" y="272484"/>
                    </a:lnTo>
                    <a:lnTo>
                      <a:pt x="11357397" y="0"/>
                    </a:lnTo>
                    <a:close/>
                    <a:moveTo>
                      <a:pt x="0" y="1268009"/>
                    </a:moveTo>
                    <a:lnTo>
                      <a:pt x="311975" y="1268009"/>
                    </a:lnTo>
                    <a:lnTo>
                      <a:pt x="311975" y="800626"/>
                    </a:lnTo>
                    <a:lnTo>
                      <a:pt x="1199360" y="800626"/>
                    </a:lnTo>
                    <a:lnTo>
                      <a:pt x="1199360" y="526740"/>
                    </a:lnTo>
                    <a:lnTo>
                      <a:pt x="311975" y="526740"/>
                    </a:lnTo>
                    <a:lnTo>
                      <a:pt x="311975" y="272484"/>
                    </a:lnTo>
                    <a:lnTo>
                      <a:pt x="1352049" y="272484"/>
                    </a:lnTo>
                    <a:lnTo>
                      <a:pt x="1352049" y="0"/>
                    </a:lnTo>
                    <a:lnTo>
                      <a:pt x="0" y="0"/>
                    </a:lnTo>
                    <a:close/>
                    <a:moveTo>
                      <a:pt x="8718334" y="1268009"/>
                    </a:moveTo>
                    <a:lnTo>
                      <a:pt x="9994038" y="1268009"/>
                    </a:lnTo>
                    <a:lnTo>
                      <a:pt x="9994038" y="995992"/>
                    </a:lnTo>
                    <a:lnTo>
                      <a:pt x="9030780" y="995992"/>
                    </a:lnTo>
                    <a:lnTo>
                      <a:pt x="9030780" y="770247"/>
                    </a:lnTo>
                    <a:lnTo>
                      <a:pt x="9807419" y="770247"/>
                    </a:lnTo>
                    <a:lnTo>
                      <a:pt x="9807419" y="497762"/>
                    </a:lnTo>
                    <a:lnTo>
                      <a:pt x="9030780" y="497762"/>
                    </a:lnTo>
                    <a:lnTo>
                      <a:pt x="9030780" y="272484"/>
                    </a:lnTo>
                    <a:lnTo>
                      <a:pt x="9977544" y="272484"/>
                    </a:lnTo>
                    <a:lnTo>
                      <a:pt x="9977544" y="0"/>
                    </a:lnTo>
                    <a:lnTo>
                      <a:pt x="8718334" y="0"/>
                    </a:lnTo>
                    <a:close/>
                    <a:moveTo>
                      <a:pt x="8116062" y="0"/>
                    </a:moveTo>
                    <a:lnTo>
                      <a:pt x="7065620" y="0"/>
                    </a:lnTo>
                    <a:lnTo>
                      <a:pt x="7065620" y="1268009"/>
                    </a:lnTo>
                    <a:lnTo>
                      <a:pt x="7378067" y="1268009"/>
                    </a:lnTo>
                    <a:lnTo>
                      <a:pt x="7378067" y="272484"/>
                    </a:lnTo>
                    <a:lnTo>
                      <a:pt x="8078832" y="272484"/>
                    </a:lnTo>
                    <a:cubicBezTo>
                      <a:pt x="8126524" y="272741"/>
                      <a:pt x="8165073" y="311169"/>
                      <a:pt x="8165073" y="358482"/>
                    </a:cubicBezTo>
                    <a:lnTo>
                      <a:pt x="8165073" y="1268009"/>
                    </a:lnTo>
                    <a:lnTo>
                      <a:pt x="8477519" y="1268009"/>
                    </a:lnTo>
                    <a:lnTo>
                      <a:pt x="8477519" y="358482"/>
                    </a:lnTo>
                    <a:cubicBezTo>
                      <a:pt x="8477237" y="160605"/>
                      <a:pt x="8315594" y="257"/>
                      <a:pt x="8116062" y="0"/>
                    </a:cubicBezTo>
                    <a:moveTo>
                      <a:pt x="4686694" y="341657"/>
                    </a:moveTo>
                    <a:cubicBezTo>
                      <a:pt x="4686713" y="303832"/>
                      <a:pt x="4656476" y="272810"/>
                      <a:pt x="4618361" y="271549"/>
                    </a:cubicBezTo>
                    <a:lnTo>
                      <a:pt x="3899216" y="271549"/>
                    </a:lnTo>
                    <a:lnTo>
                      <a:pt x="3899216" y="525805"/>
                    </a:lnTo>
                    <a:lnTo>
                      <a:pt x="4618361" y="525805"/>
                    </a:lnTo>
                    <a:cubicBezTo>
                      <a:pt x="4657400" y="525805"/>
                      <a:pt x="4689050" y="494416"/>
                      <a:pt x="4689050" y="455698"/>
                    </a:cubicBezTo>
                    <a:close/>
                    <a:moveTo>
                      <a:pt x="4654648" y="0"/>
                    </a:moveTo>
                    <a:cubicBezTo>
                      <a:pt x="4844661" y="0"/>
                      <a:pt x="4998669" y="152755"/>
                      <a:pt x="4998669" y="341189"/>
                    </a:cubicBezTo>
                    <a:cubicBezTo>
                      <a:pt x="4998669" y="341345"/>
                      <a:pt x="4998669" y="341501"/>
                      <a:pt x="4998669" y="341657"/>
                    </a:cubicBezTo>
                    <a:lnTo>
                      <a:pt x="4998669" y="456633"/>
                    </a:lnTo>
                    <a:cubicBezTo>
                      <a:pt x="4998810" y="551521"/>
                      <a:pt x="4959035" y="642165"/>
                      <a:pt x="4888865" y="706683"/>
                    </a:cubicBezTo>
                    <a:cubicBezTo>
                      <a:pt x="4946689" y="738666"/>
                      <a:pt x="4982693" y="799009"/>
                      <a:pt x="4983117" y="864658"/>
                    </a:cubicBezTo>
                    <a:lnTo>
                      <a:pt x="4983117" y="1268009"/>
                    </a:lnTo>
                    <a:lnTo>
                      <a:pt x="4669728" y="1268009"/>
                    </a:lnTo>
                    <a:lnTo>
                      <a:pt x="4669728" y="868397"/>
                    </a:lnTo>
                    <a:cubicBezTo>
                      <a:pt x="4669757" y="830749"/>
                      <a:pt x="4639799" y="799794"/>
                      <a:pt x="4601867" y="798289"/>
                    </a:cubicBezTo>
                    <a:lnTo>
                      <a:pt x="3899216" y="798289"/>
                    </a:lnTo>
                    <a:lnTo>
                      <a:pt x="3899216" y="1265672"/>
                    </a:lnTo>
                    <a:lnTo>
                      <a:pt x="3586770" y="1265672"/>
                    </a:lnTo>
                    <a:lnTo>
                      <a:pt x="3586770" y="0"/>
                    </a:lnTo>
                    <a:lnTo>
                      <a:pt x="4654648" y="0"/>
                    </a:lnTo>
                  </a:path>
                </a:pathLst>
              </a:custGeom>
              <a:solidFill>
                <a:srgbClr val="000000"/>
              </a:solidFill>
              <a:ln w="47111"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DC8A190F-B2BD-6DE9-551C-755BEA239984}"/>
                  </a:ext>
                </a:extLst>
              </p:cNvPr>
              <p:cNvSpPr/>
              <p:nvPr/>
            </p:nvSpPr>
            <p:spPr>
              <a:xfrm>
                <a:off x="2221168" y="4649173"/>
                <a:ext cx="1833677" cy="1268009"/>
              </a:xfrm>
              <a:custGeom>
                <a:avLst/>
                <a:gdLst>
                  <a:gd name="connsiteX0" fmla="*/ 1833678 w 1833677"/>
                  <a:gd name="connsiteY0" fmla="*/ 469720 h 1268009"/>
                  <a:gd name="connsiteX1" fmla="*/ 1833678 w 1833677"/>
                  <a:gd name="connsiteY1" fmla="*/ 796888 h 1268009"/>
                  <a:gd name="connsiteX2" fmla="*/ 1315290 w 1833677"/>
                  <a:gd name="connsiteY2" fmla="*/ 796888 h 1268009"/>
                  <a:gd name="connsiteX3" fmla="*/ 1315290 w 1833677"/>
                  <a:gd name="connsiteY3" fmla="*/ 469720 h 1268009"/>
                  <a:gd name="connsiteX4" fmla="*/ 1833678 w 1833677"/>
                  <a:gd name="connsiteY4" fmla="*/ 469720 h 1268009"/>
                  <a:gd name="connsiteX5" fmla="*/ 659295 w 1833677"/>
                  <a:gd name="connsiteY5" fmla="*/ 1268009 h 1268009"/>
                  <a:gd name="connsiteX6" fmla="*/ 1173912 w 1833677"/>
                  <a:gd name="connsiteY6" fmla="*/ 1268009 h 1268009"/>
                  <a:gd name="connsiteX7" fmla="*/ 1173912 w 1833677"/>
                  <a:gd name="connsiteY7" fmla="*/ 940842 h 1268009"/>
                  <a:gd name="connsiteX8" fmla="*/ 655524 w 1833677"/>
                  <a:gd name="connsiteY8" fmla="*/ 940842 h 1268009"/>
                  <a:gd name="connsiteX9" fmla="*/ 1833678 w 1833677"/>
                  <a:gd name="connsiteY9" fmla="*/ 275756 h 1268009"/>
                  <a:gd name="connsiteX10" fmla="*/ 1555633 w 1833677"/>
                  <a:gd name="connsiteY10" fmla="*/ 0 h 1268009"/>
                  <a:gd name="connsiteX11" fmla="*/ 1555162 w 1833677"/>
                  <a:gd name="connsiteY11" fmla="*/ 0 h 1268009"/>
                  <a:gd name="connsiteX12" fmla="*/ 1315290 w 1833677"/>
                  <a:gd name="connsiteY12" fmla="*/ 0 h 1268009"/>
                  <a:gd name="connsiteX13" fmla="*/ 1315290 w 1833677"/>
                  <a:gd name="connsiteY13" fmla="*/ 327168 h 1268009"/>
                  <a:gd name="connsiteX14" fmla="*/ 1833678 w 1833677"/>
                  <a:gd name="connsiteY14" fmla="*/ 327168 h 1268009"/>
                  <a:gd name="connsiteX15" fmla="*/ 659295 w 1833677"/>
                  <a:gd name="connsiteY15" fmla="*/ 0 h 1268009"/>
                  <a:gd name="connsiteX16" fmla="*/ 659295 w 1833677"/>
                  <a:gd name="connsiteY16" fmla="*/ 327168 h 1268009"/>
                  <a:gd name="connsiteX17" fmla="*/ 1173912 w 1833677"/>
                  <a:gd name="connsiteY17" fmla="*/ 327168 h 1268009"/>
                  <a:gd name="connsiteX18" fmla="*/ 1173912 w 1833677"/>
                  <a:gd name="connsiteY18" fmla="*/ 0 h 1268009"/>
                  <a:gd name="connsiteX19" fmla="*/ 655524 w 1833677"/>
                  <a:gd name="connsiteY19" fmla="*/ 0 h 1268009"/>
                  <a:gd name="connsiteX20" fmla="*/ 1885 w 1833677"/>
                  <a:gd name="connsiteY20" fmla="*/ 469720 h 1268009"/>
                  <a:gd name="connsiteX21" fmla="*/ 1885 w 1833677"/>
                  <a:gd name="connsiteY21" fmla="*/ 469720 h 1268009"/>
                  <a:gd name="connsiteX22" fmla="*/ 1885 w 1833677"/>
                  <a:gd name="connsiteY22" fmla="*/ 796888 h 1268009"/>
                  <a:gd name="connsiteX23" fmla="*/ 517916 w 1833677"/>
                  <a:gd name="connsiteY23" fmla="*/ 796888 h 1268009"/>
                  <a:gd name="connsiteX24" fmla="*/ 517916 w 1833677"/>
                  <a:gd name="connsiteY24" fmla="*/ 469720 h 1268009"/>
                  <a:gd name="connsiteX25" fmla="*/ 1315290 w 1833677"/>
                  <a:gd name="connsiteY25" fmla="*/ 1268009 h 1268009"/>
                  <a:gd name="connsiteX26" fmla="*/ 1553277 w 1833677"/>
                  <a:gd name="connsiteY26" fmla="*/ 1268009 h 1268009"/>
                  <a:gd name="connsiteX27" fmla="*/ 1831321 w 1833677"/>
                  <a:gd name="connsiteY27" fmla="*/ 992254 h 1268009"/>
                  <a:gd name="connsiteX28" fmla="*/ 1831321 w 1833677"/>
                  <a:gd name="connsiteY28" fmla="*/ 938972 h 1268009"/>
                  <a:gd name="connsiteX29" fmla="*/ 1315290 w 1833677"/>
                  <a:gd name="connsiteY29" fmla="*/ 938972 h 1268009"/>
                  <a:gd name="connsiteX30" fmla="*/ 0 w 1833677"/>
                  <a:gd name="connsiteY30" fmla="*/ 992254 h 1268009"/>
                  <a:gd name="connsiteX31" fmla="*/ 278044 w 1833677"/>
                  <a:gd name="connsiteY31" fmla="*/ 1268009 h 1268009"/>
                  <a:gd name="connsiteX32" fmla="*/ 513675 w 1833677"/>
                  <a:gd name="connsiteY32" fmla="*/ 1268009 h 1268009"/>
                  <a:gd name="connsiteX33" fmla="*/ 513675 w 1833677"/>
                  <a:gd name="connsiteY33" fmla="*/ 940842 h 1268009"/>
                  <a:gd name="connsiteX34" fmla="*/ 1885 w 1833677"/>
                  <a:gd name="connsiteY34" fmla="*/ 940842 h 1268009"/>
                  <a:gd name="connsiteX35" fmla="*/ 0 w 1833677"/>
                  <a:gd name="connsiteY35" fmla="*/ 275756 h 1268009"/>
                  <a:gd name="connsiteX36" fmla="*/ 0 w 1833677"/>
                  <a:gd name="connsiteY36" fmla="*/ 327168 h 1268009"/>
                  <a:gd name="connsiteX37" fmla="*/ 517916 w 1833677"/>
                  <a:gd name="connsiteY37" fmla="*/ 327168 h 1268009"/>
                  <a:gd name="connsiteX38" fmla="*/ 517916 w 1833677"/>
                  <a:gd name="connsiteY38" fmla="*/ 0 h 1268009"/>
                  <a:gd name="connsiteX39" fmla="*/ 278515 w 1833677"/>
                  <a:gd name="connsiteY39" fmla="*/ 0 h 1268009"/>
                  <a:gd name="connsiteX40" fmla="*/ 471 w 1833677"/>
                  <a:gd name="connsiteY40" fmla="*/ 275756 h 126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833677" h="1268009">
                    <a:moveTo>
                      <a:pt x="1833678" y="469720"/>
                    </a:moveTo>
                    <a:lnTo>
                      <a:pt x="1833678" y="796888"/>
                    </a:lnTo>
                    <a:lnTo>
                      <a:pt x="1315290" y="796888"/>
                    </a:lnTo>
                    <a:lnTo>
                      <a:pt x="1315290" y="469720"/>
                    </a:lnTo>
                    <a:lnTo>
                      <a:pt x="1833678" y="469720"/>
                    </a:lnTo>
                    <a:close/>
                    <a:moveTo>
                      <a:pt x="659295" y="1268009"/>
                    </a:moveTo>
                    <a:lnTo>
                      <a:pt x="1173912" y="1268009"/>
                    </a:lnTo>
                    <a:lnTo>
                      <a:pt x="1173912" y="940842"/>
                    </a:lnTo>
                    <a:lnTo>
                      <a:pt x="655524" y="940842"/>
                    </a:lnTo>
                    <a:close/>
                    <a:moveTo>
                      <a:pt x="1833678" y="275756"/>
                    </a:moveTo>
                    <a:cubicBezTo>
                      <a:pt x="1833678" y="123460"/>
                      <a:pt x="1709194" y="0"/>
                      <a:pt x="1555633" y="0"/>
                    </a:cubicBezTo>
                    <a:cubicBezTo>
                      <a:pt x="1555478" y="0"/>
                      <a:pt x="1555318" y="0"/>
                      <a:pt x="1555162" y="0"/>
                    </a:cubicBezTo>
                    <a:lnTo>
                      <a:pt x="1315290" y="0"/>
                    </a:lnTo>
                    <a:lnTo>
                      <a:pt x="1315290" y="327168"/>
                    </a:lnTo>
                    <a:lnTo>
                      <a:pt x="1833678" y="327168"/>
                    </a:lnTo>
                    <a:close/>
                    <a:moveTo>
                      <a:pt x="659295" y="0"/>
                    </a:moveTo>
                    <a:lnTo>
                      <a:pt x="659295" y="327168"/>
                    </a:lnTo>
                    <a:lnTo>
                      <a:pt x="1173912" y="327168"/>
                    </a:lnTo>
                    <a:lnTo>
                      <a:pt x="1173912" y="0"/>
                    </a:lnTo>
                    <a:lnTo>
                      <a:pt x="655524" y="0"/>
                    </a:lnTo>
                    <a:close/>
                    <a:moveTo>
                      <a:pt x="1885" y="469720"/>
                    </a:moveTo>
                    <a:lnTo>
                      <a:pt x="1885" y="469720"/>
                    </a:lnTo>
                    <a:lnTo>
                      <a:pt x="1885" y="796888"/>
                    </a:lnTo>
                    <a:lnTo>
                      <a:pt x="517916" y="796888"/>
                    </a:lnTo>
                    <a:lnTo>
                      <a:pt x="517916" y="469720"/>
                    </a:lnTo>
                    <a:close/>
                    <a:moveTo>
                      <a:pt x="1315290" y="1268009"/>
                    </a:moveTo>
                    <a:lnTo>
                      <a:pt x="1553277" y="1268009"/>
                    </a:lnTo>
                    <a:cubicBezTo>
                      <a:pt x="1706838" y="1268009"/>
                      <a:pt x="1831321" y="1144550"/>
                      <a:pt x="1831321" y="992254"/>
                    </a:cubicBezTo>
                    <a:lnTo>
                      <a:pt x="1831321" y="938972"/>
                    </a:lnTo>
                    <a:lnTo>
                      <a:pt x="1315290" y="938972"/>
                    </a:lnTo>
                    <a:close/>
                    <a:moveTo>
                      <a:pt x="0" y="992254"/>
                    </a:moveTo>
                    <a:cubicBezTo>
                      <a:pt x="0" y="1144550"/>
                      <a:pt x="124484" y="1268009"/>
                      <a:pt x="278044" y="1268009"/>
                    </a:cubicBezTo>
                    <a:lnTo>
                      <a:pt x="513675" y="1268009"/>
                    </a:lnTo>
                    <a:lnTo>
                      <a:pt x="513675" y="940842"/>
                    </a:lnTo>
                    <a:lnTo>
                      <a:pt x="1885" y="940842"/>
                    </a:lnTo>
                    <a:close/>
                    <a:moveTo>
                      <a:pt x="0" y="275756"/>
                    </a:moveTo>
                    <a:lnTo>
                      <a:pt x="0" y="327168"/>
                    </a:lnTo>
                    <a:lnTo>
                      <a:pt x="517916" y="327168"/>
                    </a:lnTo>
                    <a:lnTo>
                      <a:pt x="517916" y="0"/>
                    </a:lnTo>
                    <a:lnTo>
                      <a:pt x="278515" y="0"/>
                    </a:lnTo>
                    <a:cubicBezTo>
                      <a:pt x="124955" y="0"/>
                      <a:pt x="471" y="123460"/>
                      <a:pt x="471" y="275756"/>
                    </a:cubicBezTo>
                  </a:path>
                </a:pathLst>
              </a:custGeom>
              <a:solidFill>
                <a:srgbClr val="D9291C"/>
              </a:solidFill>
              <a:ln w="47111"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4099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2_Title Only_sub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256539" y="176071"/>
            <a:ext cx="10837164" cy="726454"/>
          </a:xfrm>
          <a:prstGeom prst="rect">
            <a:avLst/>
          </a:prstGeom>
        </p:spPr>
        <p:txBody>
          <a:bodyPr anchor="ctr" anchorCtr="0">
            <a:noAutofit/>
          </a:bodyPr>
          <a:lstStyle>
            <a:lvl1pPr>
              <a:defRPr sz="3400" b="1" kern="0" spc="-50" baseline="0">
                <a:solidFill>
                  <a:srgbClr val="000000"/>
                </a:solidFill>
                <a:latin typeface="+mj-lt"/>
                <a:ea typeface="Inter" panose="020B0502030000000004" pitchFamily="34" charset="0"/>
              </a:defRPr>
            </a:lvl1pPr>
          </a:lstStyle>
          <a:p>
            <a:r>
              <a:rPr lang="en-US" dirty="0"/>
              <a:t>Slide Title</a:t>
            </a:r>
          </a:p>
        </p:txBody>
      </p:sp>
    </p:spTree>
    <p:extLst>
      <p:ext uri="{BB962C8B-B14F-4D97-AF65-F5344CB8AC3E}">
        <p14:creationId xmlns:p14="http://schemas.microsoft.com/office/powerpoint/2010/main" val="92829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itle Only_subtitle">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0FB58AD4-B5F7-C348-B8E3-10DC77F1F991}"/>
              </a:ext>
            </a:extLst>
          </p:cNvPr>
          <p:cNvSpPr>
            <a:spLocks noGrp="1"/>
          </p:cNvSpPr>
          <p:nvPr>
            <p:ph type="body" sz="quarter" idx="15"/>
          </p:nvPr>
        </p:nvSpPr>
        <p:spPr>
          <a:xfrm>
            <a:off x="269986" y="914400"/>
            <a:ext cx="10841038" cy="413335"/>
          </a:xfrm>
          <a:prstGeom prst="rect">
            <a:avLst/>
          </a:prstGeom>
        </p:spPr>
        <p:txBody>
          <a:bodyPr anchor="t"/>
          <a:lstStyle>
            <a:lvl1pPr marL="0" indent="0">
              <a:buNone/>
              <a:defRPr sz="200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a:t>Edit Master text styles</a:t>
            </a:r>
          </a:p>
        </p:txBody>
      </p:sp>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269986" y="176071"/>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a:t>Slide Title</a:t>
            </a:r>
          </a:p>
        </p:txBody>
      </p:sp>
    </p:spTree>
    <p:extLst>
      <p:ext uri="{BB962C8B-B14F-4D97-AF65-F5344CB8AC3E}">
        <p14:creationId xmlns:p14="http://schemas.microsoft.com/office/powerpoint/2010/main" val="158207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5_Title Only_subtitle">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E67C004-B424-AE42-A574-D6412A04A60B}"/>
              </a:ext>
            </a:extLst>
          </p:cNvPr>
          <p:cNvSpPr>
            <a:spLocks noGrp="1"/>
          </p:cNvSpPr>
          <p:nvPr>
            <p:ph type="title" hasCustomPrompt="1"/>
          </p:nvPr>
        </p:nvSpPr>
        <p:spPr>
          <a:xfrm>
            <a:off x="1189227" y="176071"/>
            <a:ext cx="10837164" cy="726454"/>
          </a:xfrm>
          <a:prstGeom prst="rect">
            <a:avLst/>
          </a:prstGeom>
        </p:spPr>
        <p:txBody>
          <a:bodyPr anchor="ctr" anchorCtr="0">
            <a:noAutofit/>
          </a:bodyPr>
          <a:lstStyle>
            <a:lvl1pPr>
              <a:defRPr sz="3400" b="1" kern="0" spc="-50" baseline="0">
                <a:solidFill>
                  <a:srgbClr val="000000"/>
                </a:solidFill>
                <a:latin typeface="+mj-lt"/>
                <a:ea typeface="Inter" panose="020B0502030000000004" pitchFamily="34" charset="0"/>
              </a:defRPr>
            </a:lvl1pPr>
          </a:lstStyle>
          <a:p>
            <a:r>
              <a:rPr lang="en-US"/>
              <a:t>Slide Title</a:t>
            </a:r>
          </a:p>
        </p:txBody>
      </p:sp>
      <p:sp>
        <p:nvSpPr>
          <p:cNvPr id="5" name="Text Placeholder 3">
            <a:extLst>
              <a:ext uri="{FF2B5EF4-FFF2-40B4-BE49-F238E27FC236}">
                <a16:creationId xmlns:a16="http://schemas.microsoft.com/office/drawing/2014/main" id="{0ACD1723-A3BC-E04D-BD8A-0A2217338D00}"/>
              </a:ext>
            </a:extLst>
          </p:cNvPr>
          <p:cNvSpPr>
            <a:spLocks noGrp="1"/>
          </p:cNvSpPr>
          <p:nvPr>
            <p:ph type="body" sz="quarter" idx="15"/>
          </p:nvPr>
        </p:nvSpPr>
        <p:spPr>
          <a:xfrm>
            <a:off x="1186766" y="804705"/>
            <a:ext cx="10841038" cy="413335"/>
          </a:xfrm>
          <a:prstGeom prst="rect">
            <a:avLst/>
          </a:prstGeom>
        </p:spPr>
        <p:txBody>
          <a:bodyPr anchor="t"/>
          <a:lstStyle>
            <a:lvl1pPr marL="0" indent="0">
              <a:buNone/>
              <a:defRPr sz="2000" kern="0" spc="-30" baseline="0">
                <a:solidFill>
                  <a:schemeClr val="tx1">
                    <a:lumMod val="50000"/>
                    <a:lumOff val="50000"/>
                  </a:schemeClr>
                </a:solidFill>
                <a:latin typeface="+mn-lt"/>
                <a:ea typeface="Inter" panose="020B0502030000000004" pitchFamily="34" charset="0"/>
              </a:defRPr>
            </a:lvl1pPr>
            <a:lvl2pPr marL="457200" indent="0">
              <a:buFont typeface="Arial" panose="020B0604020202020204" pitchFamily="34" charset="0"/>
              <a:buNone/>
              <a:defRPr>
                <a:solidFill>
                  <a:schemeClr val="accent6"/>
                </a:solidFill>
              </a:defRPr>
            </a:lvl2pPr>
          </a:lstStyle>
          <a:p>
            <a:pPr lvl="0"/>
            <a:r>
              <a:rPr lang="en-US"/>
              <a:t>Edit Master text styles</a:t>
            </a:r>
          </a:p>
        </p:txBody>
      </p:sp>
      <p:sp>
        <p:nvSpPr>
          <p:cNvPr id="3" name="Rectangle 2">
            <a:extLst>
              <a:ext uri="{FF2B5EF4-FFF2-40B4-BE49-F238E27FC236}">
                <a16:creationId xmlns:a16="http://schemas.microsoft.com/office/drawing/2014/main" id="{71AEAB78-0D4D-3041-8D8B-8C14DADDF900}"/>
              </a:ext>
            </a:extLst>
          </p:cNvPr>
          <p:cNvSpPr/>
          <p:nvPr userDrawn="1"/>
        </p:nvSpPr>
        <p:spPr>
          <a:xfrm>
            <a:off x="0" y="0"/>
            <a:ext cx="1078992" cy="10789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Tree>
    <p:extLst>
      <p:ext uri="{BB962C8B-B14F-4D97-AF65-F5344CB8AC3E}">
        <p14:creationId xmlns:p14="http://schemas.microsoft.com/office/powerpoint/2010/main" val="364213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456">
          <p15:clr>
            <a:srgbClr val="FBAE40"/>
          </p15:clr>
        </p15:guide>
        <p15:guide id="2" orient="horz" pos="4104">
          <p15:clr>
            <a:srgbClr val="FBAE40"/>
          </p15:clr>
        </p15:guide>
        <p15:guide id="3" pos="7217">
          <p15:clr>
            <a:srgbClr val="FBAE40"/>
          </p15:clr>
        </p15:guide>
        <p15:guide id="4" orient="horz" pos="677">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Content with Caption">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FCEF4AC-497F-6740-AF4C-F4E7F5B8A781}"/>
              </a:ext>
            </a:extLst>
          </p:cNvPr>
          <p:cNvSpPr>
            <a:spLocks noGrp="1"/>
          </p:cNvSpPr>
          <p:nvPr>
            <p:ph type="pic" sz="quarter" idx="13"/>
          </p:nvPr>
        </p:nvSpPr>
        <p:spPr>
          <a:xfrm>
            <a:off x="342900" y="1333501"/>
            <a:ext cx="7100887" cy="4550134"/>
          </a:xfrm>
          <a:prstGeom prst="rect">
            <a:avLst/>
          </a:prstGeom>
        </p:spPr>
        <p:txBody>
          <a:bodyPr/>
          <a:lstStyle>
            <a:lvl1pPr marL="0" indent="0">
              <a:buNone/>
              <a:defRPr>
                <a:solidFill>
                  <a:srgbClr val="000000"/>
                </a:solidFill>
                <a:latin typeface="Inter" panose="020B0502030000000004" pitchFamily="34" charset="0"/>
                <a:ea typeface="Inter" panose="020B0502030000000004" pitchFamily="34" charset="0"/>
              </a:defRPr>
            </a:lvl1pPr>
          </a:lstStyle>
          <a:p>
            <a:r>
              <a:rPr lang="en-US"/>
              <a:t>Click icon to add picture</a:t>
            </a:r>
          </a:p>
        </p:txBody>
      </p:sp>
      <p:sp>
        <p:nvSpPr>
          <p:cNvPr id="9" name="Text Placeholder 8">
            <a:extLst>
              <a:ext uri="{FF2B5EF4-FFF2-40B4-BE49-F238E27FC236}">
                <a16:creationId xmlns:a16="http://schemas.microsoft.com/office/drawing/2014/main" id="{6AD0FC58-C2A0-D94B-B6DA-C2E33F42598A}"/>
              </a:ext>
            </a:extLst>
          </p:cNvPr>
          <p:cNvSpPr>
            <a:spLocks noGrp="1"/>
          </p:cNvSpPr>
          <p:nvPr>
            <p:ph type="body" sz="quarter" idx="14" hasCustomPrompt="1"/>
          </p:nvPr>
        </p:nvSpPr>
        <p:spPr>
          <a:xfrm>
            <a:off x="7991475" y="1333502"/>
            <a:ext cx="3568284" cy="4550132"/>
          </a:xfrm>
          <a:prstGeom prst="rect">
            <a:avLst/>
          </a:prstGeom>
        </p:spPr>
        <p:txBody>
          <a:bodyPr>
            <a:normAutofit/>
          </a:bodyPr>
          <a:lstStyle>
            <a:lvl1pPr marL="0" indent="0">
              <a:lnSpc>
                <a:spcPct val="90000"/>
              </a:lnSpc>
              <a:buNone/>
              <a:defRPr sz="2000">
                <a:solidFill>
                  <a:srgbClr val="000000"/>
                </a:solidFill>
                <a:latin typeface="+mn-lt"/>
                <a:ea typeface="Inter" panose="020B0502030000000004" pitchFamily="34" charset="0"/>
              </a:defRPr>
            </a:lvl1pPr>
          </a:lstStyle>
          <a:p>
            <a:pPr lvl="0"/>
            <a:r>
              <a:rPr lang="en-US" sz="2000"/>
              <a:t>Brief caption or descriptive</a:t>
            </a:r>
          </a:p>
          <a:p>
            <a:pPr lvl="0"/>
            <a:r>
              <a:rPr lang="en-US" sz="2000"/>
              <a:t>Statement relating to picture</a:t>
            </a:r>
            <a:endParaRPr lang="en-US"/>
          </a:p>
        </p:txBody>
      </p:sp>
      <p:sp>
        <p:nvSpPr>
          <p:cNvPr id="5" name="Title 1">
            <a:extLst>
              <a:ext uri="{FF2B5EF4-FFF2-40B4-BE49-F238E27FC236}">
                <a16:creationId xmlns:a16="http://schemas.microsoft.com/office/drawing/2014/main" id="{D62627CF-1723-9E45-A613-85EF01ABBD99}"/>
              </a:ext>
            </a:extLst>
          </p:cNvPr>
          <p:cNvSpPr>
            <a:spLocks noGrp="1"/>
          </p:cNvSpPr>
          <p:nvPr>
            <p:ph type="title" hasCustomPrompt="1"/>
          </p:nvPr>
        </p:nvSpPr>
        <p:spPr>
          <a:xfrm>
            <a:off x="250571" y="176070"/>
            <a:ext cx="10837164" cy="726454"/>
          </a:xfrm>
          <a:prstGeom prst="rect">
            <a:avLst/>
          </a:prstGeom>
        </p:spPr>
        <p:txBody>
          <a:bodyPr anchor="ctr" anchorCtr="0">
            <a:noAutofit/>
          </a:bodyPr>
          <a:lstStyle>
            <a:lvl1pPr>
              <a:defRPr sz="3400" b="1" spc="0" baseline="0">
                <a:solidFill>
                  <a:srgbClr val="000000"/>
                </a:solidFill>
                <a:latin typeface="+mj-lt"/>
                <a:ea typeface="Inter" panose="020B0502030000000004" pitchFamily="34" charset="0"/>
              </a:defRPr>
            </a:lvl1pPr>
          </a:lstStyle>
          <a:p>
            <a:r>
              <a:rPr lang="en-US"/>
              <a:t>Slide Title</a:t>
            </a:r>
          </a:p>
        </p:txBody>
      </p:sp>
    </p:spTree>
    <p:extLst>
      <p:ext uri="{BB962C8B-B14F-4D97-AF65-F5344CB8AC3E}">
        <p14:creationId xmlns:p14="http://schemas.microsoft.com/office/powerpoint/2010/main" val="180665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F91B39A2-969B-906C-D115-FD0C1087AAB5}"/>
              </a:ext>
            </a:extLst>
          </p:cNvPr>
          <p:cNvGrpSpPr/>
          <p:nvPr/>
        </p:nvGrpSpPr>
        <p:grpSpPr>
          <a:xfrm>
            <a:off x="826993" y="0"/>
            <a:ext cx="11075924" cy="6858000"/>
            <a:chOff x="826993" y="0"/>
            <a:chExt cx="11075924" cy="6858000"/>
          </a:xfrm>
        </p:grpSpPr>
        <p:sp>
          <p:nvSpPr>
            <p:cNvPr id="18" name="Round Single Corner Rectangle 17">
              <a:extLst>
                <a:ext uri="{FF2B5EF4-FFF2-40B4-BE49-F238E27FC236}">
                  <a16:creationId xmlns:a16="http://schemas.microsoft.com/office/drawing/2014/main" id="{A3833B0C-30E9-7E8B-9C8D-2B8D77A733AD}"/>
                </a:ext>
              </a:extLst>
            </p:cNvPr>
            <p:cNvSpPr/>
            <p:nvPr/>
          </p:nvSpPr>
          <p:spPr>
            <a:xfrm>
              <a:off x="10618664" y="4565115"/>
              <a:ext cx="1057043" cy="1862696"/>
            </a:xfrm>
            <a:prstGeom prst="round1Rect">
              <a:avLst>
                <a:gd name="adj" fmla="val 380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FCFFFA-49AB-CDCF-7767-C7689653356A}"/>
                </a:ext>
              </a:extLst>
            </p:cNvPr>
            <p:cNvSpPr/>
            <p:nvPr/>
          </p:nvSpPr>
          <p:spPr>
            <a:xfrm>
              <a:off x="10618664" y="6086507"/>
              <a:ext cx="1057043" cy="766826"/>
            </a:xfrm>
            <a:prstGeom prst="rect">
              <a:avLst/>
            </a:prstGeom>
            <a:solidFill>
              <a:schemeClr val="tx2">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24" name="Rectangle 23">
              <a:extLst>
                <a:ext uri="{FF2B5EF4-FFF2-40B4-BE49-F238E27FC236}">
                  <a16:creationId xmlns:a16="http://schemas.microsoft.com/office/drawing/2014/main" id="{FD86FBDB-A91C-72DC-0EFD-85ECE6426E44}"/>
                </a:ext>
              </a:extLst>
            </p:cNvPr>
            <p:cNvSpPr/>
            <p:nvPr/>
          </p:nvSpPr>
          <p:spPr>
            <a:xfrm>
              <a:off x="10488803" y="3945478"/>
              <a:ext cx="259722" cy="1053721"/>
            </a:xfrm>
            <a:prstGeom prst="rect">
              <a:avLst/>
            </a:prstGeom>
            <a:solidFill>
              <a:schemeClr val="tx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1" name="Rectangle 30">
              <a:extLst>
                <a:ext uri="{FF2B5EF4-FFF2-40B4-BE49-F238E27FC236}">
                  <a16:creationId xmlns:a16="http://schemas.microsoft.com/office/drawing/2014/main" id="{A4FE081A-884F-E10C-15CE-4D9768522A0E}"/>
                </a:ext>
              </a:extLst>
            </p:cNvPr>
            <p:cNvSpPr/>
            <p:nvPr/>
          </p:nvSpPr>
          <p:spPr>
            <a:xfrm>
              <a:off x="9803550" y="0"/>
              <a:ext cx="1041956"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32" name="Rectangle 31">
              <a:extLst>
                <a:ext uri="{FF2B5EF4-FFF2-40B4-BE49-F238E27FC236}">
                  <a16:creationId xmlns:a16="http://schemas.microsoft.com/office/drawing/2014/main" id="{5968DD1A-C6FD-3503-F777-BB0330C05B54}"/>
                </a:ext>
              </a:extLst>
            </p:cNvPr>
            <p:cNvSpPr/>
            <p:nvPr/>
          </p:nvSpPr>
          <p:spPr>
            <a:xfrm>
              <a:off x="9513463" y="1278326"/>
              <a:ext cx="580173" cy="1390308"/>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44" name="Rectangle 43">
              <a:extLst>
                <a:ext uri="{FF2B5EF4-FFF2-40B4-BE49-F238E27FC236}">
                  <a16:creationId xmlns:a16="http://schemas.microsoft.com/office/drawing/2014/main" id="{E5F780AD-4B75-C4AA-2482-864482F87E9B}"/>
                </a:ext>
              </a:extLst>
            </p:cNvPr>
            <p:cNvSpPr/>
            <p:nvPr/>
          </p:nvSpPr>
          <p:spPr>
            <a:xfrm rot="16200000">
              <a:off x="6362676" y="5502429"/>
              <a:ext cx="807647" cy="1894159"/>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a:p>
          </p:txBody>
        </p:sp>
        <p:sp>
          <p:nvSpPr>
            <p:cNvPr id="53" name="Rectangle 52">
              <a:extLst>
                <a:ext uri="{FF2B5EF4-FFF2-40B4-BE49-F238E27FC236}">
                  <a16:creationId xmlns:a16="http://schemas.microsoft.com/office/drawing/2014/main" id="{C56BAAA1-9B42-9EA6-97DE-4990F1DF9F42}"/>
                </a:ext>
              </a:extLst>
            </p:cNvPr>
            <p:cNvSpPr/>
            <p:nvPr/>
          </p:nvSpPr>
          <p:spPr>
            <a:xfrm>
              <a:off x="826993" y="0"/>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7A586B6-75E5-0296-D2AB-2436AB1C1E37}"/>
                </a:ext>
              </a:extLst>
            </p:cNvPr>
            <p:cNvSpPr/>
            <p:nvPr/>
          </p:nvSpPr>
          <p:spPr>
            <a:xfrm>
              <a:off x="6995146" y="6643615"/>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CD4CA9A8-5DE5-AD90-0169-B3229505AF03}"/>
                </a:ext>
              </a:extLst>
            </p:cNvPr>
            <p:cNvSpPr/>
            <p:nvPr/>
          </p:nvSpPr>
          <p:spPr>
            <a:xfrm>
              <a:off x="10572881" y="1278326"/>
              <a:ext cx="1330036" cy="21438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Graphic 60">
              <a:extLst>
                <a:ext uri="{FF2B5EF4-FFF2-40B4-BE49-F238E27FC236}">
                  <a16:creationId xmlns:a16="http://schemas.microsoft.com/office/drawing/2014/main" id="{19D50C79-782A-22B1-CA1F-FF717036ADF3}"/>
                </a:ext>
              </a:extLst>
            </p:cNvPr>
            <p:cNvPicPr>
              <a:picLocks noChangeAspect="1"/>
            </p:cNvPicPr>
            <p:nvPr/>
          </p:nvPicPr>
          <p:blipFill>
            <a:blip r:embed="rId2">
              <a:extLst>
                <a:ext uri="{96DAC541-7B7A-43D3-8B79-37D633B846F1}">
                  <asvg:svgBlip xmlns:asvg="http://schemas.microsoft.com/office/drawing/2016/SVG/main" r:embed="rId3"/>
                </a:ext>
              </a:extLst>
            </a:blip>
            <a:srcRect l="92" t="4" r="40848" b="66110"/>
            <a:stretch>
              <a:fillRect/>
            </a:stretch>
          </p:blipFill>
          <p:spPr>
            <a:xfrm>
              <a:off x="7415099" y="424356"/>
              <a:ext cx="2518921" cy="983579"/>
            </a:xfrm>
            <a:custGeom>
              <a:avLst/>
              <a:gdLst>
                <a:gd name="connsiteX0" fmla="*/ 0 w 48005999"/>
                <a:gd name="connsiteY0" fmla="*/ 0 h 18745200"/>
                <a:gd name="connsiteX1" fmla="*/ 48005999 w 48005999"/>
                <a:gd name="connsiteY1" fmla="*/ 0 h 18745200"/>
                <a:gd name="connsiteX2" fmla="*/ 48005999 w 48005999"/>
                <a:gd name="connsiteY2" fmla="*/ 18745200 h 18745200"/>
                <a:gd name="connsiteX3" fmla="*/ 0 w 48005999"/>
                <a:gd name="connsiteY3" fmla="*/ 18745200 h 18745200"/>
              </a:gdLst>
              <a:ahLst/>
              <a:cxnLst>
                <a:cxn ang="0">
                  <a:pos x="connsiteX0" y="connsiteY0"/>
                </a:cxn>
                <a:cxn ang="0">
                  <a:pos x="connsiteX1" y="connsiteY1"/>
                </a:cxn>
                <a:cxn ang="0">
                  <a:pos x="connsiteX2" y="connsiteY2"/>
                </a:cxn>
                <a:cxn ang="0">
                  <a:pos x="connsiteX3" y="connsiteY3"/>
                </a:cxn>
              </a:cxnLst>
              <a:rect l="l" t="t" r="r" b="b"/>
              <a:pathLst>
                <a:path w="48005999" h="18745200">
                  <a:moveTo>
                    <a:pt x="0" y="0"/>
                  </a:moveTo>
                  <a:lnTo>
                    <a:pt x="48005999" y="0"/>
                  </a:lnTo>
                  <a:lnTo>
                    <a:pt x="48005999" y="18745200"/>
                  </a:lnTo>
                  <a:lnTo>
                    <a:pt x="0" y="18745200"/>
                  </a:lnTo>
                  <a:close/>
                </a:path>
              </a:pathLst>
            </a:custGeom>
          </p:spPr>
        </p:pic>
      </p:grpSp>
      <p:sp>
        <p:nvSpPr>
          <p:cNvPr id="21" name="Title 1">
            <a:extLst>
              <a:ext uri="{FF2B5EF4-FFF2-40B4-BE49-F238E27FC236}">
                <a16:creationId xmlns:a16="http://schemas.microsoft.com/office/drawing/2014/main" id="{E1731ED1-AFBF-644C-B962-5696D91668E6}"/>
              </a:ext>
            </a:extLst>
          </p:cNvPr>
          <p:cNvSpPr>
            <a:spLocks noGrp="1"/>
          </p:cNvSpPr>
          <p:nvPr>
            <p:ph type="title"/>
          </p:nvPr>
        </p:nvSpPr>
        <p:spPr>
          <a:xfrm>
            <a:off x="740230" y="2981740"/>
            <a:ext cx="8687017" cy="1390308"/>
          </a:xfrm>
          <a:prstGeom prst="rect">
            <a:avLst/>
          </a:prstGeom>
        </p:spPr>
        <p:txBody>
          <a:bodyPr lIns="91440" anchor="b"/>
          <a:lstStyle>
            <a:lvl1pPr>
              <a:defRPr sz="4400" b="1">
                <a:solidFill>
                  <a:schemeClr val="tx1"/>
                </a:solidFill>
              </a:defRPr>
            </a:lvl1pPr>
          </a:lstStyle>
          <a:p>
            <a:r>
              <a:rPr lang="en-US"/>
              <a:t>Click to edit Master title style</a:t>
            </a:r>
          </a:p>
        </p:txBody>
      </p:sp>
      <p:sp>
        <p:nvSpPr>
          <p:cNvPr id="36" name="Text Placeholder 2">
            <a:extLst>
              <a:ext uri="{FF2B5EF4-FFF2-40B4-BE49-F238E27FC236}">
                <a16:creationId xmlns:a16="http://schemas.microsoft.com/office/drawing/2014/main" id="{4324C980-BA64-A141-B66B-0B858A736949}"/>
              </a:ext>
            </a:extLst>
          </p:cNvPr>
          <p:cNvSpPr>
            <a:spLocks noGrp="1"/>
          </p:cNvSpPr>
          <p:nvPr>
            <p:ph type="body" idx="1"/>
          </p:nvPr>
        </p:nvSpPr>
        <p:spPr>
          <a:xfrm>
            <a:off x="740229" y="4513337"/>
            <a:ext cx="7584953" cy="807646"/>
          </a:xfrm>
          <a:prstGeom prst="rect">
            <a:avLst/>
          </a:prstGeom>
        </p:spPr>
        <p:txBody>
          <a:bodyPr lIns="91440"/>
          <a:lstStyle>
            <a:lvl1pPr marL="0" indent="0">
              <a:buNone/>
              <a:defRPr sz="2000">
                <a:solidFill>
                  <a:srgbClr val="7F7F7F"/>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1" name="Picture 9">
            <a:extLst>
              <a:ext uri="{FF2B5EF4-FFF2-40B4-BE49-F238E27FC236}">
                <a16:creationId xmlns:a16="http://schemas.microsoft.com/office/drawing/2014/main" id="{2808626D-A086-1550-1CB9-4B92E7DD459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348582" y="6450377"/>
            <a:ext cx="278208" cy="190352"/>
          </a:xfrm>
          <a:prstGeom prst="rect">
            <a:avLst/>
          </a:prstGeom>
        </p:spPr>
      </p:pic>
    </p:spTree>
    <p:extLst>
      <p:ext uri="{BB962C8B-B14F-4D97-AF65-F5344CB8AC3E}">
        <p14:creationId xmlns:p14="http://schemas.microsoft.com/office/powerpoint/2010/main" val="282143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Title 8">
            <a:extLst>
              <a:ext uri="{FF2B5EF4-FFF2-40B4-BE49-F238E27FC236}">
                <a16:creationId xmlns:a16="http://schemas.microsoft.com/office/drawing/2014/main" id="{48F4DC02-08B6-3C49-8CA5-41A23543498D}"/>
              </a:ext>
            </a:extLst>
          </p:cNvPr>
          <p:cNvSpPr>
            <a:spLocks noGrp="1"/>
          </p:cNvSpPr>
          <p:nvPr>
            <p:ph type="title"/>
          </p:nvPr>
        </p:nvSpPr>
        <p:spPr>
          <a:xfrm>
            <a:off x="353011" y="264872"/>
            <a:ext cx="11329416"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3179084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D206EF9-7A5E-4870-85CB-E9648D651216}"/>
              </a:ext>
            </a:extLst>
          </p:cNvPr>
          <p:cNvSpPr>
            <a:spLocks noGrp="1"/>
          </p:cNvSpPr>
          <p:nvPr>
            <p:ph sz="quarter" idx="11"/>
          </p:nvPr>
        </p:nvSpPr>
        <p:spPr>
          <a:xfrm>
            <a:off x="353059" y="714413"/>
            <a:ext cx="11325225" cy="328417"/>
          </a:xfrm>
          <a:prstGeom prst="rect">
            <a:avLst/>
          </a:prstGeom>
        </p:spPr>
        <p:txBody>
          <a:bodyPr/>
          <a:lstStyle>
            <a:lvl1pPr marL="0" indent="0">
              <a:spcBef>
                <a:spcPts val="0"/>
              </a:spcBef>
              <a:buNone/>
              <a:defRPr sz="1800">
                <a:solidFill>
                  <a:srgbClr val="7F7F7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7" name="Title 8">
            <a:extLst>
              <a:ext uri="{FF2B5EF4-FFF2-40B4-BE49-F238E27FC236}">
                <a16:creationId xmlns:a16="http://schemas.microsoft.com/office/drawing/2014/main" id="{18F9882A-1885-2C47-9807-30CE86AEA54B}"/>
              </a:ext>
            </a:extLst>
          </p:cNvPr>
          <p:cNvSpPr>
            <a:spLocks noGrp="1"/>
          </p:cNvSpPr>
          <p:nvPr>
            <p:ph type="title"/>
          </p:nvPr>
        </p:nvSpPr>
        <p:spPr>
          <a:xfrm>
            <a:off x="353011" y="264872"/>
            <a:ext cx="11329416" cy="454220"/>
          </a:xfrm>
          <a:prstGeom prst="rect">
            <a:avLst/>
          </a:prstGeom>
        </p:spPr>
        <p:txBody>
          <a:bodyPr/>
          <a:lstStyle>
            <a:lvl1pPr>
              <a:defRPr sz="2800" b="1"/>
            </a:lvl1pPr>
          </a:lstStyle>
          <a:p>
            <a:r>
              <a:rPr lang="en-US"/>
              <a:t>Click to edit Master title style</a:t>
            </a:r>
          </a:p>
        </p:txBody>
      </p:sp>
    </p:spTree>
    <p:extLst>
      <p:ext uri="{BB962C8B-B14F-4D97-AF65-F5344CB8AC3E}">
        <p14:creationId xmlns:p14="http://schemas.microsoft.com/office/powerpoint/2010/main" val="2789053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61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image" Target="../media/image2.svg"/><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image" Target="../media/image1.png"/><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26">
            <a:extLst>
              <a:ext uri="{FF2B5EF4-FFF2-40B4-BE49-F238E27FC236}">
                <a16:creationId xmlns:a16="http://schemas.microsoft.com/office/drawing/2014/main" id="{533E0CEE-E19F-2B45-A0DE-8A5266B2D5C9}"/>
              </a:ext>
            </a:extLst>
          </p:cNvPr>
          <p:cNvSpPr>
            <a:spLocks noChangeArrowheads="1"/>
          </p:cNvSpPr>
          <p:nvPr/>
        </p:nvSpPr>
        <p:spPr bwMode="black">
          <a:xfrm>
            <a:off x="11406404" y="6407061"/>
            <a:ext cx="468043" cy="276985"/>
          </a:xfrm>
          <a:prstGeom prst="rect">
            <a:avLst/>
          </a:prstGeom>
        </p:spPr>
        <p:txBody>
          <a:bodyPr anchor="ctr"/>
          <a:lstStyle/>
          <a:p>
            <a:pPr lvl="0" algn="ctr"/>
            <a:fld id="{5266C0E3-FCB2-4D10-9980-6DFC0D8FABCB}" type="slidenum">
              <a:rPr lang="en-US" sz="800">
                <a:solidFill>
                  <a:schemeClr val="bg1">
                    <a:lumMod val="50000"/>
                  </a:schemeClr>
                </a:solidFill>
              </a:rPr>
              <a:pPr lvl="0" algn="ctr"/>
              <a:t>‹#›</a:t>
            </a:fld>
            <a:endParaRPr lang="en-US" sz="800">
              <a:solidFill>
                <a:schemeClr val="bg1">
                  <a:lumMod val="50000"/>
                </a:schemeClr>
              </a:solidFill>
            </a:endParaRPr>
          </a:p>
        </p:txBody>
      </p:sp>
      <p:pic>
        <p:nvPicPr>
          <p:cNvPr id="10" name="Picture 9">
            <a:extLst>
              <a:ext uri="{FF2B5EF4-FFF2-40B4-BE49-F238E27FC236}">
                <a16:creationId xmlns:a16="http://schemas.microsoft.com/office/drawing/2014/main" id="{DE2D766E-FD37-A345-B7D6-761DBD33F8F4}"/>
              </a:ext>
            </a:extLst>
          </p:cNvPr>
          <p:cNvPicPr>
            <a:picLocks noChangeAspect="1"/>
          </p:cNvPicPr>
          <p:nvPr/>
        </p:nvPicPr>
        <p:blipFill>
          <a:blip r:embed="rId57">
            <a:extLst>
              <a:ext uri="{96DAC541-7B7A-43D3-8B79-37D633B846F1}">
                <asvg:svgBlip xmlns:asvg="http://schemas.microsoft.com/office/drawing/2016/SVG/main" r:embed="rId58"/>
              </a:ext>
            </a:extLst>
          </a:blip>
          <a:srcRect/>
          <a:stretch/>
        </p:blipFill>
        <p:spPr>
          <a:xfrm>
            <a:off x="456651" y="6450377"/>
            <a:ext cx="278208" cy="190352"/>
          </a:xfrm>
          <a:prstGeom prst="rect">
            <a:avLst/>
          </a:prstGeom>
        </p:spPr>
      </p:pic>
      <p:sp>
        <p:nvSpPr>
          <p:cNvPr id="24" name="Footer Placeholder 20">
            <a:extLst>
              <a:ext uri="{FF2B5EF4-FFF2-40B4-BE49-F238E27FC236}">
                <a16:creationId xmlns:a16="http://schemas.microsoft.com/office/drawing/2014/main" id="{5C3C2070-CF6A-7D4B-AD24-BBE5E642D81A}"/>
              </a:ext>
            </a:extLst>
          </p:cNvPr>
          <p:cNvSpPr txBox="1">
            <a:spLocks/>
          </p:cNvSpPr>
          <p:nvPr/>
        </p:nvSpPr>
        <p:spPr>
          <a:xfrm>
            <a:off x="9658242" y="6407061"/>
            <a:ext cx="1822977" cy="27698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a:t>© Fortinet Inc. All Rights Reserved.</a:t>
            </a:r>
          </a:p>
        </p:txBody>
      </p:sp>
    </p:spTree>
    <p:extLst>
      <p:ext uri="{BB962C8B-B14F-4D97-AF65-F5344CB8AC3E}">
        <p14:creationId xmlns:p14="http://schemas.microsoft.com/office/powerpoint/2010/main" val="396495039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 id="2147483786" r:id="rId18"/>
    <p:sldLayoutId id="2147483787" r:id="rId19"/>
    <p:sldLayoutId id="2147483788" r:id="rId20"/>
    <p:sldLayoutId id="2147483789" r:id="rId21"/>
    <p:sldLayoutId id="2147483790" r:id="rId22"/>
    <p:sldLayoutId id="2147483791" r:id="rId23"/>
    <p:sldLayoutId id="2147483792" r:id="rId24"/>
    <p:sldLayoutId id="2147483793" r:id="rId25"/>
    <p:sldLayoutId id="2147483794" r:id="rId26"/>
    <p:sldLayoutId id="2147483795" r:id="rId27"/>
    <p:sldLayoutId id="2147483796" r:id="rId28"/>
    <p:sldLayoutId id="2147483797" r:id="rId29"/>
    <p:sldLayoutId id="2147483798" r:id="rId30"/>
    <p:sldLayoutId id="2147483799" r:id="rId31"/>
    <p:sldLayoutId id="2147483800" r:id="rId32"/>
    <p:sldLayoutId id="2147483801" r:id="rId33"/>
    <p:sldLayoutId id="2147483802" r:id="rId34"/>
    <p:sldLayoutId id="2147483803" r:id="rId35"/>
    <p:sldLayoutId id="2147483804" r:id="rId36"/>
    <p:sldLayoutId id="2147483805" r:id="rId37"/>
    <p:sldLayoutId id="2147483806" r:id="rId38"/>
    <p:sldLayoutId id="2147483807" r:id="rId39"/>
    <p:sldLayoutId id="2147483808" r:id="rId40"/>
    <p:sldLayoutId id="2147483809" r:id="rId41"/>
    <p:sldLayoutId id="2147483810" r:id="rId42"/>
    <p:sldLayoutId id="2147483811" r:id="rId43"/>
    <p:sldLayoutId id="2147483812" r:id="rId44"/>
    <p:sldLayoutId id="2147483813" r:id="rId45"/>
    <p:sldLayoutId id="2147483814" r:id="rId46"/>
    <p:sldLayoutId id="2147483815" r:id="rId47"/>
    <p:sldLayoutId id="2147483816" r:id="rId48"/>
    <p:sldLayoutId id="2147483817" r:id="rId49"/>
    <p:sldLayoutId id="2147483818" r:id="rId50"/>
    <p:sldLayoutId id="2147483819" r:id="rId51"/>
    <p:sldLayoutId id="2147483820" r:id="rId52"/>
    <p:sldLayoutId id="2147483821" r:id="rId53"/>
    <p:sldLayoutId id="2147483822" r:id="rId54"/>
    <p:sldLayoutId id="2147483823" r:id="rId5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400"/>
        </a:spcBef>
        <a:buFont typeface="Arial" panose="020B0604020202020204" pitchFamily="34" charset="0"/>
        <a:buChar char="•"/>
        <a:defRPr sz="2200" kern="1200">
          <a:solidFill>
            <a:schemeClr val="tx1"/>
          </a:solidFill>
          <a:latin typeface="+mn-lt"/>
          <a:ea typeface="+mn-ea"/>
          <a:cs typeface="+mn-cs"/>
        </a:defRPr>
      </a:lvl1pPr>
      <a:lvl2pPr marL="628650" indent="-228600" algn="l" defTabSz="914400" rtl="0" eaLnBrk="1" latinLnBrk="0" hangingPunct="1">
        <a:lnSpc>
          <a:spcPct val="90000"/>
        </a:lnSpc>
        <a:spcBef>
          <a:spcPts val="900"/>
        </a:spcBef>
        <a:buFont typeface="Arial" panose="020B0604020202020204" pitchFamily="34" charset="0"/>
        <a:buChar char="•"/>
        <a:defRPr sz="1800" kern="1200">
          <a:solidFill>
            <a:schemeClr val="tx1"/>
          </a:solidFill>
          <a:latin typeface="+mn-lt"/>
          <a:ea typeface="+mn-ea"/>
          <a:cs typeface="+mn-cs"/>
        </a:defRPr>
      </a:lvl2pPr>
      <a:lvl3pPr marL="10287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208">
          <p15:clr>
            <a:srgbClr val="5ACBF0"/>
          </p15:clr>
        </p15:guide>
        <p15:guide id="3" orient="horz" pos="2112">
          <p15:clr>
            <a:srgbClr val="5ACBF0"/>
          </p15:clr>
        </p15:guide>
        <p15:guide id="4" orient="horz" pos="888">
          <p15:clr>
            <a:srgbClr val="5ACBF0"/>
          </p15:clr>
        </p15:guide>
        <p15:guide id="5" orient="horz" pos="3432">
          <p15:clr>
            <a:srgbClr val="5ACBF0"/>
          </p15:clr>
        </p15:guide>
        <p15:guide id="6" orient="horz" pos="3888">
          <p15:clr>
            <a:srgbClr val="5ACBF0"/>
          </p15:clr>
        </p15:guide>
        <p15:guide id="7" orient="horz" pos="4104">
          <p15:clr>
            <a:srgbClr val="5ACBF0"/>
          </p15:clr>
        </p15:guide>
        <p15:guide id="8" orient="horz" pos="216">
          <p15:clr>
            <a:srgbClr val="5ACBF0"/>
          </p15:clr>
        </p15:guide>
        <p15:guide id="9" pos="3792">
          <p15:clr>
            <a:srgbClr val="5ACBF0"/>
          </p15:clr>
        </p15:guide>
        <p15:guide id="10" pos="3888">
          <p15:clr>
            <a:srgbClr val="5ACBF0"/>
          </p15:clr>
        </p15:guide>
        <p15:guide id="19" pos="7464">
          <p15:clr>
            <a:srgbClr val="5ACBF0"/>
          </p15:clr>
        </p15:guide>
        <p15:guide id="20" pos="216">
          <p15:clr>
            <a:srgbClr val="5ACBF0"/>
          </p15:clr>
        </p15:guide>
        <p15:guide id="21" orient="horz" pos="3336">
          <p15:clr>
            <a:srgbClr val="5ACBF0"/>
          </p15:clr>
        </p15:guide>
        <p15:guide id="22" orient="horz" pos="984">
          <p15:clr>
            <a:srgbClr val="5ACBF0"/>
          </p15:clr>
        </p15:guide>
        <p15:guide id="23" pos="2568">
          <p15:clr>
            <a:srgbClr val="5ACBF0"/>
          </p15:clr>
        </p15:guide>
        <p15:guide id="24" pos="2664">
          <p15:clr>
            <a:srgbClr val="5ACBF0"/>
          </p15:clr>
        </p15:guide>
        <p15:guide id="25" pos="5112">
          <p15:clr>
            <a:srgbClr val="5ACBF0"/>
          </p15:clr>
        </p15:guide>
        <p15:guide id="26" pos="5016">
          <p15:clr>
            <a:srgbClr val="5ACBF0"/>
          </p15:clr>
        </p15:guide>
        <p15:guide id="27" pos="1440">
          <p15:clr>
            <a:srgbClr val="5ACBF0"/>
          </p15:clr>
        </p15:guide>
        <p15:guide id="28" pos="1344">
          <p15:clr>
            <a:srgbClr val="5ACBF0"/>
          </p15:clr>
        </p15:guide>
        <p15:guide id="29" pos="6240">
          <p15:clr>
            <a:srgbClr val="5ACBF0"/>
          </p15:clr>
        </p15:guide>
        <p15:guide id="30" pos="6336">
          <p15:clr>
            <a:srgbClr val="5ACBF0"/>
          </p15:clr>
        </p15:guide>
        <p15:guide id="31" orient="horz" pos="2160">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71.png"/></Relationships>
</file>

<file path=ppt/slides/_rels/slide1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53.xml"/><Relationship Id="rId4" Type="http://schemas.openxmlformats.org/officeDocument/2006/relationships/image" Target="../media/image74.png"/></Relationships>
</file>

<file path=ppt/slides/_rels/slide1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emf"/><Relationship Id="rId7" Type="http://schemas.openxmlformats.org/officeDocument/2006/relationships/image" Target="../media/image79.emf"/><Relationship Id="rId2" Type="http://schemas.openxmlformats.org/officeDocument/2006/relationships/notesSlide" Target="../notesSlides/notesSlide10.xml"/><Relationship Id="rId1" Type="http://schemas.openxmlformats.org/officeDocument/2006/relationships/slideLayout" Target="../slideLayouts/slideLayout54.xml"/><Relationship Id="rId6" Type="http://schemas.openxmlformats.org/officeDocument/2006/relationships/image" Target="../media/image78.emf"/><Relationship Id="rId5" Type="http://schemas.openxmlformats.org/officeDocument/2006/relationships/image" Target="../media/image77.emf"/><Relationship Id="rId4" Type="http://schemas.openxmlformats.org/officeDocument/2006/relationships/image" Target="../media/image76.emf"/><Relationship Id="rId9" Type="http://schemas.openxmlformats.org/officeDocument/2006/relationships/image" Target="../media/image81.png"/></Relationships>
</file>

<file path=ppt/slides/_rels/slide1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1.xml"/><Relationship Id="rId1" Type="http://schemas.openxmlformats.org/officeDocument/2006/relationships/slideLayout" Target="../slideLayouts/slideLayout10.xml"/><Relationship Id="rId5" Type="http://schemas.openxmlformats.org/officeDocument/2006/relationships/image" Target="../media/image84.png"/><Relationship Id="rId4" Type="http://schemas.openxmlformats.org/officeDocument/2006/relationships/image" Target="../media/image83.png"/></Relationships>
</file>

<file path=ppt/slides/_rels/slide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2.xml"/><Relationship Id="rId1" Type="http://schemas.openxmlformats.org/officeDocument/2006/relationships/slideLayout" Target="../slideLayouts/slideLayout54.xml"/><Relationship Id="rId5" Type="http://schemas.openxmlformats.org/officeDocument/2006/relationships/image" Target="../media/image84.png"/><Relationship Id="rId4" Type="http://schemas.openxmlformats.org/officeDocument/2006/relationships/image" Target="../media/image86.png"/></Relationships>
</file>

<file path=ppt/slides/_rels/slide1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84.png"/></Relationships>
</file>

<file path=ppt/slides/_rels/slide19.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8.svg"/><Relationship Id="rId18" Type="http://schemas.openxmlformats.org/officeDocument/2006/relationships/image" Target="../media/image103.png"/><Relationship Id="rId3" Type="http://schemas.openxmlformats.org/officeDocument/2006/relationships/image" Target="../media/image88.png"/><Relationship Id="rId21" Type="http://schemas.openxmlformats.org/officeDocument/2006/relationships/image" Target="../media/image106.svg"/><Relationship Id="rId7" Type="http://schemas.openxmlformats.org/officeDocument/2006/relationships/image" Target="../media/image92.png"/><Relationship Id="rId12" Type="http://schemas.openxmlformats.org/officeDocument/2006/relationships/image" Target="../media/image97.png"/><Relationship Id="rId17" Type="http://schemas.openxmlformats.org/officeDocument/2006/relationships/image" Target="../media/image102.svg"/><Relationship Id="rId25" Type="http://schemas.openxmlformats.org/officeDocument/2006/relationships/image" Target="../media/image110.svg"/><Relationship Id="rId2" Type="http://schemas.openxmlformats.org/officeDocument/2006/relationships/notesSlide" Target="../notesSlides/notesSlide14.xml"/><Relationship Id="rId16" Type="http://schemas.openxmlformats.org/officeDocument/2006/relationships/image" Target="../media/image101.png"/><Relationship Id="rId20" Type="http://schemas.openxmlformats.org/officeDocument/2006/relationships/image" Target="../media/image105.png"/><Relationship Id="rId1" Type="http://schemas.openxmlformats.org/officeDocument/2006/relationships/slideLayout" Target="../slideLayouts/slideLayout7.xml"/><Relationship Id="rId6" Type="http://schemas.openxmlformats.org/officeDocument/2006/relationships/image" Target="../media/image91.svg"/><Relationship Id="rId11" Type="http://schemas.openxmlformats.org/officeDocument/2006/relationships/image" Target="../media/image96.svg"/><Relationship Id="rId24" Type="http://schemas.openxmlformats.org/officeDocument/2006/relationships/image" Target="../media/image109.png"/><Relationship Id="rId5" Type="http://schemas.openxmlformats.org/officeDocument/2006/relationships/image" Target="../media/image90.png"/><Relationship Id="rId15" Type="http://schemas.openxmlformats.org/officeDocument/2006/relationships/image" Target="../media/image100.svg"/><Relationship Id="rId23" Type="http://schemas.openxmlformats.org/officeDocument/2006/relationships/image" Target="../media/image108.svg"/><Relationship Id="rId10" Type="http://schemas.openxmlformats.org/officeDocument/2006/relationships/image" Target="../media/image95.png"/><Relationship Id="rId19" Type="http://schemas.openxmlformats.org/officeDocument/2006/relationships/image" Target="../media/image104.svg"/><Relationship Id="rId4" Type="http://schemas.openxmlformats.org/officeDocument/2006/relationships/image" Target="../media/image89.svg"/><Relationship Id="rId9" Type="http://schemas.openxmlformats.org/officeDocument/2006/relationships/image" Target="../media/image94.png"/><Relationship Id="rId14" Type="http://schemas.openxmlformats.org/officeDocument/2006/relationships/image" Target="../media/image99.png"/><Relationship Id="rId22" Type="http://schemas.openxmlformats.org/officeDocument/2006/relationships/image" Target="../media/image107.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19.png"/><Relationship Id="rId18" Type="http://schemas.openxmlformats.org/officeDocument/2006/relationships/customXml" Target="../ink/ink8.xml"/><Relationship Id="rId3" Type="http://schemas.openxmlformats.org/officeDocument/2006/relationships/image" Target="../media/image114.png"/><Relationship Id="rId21" Type="http://schemas.openxmlformats.org/officeDocument/2006/relationships/image" Target="../media/image123.png"/><Relationship Id="rId7" Type="http://schemas.openxmlformats.org/officeDocument/2006/relationships/image" Target="../media/image116.png"/><Relationship Id="rId12" Type="http://schemas.openxmlformats.org/officeDocument/2006/relationships/customXml" Target="../ink/ink5.xml"/><Relationship Id="rId17" Type="http://schemas.openxmlformats.org/officeDocument/2006/relationships/image" Target="../media/image121.png"/><Relationship Id="rId25" Type="http://schemas.openxmlformats.org/officeDocument/2006/relationships/image" Target="../media/image125.png"/><Relationship Id="rId2" Type="http://schemas.openxmlformats.org/officeDocument/2006/relationships/image" Target="../media/image113.png"/><Relationship Id="rId16" Type="http://schemas.openxmlformats.org/officeDocument/2006/relationships/customXml" Target="../ink/ink7.xml"/><Relationship Id="rId20" Type="http://schemas.openxmlformats.org/officeDocument/2006/relationships/customXml" Target="../ink/ink9.xml"/><Relationship Id="rId1" Type="http://schemas.openxmlformats.org/officeDocument/2006/relationships/slideLayout" Target="../slideLayouts/slideLayout7.xml"/><Relationship Id="rId6" Type="http://schemas.openxmlformats.org/officeDocument/2006/relationships/customXml" Target="../ink/ink2.xml"/><Relationship Id="rId11" Type="http://schemas.openxmlformats.org/officeDocument/2006/relationships/image" Target="../media/image118.png"/><Relationship Id="rId24" Type="http://schemas.openxmlformats.org/officeDocument/2006/relationships/customXml" Target="../ink/ink11.xml"/><Relationship Id="rId5" Type="http://schemas.openxmlformats.org/officeDocument/2006/relationships/image" Target="../media/image115.png"/><Relationship Id="rId15" Type="http://schemas.openxmlformats.org/officeDocument/2006/relationships/image" Target="../media/image120.png"/><Relationship Id="rId23" Type="http://schemas.openxmlformats.org/officeDocument/2006/relationships/image" Target="../media/image124.png"/><Relationship Id="rId10" Type="http://schemas.openxmlformats.org/officeDocument/2006/relationships/customXml" Target="../ink/ink4.xml"/><Relationship Id="rId19" Type="http://schemas.openxmlformats.org/officeDocument/2006/relationships/image" Target="../media/image122.png"/><Relationship Id="rId4" Type="http://schemas.openxmlformats.org/officeDocument/2006/relationships/customXml" Target="../ink/ink1.xml"/><Relationship Id="rId9" Type="http://schemas.openxmlformats.org/officeDocument/2006/relationships/image" Target="../media/image117.png"/><Relationship Id="rId14" Type="http://schemas.openxmlformats.org/officeDocument/2006/relationships/customXml" Target="../ink/ink6.xml"/><Relationship Id="rId22" Type="http://schemas.openxmlformats.org/officeDocument/2006/relationships/customXml" Target="../ink/ink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0.xml"/><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hyperlink" Target="https://www.fortinet.com/content/dam/fortinet/assets/data-sheets/fortipam.pdf" TargetMode="External"/><Relationship Id="rId39" Type="http://schemas.openxmlformats.org/officeDocument/2006/relationships/image" Target="../media/image57.svg"/><Relationship Id="rId21" Type="http://schemas.openxmlformats.org/officeDocument/2006/relationships/image" Target="../media/image44.png"/><Relationship Id="rId34" Type="http://schemas.openxmlformats.org/officeDocument/2006/relationships/image" Target="../media/image53.svg"/><Relationship Id="rId42" Type="http://schemas.openxmlformats.org/officeDocument/2006/relationships/image" Target="../media/image60.png"/><Relationship Id="rId7" Type="http://schemas.openxmlformats.org/officeDocument/2006/relationships/image" Target="../media/image30.png"/><Relationship Id="rId2" Type="http://schemas.openxmlformats.org/officeDocument/2006/relationships/notesSlide" Target="../notesSlides/notesSlide4.xml"/><Relationship Id="rId16" Type="http://schemas.openxmlformats.org/officeDocument/2006/relationships/image" Target="../media/image39.png"/><Relationship Id="rId29" Type="http://schemas.openxmlformats.org/officeDocument/2006/relationships/hyperlink" Target="https://www.fortinet.com/content/dam/fortinet/assets/data-sheets/fortitoken.pdf" TargetMode="External"/><Relationship Id="rId1" Type="http://schemas.openxmlformats.org/officeDocument/2006/relationships/slideLayout" Target="../slideLayouts/slideLayout8.xml"/><Relationship Id="rId6" Type="http://schemas.openxmlformats.org/officeDocument/2006/relationships/image" Target="../media/image29.svg"/><Relationship Id="rId11" Type="http://schemas.openxmlformats.org/officeDocument/2006/relationships/image" Target="../media/image34.png"/><Relationship Id="rId24" Type="http://schemas.openxmlformats.org/officeDocument/2006/relationships/image" Target="../media/image46.png"/><Relationship Id="rId32" Type="http://schemas.openxmlformats.org/officeDocument/2006/relationships/hyperlink" Target="https://www.fortinet.com/content/dam/fortinet/assets/data-sheets/FortiAuthenticator.pdf" TargetMode="External"/><Relationship Id="rId37" Type="http://schemas.openxmlformats.org/officeDocument/2006/relationships/image" Target="../media/image55.svg"/><Relationship Id="rId40" Type="http://schemas.openxmlformats.org/officeDocument/2006/relationships/image" Target="../media/image58.png"/><Relationship Id="rId45"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hyperlink" Target="https://www.fortinet.com/training/cybersecurity-professionals" TargetMode="External"/><Relationship Id="rId28" Type="http://schemas.openxmlformats.org/officeDocument/2006/relationships/image" Target="../media/image49.svg"/><Relationship Id="rId36" Type="http://schemas.openxmlformats.org/officeDocument/2006/relationships/image" Target="../media/image54.png"/><Relationship Id="rId10" Type="http://schemas.openxmlformats.org/officeDocument/2006/relationships/image" Target="../media/image33.png"/><Relationship Id="rId19" Type="http://schemas.openxmlformats.org/officeDocument/2006/relationships/image" Target="../media/image42.svg"/><Relationship Id="rId31" Type="http://schemas.openxmlformats.org/officeDocument/2006/relationships/image" Target="../media/image51.svg"/><Relationship Id="rId44" Type="http://schemas.openxmlformats.org/officeDocument/2006/relationships/image" Target="../media/image6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svg"/><Relationship Id="rId27" Type="http://schemas.openxmlformats.org/officeDocument/2006/relationships/image" Target="../media/image48.png"/><Relationship Id="rId30" Type="http://schemas.openxmlformats.org/officeDocument/2006/relationships/image" Target="../media/image50.png"/><Relationship Id="rId35" Type="http://schemas.openxmlformats.org/officeDocument/2006/relationships/hyperlink" Target="https://www.fortinet.com/content/dam/fortinet/assets/data-sheets/forticlient.pdf" TargetMode="External"/><Relationship Id="rId43" Type="http://schemas.openxmlformats.org/officeDocument/2006/relationships/image" Target="../media/image61.svg"/><Relationship Id="rId8" Type="http://schemas.openxmlformats.org/officeDocument/2006/relationships/image" Target="../media/image31.svg"/><Relationship Id="rId3" Type="http://schemas.openxmlformats.org/officeDocument/2006/relationships/image" Target="../media/image26.png"/><Relationship Id="rId12" Type="http://schemas.openxmlformats.org/officeDocument/2006/relationships/image" Target="../media/image35.svg"/><Relationship Id="rId17" Type="http://schemas.openxmlformats.org/officeDocument/2006/relationships/image" Target="../media/image40.png"/><Relationship Id="rId25" Type="http://schemas.openxmlformats.org/officeDocument/2006/relationships/image" Target="../media/image47.svg"/><Relationship Id="rId33" Type="http://schemas.openxmlformats.org/officeDocument/2006/relationships/image" Target="../media/image52.png"/><Relationship Id="rId38" Type="http://schemas.openxmlformats.org/officeDocument/2006/relationships/image" Target="../media/image56.png"/><Relationship Id="rId46" Type="http://schemas.microsoft.com/office/2007/relationships/hdphoto" Target="../media/hdphoto1.wdp"/><Relationship Id="rId20" Type="http://schemas.openxmlformats.org/officeDocument/2006/relationships/image" Target="../media/image43.png"/><Relationship Id="rId41" Type="http://schemas.openxmlformats.org/officeDocument/2006/relationships/image" Target="../media/image59.svg"/></Relationships>
</file>

<file path=ppt/slides/_rels/slide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image" Target="../media/image64.emf"/><Relationship Id="rId1" Type="http://schemas.openxmlformats.org/officeDocument/2006/relationships/slideLayout" Target="../slideLayouts/slideLayout52.xml"/><Relationship Id="rId5" Type="http://schemas.openxmlformats.org/officeDocument/2006/relationships/image" Target="../media/image67.svg"/><Relationship Id="rId4" Type="http://schemas.openxmlformats.org/officeDocument/2006/relationships/image" Target="../media/image6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B5023-1080-7C68-7F4C-7DC09D9867D0}"/>
              </a:ext>
            </a:extLst>
          </p:cNvPr>
          <p:cNvSpPr>
            <a:spLocks noGrp="1"/>
          </p:cNvSpPr>
          <p:nvPr>
            <p:ph type="ctrTitle"/>
          </p:nvPr>
        </p:nvSpPr>
        <p:spPr>
          <a:xfrm>
            <a:off x="1759204" y="3201867"/>
            <a:ext cx="8673591" cy="1892039"/>
          </a:xfrm>
        </p:spPr>
        <p:txBody>
          <a:bodyPr/>
          <a:lstStyle/>
          <a:p>
            <a:r>
              <a:rPr lang="en-US" b="1" i="0" dirty="0">
                <a:solidFill>
                  <a:srgbClr val="CCCCCC"/>
                </a:solidFill>
                <a:effectLst/>
                <a:latin typeface="Open Sans" panose="020B0606030504020204" pitchFamily="34" charset="0"/>
              </a:rPr>
              <a:t>An essential platform for the compliance with the NIS2 directive</a:t>
            </a:r>
            <a:endParaRPr lang="en-US" dirty="0"/>
          </a:p>
        </p:txBody>
      </p:sp>
      <p:sp>
        <p:nvSpPr>
          <p:cNvPr id="3" name="TextBox 2">
            <a:extLst>
              <a:ext uri="{FF2B5EF4-FFF2-40B4-BE49-F238E27FC236}">
                <a16:creationId xmlns:a16="http://schemas.microsoft.com/office/drawing/2014/main" id="{9D5F87AB-C6D7-7E23-4321-7CBB33C27161}"/>
              </a:ext>
            </a:extLst>
          </p:cNvPr>
          <p:cNvSpPr txBox="1"/>
          <p:nvPr/>
        </p:nvSpPr>
        <p:spPr>
          <a:xfrm>
            <a:off x="1759204" y="5187212"/>
            <a:ext cx="4929555" cy="646331"/>
          </a:xfrm>
          <a:prstGeom prst="rect">
            <a:avLst/>
          </a:prstGeom>
          <a:noFill/>
        </p:spPr>
        <p:txBody>
          <a:bodyPr wrap="none" rtlCol="0">
            <a:spAutoFit/>
          </a:bodyPr>
          <a:lstStyle/>
          <a:p>
            <a:r>
              <a:rPr lang="en-US" dirty="0">
                <a:solidFill>
                  <a:schemeClr val="bg1"/>
                </a:solidFill>
              </a:rPr>
              <a:t>Andrei Pere</a:t>
            </a:r>
            <a:r>
              <a:rPr lang="ro-RO" dirty="0">
                <a:solidFill>
                  <a:schemeClr val="bg1"/>
                </a:solidFill>
              </a:rPr>
              <a:t>țianu</a:t>
            </a:r>
          </a:p>
          <a:p>
            <a:r>
              <a:rPr lang="ro-RO" dirty="0">
                <a:solidFill>
                  <a:schemeClr val="bg1"/>
                </a:solidFill>
              </a:rPr>
              <a:t>Business Development Manager SecOps SEE</a:t>
            </a:r>
            <a:endParaRPr lang="en-US" dirty="0">
              <a:solidFill>
                <a:schemeClr val="bg1"/>
              </a:solidFill>
            </a:endParaRPr>
          </a:p>
        </p:txBody>
      </p:sp>
    </p:spTree>
    <p:extLst>
      <p:ext uri="{BB962C8B-B14F-4D97-AF65-F5344CB8AC3E}">
        <p14:creationId xmlns:p14="http://schemas.microsoft.com/office/powerpoint/2010/main" val="14591387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FD2E474-CC73-41E1-8350-5AD5857B1316}"/>
              </a:ext>
            </a:extLst>
          </p:cNvPr>
          <p:cNvPicPr>
            <a:picLocks noChangeAspect="1"/>
          </p:cNvPicPr>
          <p:nvPr/>
        </p:nvPicPr>
        <p:blipFill>
          <a:blip r:embed="rId3"/>
          <a:stretch>
            <a:fillRect/>
          </a:stretch>
        </p:blipFill>
        <p:spPr>
          <a:xfrm>
            <a:off x="907102" y="1080075"/>
            <a:ext cx="10377795" cy="5112989"/>
          </a:xfrm>
          <a:prstGeom prst="rect">
            <a:avLst/>
          </a:prstGeom>
          <a:ln>
            <a:solidFill>
              <a:srgbClr val="000000"/>
            </a:solidFill>
          </a:ln>
        </p:spPr>
      </p:pic>
      <p:sp>
        <p:nvSpPr>
          <p:cNvPr id="2" name="Title 1"/>
          <p:cNvSpPr>
            <a:spLocks noGrp="1"/>
          </p:cNvSpPr>
          <p:nvPr>
            <p:ph type="title"/>
          </p:nvPr>
        </p:nvSpPr>
        <p:spPr/>
        <p:txBody>
          <a:bodyPr/>
          <a:lstStyle/>
          <a:p>
            <a:r>
              <a:rPr lang="en-US" dirty="0"/>
              <a:t>CMDB Overview</a:t>
            </a:r>
            <a:endParaRPr lang="en-GB" dirty="0"/>
          </a:p>
        </p:txBody>
      </p:sp>
      <p:sp>
        <p:nvSpPr>
          <p:cNvPr id="10" name="Flowchart: Process 9"/>
          <p:cNvSpPr/>
          <p:nvPr/>
        </p:nvSpPr>
        <p:spPr bwMode="invGray">
          <a:xfrm>
            <a:off x="9634198" y="1583581"/>
            <a:ext cx="2300310" cy="552833"/>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Device Summary</a:t>
            </a:r>
            <a:endParaRPr lang="en-GB" dirty="0"/>
          </a:p>
        </p:txBody>
      </p:sp>
      <p:sp>
        <p:nvSpPr>
          <p:cNvPr id="11" name="Flowchart: Process 10"/>
          <p:cNvSpPr/>
          <p:nvPr/>
        </p:nvSpPr>
        <p:spPr bwMode="invGray">
          <a:xfrm>
            <a:off x="9634198" y="2299990"/>
            <a:ext cx="2300310" cy="1584974"/>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Auto Asset Discovery</a:t>
            </a:r>
          </a:p>
          <a:p>
            <a:pPr algn="ctr"/>
            <a:r>
              <a:rPr lang="en-US" dirty="0"/>
              <a:t>&amp; </a:t>
            </a:r>
          </a:p>
          <a:p>
            <a:pPr algn="ctr"/>
            <a:r>
              <a:rPr lang="en-US" dirty="0"/>
              <a:t>Auto Asset Categorization</a:t>
            </a:r>
            <a:endParaRPr lang="en-GB" dirty="0"/>
          </a:p>
        </p:txBody>
      </p:sp>
      <p:sp>
        <p:nvSpPr>
          <p:cNvPr id="14" name="Flowchart: Process 13"/>
          <p:cNvSpPr/>
          <p:nvPr/>
        </p:nvSpPr>
        <p:spPr bwMode="invGray">
          <a:xfrm>
            <a:off x="9634198" y="4046308"/>
            <a:ext cx="2300310" cy="691469"/>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Configuration Auditing</a:t>
            </a:r>
            <a:endParaRPr lang="en-GB" dirty="0"/>
          </a:p>
        </p:txBody>
      </p:sp>
      <p:sp>
        <p:nvSpPr>
          <p:cNvPr id="15" name="Flowchart: Process 14"/>
          <p:cNvSpPr/>
          <p:nvPr/>
        </p:nvSpPr>
        <p:spPr bwMode="invGray">
          <a:xfrm>
            <a:off x="9634198" y="4899120"/>
            <a:ext cx="2300310" cy="482983"/>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Device Detail</a:t>
            </a:r>
            <a:endParaRPr lang="en-GB" dirty="0"/>
          </a:p>
        </p:txBody>
      </p:sp>
      <p:cxnSp>
        <p:nvCxnSpPr>
          <p:cNvPr id="18" name="Straight Connector 17"/>
          <p:cNvCxnSpPr>
            <a:stCxn id="10" idx="1"/>
          </p:cNvCxnSpPr>
          <p:nvPr/>
        </p:nvCxnSpPr>
        <p:spPr>
          <a:xfrm flipH="1">
            <a:off x="5881394" y="1859998"/>
            <a:ext cx="3752805" cy="954761"/>
          </a:xfrm>
          <a:prstGeom prst="line">
            <a:avLst/>
          </a:prstGeom>
          <a:ln w="19050">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11" idx="1"/>
          </p:cNvCxnSpPr>
          <p:nvPr/>
        </p:nvCxnSpPr>
        <p:spPr>
          <a:xfrm flipH="1">
            <a:off x="1628370" y="3092477"/>
            <a:ext cx="8005829" cy="511966"/>
          </a:xfrm>
          <a:prstGeom prst="line">
            <a:avLst/>
          </a:prstGeom>
          <a:ln w="19050">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cxnSpLocks/>
            <a:stCxn id="14" idx="1"/>
          </p:cNvCxnSpPr>
          <p:nvPr/>
        </p:nvCxnSpPr>
        <p:spPr>
          <a:xfrm flipH="1" flipV="1">
            <a:off x="5012675" y="4244099"/>
            <a:ext cx="4621523" cy="147944"/>
          </a:xfrm>
          <a:prstGeom prst="line">
            <a:avLst/>
          </a:prstGeom>
          <a:ln w="19050">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15" idx="1"/>
          </p:cNvCxnSpPr>
          <p:nvPr/>
        </p:nvCxnSpPr>
        <p:spPr>
          <a:xfrm flipH="1">
            <a:off x="6274798" y="5140611"/>
            <a:ext cx="3359400" cy="230858"/>
          </a:xfrm>
          <a:prstGeom prst="line">
            <a:avLst/>
          </a:prstGeom>
          <a:ln w="19050">
            <a:solidFill>
              <a:srgbClr val="C00000"/>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396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61584" y="1106490"/>
            <a:ext cx="11546254" cy="4057770"/>
          </a:xfrm>
          <a:prstGeom prst="rect">
            <a:avLst/>
          </a:prstGeom>
          <a:ln>
            <a:solidFill>
              <a:schemeClr val="tx1"/>
            </a:solidFill>
          </a:ln>
        </p:spPr>
      </p:pic>
      <p:sp>
        <p:nvSpPr>
          <p:cNvPr id="2" name="Title 1"/>
          <p:cNvSpPr>
            <a:spLocks noGrp="1"/>
          </p:cNvSpPr>
          <p:nvPr>
            <p:ph type="title"/>
          </p:nvPr>
        </p:nvSpPr>
        <p:spPr/>
        <p:txBody>
          <a:bodyPr/>
          <a:lstStyle/>
          <a:p>
            <a:r>
              <a:rPr lang="en-US" dirty="0"/>
              <a:t>CMDB Performance and Availability Monitoring</a:t>
            </a:r>
            <a:endParaRPr lang="en-GB" dirty="0"/>
          </a:p>
        </p:txBody>
      </p:sp>
      <p:sp>
        <p:nvSpPr>
          <p:cNvPr id="4" name="Flowchart: Process 3"/>
          <p:cNvSpPr/>
          <p:nvPr/>
        </p:nvSpPr>
        <p:spPr bwMode="invGray">
          <a:xfrm>
            <a:off x="915013" y="4812050"/>
            <a:ext cx="2300310" cy="552833"/>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Performance Data</a:t>
            </a:r>
            <a:endParaRPr lang="en-GB" dirty="0"/>
          </a:p>
        </p:txBody>
      </p:sp>
      <p:sp>
        <p:nvSpPr>
          <p:cNvPr id="6" name="Flowchart: Process 5"/>
          <p:cNvSpPr/>
          <p:nvPr/>
        </p:nvSpPr>
        <p:spPr bwMode="invGray">
          <a:xfrm>
            <a:off x="915013" y="5537751"/>
            <a:ext cx="2300310" cy="691469"/>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Additional Data</a:t>
            </a:r>
            <a:endParaRPr lang="en-GB" dirty="0"/>
          </a:p>
        </p:txBody>
      </p:sp>
      <p:cxnSp>
        <p:nvCxnSpPr>
          <p:cNvPr id="8" name="Straight Connector 7"/>
          <p:cNvCxnSpPr>
            <a:endCxn id="4" idx="3"/>
          </p:cNvCxnSpPr>
          <p:nvPr/>
        </p:nvCxnSpPr>
        <p:spPr>
          <a:xfrm flipH="1">
            <a:off x="3215323" y="3660748"/>
            <a:ext cx="2872740" cy="1427718"/>
          </a:xfrm>
          <a:prstGeom prst="line">
            <a:avLst/>
          </a:prstGeom>
          <a:ln w="19050">
            <a:solidFill>
              <a:srgbClr val="C0000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Flowchart: Process 15"/>
          <p:cNvSpPr/>
          <p:nvPr/>
        </p:nvSpPr>
        <p:spPr bwMode="invGray">
          <a:xfrm>
            <a:off x="915013" y="3959238"/>
            <a:ext cx="2300310" cy="691469"/>
          </a:xfrm>
          <a:prstGeom prst="flowChartProcess">
            <a:avLst/>
          </a:prstGeom>
          <a:ln w="19050">
            <a:solidFill>
              <a:srgbClr val="C00000"/>
            </a:solidFill>
            <a:headEnd/>
            <a:tailEnd/>
          </a:ln>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Health Summary</a:t>
            </a:r>
            <a:endParaRPr lang="en-GB" dirty="0"/>
          </a:p>
        </p:txBody>
      </p:sp>
      <p:cxnSp>
        <p:nvCxnSpPr>
          <p:cNvPr id="17" name="Straight Connector 16"/>
          <p:cNvCxnSpPr>
            <a:endCxn id="16" idx="3"/>
          </p:cNvCxnSpPr>
          <p:nvPr/>
        </p:nvCxnSpPr>
        <p:spPr>
          <a:xfrm flipH="1">
            <a:off x="3215323" y="1879600"/>
            <a:ext cx="1672590" cy="2425372"/>
          </a:xfrm>
          <a:prstGeom prst="line">
            <a:avLst/>
          </a:prstGeom>
          <a:ln w="19050">
            <a:solidFill>
              <a:srgbClr val="C0000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a:endCxn id="6" idx="3"/>
          </p:cNvCxnSpPr>
          <p:nvPr/>
        </p:nvCxnSpPr>
        <p:spPr>
          <a:xfrm flipH="1">
            <a:off x="3215324" y="5084281"/>
            <a:ext cx="2939415" cy="799205"/>
          </a:xfrm>
          <a:prstGeom prst="line">
            <a:avLst/>
          </a:prstGeom>
          <a:ln w="19050">
            <a:solidFill>
              <a:srgbClr val="C00000"/>
            </a:solidFill>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172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CMDB Business Services</a:t>
            </a:r>
            <a:endParaRPr lang="en-GB" dirty="0"/>
          </a:p>
        </p:txBody>
      </p:sp>
      <p:sp>
        <p:nvSpPr>
          <p:cNvPr id="4" name="TextBox 3"/>
          <p:cNvSpPr txBox="1"/>
          <p:nvPr/>
        </p:nvSpPr>
        <p:spPr>
          <a:xfrm>
            <a:off x="377113" y="4360722"/>
            <a:ext cx="4441024" cy="147732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000" dirty="0"/>
              <a:t>Group disparate devices</a:t>
            </a:r>
          </a:p>
          <a:p>
            <a:pPr marL="285750" indent="-285750">
              <a:spcAft>
                <a:spcPts val="600"/>
              </a:spcAft>
              <a:buFont typeface="Arial" panose="020B0604020202020204" pitchFamily="34" charset="0"/>
              <a:buChar char="•"/>
            </a:pPr>
            <a:r>
              <a:rPr lang="en-US" sz="2000" dirty="0"/>
              <a:t>Monitor via dedicated dashboards</a:t>
            </a:r>
          </a:p>
          <a:p>
            <a:pPr marL="285750" indent="-285750">
              <a:spcAft>
                <a:spcPts val="600"/>
              </a:spcAft>
              <a:buFont typeface="Arial" panose="020B0604020202020204" pitchFamily="34" charset="0"/>
              <a:buChar char="•"/>
            </a:pPr>
            <a:r>
              <a:rPr lang="en-US" sz="2000" dirty="0"/>
              <a:t>Report, alert and monitor critical services</a:t>
            </a:r>
            <a:endParaRPr lang="en-GB" sz="2000" dirty="0"/>
          </a:p>
        </p:txBody>
      </p:sp>
      <p:pic>
        <p:nvPicPr>
          <p:cNvPr id="3" name="Picture 2"/>
          <p:cNvPicPr>
            <a:picLocks noChangeAspect="1"/>
          </p:cNvPicPr>
          <p:nvPr/>
        </p:nvPicPr>
        <p:blipFill>
          <a:blip r:embed="rId3"/>
          <a:stretch>
            <a:fillRect/>
          </a:stretch>
        </p:blipFill>
        <p:spPr>
          <a:xfrm>
            <a:off x="377114" y="1091838"/>
            <a:ext cx="7199663" cy="3073252"/>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5044819" y="3125530"/>
            <a:ext cx="6968421" cy="3073252"/>
          </a:xfrm>
          <a:prstGeom prst="rect">
            <a:avLst/>
          </a:prstGeom>
          <a:ln>
            <a:solidFill>
              <a:schemeClr val="tx1"/>
            </a:solidFill>
          </a:ln>
        </p:spPr>
      </p:pic>
    </p:spTree>
    <p:extLst>
      <p:ext uri="{BB962C8B-B14F-4D97-AF65-F5344CB8AC3E}">
        <p14:creationId xmlns:p14="http://schemas.microsoft.com/office/powerpoint/2010/main" val="285667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Reporting</a:t>
            </a:r>
          </a:p>
        </p:txBody>
      </p:sp>
      <p:grpSp>
        <p:nvGrpSpPr>
          <p:cNvPr id="69" name="Group 68"/>
          <p:cNvGrpSpPr/>
          <p:nvPr/>
        </p:nvGrpSpPr>
        <p:grpSpPr>
          <a:xfrm>
            <a:off x="11835410" y="2789004"/>
            <a:ext cx="281980" cy="165085"/>
            <a:chOff x="9525" y="828675"/>
            <a:chExt cx="10079038" cy="5900738"/>
          </a:xfrm>
          <a:solidFill>
            <a:srgbClr val="FFFFFF"/>
          </a:solidFill>
        </p:grpSpPr>
        <p:sp>
          <p:nvSpPr>
            <p:cNvPr id="87" name="Freeform 1"/>
            <p:cNvSpPr>
              <a:spLocks noChangeArrowheads="1"/>
            </p:cNvSpPr>
            <p:nvPr/>
          </p:nvSpPr>
          <p:spPr bwMode="auto">
            <a:xfrm>
              <a:off x="9525" y="828675"/>
              <a:ext cx="10079038" cy="5900738"/>
            </a:xfrm>
            <a:custGeom>
              <a:avLst/>
              <a:gdLst>
                <a:gd name="T0" fmla="*/ 0 w 27999"/>
                <a:gd name="T1" fmla="*/ 8195 h 16390"/>
                <a:gd name="T2" fmla="*/ 0 w 27999"/>
                <a:gd name="T3" fmla="*/ 8195 h 16390"/>
                <a:gd name="T4" fmla="*/ 322 w 27999"/>
                <a:gd name="T5" fmla="*/ 8624 h 16390"/>
                <a:gd name="T6" fmla="*/ 4299 w 27999"/>
                <a:gd name="T7" fmla="*/ 12493 h 16390"/>
                <a:gd name="T8" fmla="*/ 8599 w 27999"/>
                <a:gd name="T9" fmla="*/ 15154 h 16390"/>
                <a:gd name="T10" fmla="*/ 14000 w 27999"/>
                <a:gd name="T11" fmla="*/ 16389 h 16390"/>
                <a:gd name="T12" fmla="*/ 19399 w 27999"/>
                <a:gd name="T13" fmla="*/ 15154 h 16390"/>
                <a:gd name="T14" fmla="*/ 23699 w 27999"/>
                <a:gd name="T15" fmla="*/ 12493 h 16390"/>
                <a:gd name="T16" fmla="*/ 27676 w 27999"/>
                <a:gd name="T17" fmla="*/ 8624 h 16390"/>
                <a:gd name="T18" fmla="*/ 27998 w 27999"/>
                <a:gd name="T19" fmla="*/ 8195 h 16390"/>
                <a:gd name="T20" fmla="*/ 27676 w 27999"/>
                <a:gd name="T21" fmla="*/ 7765 h 16390"/>
                <a:gd name="T22" fmla="*/ 23699 w 27999"/>
                <a:gd name="T23" fmla="*/ 3896 h 16390"/>
                <a:gd name="T24" fmla="*/ 19399 w 27999"/>
                <a:gd name="T25" fmla="*/ 1236 h 16390"/>
                <a:gd name="T26" fmla="*/ 14000 w 27999"/>
                <a:gd name="T27" fmla="*/ 0 h 16390"/>
                <a:gd name="T28" fmla="*/ 8599 w 27999"/>
                <a:gd name="T29" fmla="*/ 1236 h 16390"/>
                <a:gd name="T30" fmla="*/ 4299 w 27999"/>
                <a:gd name="T31" fmla="*/ 3896 h 16390"/>
                <a:gd name="T32" fmla="*/ 322 w 27999"/>
                <a:gd name="T33" fmla="*/ 7765 h 16390"/>
                <a:gd name="T34" fmla="*/ 0 w 27999"/>
                <a:gd name="T35" fmla="*/ 8195 h 16390"/>
                <a:gd name="T36" fmla="*/ 7631 w 27999"/>
                <a:gd name="T37" fmla="*/ 8195 h 16390"/>
                <a:gd name="T38" fmla="*/ 7631 w 27999"/>
                <a:gd name="T39" fmla="*/ 8195 h 16390"/>
                <a:gd name="T40" fmla="*/ 14000 w 27999"/>
                <a:gd name="T41" fmla="*/ 1827 h 16390"/>
                <a:gd name="T42" fmla="*/ 20367 w 27999"/>
                <a:gd name="T43" fmla="*/ 8195 h 16390"/>
                <a:gd name="T44" fmla="*/ 14000 w 27999"/>
                <a:gd name="T45" fmla="*/ 14562 h 16390"/>
                <a:gd name="T46" fmla="*/ 7631 w 27999"/>
                <a:gd name="T47" fmla="*/ 8195 h 16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999" h="16390">
                  <a:moveTo>
                    <a:pt x="0" y="8195"/>
                  </a:moveTo>
                  <a:lnTo>
                    <a:pt x="0" y="8195"/>
                  </a:lnTo>
                  <a:cubicBezTo>
                    <a:pt x="322" y="8624"/>
                    <a:pt x="322" y="8624"/>
                    <a:pt x="322" y="8624"/>
                  </a:cubicBezTo>
                  <a:cubicBezTo>
                    <a:pt x="376" y="8705"/>
                    <a:pt x="1881" y="10585"/>
                    <a:pt x="4299" y="12493"/>
                  </a:cubicBezTo>
                  <a:cubicBezTo>
                    <a:pt x="5723" y="13622"/>
                    <a:pt x="7175" y="14509"/>
                    <a:pt x="8599" y="15154"/>
                  </a:cubicBezTo>
                  <a:cubicBezTo>
                    <a:pt x="10426" y="15987"/>
                    <a:pt x="12253" y="16389"/>
                    <a:pt x="14000" y="16389"/>
                  </a:cubicBezTo>
                  <a:cubicBezTo>
                    <a:pt x="15745" y="16389"/>
                    <a:pt x="17572" y="15987"/>
                    <a:pt x="19399" y="15154"/>
                  </a:cubicBezTo>
                  <a:cubicBezTo>
                    <a:pt x="20824" y="14509"/>
                    <a:pt x="22275" y="13622"/>
                    <a:pt x="23699" y="12493"/>
                  </a:cubicBezTo>
                  <a:cubicBezTo>
                    <a:pt x="26118" y="10585"/>
                    <a:pt x="27622" y="8705"/>
                    <a:pt x="27676" y="8624"/>
                  </a:cubicBezTo>
                  <a:cubicBezTo>
                    <a:pt x="27998" y="8195"/>
                    <a:pt x="27998" y="8195"/>
                    <a:pt x="27998" y="8195"/>
                  </a:cubicBezTo>
                  <a:cubicBezTo>
                    <a:pt x="27676" y="7765"/>
                    <a:pt x="27676" y="7765"/>
                    <a:pt x="27676" y="7765"/>
                  </a:cubicBezTo>
                  <a:cubicBezTo>
                    <a:pt x="27622" y="7684"/>
                    <a:pt x="26118" y="5804"/>
                    <a:pt x="23699" y="3896"/>
                  </a:cubicBezTo>
                  <a:cubicBezTo>
                    <a:pt x="22275" y="2768"/>
                    <a:pt x="20824" y="1880"/>
                    <a:pt x="19399" y="1236"/>
                  </a:cubicBezTo>
                  <a:cubicBezTo>
                    <a:pt x="17572" y="403"/>
                    <a:pt x="15745" y="0"/>
                    <a:pt x="14000" y="0"/>
                  </a:cubicBezTo>
                  <a:cubicBezTo>
                    <a:pt x="12253" y="0"/>
                    <a:pt x="10426" y="403"/>
                    <a:pt x="8599" y="1236"/>
                  </a:cubicBezTo>
                  <a:cubicBezTo>
                    <a:pt x="7175" y="1880"/>
                    <a:pt x="5723" y="2768"/>
                    <a:pt x="4299" y="3896"/>
                  </a:cubicBezTo>
                  <a:cubicBezTo>
                    <a:pt x="1881" y="5804"/>
                    <a:pt x="376" y="7684"/>
                    <a:pt x="322" y="7765"/>
                  </a:cubicBezTo>
                  <a:lnTo>
                    <a:pt x="0" y="8195"/>
                  </a:lnTo>
                  <a:close/>
                  <a:moveTo>
                    <a:pt x="7631" y="8195"/>
                  </a:moveTo>
                  <a:lnTo>
                    <a:pt x="7631" y="8195"/>
                  </a:lnTo>
                  <a:cubicBezTo>
                    <a:pt x="7631" y="4675"/>
                    <a:pt x="10479" y="1827"/>
                    <a:pt x="14000" y="1827"/>
                  </a:cubicBezTo>
                  <a:cubicBezTo>
                    <a:pt x="17519" y="1827"/>
                    <a:pt x="20367" y="4675"/>
                    <a:pt x="20367" y="8195"/>
                  </a:cubicBezTo>
                  <a:cubicBezTo>
                    <a:pt x="20367" y="11714"/>
                    <a:pt x="17519" y="14562"/>
                    <a:pt x="14000" y="14562"/>
                  </a:cubicBezTo>
                  <a:cubicBezTo>
                    <a:pt x="10479" y="14562"/>
                    <a:pt x="7631" y="11714"/>
                    <a:pt x="7631" y="819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88" name="Freeform 2"/>
            <p:cNvSpPr>
              <a:spLocks noChangeArrowheads="1"/>
            </p:cNvSpPr>
            <p:nvPr/>
          </p:nvSpPr>
          <p:spPr bwMode="auto">
            <a:xfrm>
              <a:off x="3530600" y="2260600"/>
              <a:ext cx="3036888" cy="3036888"/>
            </a:xfrm>
            <a:custGeom>
              <a:avLst/>
              <a:gdLst>
                <a:gd name="T0" fmla="*/ 4219 w 8437"/>
                <a:gd name="T1" fmla="*/ 0 h 8436"/>
                <a:gd name="T2" fmla="*/ 4219 w 8437"/>
                <a:gd name="T3" fmla="*/ 0 h 8436"/>
                <a:gd name="T4" fmla="*/ 6018 w 8437"/>
                <a:gd name="T5" fmla="*/ 403 h 8436"/>
                <a:gd name="T6" fmla="*/ 5212 w 8437"/>
                <a:gd name="T7" fmla="*/ 1719 h 8436"/>
                <a:gd name="T8" fmla="*/ 6716 w 8437"/>
                <a:gd name="T9" fmla="*/ 3224 h 8436"/>
                <a:gd name="T10" fmla="*/ 8034 w 8437"/>
                <a:gd name="T11" fmla="*/ 2418 h 8436"/>
                <a:gd name="T12" fmla="*/ 8436 w 8437"/>
                <a:gd name="T13" fmla="*/ 4218 h 8436"/>
                <a:gd name="T14" fmla="*/ 4219 w 8437"/>
                <a:gd name="T15" fmla="*/ 8435 h 8436"/>
                <a:gd name="T16" fmla="*/ 0 w 8437"/>
                <a:gd name="T17" fmla="*/ 4218 h 8436"/>
                <a:gd name="T18" fmla="*/ 4219 w 8437"/>
                <a:gd name="T19" fmla="*/ 0 h 8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37" h="8436">
                  <a:moveTo>
                    <a:pt x="4219" y="0"/>
                  </a:moveTo>
                  <a:lnTo>
                    <a:pt x="4219" y="0"/>
                  </a:lnTo>
                  <a:cubicBezTo>
                    <a:pt x="4862" y="0"/>
                    <a:pt x="5454" y="161"/>
                    <a:pt x="6018" y="403"/>
                  </a:cubicBezTo>
                  <a:cubicBezTo>
                    <a:pt x="5534" y="671"/>
                    <a:pt x="5212" y="1155"/>
                    <a:pt x="5212" y="1719"/>
                  </a:cubicBezTo>
                  <a:cubicBezTo>
                    <a:pt x="5212" y="2553"/>
                    <a:pt x="5884" y="3224"/>
                    <a:pt x="6716" y="3224"/>
                  </a:cubicBezTo>
                  <a:cubicBezTo>
                    <a:pt x="7281" y="3224"/>
                    <a:pt x="7765" y="2902"/>
                    <a:pt x="8034" y="2418"/>
                  </a:cubicBezTo>
                  <a:cubicBezTo>
                    <a:pt x="8275" y="2982"/>
                    <a:pt x="8436" y="3573"/>
                    <a:pt x="8436" y="4218"/>
                  </a:cubicBezTo>
                  <a:cubicBezTo>
                    <a:pt x="8436" y="6528"/>
                    <a:pt x="6529" y="8435"/>
                    <a:pt x="4219" y="8435"/>
                  </a:cubicBezTo>
                  <a:cubicBezTo>
                    <a:pt x="1908" y="8435"/>
                    <a:pt x="0" y="6528"/>
                    <a:pt x="0" y="4218"/>
                  </a:cubicBezTo>
                  <a:cubicBezTo>
                    <a:pt x="0" y="1908"/>
                    <a:pt x="1908" y="0"/>
                    <a:pt x="4219"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grpSp>
      <p:grpSp>
        <p:nvGrpSpPr>
          <p:cNvPr id="89" name="Group 88"/>
          <p:cNvGrpSpPr/>
          <p:nvPr/>
        </p:nvGrpSpPr>
        <p:grpSpPr>
          <a:xfrm>
            <a:off x="11875936" y="3154926"/>
            <a:ext cx="193981" cy="298697"/>
            <a:chOff x="3216275" y="955675"/>
            <a:chExt cx="3667125" cy="5646738"/>
          </a:xfrm>
          <a:solidFill>
            <a:srgbClr val="FFFFFF"/>
          </a:solidFill>
        </p:grpSpPr>
        <p:sp>
          <p:nvSpPr>
            <p:cNvPr id="90" name="Freeform 1"/>
            <p:cNvSpPr>
              <a:spLocks noChangeArrowheads="1"/>
            </p:cNvSpPr>
            <p:nvPr/>
          </p:nvSpPr>
          <p:spPr bwMode="auto">
            <a:xfrm>
              <a:off x="3698875" y="955675"/>
              <a:ext cx="2711450" cy="2363788"/>
            </a:xfrm>
            <a:custGeom>
              <a:avLst/>
              <a:gdLst>
                <a:gd name="T0" fmla="*/ 1312 w 7531"/>
                <a:gd name="T1" fmla="*/ 3750 h 6564"/>
                <a:gd name="T2" fmla="*/ 1312 w 7531"/>
                <a:gd name="T3" fmla="*/ 3750 h 6564"/>
                <a:gd name="T4" fmla="*/ 2031 w 7531"/>
                <a:gd name="T5" fmla="*/ 2032 h 6564"/>
                <a:gd name="T6" fmla="*/ 3750 w 7531"/>
                <a:gd name="T7" fmla="*/ 1313 h 6564"/>
                <a:gd name="T8" fmla="*/ 5468 w 7531"/>
                <a:gd name="T9" fmla="*/ 2032 h 6564"/>
                <a:gd name="T10" fmla="*/ 6187 w 7531"/>
                <a:gd name="T11" fmla="*/ 3750 h 6564"/>
                <a:gd name="T12" fmla="*/ 6187 w 7531"/>
                <a:gd name="T13" fmla="*/ 5657 h 6564"/>
                <a:gd name="T14" fmla="*/ 6843 w 7531"/>
                <a:gd name="T15" fmla="*/ 6032 h 6564"/>
                <a:gd name="T16" fmla="*/ 7530 w 7531"/>
                <a:gd name="T17" fmla="*/ 6563 h 6564"/>
                <a:gd name="T18" fmla="*/ 7530 w 7531"/>
                <a:gd name="T19" fmla="*/ 3750 h 6564"/>
                <a:gd name="T20" fmla="*/ 6405 w 7531"/>
                <a:gd name="T21" fmla="*/ 1094 h 6564"/>
                <a:gd name="T22" fmla="*/ 3750 w 7531"/>
                <a:gd name="T23" fmla="*/ 0 h 6564"/>
                <a:gd name="T24" fmla="*/ 1094 w 7531"/>
                <a:gd name="T25" fmla="*/ 1094 h 6564"/>
                <a:gd name="T26" fmla="*/ 0 w 7531"/>
                <a:gd name="T27" fmla="*/ 3750 h 6564"/>
                <a:gd name="T28" fmla="*/ 0 w 7531"/>
                <a:gd name="T29" fmla="*/ 6563 h 6564"/>
                <a:gd name="T30" fmla="*/ 1312 w 7531"/>
                <a:gd name="T31" fmla="*/ 5657 h 6564"/>
                <a:gd name="T32" fmla="*/ 1312 w 7531"/>
                <a:gd name="T33" fmla="*/ 3750 h 6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31" h="6564">
                  <a:moveTo>
                    <a:pt x="1312" y="3750"/>
                  </a:moveTo>
                  <a:lnTo>
                    <a:pt x="1312" y="3750"/>
                  </a:lnTo>
                  <a:cubicBezTo>
                    <a:pt x="1312" y="3094"/>
                    <a:pt x="1594" y="2469"/>
                    <a:pt x="2031" y="2032"/>
                  </a:cubicBezTo>
                  <a:cubicBezTo>
                    <a:pt x="2469" y="1594"/>
                    <a:pt x="3094" y="1313"/>
                    <a:pt x="3750" y="1313"/>
                  </a:cubicBezTo>
                  <a:cubicBezTo>
                    <a:pt x="4437" y="1313"/>
                    <a:pt x="5030" y="1594"/>
                    <a:pt x="5468" y="2032"/>
                  </a:cubicBezTo>
                  <a:cubicBezTo>
                    <a:pt x="5905" y="2469"/>
                    <a:pt x="6187" y="3094"/>
                    <a:pt x="6187" y="3750"/>
                  </a:cubicBezTo>
                  <a:cubicBezTo>
                    <a:pt x="6187" y="5657"/>
                    <a:pt x="6187" y="5657"/>
                    <a:pt x="6187" y="5657"/>
                  </a:cubicBezTo>
                  <a:cubicBezTo>
                    <a:pt x="6405" y="5750"/>
                    <a:pt x="6624" y="5875"/>
                    <a:pt x="6843" y="6032"/>
                  </a:cubicBezTo>
                  <a:cubicBezTo>
                    <a:pt x="7093" y="6188"/>
                    <a:pt x="7312" y="6375"/>
                    <a:pt x="7530" y="6563"/>
                  </a:cubicBezTo>
                  <a:cubicBezTo>
                    <a:pt x="7530" y="3750"/>
                    <a:pt x="7530" y="3750"/>
                    <a:pt x="7530" y="3750"/>
                  </a:cubicBezTo>
                  <a:cubicBezTo>
                    <a:pt x="7530" y="2719"/>
                    <a:pt x="7093" y="1782"/>
                    <a:pt x="6405" y="1094"/>
                  </a:cubicBezTo>
                  <a:cubicBezTo>
                    <a:pt x="5749" y="407"/>
                    <a:pt x="4780" y="0"/>
                    <a:pt x="3750" y="0"/>
                  </a:cubicBezTo>
                  <a:cubicBezTo>
                    <a:pt x="2719" y="0"/>
                    <a:pt x="1781" y="407"/>
                    <a:pt x="1094" y="1094"/>
                  </a:cubicBezTo>
                  <a:cubicBezTo>
                    <a:pt x="406" y="1782"/>
                    <a:pt x="0" y="2719"/>
                    <a:pt x="0" y="3750"/>
                  </a:cubicBezTo>
                  <a:cubicBezTo>
                    <a:pt x="0" y="6563"/>
                    <a:pt x="0" y="6563"/>
                    <a:pt x="0" y="6563"/>
                  </a:cubicBezTo>
                  <a:cubicBezTo>
                    <a:pt x="375" y="6188"/>
                    <a:pt x="844" y="5875"/>
                    <a:pt x="1312" y="5657"/>
                  </a:cubicBezTo>
                  <a:lnTo>
                    <a:pt x="1312" y="375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91" name="Freeform 2"/>
            <p:cNvSpPr>
              <a:spLocks noChangeArrowheads="1"/>
            </p:cNvSpPr>
            <p:nvPr/>
          </p:nvSpPr>
          <p:spPr bwMode="auto">
            <a:xfrm>
              <a:off x="3216275" y="2946397"/>
              <a:ext cx="3667125" cy="3656016"/>
            </a:xfrm>
            <a:custGeom>
              <a:avLst/>
              <a:gdLst>
                <a:gd name="T0" fmla="*/ 8687 w 10188"/>
                <a:gd name="T1" fmla="*/ 1468 h 10156"/>
                <a:gd name="T2" fmla="*/ 8687 w 10188"/>
                <a:gd name="T3" fmla="*/ 1468 h 10156"/>
                <a:gd name="T4" fmla="*/ 5094 w 10188"/>
                <a:gd name="T5" fmla="*/ 0 h 10156"/>
                <a:gd name="T6" fmla="*/ 1500 w 10188"/>
                <a:gd name="T7" fmla="*/ 1468 h 10156"/>
                <a:gd name="T8" fmla="*/ 0 w 10188"/>
                <a:gd name="T9" fmla="*/ 5092 h 10156"/>
                <a:gd name="T10" fmla="*/ 1500 w 10188"/>
                <a:gd name="T11" fmla="*/ 8686 h 10156"/>
                <a:gd name="T12" fmla="*/ 5094 w 10188"/>
                <a:gd name="T13" fmla="*/ 10155 h 10156"/>
                <a:gd name="T14" fmla="*/ 8687 w 10188"/>
                <a:gd name="T15" fmla="*/ 8686 h 10156"/>
                <a:gd name="T16" fmla="*/ 10187 w 10188"/>
                <a:gd name="T17" fmla="*/ 5092 h 10156"/>
                <a:gd name="T18" fmla="*/ 8687 w 10188"/>
                <a:gd name="T19" fmla="*/ 1468 h 10156"/>
                <a:gd name="T20" fmla="*/ 8062 w 10188"/>
                <a:gd name="T21" fmla="*/ 7405 h 10156"/>
                <a:gd name="T22" fmla="*/ 8062 w 10188"/>
                <a:gd name="T23" fmla="*/ 7405 h 10156"/>
                <a:gd name="T24" fmla="*/ 7843 w 10188"/>
                <a:gd name="T25" fmla="*/ 7186 h 10156"/>
                <a:gd name="T26" fmla="*/ 7218 w 10188"/>
                <a:gd name="T27" fmla="*/ 7186 h 10156"/>
                <a:gd name="T28" fmla="*/ 7218 w 10188"/>
                <a:gd name="T29" fmla="*/ 7811 h 10156"/>
                <a:gd name="T30" fmla="*/ 7437 w 10188"/>
                <a:gd name="T31" fmla="*/ 8030 h 10156"/>
                <a:gd name="T32" fmla="*/ 5531 w 10188"/>
                <a:gd name="T33" fmla="*/ 8811 h 10156"/>
                <a:gd name="T34" fmla="*/ 5531 w 10188"/>
                <a:gd name="T35" fmla="*/ 8499 h 10156"/>
                <a:gd name="T36" fmla="*/ 5094 w 10188"/>
                <a:gd name="T37" fmla="*/ 8061 h 10156"/>
                <a:gd name="T38" fmla="*/ 4657 w 10188"/>
                <a:gd name="T39" fmla="*/ 8499 h 10156"/>
                <a:gd name="T40" fmla="*/ 4657 w 10188"/>
                <a:gd name="T41" fmla="*/ 8811 h 10156"/>
                <a:gd name="T42" fmla="*/ 2782 w 10188"/>
                <a:gd name="T43" fmla="*/ 8030 h 10156"/>
                <a:gd name="T44" fmla="*/ 3000 w 10188"/>
                <a:gd name="T45" fmla="*/ 7811 h 10156"/>
                <a:gd name="T46" fmla="*/ 3000 w 10188"/>
                <a:gd name="T47" fmla="*/ 7186 h 10156"/>
                <a:gd name="T48" fmla="*/ 2375 w 10188"/>
                <a:gd name="T49" fmla="*/ 7186 h 10156"/>
                <a:gd name="T50" fmla="*/ 2157 w 10188"/>
                <a:gd name="T51" fmla="*/ 7405 h 10156"/>
                <a:gd name="T52" fmla="*/ 1375 w 10188"/>
                <a:gd name="T53" fmla="*/ 5530 h 10156"/>
                <a:gd name="T54" fmla="*/ 1657 w 10188"/>
                <a:gd name="T55" fmla="*/ 5530 h 10156"/>
                <a:gd name="T56" fmla="*/ 2125 w 10188"/>
                <a:gd name="T57" fmla="*/ 5092 h 10156"/>
                <a:gd name="T58" fmla="*/ 1657 w 10188"/>
                <a:gd name="T59" fmla="*/ 4624 h 10156"/>
                <a:gd name="T60" fmla="*/ 1375 w 10188"/>
                <a:gd name="T61" fmla="*/ 4624 h 10156"/>
                <a:gd name="T62" fmla="*/ 2157 w 10188"/>
                <a:gd name="T63" fmla="*/ 2749 h 10156"/>
                <a:gd name="T64" fmla="*/ 2375 w 10188"/>
                <a:gd name="T65" fmla="*/ 2967 h 10156"/>
                <a:gd name="T66" fmla="*/ 3000 w 10188"/>
                <a:gd name="T67" fmla="*/ 2967 h 10156"/>
                <a:gd name="T68" fmla="*/ 3000 w 10188"/>
                <a:gd name="T69" fmla="*/ 2342 h 10156"/>
                <a:gd name="T70" fmla="*/ 2782 w 10188"/>
                <a:gd name="T71" fmla="*/ 2125 h 10156"/>
                <a:gd name="T72" fmla="*/ 4657 w 10188"/>
                <a:gd name="T73" fmla="*/ 1343 h 10156"/>
                <a:gd name="T74" fmla="*/ 4657 w 10188"/>
                <a:gd name="T75" fmla="*/ 1656 h 10156"/>
                <a:gd name="T76" fmla="*/ 5094 w 10188"/>
                <a:gd name="T77" fmla="*/ 2093 h 10156"/>
                <a:gd name="T78" fmla="*/ 5531 w 10188"/>
                <a:gd name="T79" fmla="*/ 1656 h 10156"/>
                <a:gd name="T80" fmla="*/ 5531 w 10188"/>
                <a:gd name="T81" fmla="*/ 1343 h 10156"/>
                <a:gd name="T82" fmla="*/ 7437 w 10188"/>
                <a:gd name="T83" fmla="*/ 2125 h 10156"/>
                <a:gd name="T84" fmla="*/ 7218 w 10188"/>
                <a:gd name="T85" fmla="*/ 2342 h 10156"/>
                <a:gd name="T86" fmla="*/ 7218 w 10188"/>
                <a:gd name="T87" fmla="*/ 2967 h 10156"/>
                <a:gd name="T88" fmla="*/ 7843 w 10188"/>
                <a:gd name="T89" fmla="*/ 2967 h 10156"/>
                <a:gd name="T90" fmla="*/ 8062 w 10188"/>
                <a:gd name="T91" fmla="*/ 2749 h 10156"/>
                <a:gd name="T92" fmla="*/ 8843 w 10188"/>
                <a:gd name="T93" fmla="*/ 4624 h 10156"/>
                <a:gd name="T94" fmla="*/ 8531 w 10188"/>
                <a:gd name="T95" fmla="*/ 4624 h 10156"/>
                <a:gd name="T96" fmla="*/ 8093 w 10188"/>
                <a:gd name="T97" fmla="*/ 5092 h 10156"/>
                <a:gd name="T98" fmla="*/ 8531 w 10188"/>
                <a:gd name="T99" fmla="*/ 5530 h 10156"/>
                <a:gd name="T100" fmla="*/ 8843 w 10188"/>
                <a:gd name="T101" fmla="*/ 5530 h 10156"/>
                <a:gd name="T102" fmla="*/ 8062 w 10188"/>
                <a:gd name="T103" fmla="*/ 7405 h 10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188" h="10156">
                  <a:moveTo>
                    <a:pt x="8687" y="1468"/>
                  </a:moveTo>
                  <a:lnTo>
                    <a:pt x="8687" y="1468"/>
                  </a:lnTo>
                  <a:cubicBezTo>
                    <a:pt x="7781" y="562"/>
                    <a:pt x="6499" y="0"/>
                    <a:pt x="5094" y="0"/>
                  </a:cubicBezTo>
                  <a:cubicBezTo>
                    <a:pt x="3688" y="0"/>
                    <a:pt x="2407" y="562"/>
                    <a:pt x="1500" y="1468"/>
                  </a:cubicBezTo>
                  <a:cubicBezTo>
                    <a:pt x="594" y="2405"/>
                    <a:pt x="0" y="3686"/>
                    <a:pt x="0" y="5092"/>
                  </a:cubicBezTo>
                  <a:cubicBezTo>
                    <a:pt x="0" y="6467"/>
                    <a:pt x="594" y="7749"/>
                    <a:pt x="1500" y="8686"/>
                  </a:cubicBezTo>
                  <a:cubicBezTo>
                    <a:pt x="2407" y="9592"/>
                    <a:pt x="3688" y="10155"/>
                    <a:pt x="5094" y="10155"/>
                  </a:cubicBezTo>
                  <a:cubicBezTo>
                    <a:pt x="6499" y="10155"/>
                    <a:pt x="7781" y="9592"/>
                    <a:pt x="8687" y="8686"/>
                  </a:cubicBezTo>
                  <a:cubicBezTo>
                    <a:pt x="9624" y="7749"/>
                    <a:pt x="10187" y="6467"/>
                    <a:pt x="10187" y="5092"/>
                  </a:cubicBezTo>
                  <a:cubicBezTo>
                    <a:pt x="10187" y="3686"/>
                    <a:pt x="9624" y="2405"/>
                    <a:pt x="8687" y="1468"/>
                  </a:cubicBezTo>
                  <a:close/>
                  <a:moveTo>
                    <a:pt x="8062" y="7405"/>
                  </a:moveTo>
                  <a:lnTo>
                    <a:pt x="8062" y="7405"/>
                  </a:lnTo>
                  <a:cubicBezTo>
                    <a:pt x="7843" y="7186"/>
                    <a:pt x="7843" y="7186"/>
                    <a:pt x="7843" y="7186"/>
                  </a:cubicBezTo>
                  <a:cubicBezTo>
                    <a:pt x="7656" y="7030"/>
                    <a:pt x="7374" y="7030"/>
                    <a:pt x="7218" y="7186"/>
                  </a:cubicBezTo>
                  <a:cubicBezTo>
                    <a:pt x="7031" y="7374"/>
                    <a:pt x="7031" y="7655"/>
                    <a:pt x="7218" y="7811"/>
                  </a:cubicBezTo>
                  <a:cubicBezTo>
                    <a:pt x="7437" y="8030"/>
                    <a:pt x="7437" y="8030"/>
                    <a:pt x="7437" y="8030"/>
                  </a:cubicBezTo>
                  <a:cubicBezTo>
                    <a:pt x="6906" y="8436"/>
                    <a:pt x="6249" y="8717"/>
                    <a:pt x="5531" y="8811"/>
                  </a:cubicBezTo>
                  <a:cubicBezTo>
                    <a:pt x="5531" y="8499"/>
                    <a:pt x="5531" y="8499"/>
                    <a:pt x="5531" y="8499"/>
                  </a:cubicBezTo>
                  <a:cubicBezTo>
                    <a:pt x="5531" y="8249"/>
                    <a:pt x="5343" y="8061"/>
                    <a:pt x="5094" y="8061"/>
                  </a:cubicBezTo>
                  <a:cubicBezTo>
                    <a:pt x="4844" y="8061"/>
                    <a:pt x="4657" y="8249"/>
                    <a:pt x="4657" y="8499"/>
                  </a:cubicBezTo>
                  <a:cubicBezTo>
                    <a:pt x="4657" y="8811"/>
                    <a:pt x="4657" y="8811"/>
                    <a:pt x="4657" y="8811"/>
                  </a:cubicBezTo>
                  <a:cubicBezTo>
                    <a:pt x="3938" y="8717"/>
                    <a:pt x="3313" y="8436"/>
                    <a:pt x="2782" y="8030"/>
                  </a:cubicBezTo>
                  <a:cubicBezTo>
                    <a:pt x="3000" y="7811"/>
                    <a:pt x="3000" y="7811"/>
                    <a:pt x="3000" y="7811"/>
                  </a:cubicBezTo>
                  <a:cubicBezTo>
                    <a:pt x="3157" y="7655"/>
                    <a:pt x="3157" y="7374"/>
                    <a:pt x="3000" y="7186"/>
                  </a:cubicBezTo>
                  <a:cubicBezTo>
                    <a:pt x="2813" y="7030"/>
                    <a:pt x="2532" y="7030"/>
                    <a:pt x="2375" y="7186"/>
                  </a:cubicBezTo>
                  <a:cubicBezTo>
                    <a:pt x="2157" y="7405"/>
                    <a:pt x="2157" y="7405"/>
                    <a:pt x="2157" y="7405"/>
                  </a:cubicBezTo>
                  <a:cubicBezTo>
                    <a:pt x="1719" y="6874"/>
                    <a:pt x="1438" y="6217"/>
                    <a:pt x="1375" y="5530"/>
                  </a:cubicBezTo>
                  <a:cubicBezTo>
                    <a:pt x="1657" y="5530"/>
                    <a:pt x="1657" y="5530"/>
                    <a:pt x="1657" y="5530"/>
                  </a:cubicBezTo>
                  <a:cubicBezTo>
                    <a:pt x="1907" y="5530"/>
                    <a:pt x="2125" y="5311"/>
                    <a:pt x="2125" y="5092"/>
                  </a:cubicBezTo>
                  <a:cubicBezTo>
                    <a:pt x="2125" y="4842"/>
                    <a:pt x="1907" y="4624"/>
                    <a:pt x="1657" y="4624"/>
                  </a:cubicBezTo>
                  <a:cubicBezTo>
                    <a:pt x="1375" y="4624"/>
                    <a:pt x="1375" y="4624"/>
                    <a:pt x="1375" y="4624"/>
                  </a:cubicBezTo>
                  <a:cubicBezTo>
                    <a:pt x="1438" y="3936"/>
                    <a:pt x="1719" y="3280"/>
                    <a:pt x="2157" y="2749"/>
                  </a:cubicBezTo>
                  <a:cubicBezTo>
                    <a:pt x="2375" y="2967"/>
                    <a:pt x="2375" y="2967"/>
                    <a:pt x="2375" y="2967"/>
                  </a:cubicBezTo>
                  <a:cubicBezTo>
                    <a:pt x="2532" y="3155"/>
                    <a:pt x="2813" y="3155"/>
                    <a:pt x="3000" y="2967"/>
                  </a:cubicBezTo>
                  <a:cubicBezTo>
                    <a:pt x="3157" y="2780"/>
                    <a:pt x="3157" y="2530"/>
                    <a:pt x="3000" y="2342"/>
                  </a:cubicBezTo>
                  <a:cubicBezTo>
                    <a:pt x="2782" y="2125"/>
                    <a:pt x="2782" y="2125"/>
                    <a:pt x="2782" y="2125"/>
                  </a:cubicBezTo>
                  <a:cubicBezTo>
                    <a:pt x="3313" y="1718"/>
                    <a:pt x="3938" y="1437"/>
                    <a:pt x="4657" y="1343"/>
                  </a:cubicBezTo>
                  <a:cubicBezTo>
                    <a:pt x="4657" y="1656"/>
                    <a:pt x="4657" y="1656"/>
                    <a:pt x="4657" y="1656"/>
                  </a:cubicBezTo>
                  <a:cubicBezTo>
                    <a:pt x="4657" y="1906"/>
                    <a:pt x="4844" y="2093"/>
                    <a:pt x="5094" y="2093"/>
                  </a:cubicBezTo>
                  <a:cubicBezTo>
                    <a:pt x="5343" y="2093"/>
                    <a:pt x="5531" y="1906"/>
                    <a:pt x="5531" y="1656"/>
                  </a:cubicBezTo>
                  <a:cubicBezTo>
                    <a:pt x="5531" y="1343"/>
                    <a:pt x="5531" y="1343"/>
                    <a:pt x="5531" y="1343"/>
                  </a:cubicBezTo>
                  <a:cubicBezTo>
                    <a:pt x="6249" y="1437"/>
                    <a:pt x="6906" y="1718"/>
                    <a:pt x="7437" y="2125"/>
                  </a:cubicBezTo>
                  <a:cubicBezTo>
                    <a:pt x="7218" y="2342"/>
                    <a:pt x="7218" y="2342"/>
                    <a:pt x="7218" y="2342"/>
                  </a:cubicBezTo>
                  <a:cubicBezTo>
                    <a:pt x="7031" y="2530"/>
                    <a:pt x="7031" y="2780"/>
                    <a:pt x="7218" y="2967"/>
                  </a:cubicBezTo>
                  <a:cubicBezTo>
                    <a:pt x="7374" y="3155"/>
                    <a:pt x="7656" y="3155"/>
                    <a:pt x="7843" y="2967"/>
                  </a:cubicBezTo>
                  <a:cubicBezTo>
                    <a:pt x="8062" y="2749"/>
                    <a:pt x="8062" y="2749"/>
                    <a:pt x="8062" y="2749"/>
                  </a:cubicBezTo>
                  <a:cubicBezTo>
                    <a:pt x="8468" y="3280"/>
                    <a:pt x="8749" y="3936"/>
                    <a:pt x="8843" y="4624"/>
                  </a:cubicBezTo>
                  <a:cubicBezTo>
                    <a:pt x="8531" y="4624"/>
                    <a:pt x="8531" y="4624"/>
                    <a:pt x="8531" y="4624"/>
                  </a:cubicBezTo>
                  <a:cubicBezTo>
                    <a:pt x="8280" y="4624"/>
                    <a:pt x="8093" y="4842"/>
                    <a:pt x="8093" y="5092"/>
                  </a:cubicBezTo>
                  <a:cubicBezTo>
                    <a:pt x="8093" y="5311"/>
                    <a:pt x="8280" y="5530"/>
                    <a:pt x="8531" y="5530"/>
                  </a:cubicBezTo>
                  <a:cubicBezTo>
                    <a:pt x="8843" y="5530"/>
                    <a:pt x="8843" y="5530"/>
                    <a:pt x="8843" y="5530"/>
                  </a:cubicBezTo>
                  <a:cubicBezTo>
                    <a:pt x="8749" y="6217"/>
                    <a:pt x="8468" y="6874"/>
                    <a:pt x="8062" y="7405"/>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92" name="Freeform 3"/>
            <p:cNvSpPr>
              <a:spLocks noChangeArrowheads="1"/>
            </p:cNvSpPr>
            <p:nvPr/>
          </p:nvSpPr>
          <p:spPr bwMode="auto">
            <a:xfrm>
              <a:off x="4329113" y="3744913"/>
              <a:ext cx="1439862" cy="1743075"/>
            </a:xfrm>
            <a:custGeom>
              <a:avLst/>
              <a:gdLst>
                <a:gd name="T0" fmla="*/ 2593 w 4000"/>
                <a:gd name="T1" fmla="*/ 968 h 4844"/>
                <a:gd name="T2" fmla="*/ 2593 w 4000"/>
                <a:gd name="T3" fmla="*/ 968 h 4844"/>
                <a:gd name="T4" fmla="*/ 2218 w 4000"/>
                <a:gd name="T5" fmla="*/ 124 h 4844"/>
                <a:gd name="T6" fmla="*/ 2000 w 4000"/>
                <a:gd name="T7" fmla="*/ 0 h 4844"/>
                <a:gd name="T8" fmla="*/ 1813 w 4000"/>
                <a:gd name="T9" fmla="*/ 124 h 4844"/>
                <a:gd name="T10" fmla="*/ 1438 w 4000"/>
                <a:gd name="T11" fmla="*/ 968 h 4844"/>
                <a:gd name="T12" fmla="*/ 594 w 4000"/>
                <a:gd name="T13" fmla="*/ 1468 h 4844"/>
                <a:gd name="T14" fmla="*/ 0 w 4000"/>
                <a:gd name="T15" fmla="*/ 2874 h 4844"/>
                <a:gd name="T16" fmla="*/ 594 w 4000"/>
                <a:gd name="T17" fmla="*/ 4281 h 4844"/>
                <a:gd name="T18" fmla="*/ 2000 w 4000"/>
                <a:gd name="T19" fmla="*/ 4843 h 4844"/>
                <a:gd name="T20" fmla="*/ 3405 w 4000"/>
                <a:gd name="T21" fmla="*/ 4281 h 4844"/>
                <a:gd name="T22" fmla="*/ 3999 w 4000"/>
                <a:gd name="T23" fmla="*/ 2874 h 4844"/>
                <a:gd name="T24" fmla="*/ 3405 w 4000"/>
                <a:gd name="T25" fmla="*/ 1468 h 4844"/>
                <a:gd name="T26" fmla="*/ 2593 w 4000"/>
                <a:gd name="T27" fmla="*/ 968 h 4844"/>
                <a:gd name="T28" fmla="*/ 2468 w 4000"/>
                <a:gd name="T29" fmla="*/ 3343 h 4844"/>
                <a:gd name="T30" fmla="*/ 2468 w 4000"/>
                <a:gd name="T31" fmla="*/ 3343 h 4844"/>
                <a:gd name="T32" fmla="*/ 2000 w 4000"/>
                <a:gd name="T33" fmla="*/ 3531 h 4844"/>
                <a:gd name="T34" fmla="*/ 1531 w 4000"/>
                <a:gd name="T35" fmla="*/ 3343 h 4844"/>
                <a:gd name="T36" fmla="*/ 1344 w 4000"/>
                <a:gd name="T37" fmla="*/ 2874 h 4844"/>
                <a:gd name="T38" fmla="*/ 1531 w 4000"/>
                <a:gd name="T39" fmla="*/ 2406 h 4844"/>
                <a:gd name="T40" fmla="*/ 2000 w 4000"/>
                <a:gd name="T41" fmla="*/ 2187 h 4844"/>
                <a:gd name="T42" fmla="*/ 2468 w 4000"/>
                <a:gd name="T43" fmla="*/ 2406 h 4844"/>
                <a:gd name="T44" fmla="*/ 2655 w 4000"/>
                <a:gd name="T45" fmla="*/ 2874 h 4844"/>
                <a:gd name="T46" fmla="*/ 2468 w 4000"/>
                <a:gd name="T47" fmla="*/ 3343 h 4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000" h="4844">
                  <a:moveTo>
                    <a:pt x="2593" y="968"/>
                  </a:moveTo>
                  <a:lnTo>
                    <a:pt x="2593" y="968"/>
                  </a:lnTo>
                  <a:cubicBezTo>
                    <a:pt x="2218" y="124"/>
                    <a:pt x="2218" y="124"/>
                    <a:pt x="2218" y="124"/>
                  </a:cubicBezTo>
                  <a:cubicBezTo>
                    <a:pt x="2187" y="32"/>
                    <a:pt x="2093" y="0"/>
                    <a:pt x="2000" y="0"/>
                  </a:cubicBezTo>
                  <a:cubicBezTo>
                    <a:pt x="1906" y="0"/>
                    <a:pt x="1844" y="32"/>
                    <a:pt x="1813" y="124"/>
                  </a:cubicBezTo>
                  <a:cubicBezTo>
                    <a:pt x="1438" y="968"/>
                    <a:pt x="1438" y="968"/>
                    <a:pt x="1438" y="968"/>
                  </a:cubicBezTo>
                  <a:cubicBezTo>
                    <a:pt x="1125" y="1062"/>
                    <a:pt x="813" y="1218"/>
                    <a:pt x="594" y="1468"/>
                  </a:cubicBezTo>
                  <a:cubicBezTo>
                    <a:pt x="250" y="1812"/>
                    <a:pt x="0" y="2312"/>
                    <a:pt x="0" y="2874"/>
                  </a:cubicBezTo>
                  <a:cubicBezTo>
                    <a:pt x="0" y="3406"/>
                    <a:pt x="250" y="3906"/>
                    <a:pt x="594" y="4281"/>
                  </a:cubicBezTo>
                  <a:cubicBezTo>
                    <a:pt x="969" y="4624"/>
                    <a:pt x="1469" y="4843"/>
                    <a:pt x="2000" y="4843"/>
                  </a:cubicBezTo>
                  <a:cubicBezTo>
                    <a:pt x="2562" y="4843"/>
                    <a:pt x="3062" y="4624"/>
                    <a:pt x="3405" y="4281"/>
                  </a:cubicBezTo>
                  <a:cubicBezTo>
                    <a:pt x="3780" y="3906"/>
                    <a:pt x="3999" y="3406"/>
                    <a:pt x="3999" y="2874"/>
                  </a:cubicBezTo>
                  <a:cubicBezTo>
                    <a:pt x="3999" y="2312"/>
                    <a:pt x="3780" y="1812"/>
                    <a:pt x="3405" y="1468"/>
                  </a:cubicBezTo>
                  <a:cubicBezTo>
                    <a:pt x="3187" y="1218"/>
                    <a:pt x="2905" y="1062"/>
                    <a:pt x="2593" y="968"/>
                  </a:cubicBezTo>
                  <a:close/>
                  <a:moveTo>
                    <a:pt x="2468" y="3343"/>
                  </a:moveTo>
                  <a:lnTo>
                    <a:pt x="2468" y="3343"/>
                  </a:lnTo>
                  <a:cubicBezTo>
                    <a:pt x="2343" y="3437"/>
                    <a:pt x="2187" y="3531"/>
                    <a:pt x="2000" y="3531"/>
                  </a:cubicBezTo>
                  <a:cubicBezTo>
                    <a:pt x="1813" y="3531"/>
                    <a:pt x="1656" y="3437"/>
                    <a:pt x="1531" y="3343"/>
                  </a:cubicBezTo>
                  <a:cubicBezTo>
                    <a:pt x="1406" y="3218"/>
                    <a:pt x="1344" y="3062"/>
                    <a:pt x="1344" y="2874"/>
                  </a:cubicBezTo>
                  <a:cubicBezTo>
                    <a:pt x="1344" y="2687"/>
                    <a:pt x="1406" y="2499"/>
                    <a:pt x="1531" y="2406"/>
                  </a:cubicBezTo>
                  <a:cubicBezTo>
                    <a:pt x="1656" y="2281"/>
                    <a:pt x="1813" y="2187"/>
                    <a:pt x="2000" y="2187"/>
                  </a:cubicBezTo>
                  <a:cubicBezTo>
                    <a:pt x="2187" y="2187"/>
                    <a:pt x="2343" y="2281"/>
                    <a:pt x="2468" y="2406"/>
                  </a:cubicBezTo>
                  <a:cubicBezTo>
                    <a:pt x="2593" y="2499"/>
                    <a:pt x="2655" y="2687"/>
                    <a:pt x="2655" y="2874"/>
                  </a:cubicBezTo>
                  <a:cubicBezTo>
                    <a:pt x="2655" y="3062"/>
                    <a:pt x="2593" y="3218"/>
                    <a:pt x="2468" y="3343"/>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grpSp>
      <p:grpSp>
        <p:nvGrpSpPr>
          <p:cNvPr id="105" name="Group 104"/>
          <p:cNvGrpSpPr/>
          <p:nvPr/>
        </p:nvGrpSpPr>
        <p:grpSpPr>
          <a:xfrm>
            <a:off x="11833491" y="4487813"/>
            <a:ext cx="278870" cy="212555"/>
            <a:chOff x="1617663" y="1163638"/>
            <a:chExt cx="6862762" cy="5230812"/>
          </a:xfrm>
          <a:solidFill>
            <a:srgbClr val="FFFFFF"/>
          </a:solidFill>
        </p:grpSpPr>
        <p:sp>
          <p:nvSpPr>
            <p:cNvPr id="106" name="Freeform 1"/>
            <p:cNvSpPr>
              <a:spLocks noChangeArrowheads="1"/>
            </p:cNvSpPr>
            <p:nvPr/>
          </p:nvSpPr>
          <p:spPr bwMode="auto">
            <a:xfrm>
              <a:off x="2292350" y="2828925"/>
              <a:ext cx="5513388" cy="1833563"/>
            </a:xfrm>
            <a:custGeom>
              <a:avLst/>
              <a:gdLst>
                <a:gd name="T0" fmla="*/ 1157 w 15313"/>
                <a:gd name="T1" fmla="*/ 3093 h 5094"/>
                <a:gd name="T2" fmla="*/ 7063 w 15313"/>
                <a:gd name="T3" fmla="*/ 3093 h 5094"/>
                <a:gd name="T4" fmla="*/ 7063 w 15313"/>
                <a:gd name="T5" fmla="*/ 5093 h 5094"/>
                <a:gd name="T6" fmla="*/ 8249 w 15313"/>
                <a:gd name="T7" fmla="*/ 5093 h 5094"/>
                <a:gd name="T8" fmla="*/ 8249 w 15313"/>
                <a:gd name="T9" fmla="*/ 3093 h 5094"/>
                <a:gd name="T10" fmla="*/ 14156 w 15313"/>
                <a:gd name="T11" fmla="*/ 3093 h 5094"/>
                <a:gd name="T12" fmla="*/ 14156 w 15313"/>
                <a:gd name="T13" fmla="*/ 5093 h 5094"/>
                <a:gd name="T14" fmla="*/ 15312 w 15313"/>
                <a:gd name="T15" fmla="*/ 5093 h 5094"/>
                <a:gd name="T16" fmla="*/ 15312 w 15313"/>
                <a:gd name="T17" fmla="*/ 1938 h 5094"/>
                <a:gd name="T18" fmla="*/ 8249 w 15313"/>
                <a:gd name="T19" fmla="*/ 1938 h 5094"/>
                <a:gd name="T20" fmla="*/ 8249 w 15313"/>
                <a:gd name="T21" fmla="*/ 0 h 5094"/>
                <a:gd name="T22" fmla="*/ 7063 w 15313"/>
                <a:gd name="T23" fmla="*/ 0 h 5094"/>
                <a:gd name="T24" fmla="*/ 7063 w 15313"/>
                <a:gd name="T25" fmla="*/ 1938 h 5094"/>
                <a:gd name="T26" fmla="*/ 0 w 15313"/>
                <a:gd name="T27" fmla="*/ 1938 h 5094"/>
                <a:gd name="T28" fmla="*/ 0 w 15313"/>
                <a:gd name="T29" fmla="*/ 5093 h 5094"/>
                <a:gd name="T30" fmla="*/ 1157 w 15313"/>
                <a:gd name="T31" fmla="*/ 5093 h 5094"/>
                <a:gd name="T32" fmla="*/ 1157 w 15313"/>
                <a:gd name="T33" fmla="*/ 3093 h 5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13" h="5094">
                  <a:moveTo>
                    <a:pt x="1157" y="3093"/>
                  </a:moveTo>
                  <a:lnTo>
                    <a:pt x="7063" y="3093"/>
                  </a:lnTo>
                  <a:lnTo>
                    <a:pt x="7063" y="5093"/>
                  </a:lnTo>
                  <a:lnTo>
                    <a:pt x="8249" y="5093"/>
                  </a:lnTo>
                  <a:lnTo>
                    <a:pt x="8249" y="3093"/>
                  </a:lnTo>
                  <a:lnTo>
                    <a:pt x="14156" y="3093"/>
                  </a:lnTo>
                  <a:lnTo>
                    <a:pt x="14156" y="5093"/>
                  </a:lnTo>
                  <a:lnTo>
                    <a:pt x="15312" y="5093"/>
                  </a:lnTo>
                  <a:lnTo>
                    <a:pt x="15312" y="1938"/>
                  </a:lnTo>
                  <a:lnTo>
                    <a:pt x="8249" y="1938"/>
                  </a:lnTo>
                  <a:lnTo>
                    <a:pt x="8249" y="0"/>
                  </a:lnTo>
                  <a:lnTo>
                    <a:pt x="7063" y="0"/>
                  </a:lnTo>
                  <a:lnTo>
                    <a:pt x="7063" y="1938"/>
                  </a:lnTo>
                  <a:lnTo>
                    <a:pt x="0" y="1938"/>
                  </a:lnTo>
                  <a:lnTo>
                    <a:pt x="0" y="5093"/>
                  </a:lnTo>
                  <a:lnTo>
                    <a:pt x="1157" y="5093"/>
                  </a:lnTo>
                  <a:lnTo>
                    <a:pt x="1157" y="309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323E48"/>
                </a:solidFill>
                <a:latin typeface="Arial"/>
              </a:endParaRPr>
            </a:p>
          </p:txBody>
        </p:sp>
        <p:sp>
          <p:nvSpPr>
            <p:cNvPr id="107" name="Freeform 2"/>
            <p:cNvSpPr>
              <a:spLocks noChangeArrowheads="1"/>
            </p:cNvSpPr>
            <p:nvPr/>
          </p:nvSpPr>
          <p:spPr bwMode="auto">
            <a:xfrm>
              <a:off x="4149726" y="5010149"/>
              <a:ext cx="1811339" cy="1384301"/>
            </a:xfrm>
            <a:custGeom>
              <a:avLst/>
              <a:gdLst>
                <a:gd name="T0" fmla="*/ 0 w 5032"/>
                <a:gd name="T1" fmla="*/ 3843 h 3844"/>
                <a:gd name="T2" fmla="*/ 5031 w 5032"/>
                <a:gd name="T3" fmla="*/ 3843 h 3844"/>
                <a:gd name="T4" fmla="*/ 5031 w 5032"/>
                <a:gd name="T5" fmla="*/ 0 h 3844"/>
                <a:gd name="T6" fmla="*/ 0 w 5032"/>
                <a:gd name="T7" fmla="*/ 0 h 3844"/>
                <a:gd name="T8" fmla="*/ 0 w 5032"/>
                <a:gd name="T9" fmla="*/ 3843 h 3844"/>
              </a:gdLst>
              <a:ahLst/>
              <a:cxnLst>
                <a:cxn ang="0">
                  <a:pos x="T0" y="T1"/>
                </a:cxn>
                <a:cxn ang="0">
                  <a:pos x="T2" y="T3"/>
                </a:cxn>
                <a:cxn ang="0">
                  <a:pos x="T4" y="T5"/>
                </a:cxn>
                <a:cxn ang="0">
                  <a:pos x="T6" y="T7"/>
                </a:cxn>
                <a:cxn ang="0">
                  <a:pos x="T8" y="T9"/>
                </a:cxn>
              </a:cxnLst>
              <a:rect l="0" t="0" r="r" b="b"/>
              <a:pathLst>
                <a:path w="5032" h="3844">
                  <a:moveTo>
                    <a:pt x="0" y="3843"/>
                  </a:moveTo>
                  <a:lnTo>
                    <a:pt x="5031" y="3843"/>
                  </a:lnTo>
                  <a:lnTo>
                    <a:pt x="5031" y="0"/>
                  </a:lnTo>
                  <a:lnTo>
                    <a:pt x="0" y="0"/>
                  </a:lnTo>
                  <a:lnTo>
                    <a:pt x="0" y="384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323E48"/>
                </a:solidFill>
                <a:latin typeface="Arial"/>
              </a:endParaRPr>
            </a:p>
          </p:txBody>
        </p:sp>
        <p:sp>
          <p:nvSpPr>
            <p:cNvPr id="108" name="Freeform 3"/>
            <p:cNvSpPr>
              <a:spLocks noChangeArrowheads="1"/>
            </p:cNvSpPr>
            <p:nvPr/>
          </p:nvSpPr>
          <p:spPr bwMode="auto">
            <a:xfrm>
              <a:off x="4149725" y="1163638"/>
              <a:ext cx="1811338" cy="1384300"/>
            </a:xfrm>
            <a:custGeom>
              <a:avLst/>
              <a:gdLst>
                <a:gd name="T0" fmla="*/ 5031 w 5032"/>
                <a:gd name="T1" fmla="*/ 0 h 3845"/>
                <a:gd name="T2" fmla="*/ 0 w 5032"/>
                <a:gd name="T3" fmla="*/ 0 h 3845"/>
                <a:gd name="T4" fmla="*/ 0 w 5032"/>
                <a:gd name="T5" fmla="*/ 3844 h 3845"/>
                <a:gd name="T6" fmla="*/ 5031 w 5032"/>
                <a:gd name="T7" fmla="*/ 3844 h 3845"/>
                <a:gd name="T8" fmla="*/ 5031 w 5032"/>
                <a:gd name="T9" fmla="*/ 0 h 3845"/>
              </a:gdLst>
              <a:ahLst/>
              <a:cxnLst>
                <a:cxn ang="0">
                  <a:pos x="T0" y="T1"/>
                </a:cxn>
                <a:cxn ang="0">
                  <a:pos x="T2" y="T3"/>
                </a:cxn>
                <a:cxn ang="0">
                  <a:pos x="T4" y="T5"/>
                </a:cxn>
                <a:cxn ang="0">
                  <a:pos x="T6" y="T7"/>
                </a:cxn>
                <a:cxn ang="0">
                  <a:pos x="T8" y="T9"/>
                </a:cxn>
              </a:cxnLst>
              <a:rect l="0" t="0" r="r" b="b"/>
              <a:pathLst>
                <a:path w="5032" h="3845">
                  <a:moveTo>
                    <a:pt x="5031" y="0"/>
                  </a:moveTo>
                  <a:lnTo>
                    <a:pt x="0" y="0"/>
                  </a:lnTo>
                  <a:lnTo>
                    <a:pt x="0" y="3844"/>
                  </a:lnTo>
                  <a:lnTo>
                    <a:pt x="5031" y="3844"/>
                  </a:lnTo>
                  <a:lnTo>
                    <a:pt x="5031"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323E48"/>
                </a:solidFill>
                <a:latin typeface="Arial"/>
              </a:endParaRPr>
            </a:p>
          </p:txBody>
        </p:sp>
        <p:sp>
          <p:nvSpPr>
            <p:cNvPr id="109" name="Freeform 4"/>
            <p:cNvSpPr>
              <a:spLocks noChangeArrowheads="1"/>
            </p:cNvSpPr>
            <p:nvPr/>
          </p:nvSpPr>
          <p:spPr bwMode="auto">
            <a:xfrm>
              <a:off x="1617663" y="5010150"/>
              <a:ext cx="1811337" cy="1384300"/>
            </a:xfrm>
            <a:custGeom>
              <a:avLst/>
              <a:gdLst>
                <a:gd name="T0" fmla="*/ 0 w 5033"/>
                <a:gd name="T1" fmla="*/ 3843 h 3844"/>
                <a:gd name="T2" fmla="*/ 5032 w 5033"/>
                <a:gd name="T3" fmla="*/ 3843 h 3844"/>
                <a:gd name="T4" fmla="*/ 5032 w 5033"/>
                <a:gd name="T5" fmla="*/ 0 h 3844"/>
                <a:gd name="T6" fmla="*/ 0 w 5033"/>
                <a:gd name="T7" fmla="*/ 0 h 3844"/>
                <a:gd name="T8" fmla="*/ 0 w 5033"/>
                <a:gd name="T9" fmla="*/ 3843 h 3844"/>
              </a:gdLst>
              <a:ahLst/>
              <a:cxnLst>
                <a:cxn ang="0">
                  <a:pos x="T0" y="T1"/>
                </a:cxn>
                <a:cxn ang="0">
                  <a:pos x="T2" y="T3"/>
                </a:cxn>
                <a:cxn ang="0">
                  <a:pos x="T4" y="T5"/>
                </a:cxn>
                <a:cxn ang="0">
                  <a:pos x="T6" y="T7"/>
                </a:cxn>
                <a:cxn ang="0">
                  <a:pos x="T8" y="T9"/>
                </a:cxn>
              </a:cxnLst>
              <a:rect l="0" t="0" r="r" b="b"/>
              <a:pathLst>
                <a:path w="5033" h="3844">
                  <a:moveTo>
                    <a:pt x="0" y="3843"/>
                  </a:moveTo>
                  <a:lnTo>
                    <a:pt x="5032" y="3843"/>
                  </a:lnTo>
                  <a:lnTo>
                    <a:pt x="5032" y="0"/>
                  </a:lnTo>
                  <a:lnTo>
                    <a:pt x="0" y="0"/>
                  </a:lnTo>
                  <a:lnTo>
                    <a:pt x="0" y="3843"/>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323E48"/>
                </a:solidFill>
                <a:latin typeface="Arial"/>
              </a:endParaRPr>
            </a:p>
          </p:txBody>
        </p:sp>
        <p:sp>
          <p:nvSpPr>
            <p:cNvPr id="110" name="Freeform 5"/>
            <p:cNvSpPr>
              <a:spLocks noChangeArrowheads="1"/>
            </p:cNvSpPr>
            <p:nvPr/>
          </p:nvSpPr>
          <p:spPr bwMode="auto">
            <a:xfrm>
              <a:off x="6669088" y="5010150"/>
              <a:ext cx="1811337" cy="1384300"/>
            </a:xfrm>
            <a:custGeom>
              <a:avLst/>
              <a:gdLst>
                <a:gd name="T0" fmla="*/ 0 w 5032"/>
                <a:gd name="T1" fmla="*/ 0 h 3844"/>
                <a:gd name="T2" fmla="*/ 0 w 5032"/>
                <a:gd name="T3" fmla="*/ 3843 h 3844"/>
                <a:gd name="T4" fmla="*/ 5031 w 5032"/>
                <a:gd name="T5" fmla="*/ 3843 h 3844"/>
                <a:gd name="T6" fmla="*/ 5031 w 5032"/>
                <a:gd name="T7" fmla="*/ 0 h 3844"/>
                <a:gd name="T8" fmla="*/ 0 w 5032"/>
                <a:gd name="T9" fmla="*/ 0 h 3844"/>
              </a:gdLst>
              <a:ahLst/>
              <a:cxnLst>
                <a:cxn ang="0">
                  <a:pos x="T0" y="T1"/>
                </a:cxn>
                <a:cxn ang="0">
                  <a:pos x="T2" y="T3"/>
                </a:cxn>
                <a:cxn ang="0">
                  <a:pos x="T4" y="T5"/>
                </a:cxn>
                <a:cxn ang="0">
                  <a:pos x="T6" y="T7"/>
                </a:cxn>
                <a:cxn ang="0">
                  <a:pos x="T8" y="T9"/>
                </a:cxn>
              </a:cxnLst>
              <a:rect l="0" t="0" r="r" b="b"/>
              <a:pathLst>
                <a:path w="5032" h="3844">
                  <a:moveTo>
                    <a:pt x="0" y="0"/>
                  </a:moveTo>
                  <a:lnTo>
                    <a:pt x="0" y="3843"/>
                  </a:lnTo>
                  <a:lnTo>
                    <a:pt x="5031" y="3843"/>
                  </a:lnTo>
                  <a:lnTo>
                    <a:pt x="5031" y="0"/>
                  </a:lnTo>
                  <a:lnTo>
                    <a:pt x="0" y="0"/>
                  </a:ln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323E48"/>
                </a:solidFill>
                <a:latin typeface="Arial"/>
              </a:endParaRPr>
            </a:p>
          </p:txBody>
        </p:sp>
      </p:grpSp>
      <p:grpSp>
        <p:nvGrpSpPr>
          <p:cNvPr id="111" name="Group 110"/>
          <p:cNvGrpSpPr/>
          <p:nvPr/>
        </p:nvGrpSpPr>
        <p:grpSpPr>
          <a:xfrm>
            <a:off x="11846987" y="4068817"/>
            <a:ext cx="253469" cy="196699"/>
            <a:chOff x="144463" y="-17463"/>
            <a:chExt cx="9788525" cy="7596188"/>
          </a:xfrm>
          <a:solidFill>
            <a:schemeClr val="bg1"/>
          </a:solidFill>
        </p:grpSpPr>
        <p:sp>
          <p:nvSpPr>
            <p:cNvPr id="112" name="Freeform 1"/>
            <p:cNvSpPr>
              <a:spLocks noChangeArrowheads="1"/>
            </p:cNvSpPr>
            <p:nvPr/>
          </p:nvSpPr>
          <p:spPr bwMode="auto">
            <a:xfrm>
              <a:off x="3216275" y="6072188"/>
              <a:ext cx="6716713" cy="1220787"/>
            </a:xfrm>
            <a:custGeom>
              <a:avLst/>
              <a:gdLst>
                <a:gd name="T0" fmla="*/ 16971 w 18659"/>
                <a:gd name="T1" fmla="*/ 3389 h 3390"/>
                <a:gd name="T2" fmla="*/ 16971 w 18659"/>
                <a:gd name="T3" fmla="*/ 3389 h 3390"/>
                <a:gd name="T4" fmla="*/ 1702 w 18659"/>
                <a:gd name="T5" fmla="*/ 3389 h 3390"/>
                <a:gd name="T6" fmla="*/ 0 w 18659"/>
                <a:gd name="T7" fmla="*/ 1687 h 3390"/>
                <a:gd name="T8" fmla="*/ 1702 w 18659"/>
                <a:gd name="T9" fmla="*/ 0 h 3390"/>
                <a:gd name="T10" fmla="*/ 16971 w 18659"/>
                <a:gd name="T11" fmla="*/ 0 h 3390"/>
                <a:gd name="T12" fmla="*/ 18658 w 18659"/>
                <a:gd name="T13" fmla="*/ 1687 h 3390"/>
                <a:gd name="T14" fmla="*/ 16971 w 18659"/>
                <a:gd name="T15" fmla="*/ 3389 h 3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59" h="3390">
                  <a:moveTo>
                    <a:pt x="16971" y="3389"/>
                  </a:moveTo>
                  <a:lnTo>
                    <a:pt x="16971" y="3389"/>
                  </a:lnTo>
                  <a:cubicBezTo>
                    <a:pt x="1702" y="3389"/>
                    <a:pt x="1702" y="3389"/>
                    <a:pt x="1702" y="3389"/>
                  </a:cubicBezTo>
                  <a:cubicBezTo>
                    <a:pt x="757" y="3389"/>
                    <a:pt x="0" y="2633"/>
                    <a:pt x="0" y="1687"/>
                  </a:cubicBezTo>
                  <a:cubicBezTo>
                    <a:pt x="0" y="757"/>
                    <a:pt x="757" y="0"/>
                    <a:pt x="1702" y="0"/>
                  </a:cubicBezTo>
                  <a:cubicBezTo>
                    <a:pt x="16971" y="0"/>
                    <a:pt x="16971" y="0"/>
                    <a:pt x="16971" y="0"/>
                  </a:cubicBezTo>
                  <a:cubicBezTo>
                    <a:pt x="17901" y="0"/>
                    <a:pt x="18658" y="757"/>
                    <a:pt x="18658" y="1687"/>
                  </a:cubicBezTo>
                  <a:cubicBezTo>
                    <a:pt x="18658" y="2633"/>
                    <a:pt x="17901" y="3389"/>
                    <a:pt x="16971" y="3389"/>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113" name="Freeform 2"/>
            <p:cNvSpPr>
              <a:spLocks noChangeArrowheads="1"/>
            </p:cNvSpPr>
            <p:nvPr/>
          </p:nvSpPr>
          <p:spPr bwMode="auto">
            <a:xfrm>
              <a:off x="3216275" y="3324225"/>
              <a:ext cx="6716713" cy="1219200"/>
            </a:xfrm>
            <a:custGeom>
              <a:avLst/>
              <a:gdLst>
                <a:gd name="T0" fmla="*/ 16971 w 18659"/>
                <a:gd name="T1" fmla="*/ 3387 h 3388"/>
                <a:gd name="T2" fmla="*/ 16971 w 18659"/>
                <a:gd name="T3" fmla="*/ 3387 h 3388"/>
                <a:gd name="T4" fmla="*/ 1702 w 18659"/>
                <a:gd name="T5" fmla="*/ 3387 h 3388"/>
                <a:gd name="T6" fmla="*/ 0 w 18659"/>
                <a:gd name="T7" fmla="*/ 1686 h 3388"/>
                <a:gd name="T8" fmla="*/ 1702 w 18659"/>
                <a:gd name="T9" fmla="*/ 0 h 3388"/>
                <a:gd name="T10" fmla="*/ 16971 w 18659"/>
                <a:gd name="T11" fmla="*/ 0 h 3388"/>
                <a:gd name="T12" fmla="*/ 18658 w 18659"/>
                <a:gd name="T13" fmla="*/ 1686 h 3388"/>
                <a:gd name="T14" fmla="*/ 16971 w 18659"/>
                <a:gd name="T15" fmla="*/ 3387 h 3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59" h="3388">
                  <a:moveTo>
                    <a:pt x="16971" y="3387"/>
                  </a:moveTo>
                  <a:lnTo>
                    <a:pt x="16971" y="3387"/>
                  </a:lnTo>
                  <a:cubicBezTo>
                    <a:pt x="1702" y="3387"/>
                    <a:pt x="1702" y="3387"/>
                    <a:pt x="1702" y="3387"/>
                  </a:cubicBezTo>
                  <a:cubicBezTo>
                    <a:pt x="757" y="3387"/>
                    <a:pt x="0" y="2631"/>
                    <a:pt x="0" y="1686"/>
                  </a:cubicBezTo>
                  <a:cubicBezTo>
                    <a:pt x="0" y="756"/>
                    <a:pt x="757" y="0"/>
                    <a:pt x="1702" y="0"/>
                  </a:cubicBezTo>
                  <a:cubicBezTo>
                    <a:pt x="16971" y="0"/>
                    <a:pt x="16971" y="0"/>
                    <a:pt x="16971" y="0"/>
                  </a:cubicBezTo>
                  <a:cubicBezTo>
                    <a:pt x="17901" y="0"/>
                    <a:pt x="18658" y="756"/>
                    <a:pt x="18658" y="1686"/>
                  </a:cubicBezTo>
                  <a:cubicBezTo>
                    <a:pt x="18658" y="2631"/>
                    <a:pt x="17901" y="3387"/>
                    <a:pt x="16971" y="338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114" name="Freeform 3"/>
            <p:cNvSpPr>
              <a:spLocks noChangeArrowheads="1"/>
            </p:cNvSpPr>
            <p:nvPr/>
          </p:nvSpPr>
          <p:spPr bwMode="auto">
            <a:xfrm>
              <a:off x="3216275" y="569913"/>
              <a:ext cx="6716713" cy="1225550"/>
            </a:xfrm>
            <a:custGeom>
              <a:avLst/>
              <a:gdLst>
                <a:gd name="T0" fmla="*/ 16971 w 18659"/>
                <a:gd name="T1" fmla="*/ 3403 h 3404"/>
                <a:gd name="T2" fmla="*/ 16971 w 18659"/>
                <a:gd name="T3" fmla="*/ 3403 h 3404"/>
                <a:gd name="T4" fmla="*/ 1702 w 18659"/>
                <a:gd name="T5" fmla="*/ 3403 h 3404"/>
                <a:gd name="T6" fmla="*/ 0 w 18659"/>
                <a:gd name="T7" fmla="*/ 1702 h 3404"/>
                <a:gd name="T8" fmla="*/ 1702 w 18659"/>
                <a:gd name="T9" fmla="*/ 0 h 3404"/>
                <a:gd name="T10" fmla="*/ 16971 w 18659"/>
                <a:gd name="T11" fmla="*/ 0 h 3404"/>
                <a:gd name="T12" fmla="*/ 18658 w 18659"/>
                <a:gd name="T13" fmla="*/ 1702 h 3404"/>
                <a:gd name="T14" fmla="*/ 16971 w 18659"/>
                <a:gd name="T15" fmla="*/ 3403 h 34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659" h="3404">
                  <a:moveTo>
                    <a:pt x="16971" y="3403"/>
                  </a:moveTo>
                  <a:lnTo>
                    <a:pt x="16971" y="3403"/>
                  </a:lnTo>
                  <a:cubicBezTo>
                    <a:pt x="1702" y="3403"/>
                    <a:pt x="1702" y="3403"/>
                    <a:pt x="1702" y="3403"/>
                  </a:cubicBezTo>
                  <a:cubicBezTo>
                    <a:pt x="757" y="3403"/>
                    <a:pt x="0" y="2647"/>
                    <a:pt x="0" y="1702"/>
                  </a:cubicBezTo>
                  <a:cubicBezTo>
                    <a:pt x="0" y="771"/>
                    <a:pt x="757" y="0"/>
                    <a:pt x="1702" y="0"/>
                  </a:cubicBezTo>
                  <a:cubicBezTo>
                    <a:pt x="16971" y="0"/>
                    <a:pt x="16971" y="0"/>
                    <a:pt x="16971" y="0"/>
                  </a:cubicBezTo>
                  <a:cubicBezTo>
                    <a:pt x="17901" y="0"/>
                    <a:pt x="18658" y="771"/>
                    <a:pt x="18658" y="1702"/>
                  </a:cubicBezTo>
                  <a:cubicBezTo>
                    <a:pt x="18658" y="2647"/>
                    <a:pt x="17901" y="3403"/>
                    <a:pt x="16971" y="340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115" name="Freeform 4"/>
            <p:cNvSpPr>
              <a:spLocks noChangeArrowheads="1"/>
            </p:cNvSpPr>
            <p:nvPr/>
          </p:nvSpPr>
          <p:spPr bwMode="auto">
            <a:xfrm>
              <a:off x="144463" y="5505450"/>
              <a:ext cx="2178050" cy="2073275"/>
            </a:xfrm>
            <a:custGeom>
              <a:avLst/>
              <a:gdLst>
                <a:gd name="T0" fmla="*/ 5904 w 6051"/>
                <a:gd name="T1" fmla="*/ 2385 h 5760"/>
                <a:gd name="T2" fmla="*/ 5904 w 6051"/>
                <a:gd name="T3" fmla="*/ 2385 h 5760"/>
                <a:gd name="T4" fmla="*/ 4595 w 6051"/>
                <a:gd name="T5" fmla="*/ 3665 h 5760"/>
                <a:gd name="T6" fmla="*/ 4901 w 6051"/>
                <a:gd name="T7" fmla="*/ 5482 h 5760"/>
                <a:gd name="T8" fmla="*/ 4653 w 6051"/>
                <a:gd name="T9" fmla="*/ 5672 h 5760"/>
                <a:gd name="T10" fmla="*/ 3025 w 6051"/>
                <a:gd name="T11" fmla="*/ 4814 h 5760"/>
                <a:gd name="T12" fmla="*/ 1396 w 6051"/>
                <a:gd name="T13" fmla="*/ 5672 h 5760"/>
                <a:gd name="T14" fmla="*/ 1149 w 6051"/>
                <a:gd name="T15" fmla="*/ 5482 h 5760"/>
                <a:gd name="T16" fmla="*/ 1454 w 6051"/>
                <a:gd name="T17" fmla="*/ 3665 h 5760"/>
                <a:gd name="T18" fmla="*/ 131 w 6051"/>
                <a:gd name="T19" fmla="*/ 2385 h 5760"/>
                <a:gd name="T20" fmla="*/ 233 w 6051"/>
                <a:gd name="T21" fmla="*/ 2094 h 5760"/>
                <a:gd name="T22" fmla="*/ 2051 w 6051"/>
                <a:gd name="T23" fmla="*/ 1818 h 5760"/>
                <a:gd name="T24" fmla="*/ 2865 w 6051"/>
                <a:gd name="T25" fmla="*/ 174 h 5760"/>
                <a:gd name="T26" fmla="*/ 3170 w 6051"/>
                <a:gd name="T27" fmla="*/ 174 h 5760"/>
                <a:gd name="T28" fmla="*/ 3999 w 6051"/>
                <a:gd name="T29" fmla="*/ 1818 h 5760"/>
                <a:gd name="T30" fmla="*/ 5817 w 6051"/>
                <a:gd name="T31" fmla="*/ 2094 h 5760"/>
                <a:gd name="T32" fmla="*/ 5904 w 6051"/>
                <a:gd name="T33" fmla="*/ 2385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1" h="5760">
                  <a:moveTo>
                    <a:pt x="5904" y="2385"/>
                  </a:moveTo>
                  <a:lnTo>
                    <a:pt x="5904" y="2385"/>
                  </a:lnTo>
                  <a:cubicBezTo>
                    <a:pt x="4595" y="3665"/>
                    <a:pt x="4595" y="3665"/>
                    <a:pt x="4595" y="3665"/>
                  </a:cubicBezTo>
                  <a:cubicBezTo>
                    <a:pt x="4901" y="5482"/>
                    <a:pt x="4901" y="5482"/>
                    <a:pt x="4901" y="5482"/>
                  </a:cubicBezTo>
                  <a:cubicBezTo>
                    <a:pt x="4930" y="5672"/>
                    <a:pt x="4828" y="5759"/>
                    <a:pt x="4653" y="5672"/>
                  </a:cubicBezTo>
                  <a:cubicBezTo>
                    <a:pt x="3025" y="4814"/>
                    <a:pt x="3025" y="4814"/>
                    <a:pt x="3025" y="4814"/>
                  </a:cubicBezTo>
                  <a:cubicBezTo>
                    <a:pt x="1396" y="5672"/>
                    <a:pt x="1396" y="5672"/>
                    <a:pt x="1396" y="5672"/>
                  </a:cubicBezTo>
                  <a:cubicBezTo>
                    <a:pt x="1221" y="5759"/>
                    <a:pt x="1105" y="5672"/>
                    <a:pt x="1149" y="5482"/>
                  </a:cubicBezTo>
                  <a:cubicBezTo>
                    <a:pt x="1454" y="3665"/>
                    <a:pt x="1454" y="3665"/>
                    <a:pt x="1454" y="3665"/>
                  </a:cubicBezTo>
                  <a:cubicBezTo>
                    <a:pt x="131" y="2385"/>
                    <a:pt x="131" y="2385"/>
                    <a:pt x="131" y="2385"/>
                  </a:cubicBezTo>
                  <a:cubicBezTo>
                    <a:pt x="0" y="2254"/>
                    <a:pt x="44" y="2123"/>
                    <a:pt x="233" y="2094"/>
                  </a:cubicBezTo>
                  <a:cubicBezTo>
                    <a:pt x="2051" y="1818"/>
                    <a:pt x="2051" y="1818"/>
                    <a:pt x="2051" y="1818"/>
                  </a:cubicBezTo>
                  <a:cubicBezTo>
                    <a:pt x="2865" y="174"/>
                    <a:pt x="2865" y="174"/>
                    <a:pt x="2865" y="174"/>
                  </a:cubicBezTo>
                  <a:cubicBezTo>
                    <a:pt x="2952" y="0"/>
                    <a:pt x="3098" y="0"/>
                    <a:pt x="3170" y="174"/>
                  </a:cubicBezTo>
                  <a:cubicBezTo>
                    <a:pt x="3999" y="1818"/>
                    <a:pt x="3999" y="1818"/>
                    <a:pt x="3999" y="1818"/>
                  </a:cubicBezTo>
                  <a:cubicBezTo>
                    <a:pt x="5817" y="2094"/>
                    <a:pt x="5817" y="2094"/>
                    <a:pt x="5817" y="2094"/>
                  </a:cubicBezTo>
                  <a:cubicBezTo>
                    <a:pt x="6006" y="2108"/>
                    <a:pt x="6050" y="2254"/>
                    <a:pt x="5904" y="238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116" name="Freeform 5"/>
            <p:cNvSpPr>
              <a:spLocks noChangeArrowheads="1"/>
            </p:cNvSpPr>
            <p:nvPr/>
          </p:nvSpPr>
          <p:spPr bwMode="auto">
            <a:xfrm>
              <a:off x="144463" y="2732088"/>
              <a:ext cx="2178050" cy="2073275"/>
            </a:xfrm>
            <a:custGeom>
              <a:avLst/>
              <a:gdLst>
                <a:gd name="T0" fmla="*/ 5904 w 6051"/>
                <a:gd name="T1" fmla="*/ 2385 h 5759"/>
                <a:gd name="T2" fmla="*/ 5904 w 6051"/>
                <a:gd name="T3" fmla="*/ 2385 h 5759"/>
                <a:gd name="T4" fmla="*/ 4595 w 6051"/>
                <a:gd name="T5" fmla="*/ 3664 h 5759"/>
                <a:gd name="T6" fmla="*/ 4901 w 6051"/>
                <a:gd name="T7" fmla="*/ 5482 h 5759"/>
                <a:gd name="T8" fmla="*/ 4653 w 6051"/>
                <a:gd name="T9" fmla="*/ 5671 h 5759"/>
                <a:gd name="T10" fmla="*/ 3025 w 6051"/>
                <a:gd name="T11" fmla="*/ 4813 h 5759"/>
                <a:gd name="T12" fmla="*/ 1396 w 6051"/>
                <a:gd name="T13" fmla="*/ 5671 h 5759"/>
                <a:gd name="T14" fmla="*/ 1149 w 6051"/>
                <a:gd name="T15" fmla="*/ 5482 h 5759"/>
                <a:gd name="T16" fmla="*/ 1454 w 6051"/>
                <a:gd name="T17" fmla="*/ 3664 h 5759"/>
                <a:gd name="T18" fmla="*/ 131 w 6051"/>
                <a:gd name="T19" fmla="*/ 2385 h 5759"/>
                <a:gd name="T20" fmla="*/ 233 w 6051"/>
                <a:gd name="T21" fmla="*/ 2095 h 5759"/>
                <a:gd name="T22" fmla="*/ 2051 w 6051"/>
                <a:gd name="T23" fmla="*/ 1818 h 5759"/>
                <a:gd name="T24" fmla="*/ 2865 w 6051"/>
                <a:gd name="T25" fmla="*/ 175 h 5759"/>
                <a:gd name="T26" fmla="*/ 3170 w 6051"/>
                <a:gd name="T27" fmla="*/ 175 h 5759"/>
                <a:gd name="T28" fmla="*/ 3985 w 6051"/>
                <a:gd name="T29" fmla="*/ 1818 h 5759"/>
                <a:gd name="T30" fmla="*/ 5817 w 6051"/>
                <a:gd name="T31" fmla="*/ 2095 h 5759"/>
                <a:gd name="T32" fmla="*/ 5904 w 6051"/>
                <a:gd name="T33" fmla="*/ 2385 h 5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1" h="5759">
                  <a:moveTo>
                    <a:pt x="5904" y="2385"/>
                  </a:moveTo>
                  <a:lnTo>
                    <a:pt x="5904" y="2385"/>
                  </a:lnTo>
                  <a:cubicBezTo>
                    <a:pt x="4595" y="3664"/>
                    <a:pt x="4595" y="3664"/>
                    <a:pt x="4595" y="3664"/>
                  </a:cubicBezTo>
                  <a:cubicBezTo>
                    <a:pt x="4901" y="5482"/>
                    <a:pt x="4901" y="5482"/>
                    <a:pt x="4901" y="5482"/>
                  </a:cubicBezTo>
                  <a:cubicBezTo>
                    <a:pt x="4930" y="5671"/>
                    <a:pt x="4828" y="5758"/>
                    <a:pt x="4653" y="5671"/>
                  </a:cubicBezTo>
                  <a:cubicBezTo>
                    <a:pt x="3025" y="4813"/>
                    <a:pt x="3025" y="4813"/>
                    <a:pt x="3025" y="4813"/>
                  </a:cubicBezTo>
                  <a:cubicBezTo>
                    <a:pt x="1396" y="5671"/>
                    <a:pt x="1396" y="5671"/>
                    <a:pt x="1396" y="5671"/>
                  </a:cubicBezTo>
                  <a:cubicBezTo>
                    <a:pt x="1221" y="5758"/>
                    <a:pt x="1105" y="5671"/>
                    <a:pt x="1149" y="5482"/>
                  </a:cubicBezTo>
                  <a:cubicBezTo>
                    <a:pt x="1454" y="3664"/>
                    <a:pt x="1454" y="3664"/>
                    <a:pt x="1454" y="3664"/>
                  </a:cubicBezTo>
                  <a:cubicBezTo>
                    <a:pt x="131" y="2385"/>
                    <a:pt x="131" y="2385"/>
                    <a:pt x="131" y="2385"/>
                  </a:cubicBezTo>
                  <a:cubicBezTo>
                    <a:pt x="0" y="2254"/>
                    <a:pt x="44" y="2123"/>
                    <a:pt x="233" y="2095"/>
                  </a:cubicBezTo>
                  <a:cubicBezTo>
                    <a:pt x="2051" y="1818"/>
                    <a:pt x="2051" y="1818"/>
                    <a:pt x="2051" y="1818"/>
                  </a:cubicBezTo>
                  <a:cubicBezTo>
                    <a:pt x="2865" y="175"/>
                    <a:pt x="2865" y="175"/>
                    <a:pt x="2865" y="175"/>
                  </a:cubicBezTo>
                  <a:cubicBezTo>
                    <a:pt x="2952" y="0"/>
                    <a:pt x="3098" y="0"/>
                    <a:pt x="3170" y="175"/>
                  </a:cubicBezTo>
                  <a:cubicBezTo>
                    <a:pt x="3985" y="1818"/>
                    <a:pt x="3985" y="1818"/>
                    <a:pt x="3985" y="1818"/>
                  </a:cubicBezTo>
                  <a:cubicBezTo>
                    <a:pt x="5817" y="2095"/>
                    <a:pt x="5817" y="2095"/>
                    <a:pt x="5817" y="2095"/>
                  </a:cubicBezTo>
                  <a:cubicBezTo>
                    <a:pt x="6006" y="2123"/>
                    <a:pt x="6050" y="2254"/>
                    <a:pt x="5904" y="238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sp>
          <p:nvSpPr>
            <p:cNvPr id="117" name="Freeform 6"/>
            <p:cNvSpPr>
              <a:spLocks noChangeArrowheads="1"/>
            </p:cNvSpPr>
            <p:nvPr/>
          </p:nvSpPr>
          <p:spPr bwMode="auto">
            <a:xfrm>
              <a:off x="144463" y="-17463"/>
              <a:ext cx="2178050" cy="2073276"/>
            </a:xfrm>
            <a:custGeom>
              <a:avLst/>
              <a:gdLst>
                <a:gd name="T0" fmla="*/ 5904 w 6051"/>
                <a:gd name="T1" fmla="*/ 2385 h 5760"/>
                <a:gd name="T2" fmla="*/ 5904 w 6051"/>
                <a:gd name="T3" fmla="*/ 2385 h 5760"/>
                <a:gd name="T4" fmla="*/ 4595 w 6051"/>
                <a:gd name="T5" fmla="*/ 3665 h 5760"/>
                <a:gd name="T6" fmla="*/ 4901 w 6051"/>
                <a:gd name="T7" fmla="*/ 5483 h 5760"/>
                <a:gd name="T8" fmla="*/ 4653 w 6051"/>
                <a:gd name="T9" fmla="*/ 5672 h 5760"/>
                <a:gd name="T10" fmla="*/ 3025 w 6051"/>
                <a:gd name="T11" fmla="*/ 4814 h 5760"/>
                <a:gd name="T12" fmla="*/ 1396 w 6051"/>
                <a:gd name="T13" fmla="*/ 5672 h 5760"/>
                <a:gd name="T14" fmla="*/ 1149 w 6051"/>
                <a:gd name="T15" fmla="*/ 5483 h 5760"/>
                <a:gd name="T16" fmla="*/ 1454 w 6051"/>
                <a:gd name="T17" fmla="*/ 3665 h 5760"/>
                <a:gd name="T18" fmla="*/ 131 w 6051"/>
                <a:gd name="T19" fmla="*/ 2385 h 5760"/>
                <a:gd name="T20" fmla="*/ 233 w 6051"/>
                <a:gd name="T21" fmla="*/ 2094 h 5760"/>
                <a:gd name="T22" fmla="*/ 2051 w 6051"/>
                <a:gd name="T23" fmla="*/ 1818 h 5760"/>
                <a:gd name="T24" fmla="*/ 2865 w 6051"/>
                <a:gd name="T25" fmla="*/ 175 h 5760"/>
                <a:gd name="T26" fmla="*/ 3170 w 6051"/>
                <a:gd name="T27" fmla="*/ 175 h 5760"/>
                <a:gd name="T28" fmla="*/ 3999 w 6051"/>
                <a:gd name="T29" fmla="*/ 1818 h 5760"/>
                <a:gd name="T30" fmla="*/ 5817 w 6051"/>
                <a:gd name="T31" fmla="*/ 2094 h 5760"/>
                <a:gd name="T32" fmla="*/ 5904 w 6051"/>
                <a:gd name="T33" fmla="*/ 2385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51" h="5760">
                  <a:moveTo>
                    <a:pt x="5904" y="2385"/>
                  </a:moveTo>
                  <a:lnTo>
                    <a:pt x="5904" y="2385"/>
                  </a:lnTo>
                  <a:cubicBezTo>
                    <a:pt x="4595" y="3665"/>
                    <a:pt x="4595" y="3665"/>
                    <a:pt x="4595" y="3665"/>
                  </a:cubicBezTo>
                  <a:cubicBezTo>
                    <a:pt x="4901" y="5483"/>
                    <a:pt x="4901" y="5483"/>
                    <a:pt x="4901" y="5483"/>
                  </a:cubicBezTo>
                  <a:cubicBezTo>
                    <a:pt x="4930" y="5672"/>
                    <a:pt x="4828" y="5759"/>
                    <a:pt x="4653" y="5672"/>
                  </a:cubicBezTo>
                  <a:cubicBezTo>
                    <a:pt x="3025" y="4814"/>
                    <a:pt x="3025" y="4814"/>
                    <a:pt x="3025" y="4814"/>
                  </a:cubicBezTo>
                  <a:cubicBezTo>
                    <a:pt x="1396" y="5672"/>
                    <a:pt x="1396" y="5672"/>
                    <a:pt x="1396" y="5672"/>
                  </a:cubicBezTo>
                  <a:cubicBezTo>
                    <a:pt x="1221" y="5759"/>
                    <a:pt x="1105" y="5672"/>
                    <a:pt x="1149" y="5483"/>
                  </a:cubicBezTo>
                  <a:cubicBezTo>
                    <a:pt x="1454" y="3665"/>
                    <a:pt x="1454" y="3665"/>
                    <a:pt x="1454" y="3665"/>
                  </a:cubicBezTo>
                  <a:cubicBezTo>
                    <a:pt x="131" y="2385"/>
                    <a:pt x="131" y="2385"/>
                    <a:pt x="131" y="2385"/>
                  </a:cubicBezTo>
                  <a:cubicBezTo>
                    <a:pt x="0" y="2254"/>
                    <a:pt x="44" y="2124"/>
                    <a:pt x="233" y="2094"/>
                  </a:cubicBezTo>
                  <a:cubicBezTo>
                    <a:pt x="2051" y="1818"/>
                    <a:pt x="2051" y="1818"/>
                    <a:pt x="2051" y="1818"/>
                  </a:cubicBezTo>
                  <a:cubicBezTo>
                    <a:pt x="2865" y="175"/>
                    <a:pt x="2865" y="175"/>
                    <a:pt x="2865" y="175"/>
                  </a:cubicBezTo>
                  <a:cubicBezTo>
                    <a:pt x="2952" y="0"/>
                    <a:pt x="3098" y="0"/>
                    <a:pt x="3170" y="175"/>
                  </a:cubicBezTo>
                  <a:cubicBezTo>
                    <a:pt x="3999" y="1818"/>
                    <a:pt x="3999" y="1818"/>
                    <a:pt x="3999" y="1818"/>
                  </a:cubicBezTo>
                  <a:cubicBezTo>
                    <a:pt x="5817" y="2094"/>
                    <a:pt x="5817" y="2094"/>
                    <a:pt x="5817" y="2094"/>
                  </a:cubicBezTo>
                  <a:cubicBezTo>
                    <a:pt x="6006" y="2124"/>
                    <a:pt x="6050" y="2254"/>
                    <a:pt x="5904" y="238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240">
                <a:defRPr/>
              </a:pPr>
              <a:endParaRPr lang="en-US" dirty="0">
                <a:solidFill>
                  <a:srgbClr val="000000"/>
                </a:solidFill>
                <a:latin typeface="Arial"/>
              </a:endParaRPr>
            </a:p>
          </p:txBody>
        </p:sp>
      </p:grpSp>
      <p:pic>
        <p:nvPicPr>
          <p:cNvPr id="3" name="Picture 2"/>
          <p:cNvPicPr>
            <a:picLocks noChangeAspect="1"/>
          </p:cNvPicPr>
          <p:nvPr/>
        </p:nvPicPr>
        <p:blipFill>
          <a:blip r:embed="rId3"/>
          <a:stretch>
            <a:fillRect/>
          </a:stretch>
        </p:blipFill>
        <p:spPr>
          <a:xfrm>
            <a:off x="6842897" y="173736"/>
            <a:ext cx="5129986" cy="6559772"/>
          </a:xfrm>
          <a:prstGeom prst="rect">
            <a:avLst/>
          </a:prstGeom>
          <a:ln>
            <a:solidFill>
              <a:schemeClr val="tx1"/>
            </a:solidFill>
          </a:ln>
          <a:effectLst>
            <a:softEdge rad="112500"/>
          </a:effectLst>
        </p:spPr>
      </p:pic>
      <p:sp>
        <p:nvSpPr>
          <p:cNvPr id="4" name="TextBox 3"/>
          <p:cNvSpPr txBox="1"/>
          <p:nvPr/>
        </p:nvSpPr>
        <p:spPr>
          <a:xfrm>
            <a:off x="1030288" y="1108710"/>
            <a:ext cx="6071347" cy="4170372"/>
          </a:xfrm>
          <a:prstGeom prst="rect">
            <a:avLst/>
          </a:prstGeom>
          <a:noFill/>
        </p:spPr>
        <p:txBody>
          <a:bodyPr wrap="square" rtlCol="0">
            <a:spAutoFit/>
          </a:bodyPr>
          <a:lstStyle/>
          <a:p>
            <a:pPr marL="285750" indent="-285750">
              <a:spcAft>
                <a:spcPts val="600"/>
              </a:spcAft>
              <a:buFont typeface="Arial" panose="020B0604020202020204" pitchFamily="34" charset="0"/>
              <a:buChar char="•"/>
            </a:pPr>
            <a:endParaRPr lang="en-US" sz="2000" dirty="0"/>
          </a:p>
          <a:p>
            <a:pPr marL="285750" indent="-285750">
              <a:spcAft>
                <a:spcPts val="600"/>
              </a:spcAft>
              <a:buFont typeface="Arial" panose="020B0604020202020204" pitchFamily="34" charset="0"/>
              <a:buChar char="•"/>
            </a:pPr>
            <a:r>
              <a:rPr lang="en-US" sz="2000" dirty="0"/>
              <a:t>2000+ inbuilt reports</a:t>
            </a:r>
          </a:p>
          <a:p>
            <a:pPr marL="742870" lvl="1" indent="-285750">
              <a:spcAft>
                <a:spcPts val="600"/>
              </a:spcAft>
              <a:buFont typeface="Arial" panose="020B0604020202020204" pitchFamily="34" charset="0"/>
              <a:buChar char="•"/>
            </a:pPr>
            <a:r>
              <a:rPr lang="en-US" sz="2000" dirty="0"/>
              <a:t>Compliance (PCI, ISO, NIST, ITIL, SOX </a:t>
            </a:r>
            <a:r>
              <a:rPr lang="en-US" sz="2000" dirty="0" err="1"/>
              <a:t>etc</a:t>
            </a:r>
            <a:r>
              <a:rPr lang="en-US" sz="2000" dirty="0"/>
              <a:t>)</a:t>
            </a:r>
          </a:p>
          <a:p>
            <a:pPr marL="742870" lvl="1" indent="-285750">
              <a:spcAft>
                <a:spcPts val="600"/>
              </a:spcAft>
              <a:buFont typeface="Arial" panose="020B0604020202020204" pitchFamily="34" charset="0"/>
              <a:buChar char="•"/>
            </a:pPr>
            <a:r>
              <a:rPr lang="en-US" sz="2000" dirty="0"/>
              <a:t>Function (Security, Availability, Performance)</a:t>
            </a:r>
          </a:p>
          <a:p>
            <a:pPr marL="742870" lvl="1" indent="-285750">
              <a:spcAft>
                <a:spcPts val="600"/>
              </a:spcAft>
              <a:buFont typeface="Arial" panose="020B0604020202020204" pitchFamily="34" charset="0"/>
              <a:buChar char="•"/>
            </a:pPr>
            <a:r>
              <a:rPr lang="en-US" sz="2000" dirty="0"/>
              <a:t>Device Reports</a:t>
            </a:r>
          </a:p>
          <a:p>
            <a:pPr marL="742870" lvl="1" indent="-285750">
              <a:spcAft>
                <a:spcPts val="600"/>
              </a:spcAft>
              <a:buFont typeface="Arial" panose="020B0604020202020204" pitchFamily="34" charset="0"/>
              <a:buChar char="•"/>
            </a:pPr>
            <a:r>
              <a:rPr lang="en-US" sz="2000" dirty="0"/>
              <a:t>And more...</a:t>
            </a:r>
          </a:p>
          <a:p>
            <a:pPr marL="285750" indent="-285750">
              <a:spcAft>
                <a:spcPts val="600"/>
              </a:spcAft>
              <a:buFont typeface="Arial" panose="020B0604020202020204" pitchFamily="34" charset="0"/>
              <a:buChar char="•"/>
            </a:pPr>
            <a:r>
              <a:rPr lang="en-US" sz="2000" dirty="0"/>
              <a:t>Custom Report Builder</a:t>
            </a:r>
          </a:p>
          <a:p>
            <a:pPr marL="742870" lvl="1" indent="-285750">
              <a:spcAft>
                <a:spcPts val="600"/>
              </a:spcAft>
              <a:buFont typeface="Arial" panose="020B0604020202020204" pitchFamily="34" charset="0"/>
              <a:buChar char="•"/>
            </a:pPr>
            <a:r>
              <a:rPr lang="en-US" sz="2000" dirty="0"/>
              <a:t>Cover page customization</a:t>
            </a:r>
          </a:p>
          <a:p>
            <a:pPr marL="742870" lvl="1" indent="-285750">
              <a:spcAft>
                <a:spcPts val="600"/>
              </a:spcAft>
              <a:buFont typeface="Arial" panose="020B0604020202020204" pitchFamily="34" charset="0"/>
              <a:buChar char="•"/>
            </a:pPr>
            <a:r>
              <a:rPr lang="en-US" sz="2000" dirty="0"/>
              <a:t>Multi section report format</a:t>
            </a:r>
          </a:p>
          <a:p>
            <a:pPr marL="742870" lvl="1" indent="-285750">
              <a:spcAft>
                <a:spcPts val="600"/>
              </a:spcAft>
              <a:buFont typeface="Arial" panose="020B0604020202020204" pitchFamily="34" charset="0"/>
              <a:buChar char="•"/>
            </a:pPr>
            <a:r>
              <a:rPr lang="en-US" sz="2000" dirty="0"/>
              <a:t>Visualizations, tables, free text and attachments</a:t>
            </a:r>
          </a:p>
        </p:txBody>
      </p:sp>
    </p:spTree>
    <p:extLst>
      <p:ext uri="{BB962C8B-B14F-4D97-AF65-F5344CB8AC3E}">
        <p14:creationId xmlns:p14="http://schemas.microsoft.com/office/powerpoint/2010/main" val="146027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1F88589-E6E4-EAD9-F898-45B990345DA1}"/>
              </a:ext>
            </a:extLst>
          </p:cNvPr>
          <p:cNvSpPr>
            <a:spLocks noGrp="1"/>
          </p:cNvSpPr>
          <p:nvPr>
            <p:ph type="body" sz="quarter" idx="15"/>
          </p:nvPr>
        </p:nvSpPr>
        <p:spPr/>
        <p:txBody>
          <a:bodyPr/>
          <a:lstStyle/>
          <a:p>
            <a:r>
              <a:rPr lang="en-US" dirty="0"/>
              <a:t>Centralize, Standardize, and Automate IT/OT Security Operations</a:t>
            </a:r>
          </a:p>
          <a:p>
            <a:endParaRPr lang="en-US" dirty="0"/>
          </a:p>
        </p:txBody>
      </p:sp>
      <p:sp>
        <p:nvSpPr>
          <p:cNvPr id="3" name="Title 2">
            <a:extLst>
              <a:ext uri="{FF2B5EF4-FFF2-40B4-BE49-F238E27FC236}">
                <a16:creationId xmlns:a16="http://schemas.microsoft.com/office/drawing/2014/main" id="{4070F2D5-B4E7-2243-B3FA-9C583B413F93}"/>
              </a:ext>
            </a:extLst>
          </p:cNvPr>
          <p:cNvSpPr>
            <a:spLocks noGrp="1"/>
          </p:cNvSpPr>
          <p:nvPr>
            <p:ph type="title"/>
          </p:nvPr>
        </p:nvSpPr>
        <p:spPr>
          <a:xfrm>
            <a:off x="269986" y="176071"/>
            <a:ext cx="11492086" cy="726454"/>
          </a:xfrm>
        </p:spPr>
        <p:txBody>
          <a:bodyPr lIns="91440" tIns="45720" rIns="91440" bIns="45720" anchor="ctr" anchorCtr="0">
            <a:noAutofit/>
          </a:bodyPr>
          <a:lstStyle/>
          <a:p>
            <a:r>
              <a:rPr lang="en-US" dirty="0">
                <a:solidFill>
                  <a:schemeClr val="tx1"/>
                </a:solidFill>
              </a:rPr>
              <a:t>Using SOAR with AI to Speed Automation Processes</a:t>
            </a:r>
            <a:endParaRPr lang="en-US" sz="2000" b="0" dirty="0">
              <a:solidFill>
                <a:schemeClr val="tx1"/>
              </a:solidFill>
            </a:endParaRPr>
          </a:p>
        </p:txBody>
      </p:sp>
      <p:sp>
        <p:nvSpPr>
          <p:cNvPr id="39" name="AutoShape 2">
            <a:extLst>
              <a:ext uri="{FF2B5EF4-FFF2-40B4-BE49-F238E27FC236}">
                <a16:creationId xmlns:a16="http://schemas.microsoft.com/office/drawing/2014/main" id="{1FBA8397-BCA6-F3B5-93D1-8C1210501CEB}"/>
              </a:ext>
            </a:extLst>
          </p:cNvPr>
          <p:cNvSpPr>
            <a:spLocks noChangeAspect="1" noChangeArrowheads="1"/>
          </p:cNvSpPr>
          <p:nvPr/>
        </p:nvSpPr>
        <p:spPr bwMode="auto">
          <a:xfrm>
            <a:off x="18415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AutoShape 5">
            <a:extLst>
              <a:ext uri="{FF2B5EF4-FFF2-40B4-BE49-F238E27FC236}">
                <a16:creationId xmlns:a16="http://schemas.microsoft.com/office/drawing/2014/main" id="{C7614E6D-30F2-8C7F-6F84-3CA424D035D6}"/>
              </a:ext>
            </a:extLst>
          </p:cNvPr>
          <p:cNvSpPr>
            <a:spLocks noChangeAspect="1" noChangeArrowheads="1"/>
          </p:cNvSpPr>
          <p:nvPr/>
        </p:nvSpPr>
        <p:spPr bwMode="auto">
          <a:xfrm>
            <a:off x="2025650"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 name="Picture 121" descr="Graphical user interface&#10;&#10;Description automatically generated">
            <a:extLst>
              <a:ext uri="{FF2B5EF4-FFF2-40B4-BE49-F238E27FC236}">
                <a16:creationId xmlns:a16="http://schemas.microsoft.com/office/drawing/2014/main" id="{0399401D-C8DC-2DE9-4800-820927457E94}"/>
              </a:ext>
            </a:extLst>
          </p:cNvPr>
          <p:cNvPicPr>
            <a:picLocks noChangeAspect="1"/>
          </p:cNvPicPr>
          <p:nvPr/>
        </p:nvPicPr>
        <p:blipFill rotWithShape="1">
          <a:blip r:embed="rId3"/>
          <a:srcRect t="6153" b="6153"/>
          <a:stretch/>
        </p:blipFill>
        <p:spPr>
          <a:xfrm>
            <a:off x="358853" y="1682750"/>
            <a:ext cx="5902618" cy="3320223"/>
          </a:xfrm>
          <a:prstGeom prst="rect">
            <a:avLst/>
          </a:prstGeom>
        </p:spPr>
      </p:pic>
      <p:pic>
        <p:nvPicPr>
          <p:cNvPr id="6" name="Picture 5">
            <a:extLst>
              <a:ext uri="{FF2B5EF4-FFF2-40B4-BE49-F238E27FC236}">
                <a16:creationId xmlns:a16="http://schemas.microsoft.com/office/drawing/2014/main" id="{0FEADC9A-D000-4509-F424-717CBC70FE32}"/>
              </a:ext>
            </a:extLst>
          </p:cNvPr>
          <p:cNvPicPr>
            <a:picLocks noChangeAspect="1"/>
          </p:cNvPicPr>
          <p:nvPr/>
        </p:nvPicPr>
        <p:blipFill rotWithShape="1">
          <a:blip r:embed="rId4"/>
          <a:srcRect l="51752" t="36260" r="29939" b="27049"/>
          <a:stretch/>
        </p:blipFill>
        <p:spPr>
          <a:xfrm>
            <a:off x="9021337" y="1682749"/>
            <a:ext cx="2945392" cy="3320224"/>
          </a:xfrm>
          <a:prstGeom prst="rect">
            <a:avLst/>
          </a:prstGeom>
        </p:spPr>
      </p:pic>
      <p:pic>
        <p:nvPicPr>
          <p:cNvPr id="7" name="Picture 6">
            <a:extLst>
              <a:ext uri="{FF2B5EF4-FFF2-40B4-BE49-F238E27FC236}">
                <a16:creationId xmlns:a16="http://schemas.microsoft.com/office/drawing/2014/main" id="{93E813EF-660C-693D-A6A8-74E3FBBBEB64}"/>
              </a:ext>
            </a:extLst>
          </p:cNvPr>
          <p:cNvPicPr>
            <a:picLocks noChangeAspect="1"/>
          </p:cNvPicPr>
          <p:nvPr/>
        </p:nvPicPr>
        <p:blipFill rotWithShape="1">
          <a:blip r:embed="rId4"/>
          <a:srcRect l="23414" t="36260" r="57120" b="27049"/>
          <a:stretch/>
        </p:blipFill>
        <p:spPr>
          <a:xfrm>
            <a:off x="5889858" y="1682748"/>
            <a:ext cx="3131479" cy="3320224"/>
          </a:xfrm>
          <a:prstGeom prst="rect">
            <a:avLst/>
          </a:prstGeom>
        </p:spPr>
      </p:pic>
    </p:spTree>
    <p:extLst>
      <p:ext uri="{BB962C8B-B14F-4D97-AF65-F5344CB8AC3E}">
        <p14:creationId xmlns:p14="http://schemas.microsoft.com/office/powerpoint/2010/main" val="101695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534A1-8E57-1C43-A595-5708BE8BF82E}"/>
              </a:ext>
            </a:extLst>
          </p:cNvPr>
          <p:cNvSpPr>
            <a:spLocks noGrp="1"/>
          </p:cNvSpPr>
          <p:nvPr>
            <p:ph type="title"/>
          </p:nvPr>
        </p:nvSpPr>
        <p:spPr>
          <a:xfrm>
            <a:off x="103650" y="158218"/>
            <a:ext cx="10837164" cy="726454"/>
          </a:xfrm>
        </p:spPr>
        <p:txBody>
          <a:bodyPr/>
          <a:lstStyle/>
          <a:p>
            <a:r>
              <a:rPr lang="en-US" sz="3200" kern="1200" dirty="0">
                <a:latin typeface="Arial" panose="020B0604020202020204" pitchFamily="34" charset="0"/>
                <a:ea typeface="+mj-ea"/>
              </a:rPr>
              <a:t>Asset &amp;Vulnerability Management</a:t>
            </a:r>
          </a:p>
        </p:txBody>
      </p:sp>
      <p:sp>
        <p:nvSpPr>
          <p:cNvPr id="7" name="Text Placeholder 1">
            <a:extLst>
              <a:ext uri="{FF2B5EF4-FFF2-40B4-BE49-F238E27FC236}">
                <a16:creationId xmlns:a16="http://schemas.microsoft.com/office/drawing/2014/main" id="{71D4565D-C17F-DB97-9875-893EE675710F}"/>
              </a:ext>
            </a:extLst>
          </p:cNvPr>
          <p:cNvSpPr txBox="1">
            <a:spLocks/>
          </p:cNvSpPr>
          <p:nvPr/>
        </p:nvSpPr>
        <p:spPr>
          <a:xfrm>
            <a:off x="277795" y="1893077"/>
            <a:ext cx="3649257" cy="393908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300"/>
              </a:spcBef>
              <a:buNone/>
            </a:pPr>
            <a:endParaRPr lang="en-US" sz="2000" i="1" dirty="0"/>
          </a:p>
          <a:p>
            <a:pPr>
              <a:spcBef>
                <a:spcPts val="300"/>
              </a:spcBef>
            </a:pPr>
            <a:r>
              <a:rPr lang="en-US" sz="1600" i="1" dirty="0"/>
              <a:t>IT/OT tailored Asset Discovery</a:t>
            </a:r>
            <a:br>
              <a:rPr lang="en-US" sz="1600" i="1" dirty="0"/>
            </a:br>
            <a:endParaRPr lang="en-US" sz="1600" i="1" dirty="0"/>
          </a:p>
          <a:p>
            <a:pPr>
              <a:spcBef>
                <a:spcPts val="300"/>
              </a:spcBef>
            </a:pPr>
            <a:endParaRPr lang="en-US" sz="1600" i="1" dirty="0"/>
          </a:p>
          <a:p>
            <a:pPr>
              <a:spcBef>
                <a:spcPts val="300"/>
              </a:spcBef>
            </a:pPr>
            <a:r>
              <a:rPr lang="en-US" sz="1600" i="1" dirty="0"/>
              <a:t>Zone/Level Context based on Purdue Model</a:t>
            </a:r>
            <a:br>
              <a:rPr lang="en-US" sz="1600" i="1" dirty="0"/>
            </a:br>
            <a:endParaRPr lang="en-US" sz="1600" i="1" dirty="0"/>
          </a:p>
          <a:p>
            <a:pPr marL="0" indent="0">
              <a:spcBef>
                <a:spcPts val="300"/>
              </a:spcBef>
              <a:buNone/>
            </a:pPr>
            <a:r>
              <a:rPr lang="en-US" sz="1600" i="1" dirty="0"/>
              <a:t>                     </a:t>
            </a:r>
          </a:p>
          <a:p>
            <a:pPr>
              <a:spcBef>
                <a:spcPts val="300"/>
              </a:spcBef>
            </a:pPr>
            <a:r>
              <a:rPr lang="en-US" sz="1600" i="1" dirty="0"/>
              <a:t>Integrations with 3</a:t>
            </a:r>
            <a:r>
              <a:rPr lang="en-US" sz="1600" i="1" baseline="30000" dirty="0"/>
              <a:t>rd</a:t>
            </a:r>
            <a:r>
              <a:rPr lang="en-US" sz="1600" i="1" dirty="0"/>
              <a:t> party Vulnerability Management vendors</a:t>
            </a:r>
            <a:br>
              <a:rPr lang="en-US" sz="1600" i="1" dirty="0"/>
            </a:br>
            <a:br>
              <a:rPr lang="en-US" sz="1600" i="1" dirty="0"/>
            </a:br>
            <a:r>
              <a:rPr lang="en-US" sz="1600" i="1" dirty="0"/>
              <a:t>                </a:t>
            </a:r>
          </a:p>
          <a:p>
            <a:pPr>
              <a:spcBef>
                <a:spcPts val="300"/>
              </a:spcBef>
            </a:pPr>
            <a:r>
              <a:rPr lang="en-US" sz="1600" i="1" dirty="0"/>
              <a:t>Vulnerability Management and Orchestration</a:t>
            </a:r>
          </a:p>
          <a:p>
            <a:pPr marL="0" indent="0">
              <a:spcBef>
                <a:spcPts val="300"/>
              </a:spcBef>
              <a:buNone/>
            </a:pPr>
            <a:endParaRPr lang="en-US" sz="1600" i="1" dirty="0"/>
          </a:p>
        </p:txBody>
      </p:sp>
      <p:sp>
        <p:nvSpPr>
          <p:cNvPr id="3" name="TextBox 2">
            <a:extLst>
              <a:ext uri="{FF2B5EF4-FFF2-40B4-BE49-F238E27FC236}">
                <a16:creationId xmlns:a16="http://schemas.microsoft.com/office/drawing/2014/main" id="{5FF2C160-8241-204A-31C6-0446FF118A29}"/>
              </a:ext>
            </a:extLst>
          </p:cNvPr>
          <p:cNvSpPr txBox="1"/>
          <p:nvPr/>
        </p:nvSpPr>
        <p:spPr>
          <a:xfrm>
            <a:off x="1532155" y="1710317"/>
            <a:ext cx="436338" cy="203133"/>
          </a:xfrm>
          <a:prstGeom prst="rect">
            <a:avLst/>
          </a:prstGeom>
          <a:noFill/>
        </p:spPr>
        <p:txBody>
          <a:bodyPr wrap="none" rtlCol="0">
            <a:spAutoFit/>
          </a:bodyPr>
          <a:lstStyle/>
          <a:p>
            <a:pPr marL="0" marR="0" lvl="0" indent="0" algn="ctr" defTabSz="457189" rtl="0" eaLnBrk="1" fontAlgn="auto" latinLnBrk="0" hangingPunct="1">
              <a:lnSpc>
                <a:spcPct val="9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131E28"/>
                </a:solidFill>
                <a:effectLst/>
                <a:uLnTx/>
                <a:uFillTx/>
                <a:latin typeface="Arial" panose="020B0604020202020204"/>
                <a:ea typeface="+mn-ea"/>
                <a:cs typeface="Arial" panose="020B0604020202020204" pitchFamily="34" charset="0"/>
              </a:rPr>
              <a:t>SIEM</a:t>
            </a:r>
          </a:p>
        </p:txBody>
      </p:sp>
      <p:sp>
        <p:nvSpPr>
          <p:cNvPr id="4" name="TextBox 3">
            <a:extLst>
              <a:ext uri="{FF2B5EF4-FFF2-40B4-BE49-F238E27FC236}">
                <a16:creationId xmlns:a16="http://schemas.microsoft.com/office/drawing/2014/main" id="{308BDF70-1209-0EA4-C1FA-67E4EEC455E9}"/>
              </a:ext>
            </a:extLst>
          </p:cNvPr>
          <p:cNvSpPr txBox="1"/>
          <p:nvPr/>
        </p:nvSpPr>
        <p:spPr>
          <a:xfrm>
            <a:off x="2102424" y="1710317"/>
            <a:ext cx="401071" cy="203133"/>
          </a:xfrm>
          <a:prstGeom prst="rect">
            <a:avLst/>
          </a:prstGeom>
          <a:noFill/>
        </p:spPr>
        <p:txBody>
          <a:bodyPr wrap="none" rtlCol="0">
            <a:spAutoFit/>
          </a:bodyPr>
          <a:lstStyle/>
          <a:p>
            <a:pPr marL="0" marR="0" lvl="0" indent="0" algn="ctr" defTabSz="457189" rtl="0" eaLnBrk="1" fontAlgn="auto" latinLnBrk="0" hangingPunct="1">
              <a:lnSpc>
                <a:spcPct val="9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131E28"/>
                </a:solidFill>
                <a:effectLst/>
                <a:uLnTx/>
                <a:uFillTx/>
                <a:latin typeface="Arial" panose="020B0604020202020204"/>
                <a:ea typeface="+mn-ea"/>
                <a:cs typeface="Arial" panose="020B0604020202020204" pitchFamily="34" charset="0"/>
              </a:rPr>
              <a:t>NAC</a:t>
            </a:r>
          </a:p>
        </p:txBody>
      </p:sp>
      <p:sp>
        <p:nvSpPr>
          <p:cNvPr id="9" name="TextBox 8">
            <a:extLst>
              <a:ext uri="{FF2B5EF4-FFF2-40B4-BE49-F238E27FC236}">
                <a16:creationId xmlns:a16="http://schemas.microsoft.com/office/drawing/2014/main" id="{BD7A6978-1562-8918-084A-3953C65EE494}"/>
              </a:ext>
            </a:extLst>
          </p:cNvPr>
          <p:cNvSpPr txBox="1"/>
          <p:nvPr/>
        </p:nvSpPr>
        <p:spPr>
          <a:xfrm>
            <a:off x="407049" y="1706212"/>
            <a:ext cx="497252" cy="203133"/>
          </a:xfrm>
          <a:prstGeom prst="rect">
            <a:avLst/>
          </a:prstGeom>
          <a:noFill/>
        </p:spPr>
        <p:txBody>
          <a:bodyPr wrap="none" rtlCol="0">
            <a:spAutoFit/>
          </a:bodyPr>
          <a:lstStyle/>
          <a:p>
            <a:pPr marL="0" marR="0" lvl="0" indent="0" algn="ctr" defTabSz="457189" rtl="0" eaLnBrk="1" fontAlgn="auto" latinLnBrk="0" hangingPunct="1">
              <a:lnSpc>
                <a:spcPct val="9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131E28"/>
                </a:solidFill>
                <a:effectLst/>
                <a:uLnTx/>
                <a:uFillTx/>
                <a:latin typeface="Arial" panose="020B0604020202020204"/>
                <a:ea typeface="+mn-ea"/>
                <a:cs typeface="Arial" panose="020B0604020202020204" pitchFamily="34" charset="0"/>
              </a:rPr>
              <a:t>NGFW</a:t>
            </a:r>
          </a:p>
        </p:txBody>
      </p:sp>
      <p:pic>
        <p:nvPicPr>
          <p:cNvPr id="10" name="Picture 268">
            <a:extLst>
              <a:ext uri="{FF2B5EF4-FFF2-40B4-BE49-F238E27FC236}">
                <a16:creationId xmlns:a16="http://schemas.microsoft.com/office/drawing/2014/main" id="{9A3846DB-8A67-E8F6-618D-E5B71BEA3879}"/>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517382" y="1244907"/>
            <a:ext cx="459196"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FortiNAC-trans-dk.emf">
            <a:extLst>
              <a:ext uri="{FF2B5EF4-FFF2-40B4-BE49-F238E27FC236}">
                <a16:creationId xmlns:a16="http://schemas.microsoft.com/office/drawing/2014/main" id="{71FC896D-724F-AD72-057D-C16213F3DFE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076787" y="1244907"/>
            <a:ext cx="457200" cy="457200"/>
          </a:xfrm>
          <a:prstGeom prst="rect">
            <a:avLst/>
          </a:prstGeom>
          <a:solidFill>
            <a:schemeClr val="bg1"/>
          </a:solidFill>
          <a:ln>
            <a:solidFill>
              <a:schemeClr val="bg1"/>
            </a:solidFill>
          </a:ln>
        </p:spPr>
      </p:pic>
      <p:pic>
        <p:nvPicPr>
          <p:cNvPr id="12" name="Picture 274">
            <a:extLst>
              <a:ext uri="{FF2B5EF4-FFF2-40B4-BE49-F238E27FC236}">
                <a16:creationId xmlns:a16="http://schemas.microsoft.com/office/drawing/2014/main" id="{58EE3A77-77B0-B88B-89D4-A9EA6F40B771}"/>
              </a:ext>
            </a:extLst>
          </p:cNvPr>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428576" y="1238686"/>
            <a:ext cx="461313" cy="461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F9DF659D-D7D4-FD46-4A6C-AC328B63AD76}"/>
              </a:ext>
            </a:extLst>
          </p:cNvPr>
          <p:cNvSpPr txBox="1"/>
          <p:nvPr/>
        </p:nvSpPr>
        <p:spPr>
          <a:xfrm>
            <a:off x="920348" y="1639473"/>
            <a:ext cx="577402" cy="203133"/>
          </a:xfrm>
          <a:prstGeom prst="rect">
            <a:avLst/>
          </a:prstGeom>
          <a:noFill/>
        </p:spPr>
        <p:txBody>
          <a:bodyPr wrap="square" rtlCol="0">
            <a:spAutoFit/>
          </a:bodyPr>
          <a:lstStyle/>
          <a:p>
            <a:pPr marL="0" marR="0" lvl="0" indent="0" algn="ctr" defTabSz="457189" rtl="0" eaLnBrk="1" fontAlgn="auto" latinLnBrk="0" hangingPunct="1">
              <a:lnSpc>
                <a:spcPct val="9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131E28"/>
                </a:solidFill>
                <a:effectLst/>
                <a:uLnTx/>
                <a:uFillTx/>
                <a:latin typeface="Arial" panose="020B0604020202020204"/>
                <a:ea typeface="+mn-ea"/>
                <a:cs typeface="Arial" panose="020B0604020202020204" pitchFamily="34" charset="0"/>
              </a:rPr>
              <a:t>API</a:t>
            </a:r>
          </a:p>
        </p:txBody>
      </p:sp>
      <p:pic>
        <p:nvPicPr>
          <p:cNvPr id="14" name="Picture 13">
            <a:extLst>
              <a:ext uri="{FF2B5EF4-FFF2-40B4-BE49-F238E27FC236}">
                <a16:creationId xmlns:a16="http://schemas.microsoft.com/office/drawing/2014/main" id="{1BB428A3-21FC-6A2B-BDAF-C68772CB66D4}"/>
              </a:ext>
            </a:extLst>
          </p:cNvPr>
          <p:cNvPicPr>
            <a:picLocks noChangeAspect="1"/>
          </p:cNvPicPr>
          <p:nvPr/>
        </p:nvPicPr>
        <p:blipFill>
          <a:blip r:embed="rId6"/>
          <a:stretch>
            <a:fillRect/>
          </a:stretch>
        </p:blipFill>
        <p:spPr>
          <a:xfrm>
            <a:off x="1005693" y="1281791"/>
            <a:ext cx="421306" cy="247157"/>
          </a:xfrm>
          <a:prstGeom prst="rect">
            <a:avLst/>
          </a:prstGeom>
        </p:spPr>
      </p:pic>
      <p:sp>
        <p:nvSpPr>
          <p:cNvPr id="15" name="TextBox 14">
            <a:extLst>
              <a:ext uri="{FF2B5EF4-FFF2-40B4-BE49-F238E27FC236}">
                <a16:creationId xmlns:a16="http://schemas.microsoft.com/office/drawing/2014/main" id="{A0F9056F-56A8-216A-9728-E66341D9A02A}"/>
              </a:ext>
            </a:extLst>
          </p:cNvPr>
          <p:cNvSpPr txBox="1"/>
          <p:nvPr/>
        </p:nvSpPr>
        <p:spPr>
          <a:xfrm>
            <a:off x="2596347" y="1708265"/>
            <a:ext cx="476412" cy="203133"/>
          </a:xfrm>
          <a:prstGeom prst="rect">
            <a:avLst/>
          </a:prstGeom>
          <a:noFill/>
        </p:spPr>
        <p:txBody>
          <a:bodyPr wrap="none" rtlCol="0">
            <a:spAutoFit/>
          </a:bodyPr>
          <a:lstStyle/>
          <a:p>
            <a:pPr marL="0" marR="0" lvl="0" indent="0" algn="ctr" defTabSz="457189" rtl="0" eaLnBrk="1" fontAlgn="auto" latinLnBrk="0" hangingPunct="1">
              <a:lnSpc>
                <a:spcPct val="90000"/>
              </a:lnSpc>
              <a:spcBef>
                <a:spcPts val="300"/>
              </a:spcBef>
              <a:spcAft>
                <a:spcPts val="0"/>
              </a:spcAft>
              <a:buClrTx/>
              <a:buSzTx/>
              <a:buFontTx/>
              <a:buNone/>
              <a:tabLst/>
              <a:defRPr/>
            </a:pPr>
            <a:r>
              <a:rPr kumimoji="0" lang="en-US" sz="800" b="0" i="0" u="none" strike="noStrike" kern="1200" cap="none" spc="0" normalizeH="0" baseline="0" noProof="0">
                <a:ln>
                  <a:noFill/>
                </a:ln>
                <a:solidFill>
                  <a:srgbClr val="131E28"/>
                </a:solidFill>
                <a:effectLst/>
                <a:uLnTx/>
                <a:uFillTx/>
                <a:latin typeface="Arial" panose="020B0604020202020204"/>
                <a:ea typeface="+mn-ea"/>
                <a:cs typeface="Arial" panose="020B0604020202020204" pitchFamily="34" charset="0"/>
              </a:rPr>
              <a:t>SOAR</a:t>
            </a:r>
          </a:p>
        </p:txBody>
      </p:sp>
      <p:sp>
        <p:nvSpPr>
          <p:cNvPr id="17" name="Down Arrow 16">
            <a:extLst>
              <a:ext uri="{FF2B5EF4-FFF2-40B4-BE49-F238E27FC236}">
                <a16:creationId xmlns:a16="http://schemas.microsoft.com/office/drawing/2014/main" id="{1E2458DD-F03A-267E-3699-C662D74156FD}"/>
              </a:ext>
            </a:extLst>
          </p:cNvPr>
          <p:cNvSpPr/>
          <p:nvPr/>
        </p:nvSpPr>
        <p:spPr>
          <a:xfrm>
            <a:off x="1751275" y="2616746"/>
            <a:ext cx="169850" cy="24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a:extLst>
              <a:ext uri="{FF2B5EF4-FFF2-40B4-BE49-F238E27FC236}">
                <a16:creationId xmlns:a16="http://schemas.microsoft.com/office/drawing/2014/main" id="{A410930A-FEE6-9D0A-1B0A-1956DAFAEEEB}"/>
              </a:ext>
            </a:extLst>
          </p:cNvPr>
          <p:cNvSpPr/>
          <p:nvPr/>
        </p:nvSpPr>
        <p:spPr>
          <a:xfrm>
            <a:off x="1731700" y="4489092"/>
            <a:ext cx="169850" cy="24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a:extLst>
              <a:ext uri="{FF2B5EF4-FFF2-40B4-BE49-F238E27FC236}">
                <a16:creationId xmlns:a16="http://schemas.microsoft.com/office/drawing/2014/main" id="{E6ED8F1C-6D11-7B2A-571F-F7FC6481F255}"/>
              </a:ext>
            </a:extLst>
          </p:cNvPr>
          <p:cNvSpPr/>
          <p:nvPr/>
        </p:nvSpPr>
        <p:spPr>
          <a:xfrm>
            <a:off x="1731700" y="3526248"/>
            <a:ext cx="169850" cy="2432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040744B-E214-88AA-B4B4-CC248364866F}"/>
              </a:ext>
            </a:extLst>
          </p:cNvPr>
          <p:cNvSpPr txBox="1"/>
          <p:nvPr/>
        </p:nvSpPr>
        <p:spPr>
          <a:xfrm>
            <a:off x="6162193" y="5799119"/>
            <a:ext cx="3860800" cy="276999"/>
          </a:xfrm>
          <a:prstGeom prst="rect">
            <a:avLst/>
          </a:prstGeom>
          <a:noFill/>
        </p:spPr>
        <p:txBody>
          <a:bodyPr wrap="square" rtlCol="0">
            <a:spAutoFit/>
          </a:bodyPr>
          <a:lstStyle/>
          <a:p>
            <a:pPr algn="ctr"/>
            <a:r>
              <a:rPr lang="en-US" sz="1200" b="1" i="1" dirty="0"/>
              <a:t>Asset Inventory with context</a:t>
            </a:r>
          </a:p>
        </p:txBody>
      </p:sp>
      <p:pic>
        <p:nvPicPr>
          <p:cNvPr id="21" name="Picture 20">
            <a:extLst>
              <a:ext uri="{FF2B5EF4-FFF2-40B4-BE49-F238E27FC236}">
                <a16:creationId xmlns:a16="http://schemas.microsoft.com/office/drawing/2014/main" id="{63EDA035-82A6-2449-90F1-961B61700FA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25684" y="1237672"/>
            <a:ext cx="462447" cy="462447"/>
          </a:xfrm>
          <a:prstGeom prst="rect">
            <a:avLst/>
          </a:prstGeom>
        </p:spPr>
      </p:pic>
      <p:pic>
        <p:nvPicPr>
          <p:cNvPr id="23" name="Picture 22" descr="A screenshot of a computer&#10;&#10;Description automatically generated">
            <a:extLst>
              <a:ext uri="{FF2B5EF4-FFF2-40B4-BE49-F238E27FC236}">
                <a16:creationId xmlns:a16="http://schemas.microsoft.com/office/drawing/2014/main" id="{9C6A0ABB-ABDF-D3F5-FABC-85585014D531}"/>
              </a:ext>
            </a:extLst>
          </p:cNvPr>
          <p:cNvPicPr>
            <a:picLocks noChangeAspect="1"/>
          </p:cNvPicPr>
          <p:nvPr/>
        </p:nvPicPr>
        <p:blipFill rotWithShape="1">
          <a:blip r:embed="rId8"/>
          <a:srcRect l="11343" t="4563" b="4353"/>
          <a:stretch/>
        </p:blipFill>
        <p:spPr>
          <a:xfrm>
            <a:off x="4151086" y="904354"/>
            <a:ext cx="7883015" cy="4937316"/>
          </a:xfrm>
          <a:prstGeom prst="rect">
            <a:avLst/>
          </a:prstGeom>
        </p:spPr>
      </p:pic>
      <p:pic>
        <p:nvPicPr>
          <p:cNvPr id="5" name="Picture 4">
            <a:extLst>
              <a:ext uri="{FF2B5EF4-FFF2-40B4-BE49-F238E27FC236}">
                <a16:creationId xmlns:a16="http://schemas.microsoft.com/office/drawing/2014/main" id="{80C2536F-994F-F71E-1FC4-B92E415D7A73}"/>
              </a:ext>
            </a:extLst>
          </p:cNvPr>
          <p:cNvPicPr>
            <a:picLocks noChangeAspect="1"/>
          </p:cNvPicPr>
          <p:nvPr/>
        </p:nvPicPr>
        <p:blipFill>
          <a:blip r:embed="rId9"/>
          <a:stretch>
            <a:fillRect/>
          </a:stretch>
        </p:blipFill>
        <p:spPr>
          <a:xfrm>
            <a:off x="6770867" y="138536"/>
            <a:ext cx="652329" cy="652329"/>
          </a:xfrm>
          <a:prstGeom prst="rect">
            <a:avLst/>
          </a:prstGeom>
        </p:spPr>
      </p:pic>
    </p:spTree>
    <p:extLst>
      <p:ext uri="{BB962C8B-B14F-4D97-AF65-F5344CB8AC3E}">
        <p14:creationId xmlns:p14="http://schemas.microsoft.com/office/powerpoint/2010/main" val="877470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54C293-25EB-DA61-75D2-3C46BD9188C0}"/>
              </a:ext>
            </a:extLst>
          </p:cNvPr>
          <p:cNvSpPr>
            <a:spLocks noGrp="1"/>
          </p:cNvSpPr>
          <p:nvPr>
            <p:ph type="title"/>
          </p:nvPr>
        </p:nvSpPr>
        <p:spPr>
          <a:xfrm>
            <a:off x="353011" y="183972"/>
            <a:ext cx="10515600" cy="535120"/>
          </a:xfrm>
        </p:spPr>
        <p:txBody>
          <a:bodyPr/>
          <a:lstStyle/>
          <a:p>
            <a:r>
              <a:rPr lang="en-US" dirty="0">
                <a:solidFill>
                  <a:srgbClr val="000000"/>
                </a:solidFill>
                <a:latin typeface="Arial" panose="020B0604020202020204" pitchFamily="34" charset="0"/>
              </a:rPr>
              <a:t>Incident reporting to CSIRT</a:t>
            </a:r>
          </a:p>
        </p:txBody>
      </p:sp>
      <p:pic>
        <p:nvPicPr>
          <p:cNvPr id="14" name="Content Placeholder 13" descr="A screenshot of a computer&#10;&#10;Description automatically generated">
            <a:extLst>
              <a:ext uri="{FF2B5EF4-FFF2-40B4-BE49-F238E27FC236}">
                <a16:creationId xmlns:a16="http://schemas.microsoft.com/office/drawing/2014/main" id="{26D30B0A-C24C-EE51-0221-DCCACBFAA37B}"/>
              </a:ext>
            </a:extLst>
          </p:cNvPr>
          <p:cNvPicPr>
            <a:picLocks noGrp="1" noChangeAspect="1"/>
          </p:cNvPicPr>
          <p:nvPr>
            <p:ph idx="1"/>
          </p:nvPr>
        </p:nvPicPr>
        <p:blipFill>
          <a:blip r:embed="rId3"/>
          <a:stretch>
            <a:fillRect/>
          </a:stretch>
        </p:blipFill>
        <p:spPr>
          <a:xfrm>
            <a:off x="0" y="1004094"/>
            <a:ext cx="8841203" cy="5240158"/>
          </a:xfrm>
        </p:spPr>
      </p:pic>
      <p:sp>
        <p:nvSpPr>
          <p:cNvPr id="15" name="Rectangle 14">
            <a:extLst>
              <a:ext uri="{FF2B5EF4-FFF2-40B4-BE49-F238E27FC236}">
                <a16:creationId xmlns:a16="http://schemas.microsoft.com/office/drawing/2014/main" id="{359F3DFD-F947-309C-9CD6-B4CF29090B1B}"/>
              </a:ext>
            </a:extLst>
          </p:cNvPr>
          <p:cNvSpPr/>
          <p:nvPr/>
        </p:nvSpPr>
        <p:spPr>
          <a:xfrm>
            <a:off x="7598229" y="2046515"/>
            <a:ext cx="1143000" cy="202474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cxnSp>
        <p:nvCxnSpPr>
          <p:cNvPr id="23" name="Elbow Connector 22">
            <a:extLst>
              <a:ext uri="{FF2B5EF4-FFF2-40B4-BE49-F238E27FC236}">
                <a16:creationId xmlns:a16="http://schemas.microsoft.com/office/drawing/2014/main" id="{2EF99EC0-181E-4A83-E34B-4D02B841D391}"/>
              </a:ext>
            </a:extLst>
          </p:cNvPr>
          <p:cNvCxnSpPr>
            <a:cxnSpLocks/>
            <a:stCxn id="30" idx="0"/>
          </p:cNvCxnSpPr>
          <p:nvPr/>
        </p:nvCxnSpPr>
        <p:spPr>
          <a:xfrm rot="5400000" flipH="1" flipV="1">
            <a:off x="5895920" y="-1193289"/>
            <a:ext cx="661419" cy="5747656"/>
          </a:xfrm>
          <a:prstGeom prst="bentConnector2">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159DE89E-5498-251E-4CAE-0DA5CEFDEE41}"/>
              </a:ext>
            </a:extLst>
          </p:cNvPr>
          <p:cNvSpPr/>
          <p:nvPr/>
        </p:nvSpPr>
        <p:spPr>
          <a:xfrm>
            <a:off x="2971801" y="2011248"/>
            <a:ext cx="761999" cy="285003"/>
          </a:xfrm>
          <a:prstGeom prst="rect">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6" name="Picture 35" descr="A screenshot of a computer&#10;&#10;Description automatically generated with medium confidence">
            <a:extLst>
              <a:ext uri="{FF2B5EF4-FFF2-40B4-BE49-F238E27FC236}">
                <a16:creationId xmlns:a16="http://schemas.microsoft.com/office/drawing/2014/main" id="{ECBDF7E0-ED73-D534-A9D6-4ADC2FA514A3}"/>
              </a:ext>
            </a:extLst>
          </p:cNvPr>
          <p:cNvPicPr>
            <a:picLocks noChangeAspect="1"/>
          </p:cNvPicPr>
          <p:nvPr/>
        </p:nvPicPr>
        <p:blipFill>
          <a:blip r:embed="rId4"/>
          <a:stretch>
            <a:fillRect/>
          </a:stretch>
        </p:blipFill>
        <p:spPr>
          <a:xfrm>
            <a:off x="9100458" y="719092"/>
            <a:ext cx="2959100" cy="5549900"/>
          </a:xfrm>
          <a:prstGeom prst="rect">
            <a:avLst/>
          </a:prstGeom>
        </p:spPr>
      </p:pic>
      <p:pic>
        <p:nvPicPr>
          <p:cNvPr id="2" name="Picture 1">
            <a:extLst>
              <a:ext uri="{FF2B5EF4-FFF2-40B4-BE49-F238E27FC236}">
                <a16:creationId xmlns:a16="http://schemas.microsoft.com/office/drawing/2014/main" id="{4C8640F7-47BA-99F4-E314-EFD671375A07}"/>
              </a:ext>
            </a:extLst>
          </p:cNvPr>
          <p:cNvPicPr>
            <a:picLocks noChangeAspect="1"/>
          </p:cNvPicPr>
          <p:nvPr/>
        </p:nvPicPr>
        <p:blipFill>
          <a:blip r:embed="rId5"/>
          <a:stretch>
            <a:fillRect/>
          </a:stretch>
        </p:blipFill>
        <p:spPr>
          <a:xfrm>
            <a:off x="5880467" y="217998"/>
            <a:ext cx="431066" cy="431066"/>
          </a:xfrm>
          <a:prstGeom prst="rect">
            <a:avLst/>
          </a:prstGeom>
        </p:spPr>
      </p:pic>
    </p:spTree>
    <p:extLst>
      <p:ext uri="{BB962C8B-B14F-4D97-AF65-F5344CB8AC3E}">
        <p14:creationId xmlns:p14="http://schemas.microsoft.com/office/powerpoint/2010/main" val="3416599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BC9E3F3F-261B-0292-DCFC-BF8B08581CD7}"/>
              </a:ext>
            </a:extLst>
          </p:cNvPr>
          <p:cNvPicPr>
            <a:picLocks noChangeAspect="1"/>
          </p:cNvPicPr>
          <p:nvPr/>
        </p:nvPicPr>
        <p:blipFill>
          <a:blip r:embed="rId3"/>
          <a:stretch>
            <a:fillRect/>
          </a:stretch>
        </p:blipFill>
        <p:spPr>
          <a:xfrm>
            <a:off x="7873983" y="902525"/>
            <a:ext cx="4181436" cy="5489194"/>
          </a:xfrm>
          <a:prstGeom prst="rect">
            <a:avLst/>
          </a:prstGeom>
        </p:spPr>
      </p:pic>
      <p:pic>
        <p:nvPicPr>
          <p:cNvPr id="4" name="Picture 7" descr="Graphical user interface, application&#10;&#10;Description automatically generated">
            <a:extLst>
              <a:ext uri="{FF2B5EF4-FFF2-40B4-BE49-F238E27FC236}">
                <a16:creationId xmlns:a16="http://schemas.microsoft.com/office/drawing/2014/main" id="{38BF4673-D5F0-E2ED-6E94-A53CFE03B7EB}"/>
              </a:ext>
            </a:extLst>
          </p:cNvPr>
          <p:cNvPicPr>
            <a:picLocks noChangeAspect="1"/>
          </p:cNvPicPr>
          <p:nvPr/>
        </p:nvPicPr>
        <p:blipFill>
          <a:blip r:embed="rId4"/>
          <a:stretch>
            <a:fillRect/>
          </a:stretch>
        </p:blipFill>
        <p:spPr>
          <a:xfrm>
            <a:off x="136580" y="1328059"/>
            <a:ext cx="7679347" cy="3979666"/>
          </a:xfrm>
          <a:prstGeom prst="rect">
            <a:avLst/>
          </a:prstGeom>
        </p:spPr>
      </p:pic>
      <p:sp>
        <p:nvSpPr>
          <p:cNvPr id="11" name="Title 10">
            <a:extLst>
              <a:ext uri="{FF2B5EF4-FFF2-40B4-BE49-F238E27FC236}">
                <a16:creationId xmlns:a16="http://schemas.microsoft.com/office/drawing/2014/main" id="{26152036-8CC0-A230-E74A-51211F8BA002}"/>
              </a:ext>
            </a:extLst>
          </p:cNvPr>
          <p:cNvSpPr>
            <a:spLocks noGrp="1"/>
          </p:cNvSpPr>
          <p:nvPr>
            <p:ph type="title"/>
          </p:nvPr>
        </p:nvSpPr>
        <p:spPr>
          <a:xfrm>
            <a:off x="165609" y="103054"/>
            <a:ext cx="10837164" cy="726454"/>
          </a:xfrm>
        </p:spPr>
        <p:txBody>
          <a:bodyPr/>
          <a:lstStyle/>
          <a:p>
            <a:r>
              <a:rPr lang="en-US" sz="3200" kern="1200">
                <a:latin typeface="Arial" panose="020B0604020202020204" pitchFamily="34" charset="0"/>
                <a:ea typeface="+mj-ea"/>
              </a:rPr>
              <a:t>Reporting to Board</a:t>
            </a:r>
          </a:p>
        </p:txBody>
      </p:sp>
      <p:pic>
        <p:nvPicPr>
          <p:cNvPr id="2" name="Picture 1">
            <a:extLst>
              <a:ext uri="{FF2B5EF4-FFF2-40B4-BE49-F238E27FC236}">
                <a16:creationId xmlns:a16="http://schemas.microsoft.com/office/drawing/2014/main" id="{EBFF8F3C-A6F6-C8EB-6D81-8FFB3EC35882}"/>
              </a:ext>
            </a:extLst>
          </p:cNvPr>
          <p:cNvPicPr>
            <a:picLocks noChangeAspect="1"/>
          </p:cNvPicPr>
          <p:nvPr/>
        </p:nvPicPr>
        <p:blipFill>
          <a:blip r:embed="rId5"/>
          <a:stretch>
            <a:fillRect/>
          </a:stretch>
        </p:blipFill>
        <p:spPr>
          <a:xfrm>
            <a:off x="4356835" y="250748"/>
            <a:ext cx="431066" cy="431066"/>
          </a:xfrm>
          <a:prstGeom prst="rect">
            <a:avLst/>
          </a:prstGeom>
        </p:spPr>
      </p:pic>
    </p:spTree>
    <p:extLst>
      <p:ext uri="{BB962C8B-B14F-4D97-AF65-F5344CB8AC3E}">
        <p14:creationId xmlns:p14="http://schemas.microsoft.com/office/powerpoint/2010/main" val="3302841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screenshot of a computer&#10;&#10;Description automatically generated">
            <a:extLst>
              <a:ext uri="{FF2B5EF4-FFF2-40B4-BE49-F238E27FC236}">
                <a16:creationId xmlns:a16="http://schemas.microsoft.com/office/drawing/2014/main" id="{FB7D8104-7983-4830-7EC0-FD2FBD1DC5CD}"/>
              </a:ext>
            </a:extLst>
          </p:cNvPr>
          <p:cNvPicPr>
            <a:picLocks noGrp="1" noChangeAspect="1"/>
          </p:cNvPicPr>
          <p:nvPr>
            <p:ph type="pic" sz="quarter" idx="13"/>
          </p:nvPr>
        </p:nvPicPr>
        <p:blipFill>
          <a:blip r:embed="rId3"/>
          <a:srcRect l="7135" r="7135"/>
          <a:stretch>
            <a:fillRect/>
          </a:stretch>
        </p:blipFill>
        <p:spPr>
          <a:xfrm>
            <a:off x="342900" y="1333501"/>
            <a:ext cx="8165933" cy="5031204"/>
          </a:xfrm>
        </p:spPr>
      </p:pic>
      <p:sp>
        <p:nvSpPr>
          <p:cNvPr id="3" name="Text Placeholder 2">
            <a:extLst>
              <a:ext uri="{FF2B5EF4-FFF2-40B4-BE49-F238E27FC236}">
                <a16:creationId xmlns:a16="http://schemas.microsoft.com/office/drawing/2014/main" id="{C17644C7-85AC-56AF-C913-98C5989A30BB}"/>
              </a:ext>
            </a:extLst>
          </p:cNvPr>
          <p:cNvSpPr>
            <a:spLocks noGrp="1"/>
          </p:cNvSpPr>
          <p:nvPr>
            <p:ph type="body" sz="quarter" idx="14"/>
          </p:nvPr>
        </p:nvSpPr>
        <p:spPr>
          <a:xfrm>
            <a:off x="8508833" y="1333503"/>
            <a:ext cx="3568284" cy="4550132"/>
          </a:xfrm>
        </p:spPr>
        <p:txBody>
          <a:bodyPr/>
          <a:lstStyle/>
          <a:p>
            <a:pPr marL="228600" indent="-228600">
              <a:spcBef>
                <a:spcPts val="300"/>
              </a:spcBef>
              <a:buFont typeface="Arial" panose="020B0604020202020204" pitchFamily="34" charset="0"/>
              <a:buChar char="•"/>
            </a:pPr>
            <a:r>
              <a:rPr lang="en-US" sz="1600" i="1" dirty="0">
                <a:solidFill>
                  <a:schemeClr val="tx1"/>
                </a:solidFill>
                <a:ea typeface="+mn-ea"/>
              </a:rPr>
              <a:t>Collaboration between OT, IT, Safety, Engineering and Legal teams</a:t>
            </a:r>
            <a:br>
              <a:rPr lang="en-US" sz="1600" i="1" dirty="0">
                <a:solidFill>
                  <a:schemeClr val="tx1"/>
                </a:solidFill>
                <a:ea typeface="+mn-ea"/>
              </a:rPr>
            </a:br>
            <a:endParaRPr lang="en-US" sz="1600" i="1" dirty="0">
              <a:solidFill>
                <a:schemeClr val="tx1"/>
              </a:solidFill>
              <a:ea typeface="+mn-ea"/>
            </a:endParaRPr>
          </a:p>
          <a:p>
            <a:pPr marL="228600" indent="-228600">
              <a:spcBef>
                <a:spcPts val="300"/>
              </a:spcBef>
              <a:buFont typeface="Arial" panose="020B0604020202020204" pitchFamily="34" charset="0"/>
              <a:buChar char="•"/>
            </a:pPr>
            <a:r>
              <a:rPr lang="en-US" sz="1600" i="1" dirty="0">
                <a:solidFill>
                  <a:schemeClr val="tx1"/>
                </a:solidFill>
                <a:ea typeface="+mn-ea"/>
              </a:rPr>
              <a:t>From NIS2 Directive perspective Incident reporting obligations needs to be met in tight deadlines.</a:t>
            </a:r>
            <a:br>
              <a:rPr lang="en-US" sz="1600" i="1" dirty="0">
                <a:solidFill>
                  <a:schemeClr val="tx1"/>
                </a:solidFill>
                <a:ea typeface="+mn-ea"/>
              </a:rPr>
            </a:br>
            <a:endParaRPr lang="en-US" sz="1600" i="1" dirty="0">
              <a:solidFill>
                <a:schemeClr val="tx1"/>
              </a:solidFill>
              <a:ea typeface="+mn-ea"/>
            </a:endParaRPr>
          </a:p>
          <a:p>
            <a:pPr marL="228600" indent="-228600">
              <a:spcBef>
                <a:spcPts val="300"/>
              </a:spcBef>
              <a:buFont typeface="Arial" panose="020B0604020202020204" pitchFamily="34" charset="0"/>
              <a:buChar char="•"/>
            </a:pPr>
            <a:r>
              <a:rPr lang="en-US" sz="1600" i="1" dirty="0">
                <a:solidFill>
                  <a:schemeClr val="tx1"/>
                </a:solidFill>
                <a:ea typeface="+mn-ea"/>
              </a:rPr>
              <a:t>Helps to consolidate all the artifacts and Indicators of compromise</a:t>
            </a:r>
            <a:br>
              <a:rPr lang="en-US" sz="1600" i="1" dirty="0">
                <a:solidFill>
                  <a:schemeClr val="tx1"/>
                </a:solidFill>
                <a:ea typeface="+mn-ea"/>
              </a:rPr>
            </a:br>
            <a:endParaRPr lang="en-US" sz="1600" i="1" dirty="0">
              <a:solidFill>
                <a:schemeClr val="tx1"/>
              </a:solidFill>
              <a:ea typeface="+mn-ea"/>
            </a:endParaRPr>
          </a:p>
          <a:p>
            <a:pPr marL="228600" indent="-228600">
              <a:spcBef>
                <a:spcPts val="300"/>
              </a:spcBef>
              <a:buFont typeface="Arial" panose="020B0604020202020204" pitchFamily="34" charset="0"/>
              <a:buChar char="•"/>
            </a:pPr>
            <a:r>
              <a:rPr lang="en-US" sz="1600" i="1" dirty="0">
                <a:solidFill>
                  <a:schemeClr val="tx1"/>
                </a:solidFill>
                <a:ea typeface="+mn-ea"/>
              </a:rPr>
              <a:t>Easy to track all the vulnerable and compromised assets, helps in faster containment and remediation</a:t>
            </a:r>
          </a:p>
        </p:txBody>
      </p:sp>
      <p:sp>
        <p:nvSpPr>
          <p:cNvPr id="4" name="Title 3">
            <a:extLst>
              <a:ext uri="{FF2B5EF4-FFF2-40B4-BE49-F238E27FC236}">
                <a16:creationId xmlns:a16="http://schemas.microsoft.com/office/drawing/2014/main" id="{EFF0C692-6B1C-DD24-29DA-04420C6838D7}"/>
              </a:ext>
            </a:extLst>
          </p:cNvPr>
          <p:cNvSpPr>
            <a:spLocks noGrp="1"/>
          </p:cNvSpPr>
          <p:nvPr>
            <p:ph type="title"/>
          </p:nvPr>
        </p:nvSpPr>
        <p:spPr/>
        <p:txBody>
          <a:bodyPr/>
          <a:lstStyle/>
          <a:p>
            <a:r>
              <a:rPr lang="en-US" sz="3200">
                <a:latin typeface="Arial" panose="020B0604020202020204" pitchFamily="34" charset="0"/>
                <a:ea typeface="+mj-ea"/>
              </a:rPr>
              <a:t>Crisis Communication</a:t>
            </a:r>
          </a:p>
        </p:txBody>
      </p:sp>
      <p:pic>
        <p:nvPicPr>
          <p:cNvPr id="2" name="Picture 1">
            <a:extLst>
              <a:ext uri="{FF2B5EF4-FFF2-40B4-BE49-F238E27FC236}">
                <a16:creationId xmlns:a16="http://schemas.microsoft.com/office/drawing/2014/main" id="{A8513482-71F0-D924-D48D-9BDA4670F99D}"/>
              </a:ext>
            </a:extLst>
          </p:cNvPr>
          <p:cNvPicPr>
            <a:picLocks noChangeAspect="1"/>
          </p:cNvPicPr>
          <p:nvPr/>
        </p:nvPicPr>
        <p:blipFill>
          <a:blip r:embed="rId4"/>
          <a:stretch>
            <a:fillRect/>
          </a:stretch>
        </p:blipFill>
        <p:spPr>
          <a:xfrm>
            <a:off x="5131535" y="323764"/>
            <a:ext cx="431066" cy="431066"/>
          </a:xfrm>
          <a:prstGeom prst="rect">
            <a:avLst/>
          </a:prstGeom>
        </p:spPr>
      </p:pic>
    </p:spTree>
    <p:extLst>
      <p:ext uri="{BB962C8B-B14F-4D97-AF65-F5344CB8AC3E}">
        <p14:creationId xmlns:p14="http://schemas.microsoft.com/office/powerpoint/2010/main" val="338430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DA3474D-101E-32C9-8576-41C4B34D1888}"/>
              </a:ext>
            </a:extLst>
          </p:cNvPr>
          <p:cNvGrpSpPr/>
          <p:nvPr/>
        </p:nvGrpSpPr>
        <p:grpSpPr>
          <a:xfrm>
            <a:off x="440634" y="5177163"/>
            <a:ext cx="11289878" cy="896112"/>
            <a:chOff x="440634" y="5177163"/>
            <a:chExt cx="11289878" cy="896112"/>
          </a:xfrm>
        </p:grpSpPr>
        <p:sp>
          <p:nvSpPr>
            <p:cNvPr id="62" name="TextBox 61">
              <a:extLst>
                <a:ext uri="{FF2B5EF4-FFF2-40B4-BE49-F238E27FC236}">
                  <a16:creationId xmlns:a16="http://schemas.microsoft.com/office/drawing/2014/main" id="{670DF4B0-99BD-35DB-2407-7601752F4FE6}"/>
                </a:ext>
              </a:extLst>
            </p:cNvPr>
            <p:cNvSpPr txBox="1"/>
            <p:nvPr/>
          </p:nvSpPr>
          <p:spPr>
            <a:xfrm>
              <a:off x="440634" y="5177163"/>
              <a:ext cx="11289878" cy="896112"/>
            </a:xfrm>
            <a:prstGeom prst="rect">
              <a:avLst/>
            </a:prstGeom>
            <a:solidFill>
              <a:schemeClr val="bg1"/>
            </a:solidFill>
          </p:spPr>
          <p:txBody>
            <a:bodyPr wrap="square" lIns="914400" tIns="91440" rIns="91440" bIns="91440" rtlCol="0" anchor="ctr">
              <a:noAutofit/>
            </a:bodyPr>
            <a:lstStyle/>
            <a:p>
              <a:pPr>
                <a:lnSpc>
                  <a:spcPct val="95000"/>
                </a:lnSpc>
                <a:spcAft>
                  <a:spcPts val="300"/>
                </a:spcAft>
              </a:pPr>
              <a:r>
                <a:rPr lang="en-US" sz="1400" b="1" kern="0" spc="-30" dirty="0"/>
                <a:t>Adversary Centric Intelligence</a:t>
              </a:r>
            </a:p>
            <a:p>
              <a:pPr>
                <a:spcAft>
                  <a:spcPts val="1200"/>
                </a:spcAft>
              </a:pPr>
              <a:r>
                <a:rPr lang="en-US" sz="1200" kern="0" spc="-30" dirty="0"/>
                <a:t>Curated, actionable FortiGuard Labs</a:t>
              </a:r>
              <a:br>
                <a:rPr lang="en-US" sz="1200" kern="0" spc="-30" dirty="0"/>
              </a:br>
              <a:r>
                <a:rPr lang="en-US" sz="1200" kern="0" spc="-30" dirty="0"/>
                <a:t>threat intelligence</a:t>
              </a:r>
            </a:p>
          </p:txBody>
        </p:sp>
        <p:pic>
          <p:nvPicPr>
            <p:cNvPr id="4" name="Graphic 3">
              <a:extLst>
                <a:ext uri="{FF2B5EF4-FFF2-40B4-BE49-F238E27FC236}">
                  <a16:creationId xmlns:a16="http://schemas.microsoft.com/office/drawing/2014/main" id="{CA997957-3EC1-C3B6-8E70-79102C72C3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6276" y="5310379"/>
              <a:ext cx="629681" cy="629681"/>
            </a:xfrm>
            <a:prstGeom prst="rect">
              <a:avLst/>
            </a:prstGeom>
          </p:spPr>
        </p:pic>
      </p:grpSp>
      <p:grpSp>
        <p:nvGrpSpPr>
          <p:cNvPr id="7" name="Group 6">
            <a:extLst>
              <a:ext uri="{FF2B5EF4-FFF2-40B4-BE49-F238E27FC236}">
                <a16:creationId xmlns:a16="http://schemas.microsoft.com/office/drawing/2014/main" id="{7732F737-408A-0DCC-D731-3948193E92F1}"/>
              </a:ext>
            </a:extLst>
          </p:cNvPr>
          <p:cNvGrpSpPr/>
          <p:nvPr/>
        </p:nvGrpSpPr>
        <p:grpSpPr>
          <a:xfrm>
            <a:off x="440633" y="3024902"/>
            <a:ext cx="11293003" cy="896112"/>
            <a:chOff x="440633" y="3024902"/>
            <a:chExt cx="11293003" cy="896112"/>
          </a:xfrm>
        </p:grpSpPr>
        <p:sp>
          <p:nvSpPr>
            <p:cNvPr id="60" name="TextBox 59">
              <a:extLst>
                <a:ext uri="{FF2B5EF4-FFF2-40B4-BE49-F238E27FC236}">
                  <a16:creationId xmlns:a16="http://schemas.microsoft.com/office/drawing/2014/main" id="{672C04B4-49A2-642D-8DD0-1B51E5EF0AD1}"/>
                </a:ext>
              </a:extLst>
            </p:cNvPr>
            <p:cNvSpPr txBox="1"/>
            <p:nvPr/>
          </p:nvSpPr>
          <p:spPr>
            <a:xfrm>
              <a:off x="440633" y="3024902"/>
              <a:ext cx="11293003" cy="896112"/>
            </a:xfrm>
            <a:prstGeom prst="rect">
              <a:avLst/>
            </a:prstGeom>
            <a:solidFill>
              <a:schemeClr val="bg1"/>
            </a:solidFill>
          </p:spPr>
          <p:txBody>
            <a:bodyPr wrap="square" lIns="914400" tIns="91440" bIns="91440" rtlCol="0" anchor="ctr">
              <a:noAutofit/>
            </a:bodyPr>
            <a:lstStyle/>
            <a:p>
              <a:pPr>
                <a:lnSpc>
                  <a:spcPct val="95000"/>
                </a:lnSpc>
                <a:spcAft>
                  <a:spcPts val="300"/>
                </a:spcAft>
              </a:pPr>
              <a:r>
                <a:rPr lang="en-US" sz="1400" b="1" kern="0" spc="-30" dirty="0"/>
                <a:t>Attack Surface Management</a:t>
              </a:r>
            </a:p>
            <a:p>
              <a:pPr>
                <a:spcAft>
                  <a:spcPts val="1200"/>
                </a:spcAft>
              </a:pPr>
              <a:r>
                <a:rPr lang="en-US" sz="1200" kern="0" spc="-30" dirty="0"/>
                <a:t>Continuous discovery and monitoring of </a:t>
              </a:r>
              <a:br>
                <a:rPr lang="en-US" sz="1200" kern="0" spc="-30" dirty="0"/>
              </a:br>
              <a:r>
                <a:rPr lang="en-US" sz="1200" kern="0" spc="-30" dirty="0"/>
                <a:t>the internal &amp; external attack surface</a:t>
              </a:r>
            </a:p>
          </p:txBody>
        </p:sp>
        <p:pic>
          <p:nvPicPr>
            <p:cNvPr id="6" name="Graphic 5">
              <a:extLst>
                <a:ext uri="{FF2B5EF4-FFF2-40B4-BE49-F238E27FC236}">
                  <a16:creationId xmlns:a16="http://schemas.microsoft.com/office/drawing/2014/main" id="{25A01F84-8106-0071-548C-A9962C9B8B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276" y="3133453"/>
              <a:ext cx="678326" cy="678326"/>
            </a:xfrm>
            <a:prstGeom prst="rect">
              <a:avLst/>
            </a:prstGeom>
          </p:spPr>
        </p:pic>
      </p:grpSp>
      <p:sp>
        <p:nvSpPr>
          <p:cNvPr id="3" name="TextBox 2">
            <a:extLst>
              <a:ext uri="{FF2B5EF4-FFF2-40B4-BE49-F238E27FC236}">
                <a16:creationId xmlns:a16="http://schemas.microsoft.com/office/drawing/2014/main" id="{55332159-D88E-5F3D-9F47-F75EF2D37992}"/>
              </a:ext>
            </a:extLst>
          </p:cNvPr>
          <p:cNvSpPr txBox="1"/>
          <p:nvPr/>
        </p:nvSpPr>
        <p:spPr>
          <a:xfrm>
            <a:off x="440634" y="1110447"/>
            <a:ext cx="11293003" cy="1741261"/>
          </a:xfrm>
          <a:prstGeom prst="roundRect">
            <a:avLst>
              <a:gd name="adj" fmla="val 696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tIns="91440" bIns="91440" rtlCol="0" anchor="ctr">
            <a:noAutofit/>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en-US"/>
          </a:p>
        </p:txBody>
      </p:sp>
      <p:grpSp>
        <p:nvGrpSpPr>
          <p:cNvPr id="8" name="Group 7">
            <a:extLst>
              <a:ext uri="{FF2B5EF4-FFF2-40B4-BE49-F238E27FC236}">
                <a16:creationId xmlns:a16="http://schemas.microsoft.com/office/drawing/2014/main" id="{8E050F6A-4CA8-A899-38C1-3D4A969EFB10}"/>
              </a:ext>
            </a:extLst>
          </p:cNvPr>
          <p:cNvGrpSpPr/>
          <p:nvPr/>
        </p:nvGrpSpPr>
        <p:grpSpPr>
          <a:xfrm>
            <a:off x="440633" y="4101032"/>
            <a:ext cx="11293003" cy="896112"/>
            <a:chOff x="440633" y="4101032"/>
            <a:chExt cx="11293003" cy="896112"/>
          </a:xfrm>
        </p:grpSpPr>
        <p:sp>
          <p:nvSpPr>
            <p:cNvPr id="59" name="TextBox 58">
              <a:extLst>
                <a:ext uri="{FF2B5EF4-FFF2-40B4-BE49-F238E27FC236}">
                  <a16:creationId xmlns:a16="http://schemas.microsoft.com/office/drawing/2014/main" id="{E3F8971A-771F-9949-E3FD-0921BD218525}"/>
                </a:ext>
              </a:extLst>
            </p:cNvPr>
            <p:cNvSpPr txBox="1"/>
            <p:nvPr/>
          </p:nvSpPr>
          <p:spPr>
            <a:xfrm>
              <a:off x="440633" y="4101032"/>
              <a:ext cx="11293003" cy="896112"/>
            </a:xfrm>
            <a:prstGeom prst="rect">
              <a:avLst/>
            </a:prstGeom>
            <a:solidFill>
              <a:schemeClr val="bg1"/>
            </a:solidFill>
          </p:spPr>
          <p:txBody>
            <a:bodyPr wrap="square" lIns="914400" tIns="91440" rIns="91440" bIns="91440" rtlCol="0" anchor="ctr">
              <a:noAutofit/>
            </a:bodyPr>
            <a:lstStyle/>
            <a:p>
              <a:pPr>
                <a:spcAft>
                  <a:spcPts val="300"/>
                </a:spcAft>
              </a:pPr>
              <a:r>
                <a:rPr lang="en-US" sz="1400" b="1" kern="0" spc="-30" dirty="0"/>
                <a:t>Brand Protection</a:t>
              </a:r>
            </a:p>
            <a:p>
              <a:pPr>
                <a:spcAft>
                  <a:spcPts val="1200"/>
                </a:spcAft>
              </a:pPr>
              <a:r>
                <a:rPr lang="en-US" sz="1200" kern="0" spc="-30" dirty="0"/>
                <a:t>Detect brand and identity impersonations, </a:t>
              </a:r>
              <a:br>
                <a:rPr lang="en-US" sz="1200" kern="0" spc="-30" dirty="0"/>
              </a:br>
              <a:r>
                <a:rPr lang="en-US" sz="1200" kern="0" spc="-30" dirty="0"/>
                <a:t>website </a:t>
              </a:r>
              <a:r>
                <a:rPr lang="en-US" sz="1200" kern="0" spc="-30" dirty="0" err="1"/>
                <a:t>typosquatting</a:t>
              </a:r>
              <a:r>
                <a:rPr lang="en-US" sz="1200" kern="0" spc="-30" dirty="0"/>
                <a:t>, rogue applications</a:t>
              </a:r>
              <a:endParaRPr lang="en-US" sz="1200" kern="0" spc="-30" dirty="0">
                <a:cs typeface="Arial"/>
              </a:endParaRPr>
            </a:p>
          </p:txBody>
        </p:sp>
        <p:pic>
          <p:nvPicPr>
            <p:cNvPr id="58" name="Graphic 57">
              <a:extLst>
                <a:ext uri="{FF2B5EF4-FFF2-40B4-BE49-F238E27FC236}">
                  <a16:creationId xmlns:a16="http://schemas.microsoft.com/office/drawing/2014/main" id="{6E371570-80A3-A8ED-72B6-3EFF7B83909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3560" y="4236985"/>
              <a:ext cx="483760" cy="624206"/>
            </a:xfrm>
            <a:prstGeom prst="rect">
              <a:avLst/>
            </a:prstGeom>
          </p:spPr>
        </p:pic>
      </p:grpSp>
      <p:sp>
        <p:nvSpPr>
          <p:cNvPr id="79" name="Google Shape;486;p42">
            <a:extLst>
              <a:ext uri="{FF2B5EF4-FFF2-40B4-BE49-F238E27FC236}">
                <a16:creationId xmlns:a16="http://schemas.microsoft.com/office/drawing/2014/main" id="{E5B3C0B3-DE09-2444-B771-72EACD48BF6F}"/>
              </a:ext>
            </a:extLst>
          </p:cNvPr>
          <p:cNvSpPr txBox="1"/>
          <p:nvPr/>
        </p:nvSpPr>
        <p:spPr>
          <a:xfrm>
            <a:off x="681735" y="1445010"/>
            <a:ext cx="3183571" cy="1072134"/>
          </a:xfrm>
          <a:prstGeom prst="rect">
            <a:avLst/>
          </a:prstGeom>
          <a:noFill/>
          <a:ln>
            <a:noFill/>
          </a:ln>
        </p:spPr>
        <p:txBody>
          <a:bodyPr spcFirstLastPara="1" wrap="square" lIns="0" tIns="121900" rIns="121900" bIns="121900" anchor="ctr" anchorCtr="0">
            <a:noAutofit/>
          </a:bodyPr>
          <a:lstStyle/>
          <a:p>
            <a:pPr>
              <a:spcAft>
                <a:spcPts val="400"/>
              </a:spcAft>
            </a:pPr>
            <a:r>
              <a:rPr lang="en-US" sz="1600" b="1" kern="0" spc="-40" dirty="0"/>
              <a:t>Digital Risk Prevention Service</a:t>
            </a:r>
          </a:p>
          <a:p>
            <a:pPr>
              <a:spcAft>
                <a:spcPts val="400"/>
              </a:spcAft>
            </a:pPr>
            <a:r>
              <a:rPr lang="en-US" sz="1400" kern="0" spc="-40" dirty="0"/>
              <a:t>Comprehensive view of all potential and imminent internal / external risks for early, actionable intel and fast response </a:t>
            </a:r>
          </a:p>
        </p:txBody>
      </p:sp>
      <p:sp>
        <p:nvSpPr>
          <p:cNvPr id="11" name="Title 10">
            <a:extLst>
              <a:ext uri="{FF2B5EF4-FFF2-40B4-BE49-F238E27FC236}">
                <a16:creationId xmlns:a16="http://schemas.microsoft.com/office/drawing/2014/main" id="{A1039F7B-D64A-6447-AC05-A8A04D3AB988}"/>
              </a:ext>
            </a:extLst>
          </p:cNvPr>
          <p:cNvSpPr>
            <a:spLocks noGrp="1"/>
          </p:cNvSpPr>
          <p:nvPr>
            <p:ph type="title"/>
          </p:nvPr>
        </p:nvSpPr>
        <p:spPr>
          <a:xfrm>
            <a:off x="353011" y="264872"/>
            <a:ext cx="11329416" cy="454220"/>
          </a:xfrm>
        </p:spPr>
        <p:txBody>
          <a:bodyPr/>
          <a:lstStyle/>
          <a:p>
            <a:r>
              <a:rPr lang="en-US" dirty="0" err="1"/>
              <a:t>FortiRecon</a:t>
            </a:r>
            <a:r>
              <a:rPr lang="en-US" dirty="0"/>
              <a:t> – for Supply Chain Security</a:t>
            </a:r>
          </a:p>
        </p:txBody>
      </p:sp>
      <p:sp>
        <p:nvSpPr>
          <p:cNvPr id="109" name="Oval 108">
            <a:extLst>
              <a:ext uri="{FF2B5EF4-FFF2-40B4-BE49-F238E27FC236}">
                <a16:creationId xmlns:a16="http://schemas.microsoft.com/office/drawing/2014/main" id="{1DA20AEF-8433-A546-B28C-948EFA967DB1}"/>
              </a:ext>
            </a:extLst>
          </p:cNvPr>
          <p:cNvSpPr/>
          <p:nvPr/>
        </p:nvSpPr>
        <p:spPr>
          <a:xfrm>
            <a:off x="2145648" y="4959281"/>
            <a:ext cx="255744" cy="2557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dirty="0">
                <a:solidFill>
                  <a:schemeClr val="bg1"/>
                </a:solidFill>
                <a:cs typeface="Arial" panose="020B0604020202020204" pitchFamily="34" charset="0"/>
              </a:rPr>
              <a:t>+</a:t>
            </a:r>
          </a:p>
        </p:txBody>
      </p:sp>
      <p:sp>
        <p:nvSpPr>
          <p:cNvPr id="198" name="Down Arrow 135">
            <a:extLst>
              <a:ext uri="{FF2B5EF4-FFF2-40B4-BE49-F238E27FC236}">
                <a16:creationId xmlns:a16="http://schemas.microsoft.com/office/drawing/2014/main" id="{4BA4A48F-4ADE-4BA6-AAB8-61CCDD812F20}"/>
              </a:ext>
            </a:extLst>
          </p:cNvPr>
          <p:cNvSpPr/>
          <p:nvPr/>
        </p:nvSpPr>
        <p:spPr>
          <a:xfrm rot="16200000">
            <a:off x="7904630" y="-1695791"/>
            <a:ext cx="400110" cy="7091624"/>
          </a:xfrm>
          <a:prstGeom prst="downArrow">
            <a:avLst>
              <a:gd name="adj1" fmla="val 36956"/>
              <a:gd name="adj2" fmla="val 61107"/>
            </a:avLst>
          </a:prstGeom>
          <a:gradFill>
            <a:gsLst>
              <a:gs pos="0">
                <a:schemeClr val="accent2"/>
              </a:gs>
              <a:gs pos="100000">
                <a:schemeClr val="accent2">
                  <a:alpha val="22000"/>
                </a:schemeClr>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199" name="Rectangle 198">
            <a:extLst>
              <a:ext uri="{FF2B5EF4-FFF2-40B4-BE49-F238E27FC236}">
                <a16:creationId xmlns:a16="http://schemas.microsoft.com/office/drawing/2014/main" id="{10D11329-D56E-4AA3-A09F-6931507986DC}"/>
              </a:ext>
            </a:extLst>
          </p:cNvPr>
          <p:cNvSpPr/>
          <p:nvPr/>
        </p:nvSpPr>
        <p:spPr>
          <a:xfrm>
            <a:off x="5017959" y="2281211"/>
            <a:ext cx="1073371" cy="246221"/>
          </a:xfrm>
          <a:prstGeom prst="rect">
            <a:avLst/>
          </a:prstGeom>
        </p:spPr>
        <p:txBody>
          <a:bodyPr wrap="none">
            <a:spAutoFit/>
          </a:bodyPr>
          <a:lstStyle/>
          <a:p>
            <a:r>
              <a:rPr lang="en-NZ" sz="1000" kern="0" spc="-30" dirty="0"/>
              <a:t>Reconnaissance</a:t>
            </a:r>
          </a:p>
        </p:txBody>
      </p:sp>
      <p:sp>
        <p:nvSpPr>
          <p:cNvPr id="200" name="Rectangle 199">
            <a:extLst>
              <a:ext uri="{FF2B5EF4-FFF2-40B4-BE49-F238E27FC236}">
                <a16:creationId xmlns:a16="http://schemas.microsoft.com/office/drawing/2014/main" id="{F615D84E-74F2-42EF-9AC4-1E618FFA7925}"/>
              </a:ext>
            </a:extLst>
          </p:cNvPr>
          <p:cNvSpPr/>
          <p:nvPr/>
        </p:nvSpPr>
        <p:spPr>
          <a:xfrm>
            <a:off x="5961035" y="2281211"/>
            <a:ext cx="977832" cy="246221"/>
          </a:xfrm>
          <a:prstGeom prst="rect">
            <a:avLst/>
          </a:prstGeom>
        </p:spPr>
        <p:txBody>
          <a:bodyPr wrap="none">
            <a:spAutoFit/>
          </a:bodyPr>
          <a:lstStyle/>
          <a:p>
            <a:r>
              <a:rPr lang="en-NZ" sz="1000" kern="0" spc="-30" dirty="0"/>
              <a:t>Weaponization</a:t>
            </a:r>
          </a:p>
        </p:txBody>
      </p:sp>
      <p:sp>
        <p:nvSpPr>
          <p:cNvPr id="201" name="Rectangle 200">
            <a:extLst>
              <a:ext uri="{FF2B5EF4-FFF2-40B4-BE49-F238E27FC236}">
                <a16:creationId xmlns:a16="http://schemas.microsoft.com/office/drawing/2014/main" id="{C99B7983-FA6A-4072-8C2E-1AF651C5B1B1}"/>
              </a:ext>
            </a:extLst>
          </p:cNvPr>
          <p:cNvSpPr/>
          <p:nvPr/>
        </p:nvSpPr>
        <p:spPr>
          <a:xfrm>
            <a:off x="7023727" y="2281211"/>
            <a:ext cx="617157" cy="246221"/>
          </a:xfrm>
          <a:prstGeom prst="rect">
            <a:avLst/>
          </a:prstGeom>
        </p:spPr>
        <p:txBody>
          <a:bodyPr wrap="none">
            <a:spAutoFit/>
          </a:bodyPr>
          <a:lstStyle/>
          <a:p>
            <a:r>
              <a:rPr lang="en-NZ" sz="1000" kern="0" spc="-30"/>
              <a:t>Delivery</a:t>
            </a:r>
          </a:p>
        </p:txBody>
      </p:sp>
      <p:sp>
        <p:nvSpPr>
          <p:cNvPr id="202" name="Rectangle 201">
            <a:extLst>
              <a:ext uri="{FF2B5EF4-FFF2-40B4-BE49-F238E27FC236}">
                <a16:creationId xmlns:a16="http://schemas.microsoft.com/office/drawing/2014/main" id="{B44E9959-6B08-4582-8767-56EAEA29CEF0}"/>
              </a:ext>
            </a:extLst>
          </p:cNvPr>
          <p:cNvSpPr/>
          <p:nvPr/>
        </p:nvSpPr>
        <p:spPr>
          <a:xfrm>
            <a:off x="7835515" y="2281211"/>
            <a:ext cx="797333" cy="246221"/>
          </a:xfrm>
          <a:prstGeom prst="rect">
            <a:avLst/>
          </a:prstGeom>
        </p:spPr>
        <p:txBody>
          <a:bodyPr wrap="none">
            <a:spAutoFit/>
          </a:bodyPr>
          <a:lstStyle/>
          <a:p>
            <a:pPr algn="ctr"/>
            <a:r>
              <a:rPr lang="en-NZ" sz="1000" kern="0" spc="-30"/>
              <a:t>Exploitation</a:t>
            </a:r>
          </a:p>
        </p:txBody>
      </p:sp>
      <p:sp>
        <p:nvSpPr>
          <p:cNvPr id="203" name="Rectangle 202">
            <a:extLst>
              <a:ext uri="{FF2B5EF4-FFF2-40B4-BE49-F238E27FC236}">
                <a16:creationId xmlns:a16="http://schemas.microsoft.com/office/drawing/2014/main" id="{9E3A2646-506A-42BB-A5D3-5350695B4F86}"/>
              </a:ext>
            </a:extLst>
          </p:cNvPr>
          <p:cNvSpPr/>
          <p:nvPr/>
        </p:nvSpPr>
        <p:spPr>
          <a:xfrm>
            <a:off x="8754884" y="2281211"/>
            <a:ext cx="747641" cy="246221"/>
          </a:xfrm>
          <a:prstGeom prst="rect">
            <a:avLst/>
          </a:prstGeom>
        </p:spPr>
        <p:txBody>
          <a:bodyPr wrap="none">
            <a:spAutoFit/>
          </a:bodyPr>
          <a:lstStyle/>
          <a:p>
            <a:r>
              <a:rPr lang="en-NZ" sz="1000" kern="0" spc="-30" dirty="0"/>
              <a:t>Installation</a:t>
            </a:r>
          </a:p>
        </p:txBody>
      </p:sp>
      <p:sp>
        <p:nvSpPr>
          <p:cNvPr id="204" name="Rectangle 203">
            <a:extLst>
              <a:ext uri="{FF2B5EF4-FFF2-40B4-BE49-F238E27FC236}">
                <a16:creationId xmlns:a16="http://schemas.microsoft.com/office/drawing/2014/main" id="{61289E30-A722-4FD5-BF60-3013C4DD64FE}"/>
              </a:ext>
            </a:extLst>
          </p:cNvPr>
          <p:cNvSpPr/>
          <p:nvPr/>
        </p:nvSpPr>
        <p:spPr>
          <a:xfrm>
            <a:off x="9647502" y="2281211"/>
            <a:ext cx="762316" cy="400110"/>
          </a:xfrm>
          <a:prstGeom prst="rect">
            <a:avLst/>
          </a:prstGeom>
        </p:spPr>
        <p:txBody>
          <a:bodyPr wrap="square">
            <a:spAutoFit/>
          </a:bodyPr>
          <a:lstStyle/>
          <a:p>
            <a:pPr algn="ctr"/>
            <a:r>
              <a:rPr lang="en-NZ" sz="1000" kern="0" spc="-30" dirty="0"/>
              <a:t>Command &amp; Control</a:t>
            </a:r>
          </a:p>
        </p:txBody>
      </p:sp>
      <p:sp>
        <p:nvSpPr>
          <p:cNvPr id="205" name="Rectangle 204">
            <a:extLst>
              <a:ext uri="{FF2B5EF4-FFF2-40B4-BE49-F238E27FC236}">
                <a16:creationId xmlns:a16="http://schemas.microsoft.com/office/drawing/2014/main" id="{0476C666-C053-45D0-A8E7-5878722DA6EC}"/>
              </a:ext>
            </a:extLst>
          </p:cNvPr>
          <p:cNvSpPr/>
          <p:nvPr/>
        </p:nvSpPr>
        <p:spPr>
          <a:xfrm>
            <a:off x="10484491" y="2281211"/>
            <a:ext cx="871470" cy="400110"/>
          </a:xfrm>
          <a:prstGeom prst="rect">
            <a:avLst/>
          </a:prstGeom>
        </p:spPr>
        <p:txBody>
          <a:bodyPr wrap="square">
            <a:spAutoFit/>
          </a:bodyPr>
          <a:lstStyle/>
          <a:p>
            <a:pPr algn="ctr"/>
            <a:r>
              <a:rPr lang="en-NZ" sz="1000" kern="0" spc="-30" dirty="0"/>
              <a:t>Action on Objectives</a:t>
            </a:r>
          </a:p>
        </p:txBody>
      </p:sp>
      <p:sp>
        <p:nvSpPr>
          <p:cNvPr id="208" name="Oval 207">
            <a:extLst>
              <a:ext uri="{FF2B5EF4-FFF2-40B4-BE49-F238E27FC236}">
                <a16:creationId xmlns:a16="http://schemas.microsoft.com/office/drawing/2014/main" id="{56819D4E-957C-402C-85BF-D271A52276DA}"/>
              </a:ext>
            </a:extLst>
          </p:cNvPr>
          <p:cNvSpPr/>
          <p:nvPr/>
        </p:nvSpPr>
        <p:spPr>
          <a:xfrm>
            <a:off x="5169834" y="1495977"/>
            <a:ext cx="708085" cy="7080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11" name="Oval 210">
            <a:extLst>
              <a:ext uri="{FF2B5EF4-FFF2-40B4-BE49-F238E27FC236}">
                <a16:creationId xmlns:a16="http://schemas.microsoft.com/office/drawing/2014/main" id="{B3C7BADB-08EE-4D28-ADB4-E5D9854A0B9A}"/>
              </a:ext>
            </a:extLst>
          </p:cNvPr>
          <p:cNvSpPr/>
          <p:nvPr/>
        </p:nvSpPr>
        <p:spPr>
          <a:xfrm>
            <a:off x="6059956" y="1495978"/>
            <a:ext cx="708085" cy="708085"/>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14" name="Oval 213">
            <a:extLst>
              <a:ext uri="{FF2B5EF4-FFF2-40B4-BE49-F238E27FC236}">
                <a16:creationId xmlns:a16="http://schemas.microsoft.com/office/drawing/2014/main" id="{6C7DB8DD-E9F9-4D9B-ADF1-93E691896D50}"/>
              </a:ext>
            </a:extLst>
          </p:cNvPr>
          <p:cNvSpPr/>
          <p:nvPr/>
        </p:nvSpPr>
        <p:spPr>
          <a:xfrm>
            <a:off x="6952265" y="1495977"/>
            <a:ext cx="708085" cy="7080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17" name="Oval 216">
            <a:extLst>
              <a:ext uri="{FF2B5EF4-FFF2-40B4-BE49-F238E27FC236}">
                <a16:creationId xmlns:a16="http://schemas.microsoft.com/office/drawing/2014/main" id="{6E46D7CD-3B1C-4E5A-BD00-5C159FB56F37}"/>
              </a:ext>
            </a:extLst>
          </p:cNvPr>
          <p:cNvSpPr/>
          <p:nvPr/>
        </p:nvSpPr>
        <p:spPr>
          <a:xfrm>
            <a:off x="7854429" y="1495977"/>
            <a:ext cx="708086" cy="7080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20" name="Oval 219">
            <a:extLst>
              <a:ext uri="{FF2B5EF4-FFF2-40B4-BE49-F238E27FC236}">
                <a16:creationId xmlns:a16="http://schemas.microsoft.com/office/drawing/2014/main" id="{FE9F88AD-372D-4043-A414-1F2DBDACA2C2}"/>
              </a:ext>
            </a:extLst>
          </p:cNvPr>
          <p:cNvSpPr/>
          <p:nvPr/>
        </p:nvSpPr>
        <p:spPr>
          <a:xfrm>
            <a:off x="8748361" y="1495977"/>
            <a:ext cx="708085" cy="7080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23" name="Oval 222">
            <a:extLst>
              <a:ext uri="{FF2B5EF4-FFF2-40B4-BE49-F238E27FC236}">
                <a16:creationId xmlns:a16="http://schemas.microsoft.com/office/drawing/2014/main" id="{7E54AEAD-21B0-434D-8357-CFBF9138D07C}"/>
              </a:ext>
            </a:extLst>
          </p:cNvPr>
          <p:cNvSpPr/>
          <p:nvPr/>
        </p:nvSpPr>
        <p:spPr>
          <a:xfrm>
            <a:off x="9651536" y="1495977"/>
            <a:ext cx="708085" cy="70808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26" name="Oval 225">
            <a:extLst>
              <a:ext uri="{FF2B5EF4-FFF2-40B4-BE49-F238E27FC236}">
                <a16:creationId xmlns:a16="http://schemas.microsoft.com/office/drawing/2014/main" id="{0F9C9198-8F6D-4262-BF8E-E9F64E3867EF}"/>
              </a:ext>
            </a:extLst>
          </p:cNvPr>
          <p:cNvSpPr/>
          <p:nvPr/>
        </p:nvSpPr>
        <p:spPr>
          <a:xfrm>
            <a:off x="10547264" y="1495977"/>
            <a:ext cx="708085" cy="708087"/>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sp>
        <p:nvSpPr>
          <p:cNvPr id="238" name="Rectangle 237">
            <a:extLst>
              <a:ext uri="{FF2B5EF4-FFF2-40B4-BE49-F238E27FC236}">
                <a16:creationId xmlns:a16="http://schemas.microsoft.com/office/drawing/2014/main" id="{D395680C-A824-45CA-9946-DEFEB81572C7}"/>
              </a:ext>
            </a:extLst>
          </p:cNvPr>
          <p:cNvSpPr/>
          <p:nvPr/>
        </p:nvSpPr>
        <p:spPr>
          <a:xfrm>
            <a:off x="4267370" y="2281211"/>
            <a:ext cx="742511" cy="246221"/>
          </a:xfrm>
          <a:prstGeom prst="rect">
            <a:avLst/>
          </a:prstGeom>
        </p:spPr>
        <p:txBody>
          <a:bodyPr wrap="none">
            <a:spAutoFit/>
          </a:bodyPr>
          <a:lstStyle/>
          <a:p>
            <a:r>
              <a:rPr lang="en-NZ" sz="1000" kern="0" spc="-30" dirty="0"/>
              <a:t>Pre-Attack</a:t>
            </a:r>
          </a:p>
        </p:txBody>
      </p:sp>
      <p:grpSp>
        <p:nvGrpSpPr>
          <p:cNvPr id="14" name="Group 13">
            <a:extLst>
              <a:ext uri="{FF2B5EF4-FFF2-40B4-BE49-F238E27FC236}">
                <a16:creationId xmlns:a16="http://schemas.microsoft.com/office/drawing/2014/main" id="{D1A7E4CC-51C7-8BDB-5D18-B5E65E59F0E6}"/>
              </a:ext>
            </a:extLst>
          </p:cNvPr>
          <p:cNvGrpSpPr/>
          <p:nvPr/>
        </p:nvGrpSpPr>
        <p:grpSpPr>
          <a:xfrm>
            <a:off x="4265302" y="3024902"/>
            <a:ext cx="2125769" cy="1024862"/>
            <a:chOff x="4836982" y="2919941"/>
            <a:chExt cx="1923406" cy="1024862"/>
          </a:xfrm>
        </p:grpSpPr>
        <p:sp>
          <p:nvSpPr>
            <p:cNvPr id="169" name="Rectangle 168">
              <a:extLst>
                <a:ext uri="{FF2B5EF4-FFF2-40B4-BE49-F238E27FC236}">
                  <a16:creationId xmlns:a16="http://schemas.microsoft.com/office/drawing/2014/main" id="{D3EC1002-A2FD-43F8-BBED-CD3681612E9C}"/>
                </a:ext>
              </a:extLst>
            </p:cNvPr>
            <p:cNvSpPr/>
            <p:nvPr/>
          </p:nvSpPr>
          <p:spPr>
            <a:xfrm>
              <a:off x="4874826" y="2919941"/>
              <a:ext cx="1885562" cy="901768"/>
            </a:xfrm>
            <a:prstGeom prst="rect">
              <a:avLst/>
            </a:prstGeom>
            <a:gradFill>
              <a:gsLst>
                <a:gs pos="0">
                  <a:schemeClr val="accent2"/>
                </a:gs>
                <a:gs pos="100000">
                  <a:schemeClr val="accent2">
                    <a:alpha val="2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300"/>
                </a:spcBef>
              </a:pPr>
              <a:r>
                <a:rPr lang="en-US" sz="1100" b="1" spc="-50" dirty="0">
                  <a:solidFill>
                    <a:schemeClr val="tx1"/>
                  </a:solidFill>
                </a:rPr>
                <a:t>Internal &amp; External </a:t>
              </a:r>
              <a:br>
                <a:rPr lang="en-US" sz="1100" b="1" spc="-50" dirty="0">
                  <a:solidFill>
                    <a:schemeClr val="tx1"/>
                  </a:solidFill>
                </a:rPr>
              </a:br>
              <a:r>
                <a:rPr lang="en-US" sz="1100" b="1" spc="-50" dirty="0">
                  <a:solidFill>
                    <a:schemeClr val="tx1"/>
                  </a:solidFill>
                </a:rPr>
                <a:t>Attack Surface Management </a:t>
              </a:r>
            </a:p>
          </p:txBody>
        </p:sp>
        <p:pic>
          <p:nvPicPr>
            <p:cNvPr id="172" name="Picture 171" descr="Shape&#10;&#10;Description automatically generated with medium confidence">
              <a:extLst>
                <a:ext uri="{FF2B5EF4-FFF2-40B4-BE49-F238E27FC236}">
                  <a16:creationId xmlns:a16="http://schemas.microsoft.com/office/drawing/2014/main" id="{FA61D9B1-578A-43CC-8FAB-89CA32833737}"/>
                </a:ext>
              </a:extLst>
            </p:cNvPr>
            <p:cNvPicPr>
              <a:picLocks noChangeAspect="1"/>
            </p:cNvPicPr>
            <p:nvPr/>
          </p:nvPicPr>
          <p:blipFill>
            <a:blip r:embed="rId9">
              <a:alphaModFix amt="50000"/>
            </a:blip>
            <a:stretch>
              <a:fillRect/>
            </a:stretch>
          </p:blipFill>
          <p:spPr>
            <a:xfrm>
              <a:off x="4836982" y="3815369"/>
              <a:ext cx="1691102" cy="129434"/>
            </a:xfrm>
            <a:prstGeom prst="rect">
              <a:avLst/>
            </a:prstGeom>
          </p:spPr>
        </p:pic>
      </p:grpSp>
      <p:sp>
        <p:nvSpPr>
          <p:cNvPr id="241" name="Oval 240">
            <a:extLst>
              <a:ext uri="{FF2B5EF4-FFF2-40B4-BE49-F238E27FC236}">
                <a16:creationId xmlns:a16="http://schemas.microsoft.com/office/drawing/2014/main" id="{A45194CD-2658-45E8-894D-7582E69ABDF0}"/>
              </a:ext>
            </a:extLst>
          </p:cNvPr>
          <p:cNvSpPr/>
          <p:nvPr/>
        </p:nvSpPr>
        <p:spPr>
          <a:xfrm>
            <a:off x="4265303" y="1495977"/>
            <a:ext cx="708085" cy="708086"/>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err="1"/>
          </a:p>
        </p:txBody>
      </p:sp>
      <p:pic>
        <p:nvPicPr>
          <p:cNvPr id="2" name="Graphic 1">
            <a:extLst>
              <a:ext uri="{FF2B5EF4-FFF2-40B4-BE49-F238E27FC236}">
                <a16:creationId xmlns:a16="http://schemas.microsoft.com/office/drawing/2014/main" id="{E4A00E65-234F-6565-B323-7DCBDF7F611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390745" y="1621420"/>
            <a:ext cx="457200" cy="457200"/>
          </a:xfrm>
          <a:prstGeom prst="rect">
            <a:avLst/>
          </a:prstGeom>
        </p:spPr>
      </p:pic>
      <p:sp>
        <p:nvSpPr>
          <p:cNvPr id="5" name="Rectangle 4">
            <a:extLst>
              <a:ext uri="{FF2B5EF4-FFF2-40B4-BE49-F238E27FC236}">
                <a16:creationId xmlns:a16="http://schemas.microsoft.com/office/drawing/2014/main" id="{80A69ED2-88C4-1A43-FBCD-9369F01731D2}"/>
              </a:ext>
            </a:extLst>
          </p:cNvPr>
          <p:cNvSpPr/>
          <p:nvPr/>
        </p:nvSpPr>
        <p:spPr>
          <a:xfrm>
            <a:off x="11079892" y="0"/>
            <a:ext cx="1112108" cy="264872"/>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100" dirty="0">
              <a:cs typeface="Arial"/>
            </a:endParaRPr>
          </a:p>
        </p:txBody>
      </p:sp>
      <p:sp>
        <p:nvSpPr>
          <p:cNvPr id="12" name="Oval 11">
            <a:extLst>
              <a:ext uri="{FF2B5EF4-FFF2-40B4-BE49-F238E27FC236}">
                <a16:creationId xmlns:a16="http://schemas.microsoft.com/office/drawing/2014/main" id="{31AA71E0-7D78-AF6B-BECD-6CA2583418B5}"/>
              </a:ext>
            </a:extLst>
          </p:cNvPr>
          <p:cNvSpPr/>
          <p:nvPr/>
        </p:nvSpPr>
        <p:spPr>
          <a:xfrm>
            <a:off x="2145648" y="3883151"/>
            <a:ext cx="255744" cy="25574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US" dirty="0">
                <a:solidFill>
                  <a:schemeClr val="bg1"/>
                </a:solidFill>
                <a:cs typeface="Arial" panose="020B0604020202020204" pitchFamily="34" charset="0"/>
              </a:rPr>
              <a:t>+</a:t>
            </a:r>
          </a:p>
        </p:txBody>
      </p:sp>
      <p:grpSp>
        <p:nvGrpSpPr>
          <p:cNvPr id="15" name="Group 14">
            <a:extLst>
              <a:ext uri="{FF2B5EF4-FFF2-40B4-BE49-F238E27FC236}">
                <a16:creationId xmlns:a16="http://schemas.microsoft.com/office/drawing/2014/main" id="{20FD531E-8D21-1093-5821-DDF89A4C3E83}"/>
              </a:ext>
            </a:extLst>
          </p:cNvPr>
          <p:cNvGrpSpPr/>
          <p:nvPr/>
        </p:nvGrpSpPr>
        <p:grpSpPr>
          <a:xfrm>
            <a:off x="4245846" y="4101032"/>
            <a:ext cx="3395047" cy="1024862"/>
            <a:chOff x="4836982" y="2919941"/>
            <a:chExt cx="1923406" cy="1024862"/>
          </a:xfrm>
        </p:grpSpPr>
        <p:sp>
          <p:nvSpPr>
            <p:cNvPr id="16" name="Rectangle 15">
              <a:extLst>
                <a:ext uri="{FF2B5EF4-FFF2-40B4-BE49-F238E27FC236}">
                  <a16:creationId xmlns:a16="http://schemas.microsoft.com/office/drawing/2014/main" id="{2A56AC98-BC13-6A6B-F2D3-88F3DA9FB652}"/>
                </a:ext>
              </a:extLst>
            </p:cNvPr>
            <p:cNvSpPr/>
            <p:nvPr/>
          </p:nvSpPr>
          <p:spPr>
            <a:xfrm>
              <a:off x="4874826" y="2919941"/>
              <a:ext cx="1885562" cy="901768"/>
            </a:xfrm>
            <a:prstGeom prst="rect">
              <a:avLst/>
            </a:prstGeom>
            <a:gradFill>
              <a:gsLst>
                <a:gs pos="0">
                  <a:schemeClr val="accent2"/>
                </a:gs>
                <a:gs pos="100000">
                  <a:schemeClr val="accent2">
                    <a:alpha val="2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300"/>
                </a:spcBef>
              </a:pPr>
              <a:r>
                <a:rPr lang="en-US" sz="1100" b="1" spc="-50" dirty="0">
                  <a:solidFill>
                    <a:schemeClr val="tx1"/>
                  </a:solidFill>
                </a:rPr>
                <a:t>Brand Protection </a:t>
              </a:r>
            </a:p>
          </p:txBody>
        </p:sp>
        <p:pic>
          <p:nvPicPr>
            <p:cNvPr id="17" name="Picture 16" descr="Shape&#10;&#10;Description automatically generated with medium confidence">
              <a:extLst>
                <a:ext uri="{FF2B5EF4-FFF2-40B4-BE49-F238E27FC236}">
                  <a16:creationId xmlns:a16="http://schemas.microsoft.com/office/drawing/2014/main" id="{57B8E8AA-BE0F-62A3-C809-2528A30CED52}"/>
                </a:ext>
              </a:extLst>
            </p:cNvPr>
            <p:cNvPicPr>
              <a:picLocks noChangeAspect="1"/>
            </p:cNvPicPr>
            <p:nvPr/>
          </p:nvPicPr>
          <p:blipFill>
            <a:blip r:embed="rId9">
              <a:alphaModFix amt="50000"/>
            </a:blip>
            <a:stretch>
              <a:fillRect/>
            </a:stretch>
          </p:blipFill>
          <p:spPr>
            <a:xfrm>
              <a:off x="4836982" y="3815369"/>
              <a:ext cx="1691102" cy="129434"/>
            </a:xfrm>
            <a:prstGeom prst="rect">
              <a:avLst/>
            </a:prstGeom>
          </p:spPr>
        </p:pic>
      </p:grpSp>
      <p:grpSp>
        <p:nvGrpSpPr>
          <p:cNvPr id="18" name="Group 17">
            <a:extLst>
              <a:ext uri="{FF2B5EF4-FFF2-40B4-BE49-F238E27FC236}">
                <a16:creationId xmlns:a16="http://schemas.microsoft.com/office/drawing/2014/main" id="{C8433414-C5E7-9D5E-FD34-BA21D8DA68C7}"/>
              </a:ext>
            </a:extLst>
          </p:cNvPr>
          <p:cNvGrpSpPr/>
          <p:nvPr/>
        </p:nvGrpSpPr>
        <p:grpSpPr>
          <a:xfrm>
            <a:off x="4163438" y="5177163"/>
            <a:ext cx="7567074" cy="1024862"/>
            <a:chOff x="4836982" y="2919941"/>
            <a:chExt cx="1923406" cy="1024862"/>
          </a:xfrm>
        </p:grpSpPr>
        <p:sp>
          <p:nvSpPr>
            <p:cNvPr id="20" name="Rectangle 19">
              <a:extLst>
                <a:ext uri="{FF2B5EF4-FFF2-40B4-BE49-F238E27FC236}">
                  <a16:creationId xmlns:a16="http://schemas.microsoft.com/office/drawing/2014/main" id="{389E1B03-2C0B-BEE7-1802-71D8D9AC483A}"/>
                </a:ext>
              </a:extLst>
            </p:cNvPr>
            <p:cNvSpPr/>
            <p:nvPr/>
          </p:nvSpPr>
          <p:spPr>
            <a:xfrm>
              <a:off x="4874826" y="2919941"/>
              <a:ext cx="1885562" cy="901768"/>
            </a:xfrm>
            <a:prstGeom prst="rect">
              <a:avLst/>
            </a:prstGeom>
            <a:gradFill>
              <a:gsLst>
                <a:gs pos="0">
                  <a:schemeClr val="accent2"/>
                </a:gs>
                <a:gs pos="100000">
                  <a:schemeClr val="accent2">
                    <a:alpha val="2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pPr>
                <a:spcBef>
                  <a:spcPts val="300"/>
                </a:spcBef>
              </a:pPr>
              <a:r>
                <a:rPr lang="en-US" sz="1100" b="1" spc="-50" dirty="0">
                  <a:solidFill>
                    <a:schemeClr val="tx1"/>
                  </a:solidFill>
                </a:rPr>
                <a:t>Dark Web Monitoring</a:t>
              </a:r>
            </a:p>
          </p:txBody>
        </p:sp>
        <p:pic>
          <p:nvPicPr>
            <p:cNvPr id="22" name="Picture 21" descr="Shape&#10;&#10;Description automatically generated with medium confidence">
              <a:extLst>
                <a:ext uri="{FF2B5EF4-FFF2-40B4-BE49-F238E27FC236}">
                  <a16:creationId xmlns:a16="http://schemas.microsoft.com/office/drawing/2014/main" id="{90933998-016D-46D7-637D-B5693E22F566}"/>
                </a:ext>
              </a:extLst>
            </p:cNvPr>
            <p:cNvPicPr>
              <a:picLocks noChangeAspect="1"/>
            </p:cNvPicPr>
            <p:nvPr/>
          </p:nvPicPr>
          <p:blipFill>
            <a:blip r:embed="rId9">
              <a:alphaModFix amt="50000"/>
            </a:blip>
            <a:stretch>
              <a:fillRect/>
            </a:stretch>
          </p:blipFill>
          <p:spPr>
            <a:xfrm>
              <a:off x="4836982" y="3815369"/>
              <a:ext cx="1691102" cy="129434"/>
            </a:xfrm>
            <a:prstGeom prst="rect">
              <a:avLst/>
            </a:prstGeom>
          </p:spPr>
        </p:pic>
      </p:grpSp>
      <p:pic>
        <p:nvPicPr>
          <p:cNvPr id="26" name="Graphic 25">
            <a:extLst>
              <a:ext uri="{FF2B5EF4-FFF2-40B4-BE49-F238E27FC236}">
                <a16:creationId xmlns:a16="http://schemas.microsoft.com/office/drawing/2014/main" id="{D1C4D0FC-9CC5-7365-B5DA-66153EDB23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672706" y="1621420"/>
            <a:ext cx="457200" cy="457200"/>
          </a:xfrm>
          <a:prstGeom prst="rect">
            <a:avLst/>
          </a:prstGeom>
        </p:spPr>
      </p:pic>
      <p:pic>
        <p:nvPicPr>
          <p:cNvPr id="28" name="Graphic 27">
            <a:extLst>
              <a:ext uri="{FF2B5EF4-FFF2-40B4-BE49-F238E27FC236}">
                <a16:creationId xmlns:a16="http://schemas.microsoft.com/office/drawing/2014/main" id="{EF62CC3F-AB03-4A3D-BBF2-DE087BB83D0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295276" y="1621420"/>
            <a:ext cx="457200" cy="457200"/>
          </a:xfrm>
          <a:prstGeom prst="rect">
            <a:avLst/>
          </a:prstGeom>
        </p:spPr>
      </p:pic>
      <p:pic>
        <p:nvPicPr>
          <p:cNvPr id="30" name="Graphic 29">
            <a:extLst>
              <a:ext uri="{FF2B5EF4-FFF2-40B4-BE49-F238E27FC236}">
                <a16:creationId xmlns:a16="http://schemas.microsoft.com/office/drawing/2014/main" id="{F5C99B4F-A528-4077-DCA3-635F33DEFA5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979872" y="1621420"/>
            <a:ext cx="457200" cy="457200"/>
          </a:xfrm>
          <a:prstGeom prst="rect">
            <a:avLst/>
          </a:prstGeom>
        </p:spPr>
      </p:pic>
      <p:pic>
        <p:nvPicPr>
          <p:cNvPr id="32" name="Graphic 31">
            <a:extLst>
              <a:ext uri="{FF2B5EF4-FFF2-40B4-BE49-F238E27FC236}">
                <a16:creationId xmlns:a16="http://schemas.microsoft.com/office/drawing/2014/main" id="{37623E9D-5501-08DC-3F3B-B56C43A57E4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776978" y="1621420"/>
            <a:ext cx="457200" cy="457200"/>
          </a:xfrm>
          <a:prstGeom prst="rect">
            <a:avLst/>
          </a:prstGeom>
        </p:spPr>
      </p:pic>
      <p:pic>
        <p:nvPicPr>
          <p:cNvPr id="39" name="Graphic 38">
            <a:extLst>
              <a:ext uri="{FF2B5EF4-FFF2-40B4-BE49-F238E27FC236}">
                <a16:creationId xmlns:a16="http://schemas.microsoft.com/office/drawing/2014/main" id="{37DD4B16-A29B-DEF1-FF7D-8D84C0D34075}"/>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8873803" y="1621420"/>
            <a:ext cx="457200" cy="457200"/>
          </a:xfrm>
          <a:prstGeom prst="rect">
            <a:avLst/>
          </a:prstGeom>
        </p:spPr>
      </p:pic>
      <p:pic>
        <p:nvPicPr>
          <p:cNvPr id="41" name="Graphic 40">
            <a:extLst>
              <a:ext uri="{FF2B5EF4-FFF2-40B4-BE49-F238E27FC236}">
                <a16:creationId xmlns:a16="http://schemas.microsoft.com/office/drawing/2014/main" id="{97712991-4622-7DBF-7A9D-3D4281F0F6AE}"/>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6185398" y="1621420"/>
            <a:ext cx="457200" cy="457200"/>
          </a:xfrm>
          <a:prstGeom prst="rect">
            <a:avLst/>
          </a:prstGeom>
        </p:spPr>
      </p:pic>
      <p:pic>
        <p:nvPicPr>
          <p:cNvPr id="45" name="Graphic 44">
            <a:extLst>
              <a:ext uri="{FF2B5EF4-FFF2-40B4-BE49-F238E27FC236}">
                <a16:creationId xmlns:a16="http://schemas.microsoft.com/office/drawing/2014/main" id="{49358827-3843-CEB7-AA7D-9DA9E81B0395}"/>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077707" y="1621420"/>
            <a:ext cx="457200" cy="457200"/>
          </a:xfrm>
          <a:prstGeom prst="rect">
            <a:avLst/>
          </a:prstGeom>
        </p:spPr>
      </p:pic>
    </p:spTree>
    <p:extLst>
      <p:ext uri="{BB962C8B-B14F-4D97-AF65-F5344CB8AC3E}">
        <p14:creationId xmlns:p14="http://schemas.microsoft.com/office/powerpoint/2010/main" val="34103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9"/>
                                        </p:tgtEl>
                                        <p:attrNameLst>
                                          <p:attrName>style.visibility</p:attrName>
                                        </p:attrNameLst>
                                      </p:cBhvr>
                                      <p:to>
                                        <p:strVal val="visible"/>
                                      </p:to>
                                    </p:set>
                                    <p:animEffect transition="in" filter="fade">
                                      <p:cBhvr>
                                        <p:cTn id="18" dur="500"/>
                                        <p:tgtEl>
                                          <p:spTgt spid="109"/>
                                        </p:tgtEl>
                                      </p:cBhvr>
                                    </p:animEffec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2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left)">
                                      <p:cBhvr>
                                        <p:cTn id="25" dur="500"/>
                                        <p:tgtEl>
                                          <p:spTgt spid="14"/>
                                        </p:tgtEl>
                                      </p:cBhvr>
                                    </p:animEffect>
                                  </p:childTnLst>
                                </p:cTn>
                              </p:par>
                              <p:par>
                                <p:cTn id="26" presetID="22" presetClass="entr" presetSubtype="8" fill="hold"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500"/>
                                        <p:tgtEl>
                                          <p:spTgt spid="15"/>
                                        </p:tgtEl>
                                      </p:cBhvr>
                                    </p:animEffect>
                                  </p:childTnLst>
                                </p:cTn>
                              </p:par>
                              <p:par>
                                <p:cTn id="29" presetID="22" presetClass="entr" presetSubtype="8"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left)">
                                      <p:cBhvr>
                                        <p:cTn id="3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59E3FD90-67FD-434E-2E92-1C53F1068EFE}"/>
              </a:ext>
            </a:extLst>
          </p:cNvPr>
          <p:cNvSpPr>
            <a:spLocks noGrp="1"/>
          </p:cNvSpPr>
          <p:nvPr>
            <p:ph type="title"/>
          </p:nvPr>
        </p:nvSpPr>
        <p:spPr>
          <a:xfrm>
            <a:off x="367964" y="417237"/>
            <a:ext cx="10515600" cy="535120"/>
          </a:xfrm>
        </p:spPr>
        <p:txBody>
          <a:bodyPr/>
          <a:lstStyle/>
          <a:p>
            <a:r>
              <a:rPr lang="en-US" sz="3200" dirty="0"/>
              <a:t>Background</a:t>
            </a:r>
          </a:p>
        </p:txBody>
      </p:sp>
      <p:sp>
        <p:nvSpPr>
          <p:cNvPr id="10" name="TextBox 9">
            <a:extLst>
              <a:ext uri="{FF2B5EF4-FFF2-40B4-BE49-F238E27FC236}">
                <a16:creationId xmlns:a16="http://schemas.microsoft.com/office/drawing/2014/main" id="{226A1288-607D-7E40-CF95-0EA6368D3A28}"/>
              </a:ext>
            </a:extLst>
          </p:cNvPr>
          <p:cNvSpPr txBox="1"/>
          <p:nvPr/>
        </p:nvSpPr>
        <p:spPr>
          <a:xfrm>
            <a:off x="5908236" y="1031085"/>
            <a:ext cx="5710126" cy="4801314"/>
          </a:xfrm>
          <a:prstGeom prst="rect">
            <a:avLst/>
          </a:prstGeom>
          <a:noFill/>
        </p:spPr>
        <p:txBody>
          <a:bodyPr wrap="square" rtlCol="0">
            <a:spAutoFit/>
          </a:bodyPr>
          <a:lstStyle/>
          <a:p>
            <a:pPr marL="285750" indent="-285750">
              <a:buFont typeface="Arial" panose="020B0604020202020204" pitchFamily="34" charset="0"/>
              <a:buChar char="•"/>
            </a:pPr>
            <a:r>
              <a:rPr lang="en-US" dirty="0"/>
              <a:t>The first EU-wide law on cybersecurity, the NIS(1) Directive (Directive 2016/1148/EC) came to force in 2016</a:t>
            </a:r>
            <a:r>
              <a:rPr lang="ro-RO" dirty="0"/>
              <a:t> – Romanian Law 362/2018</a:t>
            </a:r>
            <a:endParaRPr lang="en-US" dirty="0"/>
          </a:p>
          <a:p>
            <a:endParaRPr lang="en-US" dirty="0"/>
          </a:p>
          <a:p>
            <a:pPr marL="285750" indent="-285750">
              <a:buFont typeface="Arial" panose="020B0604020202020204" pitchFamily="34" charset="0"/>
              <a:buChar char="•"/>
            </a:pPr>
            <a:r>
              <a:rPr lang="en-US" dirty="0"/>
              <a:t>NIS Directive is about</a:t>
            </a:r>
          </a:p>
          <a:p>
            <a:pPr marL="742950" lvl="1" indent="-285750">
              <a:buFont typeface="Courier New" panose="02070309020205020404" pitchFamily="49" charset="0"/>
              <a:buChar char="o"/>
            </a:pPr>
            <a:r>
              <a:rPr lang="en-US" dirty="0"/>
              <a:t>Information Security </a:t>
            </a:r>
          </a:p>
          <a:p>
            <a:pPr marL="742950" lvl="1" indent="-285750">
              <a:buFont typeface="Courier New" panose="02070309020205020404" pitchFamily="49" charset="0"/>
              <a:buChar char="o"/>
            </a:pPr>
            <a:r>
              <a:rPr lang="en-US" dirty="0"/>
              <a:t>Notification of breaches </a:t>
            </a:r>
          </a:p>
          <a:p>
            <a:pPr marL="742950" lvl="1" indent="-285750">
              <a:buFont typeface="Courier New" panose="02070309020205020404" pitchFamily="49" charset="0"/>
              <a:buChar char="o"/>
            </a:pPr>
            <a:r>
              <a:rPr lang="en-US" dirty="0"/>
              <a:t>Cybersecurity measures </a:t>
            </a:r>
          </a:p>
          <a:p>
            <a:pPr lvl="1"/>
            <a:endParaRPr lang="en-US" dirty="0"/>
          </a:p>
          <a:p>
            <a:pPr marL="285750" indent="-285750">
              <a:buFont typeface="Arial" panose="020B0604020202020204" pitchFamily="34" charset="0"/>
              <a:buChar char="•"/>
            </a:pPr>
            <a:r>
              <a:rPr lang="en-US" dirty="0"/>
              <a:t>NIS Directive helped to </a:t>
            </a:r>
            <a:r>
              <a:rPr lang="en-US" b="1" dirty="0"/>
              <a:t>improve the level of security of networks and information systems</a:t>
            </a:r>
            <a:r>
              <a:rPr lang="en-US" dirty="0"/>
              <a:t> across the EU</a:t>
            </a:r>
            <a:endParaRPr lang="ro-RO" dirty="0"/>
          </a:p>
          <a:p>
            <a:endParaRPr lang="ro-RO" dirty="0"/>
          </a:p>
          <a:p>
            <a:pPr marL="285750" indent="-285750">
              <a:buFont typeface="Arial" panose="020B0604020202020204" pitchFamily="34" charset="0"/>
              <a:buChar char="•"/>
            </a:pPr>
            <a:r>
              <a:rPr lang="ro-RO" dirty="0"/>
              <a:t>NIS2 EU Directive 2022/2555 </a:t>
            </a:r>
            <a:r>
              <a:rPr lang="en-US" dirty="0"/>
              <a:t>to be transposed in Romanian Law on Oct 18</a:t>
            </a:r>
            <a:r>
              <a:rPr lang="en-US" baseline="30000" dirty="0"/>
              <a:t>th</a:t>
            </a:r>
            <a:r>
              <a:rPr lang="en-US" dirty="0"/>
              <a:t> 2024</a:t>
            </a:r>
          </a:p>
          <a:p>
            <a:endParaRPr lang="en-US" dirty="0"/>
          </a:p>
          <a:p>
            <a:endParaRPr lang="en-US" dirty="0"/>
          </a:p>
        </p:txBody>
      </p:sp>
      <p:pic>
        <p:nvPicPr>
          <p:cNvPr id="11" name="Picture 10">
            <a:extLst>
              <a:ext uri="{FF2B5EF4-FFF2-40B4-BE49-F238E27FC236}">
                <a16:creationId xmlns:a16="http://schemas.microsoft.com/office/drawing/2014/main" id="{921601D9-E059-80E5-26FC-2B583A9445FE}"/>
              </a:ext>
            </a:extLst>
          </p:cNvPr>
          <p:cNvPicPr>
            <a:picLocks noChangeAspect="1"/>
          </p:cNvPicPr>
          <p:nvPr/>
        </p:nvPicPr>
        <p:blipFill>
          <a:blip r:embed="rId2"/>
          <a:stretch>
            <a:fillRect/>
          </a:stretch>
        </p:blipFill>
        <p:spPr>
          <a:xfrm>
            <a:off x="367964" y="1142367"/>
            <a:ext cx="5454629" cy="4115432"/>
          </a:xfrm>
          <a:prstGeom prst="rect">
            <a:avLst/>
          </a:prstGeom>
        </p:spPr>
      </p:pic>
    </p:spTree>
    <p:extLst>
      <p:ext uri="{BB962C8B-B14F-4D97-AF65-F5344CB8AC3E}">
        <p14:creationId xmlns:p14="http://schemas.microsoft.com/office/powerpoint/2010/main" val="8939895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AC94A-BCD8-764E-612D-DC746EF250A3}"/>
              </a:ext>
            </a:extLst>
          </p:cNvPr>
          <p:cNvSpPr>
            <a:spLocks noGrp="1"/>
          </p:cNvSpPr>
          <p:nvPr>
            <p:ph type="title"/>
          </p:nvPr>
        </p:nvSpPr>
        <p:spPr/>
        <p:txBody>
          <a:bodyPr/>
          <a:lstStyle/>
          <a:p>
            <a:r>
              <a:rPr lang="en-US" dirty="0" err="1"/>
              <a:t>FortiRecon</a:t>
            </a:r>
            <a:r>
              <a:rPr lang="en-US" dirty="0"/>
              <a:t> - Vendor Risk Assessment</a:t>
            </a:r>
          </a:p>
        </p:txBody>
      </p:sp>
      <p:pic>
        <p:nvPicPr>
          <p:cNvPr id="4" name="Picture 3">
            <a:extLst>
              <a:ext uri="{FF2B5EF4-FFF2-40B4-BE49-F238E27FC236}">
                <a16:creationId xmlns:a16="http://schemas.microsoft.com/office/drawing/2014/main" id="{DEA86A74-3909-526B-4CC7-003A073BB25B}"/>
              </a:ext>
            </a:extLst>
          </p:cNvPr>
          <p:cNvPicPr>
            <a:picLocks noChangeAspect="1"/>
          </p:cNvPicPr>
          <p:nvPr/>
        </p:nvPicPr>
        <p:blipFill>
          <a:blip r:embed="rId2"/>
          <a:stretch>
            <a:fillRect/>
          </a:stretch>
        </p:blipFill>
        <p:spPr>
          <a:xfrm>
            <a:off x="0" y="719092"/>
            <a:ext cx="12192000" cy="2948944"/>
          </a:xfrm>
          <a:prstGeom prst="rect">
            <a:avLst/>
          </a:prstGeom>
        </p:spPr>
      </p:pic>
      <p:pic>
        <p:nvPicPr>
          <p:cNvPr id="6" name="Picture 5">
            <a:extLst>
              <a:ext uri="{FF2B5EF4-FFF2-40B4-BE49-F238E27FC236}">
                <a16:creationId xmlns:a16="http://schemas.microsoft.com/office/drawing/2014/main" id="{F6A4E7DD-FFB5-E974-47E4-ED61B7B4AA3B}"/>
              </a:ext>
            </a:extLst>
          </p:cNvPr>
          <p:cNvPicPr>
            <a:picLocks noChangeAspect="1"/>
          </p:cNvPicPr>
          <p:nvPr/>
        </p:nvPicPr>
        <p:blipFill>
          <a:blip r:embed="rId3"/>
          <a:stretch>
            <a:fillRect/>
          </a:stretch>
        </p:blipFill>
        <p:spPr>
          <a:xfrm>
            <a:off x="0" y="3668036"/>
            <a:ext cx="12192000" cy="3688996"/>
          </a:xfrm>
          <a:prstGeom prst="rect">
            <a:avLst/>
          </a:prstGeom>
        </p:spPr>
      </p:pic>
    </p:spTree>
    <p:extLst>
      <p:ext uri="{BB962C8B-B14F-4D97-AF65-F5344CB8AC3E}">
        <p14:creationId xmlns:p14="http://schemas.microsoft.com/office/powerpoint/2010/main" val="309642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71C53-63BA-F138-B201-E90C034381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488306-CADD-AA27-E369-4E3890F6ACCD}"/>
              </a:ext>
            </a:extLst>
          </p:cNvPr>
          <p:cNvSpPr>
            <a:spLocks noGrp="1"/>
          </p:cNvSpPr>
          <p:nvPr>
            <p:ph type="title"/>
          </p:nvPr>
        </p:nvSpPr>
        <p:spPr/>
        <p:txBody>
          <a:bodyPr/>
          <a:lstStyle/>
          <a:p>
            <a:r>
              <a:rPr lang="en-US" dirty="0"/>
              <a:t>Vendor Risk Assessment</a:t>
            </a:r>
          </a:p>
        </p:txBody>
      </p:sp>
      <p:pic>
        <p:nvPicPr>
          <p:cNvPr id="5" name="Picture 4">
            <a:extLst>
              <a:ext uri="{FF2B5EF4-FFF2-40B4-BE49-F238E27FC236}">
                <a16:creationId xmlns:a16="http://schemas.microsoft.com/office/drawing/2014/main" id="{4205683B-509D-D149-0B4D-E140AE79DB29}"/>
              </a:ext>
            </a:extLst>
          </p:cNvPr>
          <p:cNvPicPr>
            <a:picLocks noChangeAspect="1"/>
          </p:cNvPicPr>
          <p:nvPr/>
        </p:nvPicPr>
        <p:blipFill>
          <a:blip r:embed="rId2"/>
          <a:stretch>
            <a:fillRect/>
          </a:stretch>
        </p:blipFill>
        <p:spPr>
          <a:xfrm>
            <a:off x="0" y="977174"/>
            <a:ext cx="12192000" cy="3160406"/>
          </a:xfrm>
          <a:prstGeom prst="rect">
            <a:avLst/>
          </a:prstGeom>
        </p:spPr>
      </p:pic>
      <p:pic>
        <p:nvPicPr>
          <p:cNvPr id="8" name="Picture 7">
            <a:extLst>
              <a:ext uri="{FF2B5EF4-FFF2-40B4-BE49-F238E27FC236}">
                <a16:creationId xmlns:a16="http://schemas.microsoft.com/office/drawing/2014/main" id="{8C44BB6A-F2DE-55ED-255F-6C65A3485A30}"/>
              </a:ext>
            </a:extLst>
          </p:cNvPr>
          <p:cNvPicPr>
            <a:picLocks noChangeAspect="1"/>
          </p:cNvPicPr>
          <p:nvPr/>
        </p:nvPicPr>
        <p:blipFill>
          <a:blip r:embed="rId3"/>
          <a:stretch>
            <a:fillRect/>
          </a:stretch>
        </p:blipFill>
        <p:spPr>
          <a:xfrm>
            <a:off x="0" y="4137580"/>
            <a:ext cx="12192000" cy="1936377"/>
          </a:xfrm>
          <a:prstGeom prst="rect">
            <a:avLst/>
          </a:prstGeom>
        </p:spPr>
      </p:pic>
      <mc:AlternateContent xmlns:mc="http://schemas.openxmlformats.org/markup-compatibility/2006">
        <mc:Choice xmlns:p14="http://schemas.microsoft.com/office/powerpoint/2010/main" Requires="p14">
          <p:contentPart p14:bwMode="auto" r:id="rId4">
            <p14:nvContentPartPr>
              <p14:cNvPr id="12" name="Ink 11">
                <a:extLst>
                  <a:ext uri="{FF2B5EF4-FFF2-40B4-BE49-F238E27FC236}">
                    <a16:creationId xmlns:a16="http://schemas.microsoft.com/office/drawing/2014/main" id="{367A5915-2A6F-3039-3804-EBA031E5698A}"/>
                  </a:ext>
                </a:extLst>
              </p14:cNvPr>
              <p14:cNvContentPartPr/>
              <p14:nvPr/>
            </p14:nvContentPartPr>
            <p14:xfrm>
              <a:off x="4132417" y="5977087"/>
              <a:ext cx="187920" cy="360"/>
            </p14:xfrm>
          </p:contentPart>
        </mc:Choice>
        <mc:Fallback>
          <p:pic>
            <p:nvPicPr>
              <p:cNvPr id="12" name="Ink 11">
                <a:extLst>
                  <a:ext uri="{FF2B5EF4-FFF2-40B4-BE49-F238E27FC236}">
                    <a16:creationId xmlns:a16="http://schemas.microsoft.com/office/drawing/2014/main" id="{367A5915-2A6F-3039-3804-EBA031E5698A}"/>
                  </a:ext>
                </a:extLst>
              </p:cNvPr>
              <p:cNvPicPr/>
              <p:nvPr/>
            </p:nvPicPr>
            <p:blipFill>
              <a:blip r:embed="rId5"/>
              <a:stretch>
                <a:fillRect/>
              </a:stretch>
            </p:blipFill>
            <p:spPr>
              <a:xfrm>
                <a:off x="4069777" y="5914447"/>
                <a:ext cx="313560" cy="126000"/>
              </a:xfrm>
              <a:prstGeom prst="rect">
                <a:avLst/>
              </a:prstGeom>
            </p:spPr>
          </p:pic>
        </mc:Fallback>
      </mc:AlternateContent>
      <p:sp>
        <p:nvSpPr>
          <p:cNvPr id="9" name="Connettore diritto 8">
            <a:extLst>
              <a:ext uri="{FF2B5EF4-FFF2-40B4-BE49-F238E27FC236}">
                <a16:creationId xmlns:a16="http://schemas.microsoft.com/office/drawing/2014/main" id="{92D4A6FB-E8D7-4050-ABB9-486575CD8DFE}"/>
              </a:ext>
            </a:extLst>
          </p:cNvPr>
          <p:cNvSpPr/>
          <p:nvPr/>
        </p:nvSpPr>
        <p:spPr>
          <a:xfrm>
            <a:off x="4044656" y="5671297"/>
            <a:ext cx="275681" cy="0"/>
          </a:xfrm>
          <a:prstGeom prst="line">
            <a:avLst/>
          </a:prstGeom>
          <a:solidFill>
            <a:srgbClr val="000000">
              <a:alpha val="5000"/>
            </a:srgbClr>
          </a:solidFill>
          <a:ln w="126000">
            <a:solidFill>
              <a:srgbClr val="000000"/>
            </a:solidFill>
          </a:ln>
        </p:spPr>
        <p:style>
          <a:lnRef idx="1">
            <a:schemeClr val="accent1"/>
          </a:lnRef>
          <a:fillRef idx="0">
            <a:schemeClr val="accent1"/>
          </a:fillRef>
          <a:effectRef idx="0">
            <a:schemeClr val="accent1"/>
          </a:effectRef>
          <a:fontRef idx="minor">
            <a:schemeClr val="tx1"/>
          </a:fontRef>
        </p:style>
        <p:txBody>
          <a:bodyPr wrap="none" rtlCol="0" anchor="ctr" anchorCtr="1"/>
          <a:lstStyle/>
          <a:p>
            <a:endParaRPr lang="fr-FR">
              <a:solidFill>
                <a:srgbClr val="000000"/>
              </a:solidFill>
            </a:endParaRPr>
          </a:p>
        </p:txBody>
      </p:sp>
      <mc:AlternateContent xmlns:mc="http://schemas.openxmlformats.org/markup-compatibility/2006">
        <mc:Choice xmlns:p14="http://schemas.microsoft.com/office/powerpoint/2010/main" Requires="p14">
          <p:contentPart p14:bwMode="auto" r:id="rId6">
            <p14:nvContentPartPr>
              <p14:cNvPr id="15" name="Ink 14">
                <a:extLst>
                  <a:ext uri="{FF2B5EF4-FFF2-40B4-BE49-F238E27FC236}">
                    <a16:creationId xmlns:a16="http://schemas.microsoft.com/office/drawing/2014/main" id="{CB2751A5-2C5E-A84E-8404-7CDA30138650}"/>
                  </a:ext>
                </a:extLst>
              </p14:cNvPr>
              <p14:cNvContentPartPr/>
              <p14:nvPr/>
            </p14:nvContentPartPr>
            <p14:xfrm>
              <a:off x="2147808" y="5692303"/>
              <a:ext cx="261000" cy="20880"/>
            </p14:xfrm>
          </p:contentPart>
        </mc:Choice>
        <mc:Fallback>
          <p:pic>
            <p:nvPicPr>
              <p:cNvPr id="15" name="Ink 14">
                <a:extLst>
                  <a:ext uri="{FF2B5EF4-FFF2-40B4-BE49-F238E27FC236}">
                    <a16:creationId xmlns:a16="http://schemas.microsoft.com/office/drawing/2014/main" id="{CB2751A5-2C5E-A84E-8404-7CDA30138650}"/>
                  </a:ext>
                </a:extLst>
              </p:cNvPr>
              <p:cNvPicPr/>
              <p:nvPr/>
            </p:nvPicPr>
            <p:blipFill>
              <a:blip r:embed="rId7"/>
              <a:stretch>
                <a:fillRect/>
              </a:stretch>
            </p:blipFill>
            <p:spPr>
              <a:xfrm>
                <a:off x="2084808" y="5629303"/>
                <a:ext cx="3866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6" name="Ink 15">
                <a:extLst>
                  <a:ext uri="{FF2B5EF4-FFF2-40B4-BE49-F238E27FC236}">
                    <a16:creationId xmlns:a16="http://schemas.microsoft.com/office/drawing/2014/main" id="{F711CA3B-7252-A6A9-C85B-F823325A23A9}"/>
                  </a:ext>
                </a:extLst>
              </p14:cNvPr>
              <p14:cNvContentPartPr/>
              <p14:nvPr/>
            </p14:nvContentPartPr>
            <p14:xfrm>
              <a:off x="2147808" y="5960377"/>
              <a:ext cx="276840" cy="18000"/>
            </p14:xfrm>
          </p:contentPart>
        </mc:Choice>
        <mc:Fallback>
          <p:pic>
            <p:nvPicPr>
              <p:cNvPr id="16" name="Ink 15">
                <a:extLst>
                  <a:ext uri="{FF2B5EF4-FFF2-40B4-BE49-F238E27FC236}">
                    <a16:creationId xmlns:a16="http://schemas.microsoft.com/office/drawing/2014/main" id="{F711CA3B-7252-A6A9-C85B-F823325A23A9}"/>
                  </a:ext>
                </a:extLst>
              </p:cNvPr>
              <p:cNvPicPr/>
              <p:nvPr/>
            </p:nvPicPr>
            <p:blipFill>
              <a:blip r:embed="rId9"/>
              <a:stretch>
                <a:fillRect/>
              </a:stretch>
            </p:blipFill>
            <p:spPr>
              <a:xfrm>
                <a:off x="2085168" y="5897737"/>
                <a:ext cx="4024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7" name="Ink 16">
                <a:extLst>
                  <a:ext uri="{FF2B5EF4-FFF2-40B4-BE49-F238E27FC236}">
                    <a16:creationId xmlns:a16="http://schemas.microsoft.com/office/drawing/2014/main" id="{404436BD-DEAB-245B-967B-0B8A4716D623}"/>
                  </a:ext>
                </a:extLst>
              </p14:cNvPr>
              <p14:cNvContentPartPr/>
              <p14:nvPr/>
            </p14:nvContentPartPr>
            <p14:xfrm>
              <a:off x="8315688" y="1853857"/>
              <a:ext cx="1562400" cy="36000"/>
            </p14:xfrm>
          </p:contentPart>
        </mc:Choice>
        <mc:Fallback>
          <p:pic>
            <p:nvPicPr>
              <p:cNvPr id="17" name="Ink 16">
                <a:extLst>
                  <a:ext uri="{FF2B5EF4-FFF2-40B4-BE49-F238E27FC236}">
                    <a16:creationId xmlns:a16="http://schemas.microsoft.com/office/drawing/2014/main" id="{404436BD-DEAB-245B-967B-0B8A4716D623}"/>
                  </a:ext>
                </a:extLst>
              </p:cNvPr>
              <p:cNvPicPr/>
              <p:nvPr/>
            </p:nvPicPr>
            <p:blipFill>
              <a:blip r:embed="rId11"/>
              <a:stretch>
                <a:fillRect/>
              </a:stretch>
            </p:blipFill>
            <p:spPr>
              <a:xfrm>
                <a:off x="8253048" y="1791217"/>
                <a:ext cx="168804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8" name="Ink 17">
                <a:extLst>
                  <a:ext uri="{FF2B5EF4-FFF2-40B4-BE49-F238E27FC236}">
                    <a16:creationId xmlns:a16="http://schemas.microsoft.com/office/drawing/2014/main" id="{B3FB3BFB-E94E-DC91-4963-42B43922E89A}"/>
                  </a:ext>
                </a:extLst>
              </p14:cNvPr>
              <p14:cNvContentPartPr/>
              <p14:nvPr/>
            </p14:nvContentPartPr>
            <p14:xfrm>
              <a:off x="8376168" y="2103337"/>
              <a:ext cx="925560" cy="19080"/>
            </p14:xfrm>
          </p:contentPart>
        </mc:Choice>
        <mc:Fallback>
          <p:pic>
            <p:nvPicPr>
              <p:cNvPr id="18" name="Ink 17">
                <a:extLst>
                  <a:ext uri="{FF2B5EF4-FFF2-40B4-BE49-F238E27FC236}">
                    <a16:creationId xmlns:a16="http://schemas.microsoft.com/office/drawing/2014/main" id="{B3FB3BFB-E94E-DC91-4963-42B43922E89A}"/>
                  </a:ext>
                </a:extLst>
              </p:cNvPr>
              <p:cNvPicPr/>
              <p:nvPr/>
            </p:nvPicPr>
            <p:blipFill>
              <a:blip r:embed="rId13"/>
              <a:stretch>
                <a:fillRect/>
              </a:stretch>
            </p:blipFill>
            <p:spPr>
              <a:xfrm>
                <a:off x="8313168" y="2040337"/>
                <a:ext cx="10512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9" name="Ink 18">
                <a:extLst>
                  <a:ext uri="{FF2B5EF4-FFF2-40B4-BE49-F238E27FC236}">
                    <a16:creationId xmlns:a16="http://schemas.microsoft.com/office/drawing/2014/main" id="{C79FFC21-4840-0FF3-CF77-5A9038FC19D8}"/>
                  </a:ext>
                </a:extLst>
              </p14:cNvPr>
              <p14:cNvContentPartPr/>
              <p14:nvPr/>
            </p14:nvContentPartPr>
            <p14:xfrm>
              <a:off x="8298408" y="2354977"/>
              <a:ext cx="871920" cy="360"/>
            </p14:xfrm>
          </p:contentPart>
        </mc:Choice>
        <mc:Fallback>
          <p:pic>
            <p:nvPicPr>
              <p:cNvPr id="19" name="Ink 18">
                <a:extLst>
                  <a:ext uri="{FF2B5EF4-FFF2-40B4-BE49-F238E27FC236}">
                    <a16:creationId xmlns:a16="http://schemas.microsoft.com/office/drawing/2014/main" id="{C79FFC21-4840-0FF3-CF77-5A9038FC19D8}"/>
                  </a:ext>
                </a:extLst>
              </p:cNvPr>
              <p:cNvPicPr/>
              <p:nvPr/>
            </p:nvPicPr>
            <p:blipFill>
              <a:blip r:embed="rId15"/>
              <a:stretch>
                <a:fillRect/>
              </a:stretch>
            </p:blipFill>
            <p:spPr>
              <a:xfrm>
                <a:off x="8235768" y="2291977"/>
                <a:ext cx="997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0" name="Ink 19">
                <a:extLst>
                  <a:ext uri="{FF2B5EF4-FFF2-40B4-BE49-F238E27FC236}">
                    <a16:creationId xmlns:a16="http://schemas.microsoft.com/office/drawing/2014/main" id="{8CD7FC05-AB52-F690-F450-BDC545C6A504}"/>
                  </a:ext>
                </a:extLst>
              </p14:cNvPr>
              <p14:cNvContentPartPr/>
              <p14:nvPr/>
            </p14:nvContentPartPr>
            <p14:xfrm>
              <a:off x="8298408" y="2570617"/>
              <a:ext cx="1449000" cy="1800"/>
            </p14:xfrm>
          </p:contentPart>
        </mc:Choice>
        <mc:Fallback>
          <p:pic>
            <p:nvPicPr>
              <p:cNvPr id="20" name="Ink 19">
                <a:extLst>
                  <a:ext uri="{FF2B5EF4-FFF2-40B4-BE49-F238E27FC236}">
                    <a16:creationId xmlns:a16="http://schemas.microsoft.com/office/drawing/2014/main" id="{8CD7FC05-AB52-F690-F450-BDC545C6A504}"/>
                  </a:ext>
                </a:extLst>
              </p:cNvPr>
              <p:cNvPicPr/>
              <p:nvPr/>
            </p:nvPicPr>
            <p:blipFill>
              <a:blip r:embed="rId17"/>
              <a:stretch>
                <a:fillRect/>
              </a:stretch>
            </p:blipFill>
            <p:spPr>
              <a:xfrm>
                <a:off x="8235768" y="2507977"/>
                <a:ext cx="157464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Ink 20">
                <a:extLst>
                  <a:ext uri="{FF2B5EF4-FFF2-40B4-BE49-F238E27FC236}">
                    <a16:creationId xmlns:a16="http://schemas.microsoft.com/office/drawing/2014/main" id="{738A4B02-8E98-7B7B-8BDC-00032925A3F3}"/>
                  </a:ext>
                </a:extLst>
              </p14:cNvPr>
              <p14:cNvContentPartPr/>
              <p14:nvPr/>
            </p14:nvContentPartPr>
            <p14:xfrm>
              <a:off x="8358888" y="2855377"/>
              <a:ext cx="1623240" cy="18720"/>
            </p14:xfrm>
          </p:contentPart>
        </mc:Choice>
        <mc:Fallback>
          <p:pic>
            <p:nvPicPr>
              <p:cNvPr id="21" name="Ink 20">
                <a:extLst>
                  <a:ext uri="{FF2B5EF4-FFF2-40B4-BE49-F238E27FC236}">
                    <a16:creationId xmlns:a16="http://schemas.microsoft.com/office/drawing/2014/main" id="{738A4B02-8E98-7B7B-8BDC-00032925A3F3}"/>
                  </a:ext>
                </a:extLst>
              </p:cNvPr>
              <p:cNvPicPr/>
              <p:nvPr/>
            </p:nvPicPr>
            <p:blipFill>
              <a:blip r:embed="rId19"/>
              <a:stretch>
                <a:fillRect/>
              </a:stretch>
            </p:blipFill>
            <p:spPr>
              <a:xfrm>
                <a:off x="8295888" y="2792377"/>
                <a:ext cx="174888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2" name="Ink 21">
                <a:extLst>
                  <a:ext uri="{FF2B5EF4-FFF2-40B4-BE49-F238E27FC236}">
                    <a16:creationId xmlns:a16="http://schemas.microsoft.com/office/drawing/2014/main" id="{B671303E-1111-0E0B-F35A-31CE84A3AF32}"/>
                  </a:ext>
                </a:extLst>
              </p14:cNvPr>
              <p14:cNvContentPartPr/>
              <p14:nvPr/>
            </p14:nvContentPartPr>
            <p14:xfrm>
              <a:off x="8358888" y="3035377"/>
              <a:ext cx="930600" cy="27000"/>
            </p14:xfrm>
          </p:contentPart>
        </mc:Choice>
        <mc:Fallback>
          <p:pic>
            <p:nvPicPr>
              <p:cNvPr id="22" name="Ink 21">
                <a:extLst>
                  <a:ext uri="{FF2B5EF4-FFF2-40B4-BE49-F238E27FC236}">
                    <a16:creationId xmlns:a16="http://schemas.microsoft.com/office/drawing/2014/main" id="{B671303E-1111-0E0B-F35A-31CE84A3AF32}"/>
                  </a:ext>
                </a:extLst>
              </p:cNvPr>
              <p:cNvPicPr/>
              <p:nvPr/>
            </p:nvPicPr>
            <p:blipFill>
              <a:blip r:embed="rId21"/>
              <a:stretch>
                <a:fillRect/>
              </a:stretch>
            </p:blipFill>
            <p:spPr>
              <a:xfrm>
                <a:off x="8295888" y="2972737"/>
                <a:ext cx="105624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3" name="Ink 22">
                <a:extLst>
                  <a:ext uri="{FF2B5EF4-FFF2-40B4-BE49-F238E27FC236}">
                    <a16:creationId xmlns:a16="http://schemas.microsoft.com/office/drawing/2014/main" id="{A6245A68-743F-95C8-D336-5232D7F22C3B}"/>
                  </a:ext>
                </a:extLst>
              </p14:cNvPr>
              <p14:cNvContentPartPr/>
              <p14:nvPr/>
            </p14:nvContentPartPr>
            <p14:xfrm>
              <a:off x="155208" y="5666257"/>
              <a:ext cx="563400" cy="18720"/>
            </p14:xfrm>
          </p:contentPart>
        </mc:Choice>
        <mc:Fallback>
          <p:pic>
            <p:nvPicPr>
              <p:cNvPr id="23" name="Ink 22">
                <a:extLst>
                  <a:ext uri="{FF2B5EF4-FFF2-40B4-BE49-F238E27FC236}">
                    <a16:creationId xmlns:a16="http://schemas.microsoft.com/office/drawing/2014/main" id="{A6245A68-743F-95C8-D336-5232D7F22C3B}"/>
                  </a:ext>
                </a:extLst>
              </p:cNvPr>
              <p:cNvPicPr/>
              <p:nvPr/>
            </p:nvPicPr>
            <p:blipFill>
              <a:blip r:embed="rId23"/>
              <a:stretch>
                <a:fillRect/>
              </a:stretch>
            </p:blipFill>
            <p:spPr>
              <a:xfrm>
                <a:off x="92208" y="5603617"/>
                <a:ext cx="68904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4" name="Ink 23">
                <a:extLst>
                  <a:ext uri="{FF2B5EF4-FFF2-40B4-BE49-F238E27FC236}">
                    <a16:creationId xmlns:a16="http://schemas.microsoft.com/office/drawing/2014/main" id="{59CBE193-A7A2-3886-748E-F47756837A8D}"/>
                  </a:ext>
                </a:extLst>
              </p14:cNvPr>
              <p14:cNvContentPartPr/>
              <p14:nvPr/>
            </p14:nvContentPartPr>
            <p14:xfrm>
              <a:off x="215328" y="5978017"/>
              <a:ext cx="393120" cy="360"/>
            </p14:xfrm>
          </p:contentPart>
        </mc:Choice>
        <mc:Fallback>
          <p:pic>
            <p:nvPicPr>
              <p:cNvPr id="24" name="Ink 23">
                <a:extLst>
                  <a:ext uri="{FF2B5EF4-FFF2-40B4-BE49-F238E27FC236}">
                    <a16:creationId xmlns:a16="http://schemas.microsoft.com/office/drawing/2014/main" id="{59CBE193-A7A2-3886-748E-F47756837A8D}"/>
                  </a:ext>
                </a:extLst>
              </p:cNvPr>
              <p:cNvPicPr/>
              <p:nvPr/>
            </p:nvPicPr>
            <p:blipFill>
              <a:blip r:embed="rId25"/>
              <a:stretch>
                <a:fillRect/>
              </a:stretch>
            </p:blipFill>
            <p:spPr>
              <a:xfrm>
                <a:off x="152688" y="5915377"/>
                <a:ext cx="518760" cy="126000"/>
              </a:xfrm>
              <a:prstGeom prst="rect">
                <a:avLst/>
              </a:prstGeom>
            </p:spPr>
          </p:pic>
        </mc:Fallback>
      </mc:AlternateContent>
    </p:spTree>
    <p:extLst>
      <p:ext uri="{BB962C8B-B14F-4D97-AF65-F5344CB8AC3E}">
        <p14:creationId xmlns:p14="http://schemas.microsoft.com/office/powerpoint/2010/main" val="5285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27749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34F16B-6716-AAE3-CF0B-FCCDEE0FD087}"/>
              </a:ext>
            </a:extLst>
          </p:cNvPr>
          <p:cNvSpPr txBox="1"/>
          <p:nvPr/>
        </p:nvSpPr>
        <p:spPr>
          <a:xfrm>
            <a:off x="546652" y="437321"/>
            <a:ext cx="5685183" cy="461665"/>
          </a:xfrm>
          <a:prstGeom prst="rect">
            <a:avLst/>
          </a:prstGeom>
          <a:noFill/>
        </p:spPr>
        <p:txBody>
          <a:bodyPr wrap="square" rtlCol="0">
            <a:spAutoFit/>
          </a:bodyPr>
          <a:lstStyle/>
          <a:p>
            <a:r>
              <a:rPr lang="en-US" sz="2400" b="1" dirty="0"/>
              <a:t>SECTORS &amp; ENTITIES IN SCOPE</a:t>
            </a:r>
          </a:p>
        </p:txBody>
      </p:sp>
      <p:sp>
        <p:nvSpPr>
          <p:cNvPr id="4" name="TextBox 3">
            <a:extLst>
              <a:ext uri="{FF2B5EF4-FFF2-40B4-BE49-F238E27FC236}">
                <a16:creationId xmlns:a16="http://schemas.microsoft.com/office/drawing/2014/main" id="{81B2E82F-2D1A-144A-AA6D-39B26A473825}"/>
              </a:ext>
            </a:extLst>
          </p:cNvPr>
          <p:cNvSpPr txBox="1"/>
          <p:nvPr/>
        </p:nvSpPr>
        <p:spPr>
          <a:xfrm>
            <a:off x="520148" y="1143000"/>
            <a:ext cx="11151704" cy="923330"/>
          </a:xfrm>
          <a:prstGeom prst="rect">
            <a:avLst/>
          </a:prstGeom>
          <a:noFill/>
        </p:spPr>
        <p:txBody>
          <a:bodyPr wrap="square" rtlCol="0">
            <a:spAutoFit/>
          </a:bodyPr>
          <a:lstStyle/>
          <a:p>
            <a:r>
              <a:rPr lang="en-US" dirty="0"/>
              <a:t>NIS2 includes new sectors whilst broadening the criteria for inclusion of entities, categorized as “</a:t>
            </a:r>
            <a:r>
              <a:rPr lang="en-US" b="1" dirty="0"/>
              <a:t>Essential”</a:t>
            </a:r>
            <a:r>
              <a:rPr lang="en-US" dirty="0"/>
              <a:t> or “</a:t>
            </a:r>
            <a:r>
              <a:rPr lang="en-US" b="1" dirty="0"/>
              <a:t>Important”</a:t>
            </a:r>
            <a:r>
              <a:rPr lang="en-US" dirty="0"/>
              <a:t>, within existing sectors. </a:t>
            </a:r>
          </a:p>
          <a:p>
            <a:endParaRPr lang="en-US" dirty="0"/>
          </a:p>
        </p:txBody>
      </p:sp>
      <p:pic>
        <p:nvPicPr>
          <p:cNvPr id="6" name="Picture 5">
            <a:extLst>
              <a:ext uri="{FF2B5EF4-FFF2-40B4-BE49-F238E27FC236}">
                <a16:creationId xmlns:a16="http://schemas.microsoft.com/office/drawing/2014/main" id="{FB83D43F-0220-8692-802D-19A869DA0B17}"/>
              </a:ext>
            </a:extLst>
          </p:cNvPr>
          <p:cNvPicPr>
            <a:picLocks noChangeAspect="1"/>
          </p:cNvPicPr>
          <p:nvPr/>
        </p:nvPicPr>
        <p:blipFill>
          <a:blip r:embed="rId2"/>
          <a:stretch>
            <a:fillRect/>
          </a:stretch>
        </p:blipFill>
        <p:spPr>
          <a:xfrm>
            <a:off x="520148" y="2587343"/>
            <a:ext cx="5581319" cy="3603348"/>
          </a:xfrm>
          <a:prstGeom prst="rect">
            <a:avLst/>
          </a:prstGeom>
        </p:spPr>
      </p:pic>
      <p:pic>
        <p:nvPicPr>
          <p:cNvPr id="10" name="Picture 9">
            <a:extLst>
              <a:ext uri="{FF2B5EF4-FFF2-40B4-BE49-F238E27FC236}">
                <a16:creationId xmlns:a16="http://schemas.microsoft.com/office/drawing/2014/main" id="{C4065F1D-4B18-9DCB-3680-890B2A151E1D}"/>
              </a:ext>
            </a:extLst>
          </p:cNvPr>
          <p:cNvPicPr>
            <a:picLocks noChangeAspect="1"/>
          </p:cNvPicPr>
          <p:nvPr/>
        </p:nvPicPr>
        <p:blipFill>
          <a:blip r:embed="rId3"/>
          <a:stretch>
            <a:fillRect/>
          </a:stretch>
        </p:blipFill>
        <p:spPr>
          <a:xfrm>
            <a:off x="8477249" y="2587343"/>
            <a:ext cx="3009900" cy="2943225"/>
          </a:xfrm>
          <a:prstGeom prst="rect">
            <a:avLst/>
          </a:prstGeom>
        </p:spPr>
      </p:pic>
      <p:pic>
        <p:nvPicPr>
          <p:cNvPr id="12" name="Picture 11">
            <a:extLst>
              <a:ext uri="{FF2B5EF4-FFF2-40B4-BE49-F238E27FC236}">
                <a16:creationId xmlns:a16="http://schemas.microsoft.com/office/drawing/2014/main" id="{052F457E-B331-2E32-CDE3-1A29E22591CA}"/>
              </a:ext>
            </a:extLst>
          </p:cNvPr>
          <p:cNvPicPr>
            <a:picLocks noChangeAspect="1"/>
          </p:cNvPicPr>
          <p:nvPr/>
        </p:nvPicPr>
        <p:blipFill>
          <a:blip r:embed="rId4"/>
          <a:stretch>
            <a:fillRect/>
          </a:stretch>
        </p:blipFill>
        <p:spPr>
          <a:xfrm>
            <a:off x="6603558" y="2587343"/>
            <a:ext cx="1371600" cy="685800"/>
          </a:xfrm>
          <a:prstGeom prst="rect">
            <a:avLst/>
          </a:prstGeom>
        </p:spPr>
      </p:pic>
      <p:sp>
        <p:nvSpPr>
          <p:cNvPr id="13" name="TextBox 12">
            <a:extLst>
              <a:ext uri="{FF2B5EF4-FFF2-40B4-BE49-F238E27FC236}">
                <a16:creationId xmlns:a16="http://schemas.microsoft.com/office/drawing/2014/main" id="{B364581E-1E4C-5FCF-C439-27883E697816}"/>
              </a:ext>
            </a:extLst>
          </p:cNvPr>
          <p:cNvSpPr txBox="1"/>
          <p:nvPr/>
        </p:nvSpPr>
        <p:spPr>
          <a:xfrm>
            <a:off x="1013791" y="6420679"/>
            <a:ext cx="1697901" cy="215444"/>
          </a:xfrm>
          <a:prstGeom prst="rect">
            <a:avLst/>
          </a:prstGeom>
          <a:noFill/>
        </p:spPr>
        <p:txBody>
          <a:bodyPr wrap="none" rtlCol="0">
            <a:spAutoFit/>
          </a:bodyPr>
          <a:lstStyle/>
          <a:p>
            <a:r>
              <a:rPr lang="en-US" sz="800" b="1" dirty="0"/>
              <a:t>Source</a:t>
            </a:r>
            <a:r>
              <a:rPr lang="en-US" sz="800" dirty="0"/>
              <a:t>: https://www.ncsc.gov.ie/</a:t>
            </a:r>
          </a:p>
        </p:txBody>
      </p:sp>
    </p:spTree>
    <p:extLst>
      <p:ext uri="{BB962C8B-B14F-4D97-AF65-F5344CB8AC3E}">
        <p14:creationId xmlns:p14="http://schemas.microsoft.com/office/powerpoint/2010/main" val="3987465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CEAC61-E2C7-4B32-8A15-9686F548D030}"/>
              </a:ext>
            </a:extLst>
          </p:cNvPr>
          <p:cNvSpPr txBox="1"/>
          <p:nvPr/>
        </p:nvSpPr>
        <p:spPr>
          <a:xfrm>
            <a:off x="298174" y="288235"/>
            <a:ext cx="5363969" cy="461665"/>
          </a:xfrm>
          <a:prstGeom prst="rect">
            <a:avLst/>
          </a:prstGeom>
          <a:noFill/>
        </p:spPr>
        <p:txBody>
          <a:bodyPr wrap="none" rtlCol="0">
            <a:spAutoFit/>
          </a:bodyPr>
          <a:lstStyle/>
          <a:p>
            <a:r>
              <a:rPr lang="en-US" sz="2400" b="1" dirty="0"/>
              <a:t>MANAGEMENT RESPONSIBILITIES</a:t>
            </a:r>
          </a:p>
        </p:txBody>
      </p:sp>
      <p:pic>
        <p:nvPicPr>
          <p:cNvPr id="4" name="Picture 3">
            <a:extLst>
              <a:ext uri="{FF2B5EF4-FFF2-40B4-BE49-F238E27FC236}">
                <a16:creationId xmlns:a16="http://schemas.microsoft.com/office/drawing/2014/main" id="{407D5649-FE3A-7079-4B9C-3C8850FA573D}"/>
              </a:ext>
            </a:extLst>
          </p:cNvPr>
          <p:cNvPicPr>
            <a:picLocks noChangeAspect="1"/>
          </p:cNvPicPr>
          <p:nvPr/>
        </p:nvPicPr>
        <p:blipFill>
          <a:blip r:embed="rId2"/>
          <a:stretch>
            <a:fillRect/>
          </a:stretch>
        </p:blipFill>
        <p:spPr>
          <a:xfrm>
            <a:off x="5297557" y="883008"/>
            <a:ext cx="6301843" cy="5274815"/>
          </a:xfrm>
          <a:prstGeom prst="rect">
            <a:avLst/>
          </a:prstGeom>
        </p:spPr>
      </p:pic>
      <p:sp>
        <p:nvSpPr>
          <p:cNvPr id="5" name="TextBox 4">
            <a:extLst>
              <a:ext uri="{FF2B5EF4-FFF2-40B4-BE49-F238E27FC236}">
                <a16:creationId xmlns:a16="http://schemas.microsoft.com/office/drawing/2014/main" id="{72EA339F-DD6D-A7B7-4FE5-DEC1E1132A57}"/>
              </a:ext>
            </a:extLst>
          </p:cNvPr>
          <p:cNvSpPr txBox="1"/>
          <p:nvPr/>
        </p:nvSpPr>
        <p:spPr>
          <a:xfrm>
            <a:off x="467138" y="1719468"/>
            <a:ext cx="4303643" cy="3416320"/>
          </a:xfrm>
          <a:prstGeom prst="rect">
            <a:avLst/>
          </a:prstGeom>
          <a:noFill/>
        </p:spPr>
        <p:txBody>
          <a:bodyPr wrap="square" rtlCol="0">
            <a:spAutoFit/>
          </a:bodyPr>
          <a:lstStyle/>
          <a:p>
            <a:r>
              <a:rPr lang="en-US" b="1" dirty="0"/>
              <a:t>Senior management </a:t>
            </a:r>
            <a:r>
              <a:rPr lang="en-US" dirty="0"/>
              <a:t>have ultimate responsibility for cybersecurity risk management in essential and important entities. </a:t>
            </a:r>
          </a:p>
          <a:p>
            <a:endParaRPr lang="en-US" dirty="0"/>
          </a:p>
          <a:p>
            <a:endParaRPr lang="en-US" dirty="0"/>
          </a:p>
          <a:p>
            <a:endParaRPr lang="en-US" dirty="0"/>
          </a:p>
          <a:p>
            <a:r>
              <a:rPr lang="en-US" dirty="0"/>
              <a:t>Failure by management to comply with NIS2 requirements could result in serious consequences, including </a:t>
            </a:r>
            <a:r>
              <a:rPr lang="en-US" b="1" dirty="0"/>
              <a:t>liability</a:t>
            </a:r>
            <a:r>
              <a:rPr lang="en-US" dirty="0"/>
              <a:t>, temporary </a:t>
            </a:r>
            <a:r>
              <a:rPr lang="en-US" b="1" dirty="0"/>
              <a:t>bans</a:t>
            </a:r>
            <a:r>
              <a:rPr lang="en-US" dirty="0"/>
              <a:t> and administrative </a:t>
            </a:r>
            <a:r>
              <a:rPr lang="en-US" b="1" dirty="0"/>
              <a:t>fines</a:t>
            </a:r>
          </a:p>
        </p:txBody>
      </p:sp>
      <p:sp>
        <p:nvSpPr>
          <p:cNvPr id="6" name="TextBox 5">
            <a:extLst>
              <a:ext uri="{FF2B5EF4-FFF2-40B4-BE49-F238E27FC236}">
                <a16:creationId xmlns:a16="http://schemas.microsoft.com/office/drawing/2014/main" id="{A1FD0CCD-69DA-D103-212A-B2227E7B91BD}"/>
              </a:ext>
            </a:extLst>
          </p:cNvPr>
          <p:cNvSpPr txBox="1"/>
          <p:nvPr/>
        </p:nvSpPr>
        <p:spPr>
          <a:xfrm>
            <a:off x="1013791" y="6420679"/>
            <a:ext cx="1697901" cy="215444"/>
          </a:xfrm>
          <a:prstGeom prst="rect">
            <a:avLst/>
          </a:prstGeom>
          <a:noFill/>
        </p:spPr>
        <p:txBody>
          <a:bodyPr wrap="none" rtlCol="0">
            <a:spAutoFit/>
          </a:bodyPr>
          <a:lstStyle/>
          <a:p>
            <a:r>
              <a:rPr lang="en-US" sz="800" b="1" dirty="0"/>
              <a:t>Source</a:t>
            </a:r>
            <a:r>
              <a:rPr lang="en-US" sz="800" dirty="0"/>
              <a:t>: https://www.ncsc.gov.ie/</a:t>
            </a:r>
          </a:p>
        </p:txBody>
      </p:sp>
    </p:spTree>
    <p:extLst>
      <p:ext uri="{BB962C8B-B14F-4D97-AF65-F5344CB8AC3E}">
        <p14:creationId xmlns:p14="http://schemas.microsoft.com/office/powerpoint/2010/main" val="219175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E1F444-D92B-943A-05ED-94B63C9407A2}"/>
              </a:ext>
            </a:extLst>
          </p:cNvPr>
          <p:cNvSpPr>
            <a:spLocks noGrp="1"/>
          </p:cNvSpPr>
          <p:nvPr>
            <p:ph type="title"/>
          </p:nvPr>
        </p:nvSpPr>
        <p:spPr>
          <a:xfrm>
            <a:off x="353011" y="164512"/>
            <a:ext cx="11329416" cy="454220"/>
          </a:xfrm>
        </p:spPr>
        <p:txBody>
          <a:bodyPr/>
          <a:lstStyle/>
          <a:p>
            <a:pPr>
              <a:defRPr/>
            </a:pPr>
            <a:r>
              <a:rPr lang="en-US" sz="3200" dirty="0">
                <a:latin typeface="Arial" panose="020B0604020202020204"/>
              </a:rPr>
              <a:t>Incident Reporting</a:t>
            </a:r>
          </a:p>
        </p:txBody>
      </p:sp>
      <p:graphicFrame>
        <p:nvGraphicFramePr>
          <p:cNvPr id="4" name="Diagram 3">
            <a:extLst>
              <a:ext uri="{FF2B5EF4-FFF2-40B4-BE49-F238E27FC236}">
                <a16:creationId xmlns:a16="http://schemas.microsoft.com/office/drawing/2014/main" id="{49C793A2-AEDC-037F-EB62-03A64BCAED9F}"/>
              </a:ext>
            </a:extLst>
          </p:cNvPr>
          <p:cNvGraphicFramePr/>
          <p:nvPr>
            <p:extLst>
              <p:ext uri="{D42A27DB-BD31-4B8C-83A1-F6EECF244321}">
                <p14:modId xmlns:p14="http://schemas.microsoft.com/office/powerpoint/2010/main" val="3759783711"/>
              </p:ext>
            </p:extLst>
          </p:nvPr>
        </p:nvGraphicFramePr>
        <p:xfrm>
          <a:off x="815503" y="793630"/>
          <a:ext cx="10560993" cy="55924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61885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C63E70-0169-F29C-B69A-AAABA0452211}"/>
              </a:ext>
            </a:extLst>
          </p:cNvPr>
          <p:cNvPicPr>
            <a:picLocks noChangeAspect="1"/>
          </p:cNvPicPr>
          <p:nvPr/>
        </p:nvPicPr>
        <p:blipFill>
          <a:blip r:embed="rId2"/>
          <a:stretch>
            <a:fillRect/>
          </a:stretch>
        </p:blipFill>
        <p:spPr>
          <a:xfrm>
            <a:off x="393928" y="883783"/>
            <a:ext cx="6603220" cy="5452200"/>
          </a:xfrm>
          <a:prstGeom prst="rect">
            <a:avLst/>
          </a:prstGeom>
        </p:spPr>
      </p:pic>
      <p:sp>
        <p:nvSpPr>
          <p:cNvPr id="6" name="TextBox 5">
            <a:extLst>
              <a:ext uri="{FF2B5EF4-FFF2-40B4-BE49-F238E27FC236}">
                <a16:creationId xmlns:a16="http://schemas.microsoft.com/office/drawing/2014/main" id="{3EBEBB99-1EB6-26C0-D000-067F88E93A0A}"/>
              </a:ext>
            </a:extLst>
          </p:cNvPr>
          <p:cNvSpPr txBox="1"/>
          <p:nvPr/>
        </p:nvSpPr>
        <p:spPr>
          <a:xfrm>
            <a:off x="393928" y="228599"/>
            <a:ext cx="5375501" cy="461665"/>
          </a:xfrm>
          <a:prstGeom prst="rect">
            <a:avLst/>
          </a:prstGeom>
          <a:noFill/>
        </p:spPr>
        <p:txBody>
          <a:bodyPr wrap="square" rtlCol="0">
            <a:spAutoFit/>
          </a:bodyPr>
          <a:lstStyle/>
          <a:p>
            <a:r>
              <a:rPr lang="en-US" sz="2400" b="1" dirty="0"/>
              <a:t>ENFORCEMENT &amp; PENALTIES</a:t>
            </a:r>
          </a:p>
        </p:txBody>
      </p:sp>
      <p:pic>
        <p:nvPicPr>
          <p:cNvPr id="8" name="Picture 7">
            <a:extLst>
              <a:ext uri="{FF2B5EF4-FFF2-40B4-BE49-F238E27FC236}">
                <a16:creationId xmlns:a16="http://schemas.microsoft.com/office/drawing/2014/main" id="{C2403C8F-0B17-3A4C-8245-D97C18D48F85}"/>
              </a:ext>
            </a:extLst>
          </p:cNvPr>
          <p:cNvPicPr>
            <a:picLocks noChangeAspect="1"/>
          </p:cNvPicPr>
          <p:nvPr/>
        </p:nvPicPr>
        <p:blipFill>
          <a:blip r:embed="rId3"/>
          <a:stretch>
            <a:fillRect/>
          </a:stretch>
        </p:blipFill>
        <p:spPr>
          <a:xfrm>
            <a:off x="7119316" y="1197457"/>
            <a:ext cx="4495800" cy="1819275"/>
          </a:xfrm>
          <a:prstGeom prst="rect">
            <a:avLst/>
          </a:prstGeom>
        </p:spPr>
      </p:pic>
      <p:pic>
        <p:nvPicPr>
          <p:cNvPr id="10" name="Picture 9">
            <a:extLst>
              <a:ext uri="{FF2B5EF4-FFF2-40B4-BE49-F238E27FC236}">
                <a16:creationId xmlns:a16="http://schemas.microsoft.com/office/drawing/2014/main" id="{5F62B8DD-BC86-E72E-1B88-302B2E27911D}"/>
              </a:ext>
            </a:extLst>
          </p:cNvPr>
          <p:cNvPicPr>
            <a:picLocks noChangeAspect="1"/>
          </p:cNvPicPr>
          <p:nvPr/>
        </p:nvPicPr>
        <p:blipFill>
          <a:blip r:embed="rId4"/>
          <a:stretch>
            <a:fillRect/>
          </a:stretch>
        </p:blipFill>
        <p:spPr>
          <a:xfrm>
            <a:off x="7147891" y="3520523"/>
            <a:ext cx="4467225" cy="1924050"/>
          </a:xfrm>
          <a:prstGeom prst="rect">
            <a:avLst/>
          </a:prstGeom>
        </p:spPr>
      </p:pic>
      <p:sp>
        <p:nvSpPr>
          <p:cNvPr id="11" name="TextBox 10">
            <a:extLst>
              <a:ext uri="{FF2B5EF4-FFF2-40B4-BE49-F238E27FC236}">
                <a16:creationId xmlns:a16="http://schemas.microsoft.com/office/drawing/2014/main" id="{1376BE69-2B32-9C68-7555-7203762C191E}"/>
              </a:ext>
            </a:extLst>
          </p:cNvPr>
          <p:cNvSpPr txBox="1"/>
          <p:nvPr/>
        </p:nvSpPr>
        <p:spPr>
          <a:xfrm>
            <a:off x="1013791" y="6420679"/>
            <a:ext cx="1697901" cy="215444"/>
          </a:xfrm>
          <a:prstGeom prst="rect">
            <a:avLst/>
          </a:prstGeom>
          <a:noFill/>
        </p:spPr>
        <p:txBody>
          <a:bodyPr wrap="none" rtlCol="0">
            <a:spAutoFit/>
          </a:bodyPr>
          <a:lstStyle/>
          <a:p>
            <a:r>
              <a:rPr lang="en-US" sz="800" b="1" dirty="0"/>
              <a:t>Source</a:t>
            </a:r>
            <a:r>
              <a:rPr lang="en-US" sz="800" dirty="0"/>
              <a:t>: https://www.ncsc.gov.ie/</a:t>
            </a:r>
          </a:p>
        </p:txBody>
      </p:sp>
    </p:spTree>
    <p:extLst>
      <p:ext uri="{BB962C8B-B14F-4D97-AF65-F5344CB8AC3E}">
        <p14:creationId xmlns:p14="http://schemas.microsoft.com/office/powerpoint/2010/main" val="24645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9C584C5-6579-A4E3-2DA8-34C12F6D763D}"/>
              </a:ext>
            </a:extLst>
          </p:cNvPr>
          <p:cNvCxnSpPr>
            <a:cxnSpLocks/>
          </p:cNvCxnSpPr>
          <p:nvPr/>
        </p:nvCxnSpPr>
        <p:spPr>
          <a:xfrm>
            <a:off x="5338763" y="5037138"/>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C6CC1D-C6C6-9262-17A3-0EDD1EDDB8FA}"/>
              </a:ext>
            </a:extLst>
          </p:cNvPr>
          <p:cNvCxnSpPr>
            <a:cxnSpLocks/>
          </p:cNvCxnSpPr>
          <p:nvPr/>
        </p:nvCxnSpPr>
        <p:spPr>
          <a:xfrm>
            <a:off x="5338763" y="4546600"/>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524B15-7068-288F-0B53-240ED147AB9F}"/>
              </a:ext>
            </a:extLst>
          </p:cNvPr>
          <p:cNvCxnSpPr>
            <a:cxnSpLocks/>
          </p:cNvCxnSpPr>
          <p:nvPr/>
        </p:nvCxnSpPr>
        <p:spPr>
          <a:xfrm>
            <a:off x="5338763" y="4056063"/>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734DA7-3F88-D1ED-ACDE-EC8785515B3A}"/>
              </a:ext>
            </a:extLst>
          </p:cNvPr>
          <p:cNvCxnSpPr>
            <a:cxnSpLocks/>
          </p:cNvCxnSpPr>
          <p:nvPr/>
        </p:nvCxnSpPr>
        <p:spPr>
          <a:xfrm>
            <a:off x="5338763" y="3565525"/>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97CE1-E4BF-44A6-2C37-322845820BA8}"/>
              </a:ext>
            </a:extLst>
          </p:cNvPr>
          <p:cNvCxnSpPr>
            <a:cxnSpLocks/>
          </p:cNvCxnSpPr>
          <p:nvPr/>
        </p:nvCxnSpPr>
        <p:spPr>
          <a:xfrm>
            <a:off x="5338763" y="3074988"/>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D4B67B-4BCA-0C45-01A0-EB9ABC096B9C}"/>
              </a:ext>
            </a:extLst>
          </p:cNvPr>
          <p:cNvCxnSpPr>
            <a:cxnSpLocks/>
          </p:cNvCxnSpPr>
          <p:nvPr/>
        </p:nvCxnSpPr>
        <p:spPr>
          <a:xfrm>
            <a:off x="5338763" y="2584450"/>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1FD983-6763-88AF-16A4-3AC0284D9712}"/>
              </a:ext>
            </a:extLst>
          </p:cNvPr>
          <p:cNvCxnSpPr>
            <a:cxnSpLocks/>
          </p:cNvCxnSpPr>
          <p:nvPr/>
        </p:nvCxnSpPr>
        <p:spPr>
          <a:xfrm>
            <a:off x="5338763" y="2093913"/>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420149-15CC-29F8-0658-C3E1DB23D977}"/>
              </a:ext>
            </a:extLst>
          </p:cNvPr>
          <p:cNvCxnSpPr>
            <a:cxnSpLocks/>
          </p:cNvCxnSpPr>
          <p:nvPr/>
        </p:nvCxnSpPr>
        <p:spPr>
          <a:xfrm>
            <a:off x="5338763" y="1603375"/>
            <a:ext cx="29845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3322" name="Group 31">
            <a:extLst>
              <a:ext uri="{FF2B5EF4-FFF2-40B4-BE49-F238E27FC236}">
                <a16:creationId xmlns:a16="http://schemas.microsoft.com/office/drawing/2014/main" id="{0BC1728B-C18E-AA69-0902-AA5ACD9D4B88}"/>
              </a:ext>
            </a:extLst>
          </p:cNvPr>
          <p:cNvGrpSpPr>
            <a:grpSpLocks/>
          </p:cNvGrpSpPr>
          <p:nvPr/>
        </p:nvGrpSpPr>
        <p:grpSpPr bwMode="auto">
          <a:xfrm>
            <a:off x="5030788" y="1114425"/>
            <a:ext cx="606425" cy="4419600"/>
            <a:chOff x="1559859" y="1587953"/>
            <a:chExt cx="433268" cy="1075764"/>
          </a:xfrm>
        </p:grpSpPr>
        <p:cxnSp>
          <p:nvCxnSpPr>
            <p:cNvPr id="33" name="Elbow Connector 12">
              <a:extLst>
                <a:ext uri="{FF2B5EF4-FFF2-40B4-BE49-F238E27FC236}">
                  <a16:creationId xmlns:a16="http://schemas.microsoft.com/office/drawing/2014/main" id="{C9116CA3-6AB3-15D8-348B-F587EAAA8CDD}"/>
                </a:ext>
              </a:extLst>
            </p:cNvPr>
            <p:cNvCxnSpPr/>
            <p:nvPr/>
          </p:nvCxnSpPr>
          <p:spPr>
            <a:xfrm>
              <a:off x="1559859" y="2125835"/>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4" name="Elbow Connector 14">
              <a:extLst>
                <a:ext uri="{FF2B5EF4-FFF2-40B4-BE49-F238E27FC236}">
                  <a16:creationId xmlns:a16="http://schemas.microsoft.com/office/drawing/2014/main" id="{B7B1A7DC-01CD-D3B4-4E6F-155A2C900ACC}"/>
                </a:ext>
              </a:extLst>
            </p:cNvPr>
            <p:cNvCxnSpPr/>
            <p:nvPr/>
          </p:nvCxnSpPr>
          <p:spPr>
            <a:xfrm flipV="1">
              <a:off x="1559859" y="1587953"/>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13323" name="Title 1">
            <a:extLst>
              <a:ext uri="{FF2B5EF4-FFF2-40B4-BE49-F238E27FC236}">
                <a16:creationId xmlns:a16="http://schemas.microsoft.com/office/drawing/2014/main" id="{AC88B60B-6AFA-804D-21E2-7B45A884EF02}"/>
              </a:ext>
            </a:extLst>
          </p:cNvPr>
          <p:cNvSpPr>
            <a:spLocks noGrp="1" noChangeArrowheads="1"/>
          </p:cNvSpPr>
          <p:nvPr>
            <p:ph type="title"/>
          </p:nvPr>
        </p:nvSpPr>
        <p:spPr bwMode="auto">
          <a:xfrm>
            <a:off x="352425" y="184150"/>
            <a:ext cx="10515600"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200" dirty="0">
                <a:latin typeface="Arial" panose="020B0604020202020204"/>
              </a:rPr>
              <a:t>NIS2 Compliance pillars for EEs &amp; IEs</a:t>
            </a:r>
          </a:p>
        </p:txBody>
      </p:sp>
      <p:pic>
        <p:nvPicPr>
          <p:cNvPr id="41" name="Picture 40">
            <a:extLst>
              <a:ext uri="{FF2B5EF4-FFF2-40B4-BE49-F238E27FC236}">
                <a16:creationId xmlns:a16="http://schemas.microsoft.com/office/drawing/2014/main" id="{EEC5989C-AC46-6E44-26D4-7869B2DBE6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963" y="4340225"/>
            <a:ext cx="281781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385BEAEF-CB10-5967-DA55-ECE96EBB8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2275" y="5957888"/>
            <a:ext cx="7413625"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7B359F1-A18E-2605-AFEF-FCC3677757DB}"/>
              </a:ext>
            </a:extLst>
          </p:cNvPr>
          <p:cNvSpPr/>
          <p:nvPr/>
        </p:nvSpPr>
        <p:spPr>
          <a:xfrm>
            <a:off x="360621" y="1249527"/>
            <a:ext cx="1199238" cy="200481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2800" b="0" i="0" u="none" strike="noStrike" kern="1200" cap="none" spc="0" normalizeH="0" baseline="0" noProof="0" dirty="0">
                <a:ln>
                  <a:noFill/>
                </a:ln>
                <a:solidFill>
                  <a:srgbClr val="FFFFFF"/>
                </a:solidFill>
                <a:effectLst/>
                <a:uLnTx/>
                <a:uFillTx/>
                <a:latin typeface="Arial" panose="020B0604020202020204"/>
                <a:ea typeface="+mn-ea"/>
                <a:cs typeface="+mn-cs"/>
              </a:rPr>
              <a:t>NIS 2 Directive</a:t>
            </a:r>
          </a:p>
        </p:txBody>
      </p:sp>
      <p:sp>
        <p:nvSpPr>
          <p:cNvPr id="7" name="Rectangle 6">
            <a:extLst>
              <a:ext uri="{FF2B5EF4-FFF2-40B4-BE49-F238E27FC236}">
                <a16:creationId xmlns:a16="http://schemas.microsoft.com/office/drawing/2014/main" id="{C09AFBB2-0109-01EE-46C8-E5F489687FAC}"/>
              </a:ext>
            </a:extLst>
          </p:cNvPr>
          <p:cNvSpPr/>
          <p:nvPr/>
        </p:nvSpPr>
        <p:spPr>
          <a:xfrm>
            <a:off x="1993900" y="1249363"/>
            <a:ext cx="1712913" cy="928687"/>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1600" b="0" i="0" u="none" strike="noStrike" kern="1200" cap="none" spc="0" normalizeH="0" baseline="0" noProof="0" dirty="0">
                <a:ln>
                  <a:noFill/>
                </a:ln>
                <a:solidFill>
                  <a:srgbClr val="FFFFFF"/>
                </a:solidFill>
                <a:effectLst/>
                <a:uLnTx/>
                <a:uFillTx/>
                <a:latin typeface="Arial" panose="020B0604020202020204"/>
                <a:ea typeface="+mn-ea"/>
                <a:cs typeface="+mn-cs"/>
              </a:rPr>
              <a:t>Cyber Risk Management Measures</a:t>
            </a:r>
          </a:p>
        </p:txBody>
      </p:sp>
      <p:sp>
        <p:nvSpPr>
          <p:cNvPr id="8" name="Rectangle 7">
            <a:extLst>
              <a:ext uri="{FF2B5EF4-FFF2-40B4-BE49-F238E27FC236}">
                <a16:creationId xmlns:a16="http://schemas.microsoft.com/office/drawing/2014/main" id="{606E4E1D-BFAD-A897-76A5-286777A45083}"/>
              </a:ext>
            </a:extLst>
          </p:cNvPr>
          <p:cNvSpPr/>
          <p:nvPr/>
        </p:nvSpPr>
        <p:spPr>
          <a:xfrm>
            <a:off x="1993900" y="2325688"/>
            <a:ext cx="1712913" cy="928687"/>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1600" b="0" i="0" u="none" strike="noStrike" kern="1200" cap="none" spc="0" normalizeH="0" baseline="0" noProof="0" dirty="0">
                <a:ln>
                  <a:noFill/>
                </a:ln>
                <a:solidFill>
                  <a:srgbClr val="FFFFFF"/>
                </a:solidFill>
                <a:effectLst/>
                <a:uLnTx/>
                <a:uFillTx/>
                <a:latin typeface="Arial" panose="020B0604020202020204"/>
                <a:ea typeface="+mn-ea"/>
                <a:cs typeface="+mn-cs"/>
              </a:rPr>
              <a:t>Cooperation &amp; Information Sharing</a:t>
            </a:r>
          </a:p>
        </p:txBody>
      </p:sp>
      <p:sp>
        <p:nvSpPr>
          <p:cNvPr id="9" name="Rectangle 8">
            <a:extLst>
              <a:ext uri="{FF2B5EF4-FFF2-40B4-BE49-F238E27FC236}">
                <a16:creationId xmlns:a16="http://schemas.microsoft.com/office/drawing/2014/main" id="{AD27582F-0D8C-8266-A017-C99164FC1F49}"/>
              </a:ext>
            </a:extLst>
          </p:cNvPr>
          <p:cNvSpPr/>
          <p:nvPr/>
        </p:nvSpPr>
        <p:spPr>
          <a:xfrm>
            <a:off x="4087821" y="1248055"/>
            <a:ext cx="936265" cy="41459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2400" b="0" i="0" u="none" strike="noStrike" kern="1200" cap="none" spc="0" normalizeH="0" baseline="0" noProof="0" dirty="0">
                <a:ln>
                  <a:noFill/>
                </a:ln>
                <a:solidFill>
                  <a:srgbClr val="FFFFFF"/>
                </a:solidFill>
                <a:effectLst/>
                <a:uLnTx/>
                <a:uFillTx/>
                <a:latin typeface="Arial" panose="020B0604020202020204"/>
                <a:ea typeface="+mn-ea"/>
                <a:cs typeface="+mn-cs"/>
              </a:rPr>
              <a:t>Cyber Risk Management Measures</a:t>
            </a:r>
          </a:p>
        </p:txBody>
      </p:sp>
      <p:grpSp>
        <p:nvGrpSpPr>
          <p:cNvPr id="13330" name="Group 30">
            <a:extLst>
              <a:ext uri="{FF2B5EF4-FFF2-40B4-BE49-F238E27FC236}">
                <a16:creationId xmlns:a16="http://schemas.microsoft.com/office/drawing/2014/main" id="{36A863EA-7ECE-5D4B-38E4-C70182058609}"/>
              </a:ext>
            </a:extLst>
          </p:cNvPr>
          <p:cNvGrpSpPr>
            <a:grpSpLocks/>
          </p:cNvGrpSpPr>
          <p:nvPr/>
        </p:nvGrpSpPr>
        <p:grpSpPr bwMode="auto">
          <a:xfrm>
            <a:off x="1560513" y="1714500"/>
            <a:ext cx="433387" cy="1074738"/>
            <a:chOff x="1559859" y="1714050"/>
            <a:chExt cx="433268" cy="1075764"/>
          </a:xfrm>
        </p:grpSpPr>
        <p:cxnSp>
          <p:nvCxnSpPr>
            <p:cNvPr id="13" name="Elbow Connector 12">
              <a:extLst>
                <a:ext uri="{FF2B5EF4-FFF2-40B4-BE49-F238E27FC236}">
                  <a16:creationId xmlns:a16="http://schemas.microsoft.com/office/drawing/2014/main" id="{9D033B20-6018-E3F6-6AFE-055B378A7595}"/>
                </a:ext>
              </a:extLst>
            </p:cNvPr>
            <p:cNvCxnSpPr>
              <a:stCxn id="6" idx="3"/>
              <a:endCxn id="8" idx="1"/>
            </p:cNvCxnSpPr>
            <p:nvPr/>
          </p:nvCxnSpPr>
          <p:spPr>
            <a:xfrm>
              <a:off x="1559859" y="2252727"/>
              <a:ext cx="433268" cy="537087"/>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5" name="Elbow Connector 14">
              <a:extLst>
                <a:ext uri="{FF2B5EF4-FFF2-40B4-BE49-F238E27FC236}">
                  <a16:creationId xmlns:a16="http://schemas.microsoft.com/office/drawing/2014/main" id="{30B67B1A-3894-7439-D190-DD900F0981C9}"/>
                </a:ext>
              </a:extLst>
            </p:cNvPr>
            <p:cNvCxnSpPr>
              <a:stCxn id="6" idx="3"/>
              <a:endCxn id="7" idx="1"/>
            </p:cNvCxnSpPr>
            <p:nvPr/>
          </p:nvCxnSpPr>
          <p:spPr>
            <a:xfrm flipV="1">
              <a:off x="1559859" y="1714050"/>
              <a:ext cx="433268" cy="538677"/>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E66C595E-610A-4725-EDAA-9323A99858D5}"/>
              </a:ext>
            </a:extLst>
          </p:cNvPr>
          <p:cNvSpPr>
            <a:spLocks noChangeAspect="1"/>
          </p:cNvSpPr>
          <p:nvPr/>
        </p:nvSpPr>
        <p:spPr>
          <a:xfrm>
            <a:off x="5610225" y="893763"/>
            <a:ext cx="6221413" cy="439737"/>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Policies on risk analysis and information system security </a:t>
            </a:r>
          </a:p>
        </p:txBody>
      </p:sp>
      <p:sp>
        <p:nvSpPr>
          <p:cNvPr id="5" name="Rectangle 4">
            <a:extLst>
              <a:ext uri="{FF2B5EF4-FFF2-40B4-BE49-F238E27FC236}">
                <a16:creationId xmlns:a16="http://schemas.microsoft.com/office/drawing/2014/main" id="{E3F81123-3582-0C1B-091A-7AF527FF0008}"/>
              </a:ext>
            </a:extLst>
          </p:cNvPr>
          <p:cNvSpPr>
            <a:spLocks noChangeAspect="1"/>
          </p:cNvSpPr>
          <p:nvPr/>
        </p:nvSpPr>
        <p:spPr>
          <a:xfrm>
            <a:off x="5610225" y="1384300"/>
            <a:ext cx="6221413" cy="439738"/>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Incident handling</a:t>
            </a:r>
          </a:p>
        </p:txBody>
      </p:sp>
      <p:sp>
        <p:nvSpPr>
          <p:cNvPr id="10" name="Rectangle 9">
            <a:extLst>
              <a:ext uri="{FF2B5EF4-FFF2-40B4-BE49-F238E27FC236}">
                <a16:creationId xmlns:a16="http://schemas.microsoft.com/office/drawing/2014/main" id="{3D91888C-338A-AAFA-CA6E-6B85DA88D8CC}"/>
              </a:ext>
            </a:extLst>
          </p:cNvPr>
          <p:cNvSpPr>
            <a:spLocks noChangeAspect="1"/>
          </p:cNvSpPr>
          <p:nvPr/>
        </p:nvSpPr>
        <p:spPr>
          <a:xfrm>
            <a:off x="5610225" y="1874838"/>
            <a:ext cx="6221413" cy="439737"/>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Business continuity, Disaster Recovery, and crisis management</a:t>
            </a:r>
          </a:p>
        </p:txBody>
      </p:sp>
      <p:sp>
        <p:nvSpPr>
          <p:cNvPr id="11" name="Rectangle 10">
            <a:extLst>
              <a:ext uri="{FF2B5EF4-FFF2-40B4-BE49-F238E27FC236}">
                <a16:creationId xmlns:a16="http://schemas.microsoft.com/office/drawing/2014/main" id="{F32E48E8-FEF1-8CA0-3F28-25CEDD05E561}"/>
              </a:ext>
            </a:extLst>
          </p:cNvPr>
          <p:cNvSpPr>
            <a:spLocks noChangeAspect="1"/>
          </p:cNvSpPr>
          <p:nvPr/>
        </p:nvSpPr>
        <p:spPr>
          <a:xfrm>
            <a:off x="5610225" y="2365375"/>
            <a:ext cx="6221413" cy="439738"/>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Supply chain security</a:t>
            </a:r>
          </a:p>
        </p:txBody>
      </p:sp>
      <p:sp>
        <p:nvSpPr>
          <p:cNvPr id="12" name="Rectangle 11">
            <a:extLst>
              <a:ext uri="{FF2B5EF4-FFF2-40B4-BE49-F238E27FC236}">
                <a16:creationId xmlns:a16="http://schemas.microsoft.com/office/drawing/2014/main" id="{9BA63839-5ADD-A46D-C605-9A54629EC9A6}"/>
              </a:ext>
            </a:extLst>
          </p:cNvPr>
          <p:cNvSpPr>
            <a:spLocks noChangeAspect="1"/>
          </p:cNvSpPr>
          <p:nvPr/>
        </p:nvSpPr>
        <p:spPr>
          <a:xfrm>
            <a:off x="5610225" y="2855913"/>
            <a:ext cx="6221413" cy="439737"/>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Network Security, Systems Security &amp; Vulnerability Management</a:t>
            </a:r>
          </a:p>
        </p:txBody>
      </p:sp>
      <p:sp>
        <p:nvSpPr>
          <p:cNvPr id="14" name="Rectangle 13">
            <a:extLst>
              <a:ext uri="{FF2B5EF4-FFF2-40B4-BE49-F238E27FC236}">
                <a16:creationId xmlns:a16="http://schemas.microsoft.com/office/drawing/2014/main" id="{DFA77506-FC11-E2BF-0D1D-2CB5AB833772}"/>
              </a:ext>
            </a:extLst>
          </p:cNvPr>
          <p:cNvSpPr>
            <a:spLocks noChangeAspect="1"/>
          </p:cNvSpPr>
          <p:nvPr/>
        </p:nvSpPr>
        <p:spPr>
          <a:xfrm>
            <a:off x="5610225" y="3346450"/>
            <a:ext cx="6221413" cy="439738"/>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Policies &amp; Procedures to assess the effectiveness of risk management measures</a:t>
            </a:r>
          </a:p>
        </p:txBody>
      </p:sp>
      <p:sp>
        <p:nvSpPr>
          <p:cNvPr id="17" name="Rectangle 16">
            <a:extLst>
              <a:ext uri="{FF2B5EF4-FFF2-40B4-BE49-F238E27FC236}">
                <a16:creationId xmlns:a16="http://schemas.microsoft.com/office/drawing/2014/main" id="{C0A1940A-D802-5128-07B5-96402F1FBF3A}"/>
              </a:ext>
            </a:extLst>
          </p:cNvPr>
          <p:cNvSpPr>
            <a:spLocks noChangeAspect="1"/>
          </p:cNvSpPr>
          <p:nvPr/>
        </p:nvSpPr>
        <p:spPr>
          <a:xfrm>
            <a:off x="5610225" y="3836988"/>
            <a:ext cx="6221413" cy="439737"/>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The use of cryptography and encryption</a:t>
            </a:r>
          </a:p>
        </p:txBody>
      </p:sp>
      <p:sp>
        <p:nvSpPr>
          <p:cNvPr id="18" name="Rectangle 17">
            <a:extLst>
              <a:ext uri="{FF2B5EF4-FFF2-40B4-BE49-F238E27FC236}">
                <a16:creationId xmlns:a16="http://schemas.microsoft.com/office/drawing/2014/main" id="{F874F2C0-B371-6EE8-DDA3-90D9ECACFAD2}"/>
              </a:ext>
            </a:extLst>
          </p:cNvPr>
          <p:cNvSpPr>
            <a:spLocks noChangeAspect="1"/>
          </p:cNvSpPr>
          <p:nvPr/>
        </p:nvSpPr>
        <p:spPr>
          <a:xfrm>
            <a:off x="5610225" y="4327525"/>
            <a:ext cx="6221413" cy="439738"/>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Basic cyber hygiene practices and cybersecurity training</a:t>
            </a:r>
          </a:p>
        </p:txBody>
      </p:sp>
      <p:sp>
        <p:nvSpPr>
          <p:cNvPr id="19" name="Rectangle 18">
            <a:extLst>
              <a:ext uri="{FF2B5EF4-FFF2-40B4-BE49-F238E27FC236}">
                <a16:creationId xmlns:a16="http://schemas.microsoft.com/office/drawing/2014/main" id="{FAC8A5A4-C1AA-E5CA-0DBA-B1ED8EC19C6B}"/>
              </a:ext>
            </a:extLst>
          </p:cNvPr>
          <p:cNvSpPr>
            <a:spLocks noChangeAspect="1"/>
          </p:cNvSpPr>
          <p:nvPr/>
        </p:nvSpPr>
        <p:spPr>
          <a:xfrm>
            <a:off x="5610225" y="4818063"/>
            <a:ext cx="6221413" cy="439737"/>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Human resources security, access control policies and asset management </a:t>
            </a:r>
          </a:p>
        </p:txBody>
      </p:sp>
      <p:sp>
        <p:nvSpPr>
          <p:cNvPr id="20" name="Rectangle 19">
            <a:extLst>
              <a:ext uri="{FF2B5EF4-FFF2-40B4-BE49-F238E27FC236}">
                <a16:creationId xmlns:a16="http://schemas.microsoft.com/office/drawing/2014/main" id="{3D330972-94A2-827B-8E1F-698AB402ECBC}"/>
              </a:ext>
            </a:extLst>
          </p:cNvPr>
          <p:cNvSpPr>
            <a:spLocks noChangeAspect="1"/>
          </p:cNvSpPr>
          <p:nvPr/>
        </p:nvSpPr>
        <p:spPr>
          <a:xfrm>
            <a:off x="5610225" y="5308600"/>
            <a:ext cx="6221413" cy="439738"/>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424242"/>
                </a:solidFill>
                <a:effectLst/>
                <a:uLnTx/>
                <a:uFillTx/>
                <a:latin typeface="Arial" panose="020B0604020202020204"/>
                <a:ea typeface="+mn-ea"/>
                <a:cs typeface="+mn-cs"/>
              </a:rPr>
              <a:t>Multi-factor authentication or continuous authentication solutions, secured voice, video and text communications and secured emergency communication systems</a:t>
            </a:r>
          </a:p>
        </p:txBody>
      </p:sp>
      <p:sp>
        <p:nvSpPr>
          <p:cNvPr id="51" name="Rectangle 50">
            <a:extLst>
              <a:ext uri="{FF2B5EF4-FFF2-40B4-BE49-F238E27FC236}">
                <a16:creationId xmlns:a16="http://schemas.microsoft.com/office/drawing/2014/main" id="{0C1EA344-0BF6-92E5-47A3-F844E2D0B7D7}"/>
              </a:ext>
            </a:extLst>
          </p:cNvPr>
          <p:cNvSpPr/>
          <p:nvPr/>
        </p:nvSpPr>
        <p:spPr>
          <a:xfrm>
            <a:off x="352425" y="3492500"/>
            <a:ext cx="3354388" cy="69056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LT" sz="16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342" name="Picture 53" descr="A picture containing logo, screenshot, text, symbol&#10;&#10;Description automatically generated">
            <a:extLst>
              <a:ext uri="{FF2B5EF4-FFF2-40B4-BE49-F238E27FC236}">
                <a16:creationId xmlns:a16="http://schemas.microsoft.com/office/drawing/2014/main" id="{1F9B500D-041B-8CC6-52E3-F1944A11DC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4064" t="32253" r="14064" b="32253"/>
          <a:stretch>
            <a:fillRect/>
          </a:stretch>
        </p:blipFill>
        <p:spPr bwMode="auto">
          <a:xfrm>
            <a:off x="544513" y="3536950"/>
            <a:ext cx="1425575"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43" name="Picture 55" descr="A picture containing screenshot, text, graphics, font&#10;&#10;Description automatically generated">
            <a:extLst>
              <a:ext uri="{FF2B5EF4-FFF2-40B4-BE49-F238E27FC236}">
                <a16:creationId xmlns:a16="http://schemas.microsoft.com/office/drawing/2014/main" id="{0879CF10-C0B7-A597-2A18-4E830BD076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438" y="3473450"/>
            <a:ext cx="1400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8" name="Straight Connector 47">
            <a:extLst>
              <a:ext uri="{FF2B5EF4-FFF2-40B4-BE49-F238E27FC236}">
                <a16:creationId xmlns:a16="http://schemas.microsoft.com/office/drawing/2014/main" id="{99C584C5-6579-A4E3-2DA8-34C12F6D763D}"/>
              </a:ext>
            </a:extLst>
          </p:cNvPr>
          <p:cNvCxnSpPr>
            <a:cxnSpLocks/>
          </p:cNvCxnSpPr>
          <p:nvPr/>
        </p:nvCxnSpPr>
        <p:spPr>
          <a:xfrm>
            <a:off x="841750" y="5692105"/>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69C6CC1D-C6C6-9262-17A3-0EDD1EDDB8FA}"/>
              </a:ext>
            </a:extLst>
          </p:cNvPr>
          <p:cNvCxnSpPr>
            <a:cxnSpLocks/>
          </p:cNvCxnSpPr>
          <p:nvPr/>
        </p:nvCxnSpPr>
        <p:spPr>
          <a:xfrm>
            <a:off x="841750" y="5201567"/>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4524B15-7068-288F-0B53-240ED147AB9F}"/>
              </a:ext>
            </a:extLst>
          </p:cNvPr>
          <p:cNvCxnSpPr>
            <a:cxnSpLocks/>
          </p:cNvCxnSpPr>
          <p:nvPr/>
        </p:nvCxnSpPr>
        <p:spPr>
          <a:xfrm>
            <a:off x="841750" y="4711030"/>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B734DA7-3F88-D1ED-ACDE-EC8785515B3A}"/>
              </a:ext>
            </a:extLst>
          </p:cNvPr>
          <p:cNvCxnSpPr>
            <a:cxnSpLocks/>
          </p:cNvCxnSpPr>
          <p:nvPr/>
        </p:nvCxnSpPr>
        <p:spPr>
          <a:xfrm>
            <a:off x="841750" y="4220492"/>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4497CE1-E4BF-44A6-2C37-322845820BA8}"/>
              </a:ext>
            </a:extLst>
          </p:cNvPr>
          <p:cNvCxnSpPr>
            <a:cxnSpLocks/>
          </p:cNvCxnSpPr>
          <p:nvPr/>
        </p:nvCxnSpPr>
        <p:spPr>
          <a:xfrm>
            <a:off x="841750" y="3729955"/>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2D4B67B-4BCA-0C45-01A0-EB9ABC096B9C}"/>
              </a:ext>
            </a:extLst>
          </p:cNvPr>
          <p:cNvCxnSpPr>
            <a:cxnSpLocks/>
          </p:cNvCxnSpPr>
          <p:nvPr/>
        </p:nvCxnSpPr>
        <p:spPr>
          <a:xfrm>
            <a:off x="841750" y="3239417"/>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1FD983-6763-88AF-16A4-3AC0284D9712}"/>
              </a:ext>
            </a:extLst>
          </p:cNvPr>
          <p:cNvCxnSpPr>
            <a:cxnSpLocks/>
          </p:cNvCxnSpPr>
          <p:nvPr/>
        </p:nvCxnSpPr>
        <p:spPr>
          <a:xfrm>
            <a:off x="841750" y="2748880"/>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420149-15CC-29F8-0658-C3E1DB23D977}"/>
              </a:ext>
            </a:extLst>
          </p:cNvPr>
          <p:cNvCxnSpPr>
            <a:cxnSpLocks/>
          </p:cNvCxnSpPr>
          <p:nvPr/>
        </p:nvCxnSpPr>
        <p:spPr>
          <a:xfrm>
            <a:off x="841750" y="2258342"/>
            <a:ext cx="26610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nvGrpSpPr>
          <p:cNvPr id="13322" name="Group 31">
            <a:extLst>
              <a:ext uri="{FF2B5EF4-FFF2-40B4-BE49-F238E27FC236}">
                <a16:creationId xmlns:a16="http://schemas.microsoft.com/office/drawing/2014/main" id="{0BC1728B-C18E-AA69-0902-AA5ACD9D4B88}"/>
              </a:ext>
            </a:extLst>
          </p:cNvPr>
          <p:cNvGrpSpPr>
            <a:grpSpLocks/>
          </p:cNvGrpSpPr>
          <p:nvPr/>
        </p:nvGrpSpPr>
        <p:grpSpPr bwMode="auto">
          <a:xfrm>
            <a:off x="533775" y="1769392"/>
            <a:ext cx="606425" cy="4419600"/>
            <a:chOff x="1559859" y="1587953"/>
            <a:chExt cx="433268" cy="1075764"/>
          </a:xfrm>
        </p:grpSpPr>
        <p:cxnSp>
          <p:nvCxnSpPr>
            <p:cNvPr id="33" name="Elbow Connector 12">
              <a:extLst>
                <a:ext uri="{FF2B5EF4-FFF2-40B4-BE49-F238E27FC236}">
                  <a16:creationId xmlns:a16="http://schemas.microsoft.com/office/drawing/2014/main" id="{C9116CA3-6AB3-15D8-348B-F587EAAA8CDD}"/>
                </a:ext>
              </a:extLst>
            </p:cNvPr>
            <p:cNvCxnSpPr/>
            <p:nvPr/>
          </p:nvCxnSpPr>
          <p:spPr>
            <a:xfrm>
              <a:off x="1559859" y="2125835"/>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4" name="Elbow Connector 14">
              <a:extLst>
                <a:ext uri="{FF2B5EF4-FFF2-40B4-BE49-F238E27FC236}">
                  <a16:creationId xmlns:a16="http://schemas.microsoft.com/office/drawing/2014/main" id="{B7B1A7DC-01CD-D3B4-4E6F-155A2C900ACC}"/>
                </a:ext>
              </a:extLst>
            </p:cNvPr>
            <p:cNvCxnSpPr/>
            <p:nvPr/>
          </p:nvCxnSpPr>
          <p:spPr>
            <a:xfrm flipV="1">
              <a:off x="1559859" y="1587953"/>
              <a:ext cx="433268" cy="537882"/>
            </a:xfrm>
            <a:prstGeom prst="bentConnector3">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grpSp>
      <p:sp>
        <p:nvSpPr>
          <p:cNvPr id="13323" name="Title 1">
            <a:extLst>
              <a:ext uri="{FF2B5EF4-FFF2-40B4-BE49-F238E27FC236}">
                <a16:creationId xmlns:a16="http://schemas.microsoft.com/office/drawing/2014/main" id="{AC88B60B-6AFA-804D-21E2-7B45A884EF02}"/>
              </a:ext>
            </a:extLst>
          </p:cNvPr>
          <p:cNvSpPr>
            <a:spLocks noGrp="1" noChangeArrowheads="1"/>
          </p:cNvSpPr>
          <p:nvPr>
            <p:ph type="title"/>
          </p:nvPr>
        </p:nvSpPr>
        <p:spPr bwMode="auto">
          <a:xfrm>
            <a:off x="379413" y="161925"/>
            <a:ext cx="10515600" cy="534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3200" dirty="0">
                <a:latin typeface="Arial" panose="020B0604020202020204"/>
              </a:rPr>
              <a:t>NIS2 Management Measures and Fortinet Products</a:t>
            </a:r>
          </a:p>
        </p:txBody>
      </p:sp>
      <p:sp>
        <p:nvSpPr>
          <p:cNvPr id="9" name="Rectangle 8">
            <a:extLst>
              <a:ext uri="{FF2B5EF4-FFF2-40B4-BE49-F238E27FC236}">
                <a16:creationId xmlns:a16="http://schemas.microsoft.com/office/drawing/2014/main" id="{AD27582F-0D8C-8266-A017-C99164FC1F49}"/>
              </a:ext>
            </a:extLst>
          </p:cNvPr>
          <p:cNvSpPr/>
          <p:nvPr/>
        </p:nvSpPr>
        <p:spPr>
          <a:xfrm>
            <a:off x="163657" y="1865255"/>
            <a:ext cx="463068" cy="41459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LT" sz="1600" b="0" i="0" u="none" strike="noStrike" kern="1200" cap="none" spc="0" normalizeH="0" baseline="0" noProof="0" dirty="0">
                <a:ln>
                  <a:noFill/>
                </a:ln>
                <a:solidFill>
                  <a:srgbClr val="FFFFFF"/>
                </a:solidFill>
                <a:effectLst/>
                <a:uLnTx/>
                <a:uFillTx/>
                <a:latin typeface="Arial" panose="020B0604020202020204"/>
                <a:ea typeface="+mn-ea"/>
                <a:cs typeface="+mn-cs"/>
              </a:rPr>
              <a:t>Cyber Risk Management Measures</a:t>
            </a:r>
          </a:p>
        </p:txBody>
      </p:sp>
      <p:sp>
        <p:nvSpPr>
          <p:cNvPr id="4" name="Rectangle 3">
            <a:extLst>
              <a:ext uri="{FF2B5EF4-FFF2-40B4-BE49-F238E27FC236}">
                <a16:creationId xmlns:a16="http://schemas.microsoft.com/office/drawing/2014/main" id="{E66C595E-610A-4725-EDAA-9323A99858D5}"/>
              </a:ext>
            </a:extLst>
          </p:cNvPr>
          <p:cNvSpPr>
            <a:spLocks noChangeAspect="1"/>
          </p:cNvSpPr>
          <p:nvPr/>
        </p:nvSpPr>
        <p:spPr>
          <a:xfrm>
            <a:off x="1113213"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Policies on risk analysis and information system security </a:t>
            </a:r>
          </a:p>
        </p:txBody>
      </p:sp>
      <p:sp>
        <p:nvSpPr>
          <p:cNvPr id="5" name="Rectangle 4">
            <a:extLst>
              <a:ext uri="{FF2B5EF4-FFF2-40B4-BE49-F238E27FC236}">
                <a16:creationId xmlns:a16="http://schemas.microsoft.com/office/drawing/2014/main" id="{E3F81123-3582-0C1B-091A-7AF527FF0008}"/>
              </a:ext>
            </a:extLst>
          </p:cNvPr>
          <p:cNvSpPr>
            <a:spLocks noChangeAspect="1"/>
          </p:cNvSpPr>
          <p:nvPr/>
        </p:nvSpPr>
        <p:spPr>
          <a:xfrm>
            <a:off x="1113213"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Incident handling</a:t>
            </a:r>
          </a:p>
        </p:txBody>
      </p:sp>
      <p:sp>
        <p:nvSpPr>
          <p:cNvPr id="10" name="Rectangle 9">
            <a:extLst>
              <a:ext uri="{FF2B5EF4-FFF2-40B4-BE49-F238E27FC236}">
                <a16:creationId xmlns:a16="http://schemas.microsoft.com/office/drawing/2014/main" id="{3D91888C-338A-AAFA-CA6E-6B85DA88D8CC}"/>
              </a:ext>
            </a:extLst>
          </p:cNvPr>
          <p:cNvSpPr>
            <a:spLocks noChangeAspect="1"/>
          </p:cNvSpPr>
          <p:nvPr/>
        </p:nvSpPr>
        <p:spPr>
          <a:xfrm>
            <a:off x="1113213"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Business continuity, Disaster Recovery, and crisis management</a:t>
            </a:r>
          </a:p>
        </p:txBody>
      </p:sp>
      <p:sp>
        <p:nvSpPr>
          <p:cNvPr id="11" name="Rectangle 10">
            <a:extLst>
              <a:ext uri="{FF2B5EF4-FFF2-40B4-BE49-F238E27FC236}">
                <a16:creationId xmlns:a16="http://schemas.microsoft.com/office/drawing/2014/main" id="{F32E48E8-FEF1-8CA0-3F28-25CEDD05E561}"/>
              </a:ext>
            </a:extLst>
          </p:cNvPr>
          <p:cNvSpPr>
            <a:spLocks noChangeAspect="1"/>
          </p:cNvSpPr>
          <p:nvPr/>
        </p:nvSpPr>
        <p:spPr>
          <a:xfrm>
            <a:off x="1113213" y="306799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Supply chain security</a:t>
            </a:r>
          </a:p>
        </p:txBody>
      </p:sp>
      <p:sp>
        <p:nvSpPr>
          <p:cNvPr id="12" name="Rectangle 11">
            <a:extLst>
              <a:ext uri="{FF2B5EF4-FFF2-40B4-BE49-F238E27FC236}">
                <a16:creationId xmlns:a16="http://schemas.microsoft.com/office/drawing/2014/main" id="{9BA63839-5ADD-A46D-C605-9A54629EC9A6}"/>
              </a:ext>
            </a:extLst>
          </p:cNvPr>
          <p:cNvSpPr>
            <a:spLocks noChangeAspect="1"/>
          </p:cNvSpPr>
          <p:nvPr/>
        </p:nvSpPr>
        <p:spPr>
          <a:xfrm>
            <a:off x="1113213"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Network Security, Systems Security &amp; Vulnerability Management</a:t>
            </a:r>
          </a:p>
        </p:txBody>
      </p:sp>
      <p:sp>
        <p:nvSpPr>
          <p:cNvPr id="14" name="Rectangle 13">
            <a:extLst>
              <a:ext uri="{FF2B5EF4-FFF2-40B4-BE49-F238E27FC236}">
                <a16:creationId xmlns:a16="http://schemas.microsoft.com/office/drawing/2014/main" id="{DFA77506-FC11-E2BF-0D1D-2CB5AB833772}"/>
              </a:ext>
            </a:extLst>
          </p:cNvPr>
          <p:cNvSpPr>
            <a:spLocks noChangeAspect="1"/>
          </p:cNvSpPr>
          <p:nvPr/>
        </p:nvSpPr>
        <p:spPr>
          <a:xfrm>
            <a:off x="1113213"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Policies &amp; Procedures to assess the effectiveness of risk management measures</a:t>
            </a:r>
          </a:p>
        </p:txBody>
      </p:sp>
      <p:sp>
        <p:nvSpPr>
          <p:cNvPr id="17" name="Rectangle 16">
            <a:extLst>
              <a:ext uri="{FF2B5EF4-FFF2-40B4-BE49-F238E27FC236}">
                <a16:creationId xmlns:a16="http://schemas.microsoft.com/office/drawing/2014/main" id="{C0A1940A-D802-5128-07B5-96402F1FBF3A}"/>
              </a:ext>
            </a:extLst>
          </p:cNvPr>
          <p:cNvSpPr>
            <a:spLocks noChangeAspect="1"/>
          </p:cNvSpPr>
          <p:nvPr/>
        </p:nvSpPr>
        <p:spPr>
          <a:xfrm>
            <a:off x="1113213"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The use of cryptography and encryption</a:t>
            </a:r>
          </a:p>
        </p:txBody>
      </p:sp>
      <p:sp>
        <p:nvSpPr>
          <p:cNvPr id="18" name="Rectangle 17">
            <a:extLst>
              <a:ext uri="{FF2B5EF4-FFF2-40B4-BE49-F238E27FC236}">
                <a16:creationId xmlns:a16="http://schemas.microsoft.com/office/drawing/2014/main" id="{F874F2C0-B371-6EE8-DDA3-90D9ECACFAD2}"/>
              </a:ext>
            </a:extLst>
          </p:cNvPr>
          <p:cNvSpPr>
            <a:spLocks noChangeAspect="1"/>
          </p:cNvSpPr>
          <p:nvPr/>
        </p:nvSpPr>
        <p:spPr>
          <a:xfrm>
            <a:off x="1113213"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Basic cyber hygiene practices and cybersecurity training</a:t>
            </a:r>
          </a:p>
        </p:txBody>
      </p:sp>
      <p:sp>
        <p:nvSpPr>
          <p:cNvPr id="19" name="Rectangle 18">
            <a:extLst>
              <a:ext uri="{FF2B5EF4-FFF2-40B4-BE49-F238E27FC236}">
                <a16:creationId xmlns:a16="http://schemas.microsoft.com/office/drawing/2014/main" id="{FAC8A5A4-C1AA-E5CA-0DBA-B1ED8EC19C6B}"/>
              </a:ext>
            </a:extLst>
          </p:cNvPr>
          <p:cNvSpPr>
            <a:spLocks noChangeAspect="1"/>
          </p:cNvSpPr>
          <p:nvPr/>
        </p:nvSpPr>
        <p:spPr>
          <a:xfrm>
            <a:off x="1113213"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Human resources security, access control policies and asset management </a:t>
            </a:r>
          </a:p>
        </p:txBody>
      </p:sp>
      <p:sp>
        <p:nvSpPr>
          <p:cNvPr id="20" name="Rectangle 19">
            <a:extLst>
              <a:ext uri="{FF2B5EF4-FFF2-40B4-BE49-F238E27FC236}">
                <a16:creationId xmlns:a16="http://schemas.microsoft.com/office/drawing/2014/main" id="{3D330972-94A2-827B-8E1F-698AB402ECBC}"/>
              </a:ext>
            </a:extLst>
          </p:cNvPr>
          <p:cNvSpPr>
            <a:spLocks noChangeAspect="1"/>
          </p:cNvSpPr>
          <p:nvPr/>
        </p:nvSpPr>
        <p:spPr>
          <a:xfrm>
            <a:off x="1113213"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rPr>
              <a:t>Multi-factor authentication or continuous authentication solutions</a:t>
            </a:r>
          </a:p>
        </p:txBody>
      </p:sp>
      <p:cxnSp>
        <p:nvCxnSpPr>
          <p:cNvPr id="36" name="Straight Connector 35">
            <a:extLst>
              <a:ext uri="{FF2B5EF4-FFF2-40B4-BE49-F238E27FC236}">
                <a16:creationId xmlns:a16="http://schemas.microsoft.com/office/drawing/2014/main" id="{FD6E11FC-F63A-C07B-F4C2-656444C7716B}"/>
              </a:ext>
            </a:extLst>
          </p:cNvPr>
          <p:cNvCxnSpPr>
            <a:cxnSpLocks/>
            <a:stCxn id="19" idx="3"/>
            <a:endCxn id="13315" idx="1"/>
          </p:cNvCxnSpPr>
          <p:nvPr/>
        </p:nvCxnSpPr>
        <p:spPr>
          <a:xfrm>
            <a:off x="3863083" y="574187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81E578-D093-C72F-5470-24BE5BAADB98}"/>
              </a:ext>
            </a:extLst>
          </p:cNvPr>
          <p:cNvCxnSpPr>
            <a:cxnSpLocks/>
            <a:stCxn id="18" idx="3"/>
            <a:endCxn id="13314" idx="1"/>
          </p:cNvCxnSpPr>
          <p:nvPr/>
        </p:nvCxnSpPr>
        <p:spPr>
          <a:xfrm>
            <a:off x="3863083" y="5251336"/>
            <a:ext cx="947936"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0AFF248-BA15-54DC-264F-CD3DF3DF00C1}"/>
              </a:ext>
            </a:extLst>
          </p:cNvPr>
          <p:cNvCxnSpPr>
            <a:cxnSpLocks/>
            <a:stCxn id="17" idx="3"/>
            <a:endCxn id="13313" idx="1"/>
          </p:cNvCxnSpPr>
          <p:nvPr/>
        </p:nvCxnSpPr>
        <p:spPr>
          <a:xfrm>
            <a:off x="3863083" y="4760799"/>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0555B261-08F2-7F04-46E0-AADB4856A945}"/>
              </a:ext>
            </a:extLst>
          </p:cNvPr>
          <p:cNvCxnSpPr>
            <a:cxnSpLocks/>
            <a:stCxn id="14" idx="3"/>
            <a:endCxn id="13312" idx="1"/>
          </p:cNvCxnSpPr>
          <p:nvPr/>
        </p:nvCxnSpPr>
        <p:spPr>
          <a:xfrm>
            <a:off x="3863083" y="4270261"/>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664E0F1-54B7-3EDC-FC92-879251B2649E}"/>
              </a:ext>
            </a:extLst>
          </p:cNvPr>
          <p:cNvCxnSpPr>
            <a:cxnSpLocks/>
            <a:stCxn id="12" idx="3"/>
            <a:endCxn id="63" idx="1"/>
          </p:cNvCxnSpPr>
          <p:nvPr/>
        </p:nvCxnSpPr>
        <p:spPr>
          <a:xfrm>
            <a:off x="3863083" y="377972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267B8E0C-AC03-9C74-85FA-9AD11D824027}"/>
              </a:ext>
            </a:extLst>
          </p:cNvPr>
          <p:cNvCxnSpPr>
            <a:cxnSpLocks/>
            <a:stCxn id="11" idx="3"/>
            <a:endCxn id="62" idx="1"/>
          </p:cNvCxnSpPr>
          <p:nvPr/>
        </p:nvCxnSpPr>
        <p:spPr>
          <a:xfrm>
            <a:off x="3863083" y="3289186"/>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B340671-E361-F8DD-8FEF-7A0A350E89BF}"/>
              </a:ext>
            </a:extLst>
          </p:cNvPr>
          <p:cNvCxnSpPr>
            <a:cxnSpLocks/>
            <a:stCxn id="10" idx="3"/>
            <a:endCxn id="61" idx="1"/>
          </p:cNvCxnSpPr>
          <p:nvPr/>
        </p:nvCxnSpPr>
        <p:spPr>
          <a:xfrm>
            <a:off x="3863083" y="2798649"/>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F24ECB-6412-DDA0-53A7-7D4909B5BA2E}"/>
              </a:ext>
            </a:extLst>
          </p:cNvPr>
          <p:cNvCxnSpPr>
            <a:cxnSpLocks/>
            <a:stCxn id="5" idx="3"/>
            <a:endCxn id="60" idx="1"/>
          </p:cNvCxnSpPr>
          <p:nvPr/>
        </p:nvCxnSpPr>
        <p:spPr>
          <a:xfrm>
            <a:off x="3863083" y="2308111"/>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7D22B245-A313-9D7A-EBFE-F6885D860AC7}"/>
              </a:ext>
            </a:extLst>
          </p:cNvPr>
          <p:cNvSpPr>
            <a:spLocks noChangeAspect="1"/>
          </p:cNvSpPr>
          <p:nvPr/>
        </p:nvSpPr>
        <p:spPr>
          <a:xfrm>
            <a:off x="4815700"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Digital Risk Management tools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Security orchestration and event management &amp; correlation</a:t>
            </a:r>
          </a:p>
        </p:txBody>
      </p:sp>
      <p:sp>
        <p:nvSpPr>
          <p:cNvPr id="60" name="Rectangle 59">
            <a:extLst>
              <a:ext uri="{FF2B5EF4-FFF2-40B4-BE49-F238E27FC236}">
                <a16:creationId xmlns:a16="http://schemas.microsoft.com/office/drawing/2014/main" id="{D3796791-3021-C2B6-5709-8EF8627E07B5}"/>
              </a:ext>
            </a:extLst>
          </p:cNvPr>
          <p:cNvSpPr>
            <a:spLocks noChangeAspect="1"/>
          </p:cNvSpPr>
          <p:nvPr/>
        </p:nvSpPr>
        <p:spPr>
          <a:xfrm>
            <a:off x="4815700"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Threat Detection &amp; response,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Easy integration across security functions, monitoring and reporting systems. (Fabric Connectors)</a:t>
            </a:r>
          </a:p>
        </p:txBody>
      </p:sp>
      <p:sp>
        <p:nvSpPr>
          <p:cNvPr id="61" name="Rectangle 60">
            <a:extLst>
              <a:ext uri="{FF2B5EF4-FFF2-40B4-BE49-F238E27FC236}">
                <a16:creationId xmlns:a16="http://schemas.microsoft.com/office/drawing/2014/main" id="{8CDCBA37-510C-FA3C-ACBF-44ED5159AC3B}"/>
              </a:ext>
            </a:extLst>
          </p:cNvPr>
          <p:cNvSpPr>
            <a:spLocks noChangeAspect="1"/>
          </p:cNvSpPr>
          <p:nvPr/>
        </p:nvSpPr>
        <p:spPr>
          <a:xfrm>
            <a:off x="4815700"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Resilient architectures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High-Availability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Disaster Recovery </a:t>
            </a:r>
            <a:endParaRPr kumimoji="0" lang="en-US" sz="100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62" name="Rectangle 61">
            <a:extLst>
              <a:ext uri="{FF2B5EF4-FFF2-40B4-BE49-F238E27FC236}">
                <a16:creationId xmlns:a16="http://schemas.microsoft.com/office/drawing/2014/main" id="{6BC9A0DE-C77A-B59B-274C-9ADDB8550BEE}"/>
              </a:ext>
            </a:extLst>
          </p:cNvPr>
          <p:cNvSpPr>
            <a:spLocks noChangeAspect="1"/>
          </p:cNvSpPr>
          <p:nvPr/>
        </p:nvSpPr>
        <p:spPr>
          <a:xfrm>
            <a:off x="4815700" y="306799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DevSecOps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Code vulnerability Assessment &amp;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Digital risk protection</a:t>
            </a:r>
            <a:endPar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63" name="Rectangle 62">
            <a:extLst>
              <a:ext uri="{FF2B5EF4-FFF2-40B4-BE49-F238E27FC236}">
                <a16:creationId xmlns:a16="http://schemas.microsoft.com/office/drawing/2014/main" id="{2AECB028-ED50-307A-85BC-B85A075CDECE}"/>
              </a:ext>
            </a:extLst>
          </p:cNvPr>
          <p:cNvSpPr>
            <a:spLocks noChangeAspect="1"/>
          </p:cNvSpPr>
          <p:nvPr/>
        </p:nvSpPr>
        <p:spPr>
          <a:xfrm>
            <a:off x="4815700"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numCol="2"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Network segmentation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API Security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Deep traffic inspection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Vulnerability sharing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Data protection </a:t>
            </a:r>
          </a:p>
        </p:txBody>
      </p:sp>
      <p:sp>
        <p:nvSpPr>
          <p:cNvPr id="13312" name="Rectangle 13311">
            <a:extLst>
              <a:ext uri="{FF2B5EF4-FFF2-40B4-BE49-F238E27FC236}">
                <a16:creationId xmlns:a16="http://schemas.microsoft.com/office/drawing/2014/main" id="{D23435CB-A7EF-57A4-0A61-21B0973CF59E}"/>
              </a:ext>
            </a:extLst>
          </p:cNvPr>
          <p:cNvSpPr>
            <a:spLocks noChangeAspect="1"/>
          </p:cNvSpPr>
          <p:nvPr/>
        </p:nvSpPr>
        <p:spPr>
          <a:xfrm>
            <a:off x="4815700"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Asset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Risk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Security monitoring, auditing, and testing </a:t>
            </a:r>
          </a:p>
        </p:txBody>
      </p:sp>
      <p:sp>
        <p:nvSpPr>
          <p:cNvPr id="13313" name="Rectangle 13312">
            <a:extLst>
              <a:ext uri="{FF2B5EF4-FFF2-40B4-BE49-F238E27FC236}">
                <a16:creationId xmlns:a16="http://schemas.microsoft.com/office/drawing/2014/main" id="{715FE518-21CC-B815-C748-C7580E8AF45A}"/>
              </a:ext>
            </a:extLst>
          </p:cNvPr>
          <p:cNvSpPr>
            <a:spLocks noChangeAspect="1"/>
          </p:cNvSpPr>
          <p:nvPr/>
        </p:nvSpPr>
        <p:spPr>
          <a:xfrm>
            <a:off x="4815700"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Asset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Risk profiling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700" b="1" i="0" u="none" strike="noStrike" kern="1200" cap="none" spc="0" normalizeH="0" baseline="0" noProof="0" dirty="0">
                <a:ln>
                  <a:noFill/>
                </a:ln>
                <a:solidFill>
                  <a:srgbClr val="424242"/>
                </a:solidFill>
                <a:effectLst/>
                <a:uLnTx/>
                <a:uFillTx/>
                <a:latin typeface="Arial" panose="020B0604020202020204"/>
                <a:ea typeface="+mn-ea"/>
                <a:cs typeface="+mn-cs"/>
              </a:rPr>
              <a:t>Security monitoring, auditing, and testing </a:t>
            </a:r>
          </a:p>
        </p:txBody>
      </p:sp>
      <p:sp>
        <p:nvSpPr>
          <p:cNvPr id="13314" name="Rectangle 13313">
            <a:extLst>
              <a:ext uri="{FF2B5EF4-FFF2-40B4-BE49-F238E27FC236}">
                <a16:creationId xmlns:a16="http://schemas.microsoft.com/office/drawing/2014/main" id="{F5E47FA3-6E3E-B5F3-1A0E-C460416D22D4}"/>
              </a:ext>
            </a:extLst>
          </p:cNvPr>
          <p:cNvSpPr>
            <a:spLocks noChangeAspect="1"/>
          </p:cNvSpPr>
          <p:nvPr/>
        </p:nvSpPr>
        <p:spPr>
          <a:xfrm>
            <a:off x="4811019"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b="1" dirty="0">
                <a:solidFill>
                  <a:srgbClr val="424242"/>
                </a:solidFill>
                <a:latin typeface="Arial" panose="020B0604020202020204"/>
              </a:rPr>
              <a:t>Security Awareness Training </a:t>
            </a:r>
          </a:p>
        </p:txBody>
      </p:sp>
      <p:sp>
        <p:nvSpPr>
          <p:cNvPr id="13315" name="Rectangle 13314">
            <a:extLst>
              <a:ext uri="{FF2B5EF4-FFF2-40B4-BE49-F238E27FC236}">
                <a16:creationId xmlns:a16="http://schemas.microsoft.com/office/drawing/2014/main" id="{64444A66-E923-B30A-1108-64BEC03C39F0}"/>
              </a:ext>
            </a:extLst>
          </p:cNvPr>
          <p:cNvSpPr>
            <a:spLocks noChangeAspect="1"/>
          </p:cNvSpPr>
          <p:nvPr/>
        </p:nvSpPr>
        <p:spPr>
          <a:xfrm>
            <a:off x="4815700"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Identity Management</a:t>
            </a:r>
            <a:endPar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endParaRPr>
          </a:p>
          <a:p>
            <a:pPr marL="171450" indent="-171450">
              <a:buFont typeface="Arial" panose="020B0604020202020204" pitchFamily="34" charset="0"/>
              <a:buChar char="•"/>
              <a:defRPr/>
            </a:pPr>
            <a:r>
              <a:rPr kumimoji="0" lang="en-US" sz="800" b="1" i="0" u="none" strike="noStrike" kern="1200" cap="none" spc="0" normalizeH="0" baseline="0" noProof="0" dirty="0">
                <a:ln>
                  <a:noFill/>
                </a:ln>
                <a:solidFill>
                  <a:srgbClr val="424242"/>
                </a:solidFill>
                <a:effectLst/>
                <a:uLnTx/>
                <a:uFillTx/>
                <a:latin typeface="Arial" panose="020B0604020202020204"/>
                <a:ea typeface="+mn-ea"/>
                <a:cs typeface="+mn-cs"/>
              </a:rPr>
              <a:t>Asset management</a:t>
            </a:r>
          </a:p>
        </p:txBody>
      </p:sp>
      <p:sp>
        <p:nvSpPr>
          <p:cNvPr id="13316" name="Rectangle 13315">
            <a:extLst>
              <a:ext uri="{FF2B5EF4-FFF2-40B4-BE49-F238E27FC236}">
                <a16:creationId xmlns:a16="http://schemas.microsoft.com/office/drawing/2014/main" id="{022A7FF9-E151-D28C-8194-9BF3D6BB0B2F}"/>
              </a:ext>
            </a:extLst>
          </p:cNvPr>
          <p:cNvSpPr>
            <a:spLocks noChangeAspect="1"/>
          </p:cNvSpPr>
          <p:nvPr/>
        </p:nvSpPr>
        <p:spPr>
          <a:xfrm>
            <a:off x="4815700"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Access Control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1" dirty="0">
                <a:solidFill>
                  <a:srgbClr val="424242"/>
                </a:solidFill>
                <a:latin typeface="Arial" panose="020B0604020202020204"/>
              </a:rPr>
              <a:t>Identity Management</a:t>
            </a:r>
          </a:p>
        </p:txBody>
      </p:sp>
      <p:cxnSp>
        <p:nvCxnSpPr>
          <p:cNvPr id="13360" name="Straight Connector 13359">
            <a:extLst>
              <a:ext uri="{FF2B5EF4-FFF2-40B4-BE49-F238E27FC236}">
                <a16:creationId xmlns:a16="http://schemas.microsoft.com/office/drawing/2014/main" id="{A4B2A11C-6C9D-61FB-C29D-A5660BD73558}"/>
              </a:ext>
            </a:extLst>
          </p:cNvPr>
          <p:cNvCxnSpPr>
            <a:cxnSpLocks/>
            <a:stCxn id="20" idx="3"/>
            <a:endCxn id="13316" idx="1"/>
          </p:cNvCxnSpPr>
          <p:nvPr/>
        </p:nvCxnSpPr>
        <p:spPr>
          <a:xfrm>
            <a:off x="3863083" y="6310435"/>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363" name="Straight Connector 13362">
            <a:extLst>
              <a:ext uri="{FF2B5EF4-FFF2-40B4-BE49-F238E27FC236}">
                <a16:creationId xmlns:a16="http://schemas.microsoft.com/office/drawing/2014/main" id="{202E5146-AC5C-61A2-BD6A-CCA1FA91EB67}"/>
              </a:ext>
            </a:extLst>
          </p:cNvPr>
          <p:cNvCxnSpPr>
            <a:cxnSpLocks/>
            <a:stCxn id="4" idx="3"/>
            <a:endCxn id="59" idx="1"/>
          </p:cNvCxnSpPr>
          <p:nvPr/>
        </p:nvCxnSpPr>
        <p:spPr>
          <a:xfrm>
            <a:off x="3863083" y="1817574"/>
            <a:ext cx="952617"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376" name="Rectangle 13375">
            <a:extLst>
              <a:ext uri="{FF2B5EF4-FFF2-40B4-BE49-F238E27FC236}">
                <a16:creationId xmlns:a16="http://schemas.microsoft.com/office/drawing/2014/main" id="{6ECFEA15-7E54-DCF6-E7F8-C429AAB7683A}"/>
              </a:ext>
            </a:extLst>
          </p:cNvPr>
          <p:cNvSpPr>
            <a:spLocks noChangeAspect="1"/>
          </p:cNvSpPr>
          <p:nvPr/>
        </p:nvSpPr>
        <p:spPr>
          <a:xfrm>
            <a:off x="8518188" y="15963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7" name="Rectangle 13376">
            <a:extLst>
              <a:ext uri="{FF2B5EF4-FFF2-40B4-BE49-F238E27FC236}">
                <a16:creationId xmlns:a16="http://schemas.microsoft.com/office/drawing/2014/main" id="{A08301E7-141B-0A69-9DDF-1CD4EA2C105E}"/>
              </a:ext>
            </a:extLst>
          </p:cNvPr>
          <p:cNvSpPr>
            <a:spLocks noChangeAspect="1"/>
          </p:cNvSpPr>
          <p:nvPr/>
        </p:nvSpPr>
        <p:spPr>
          <a:xfrm>
            <a:off x="8518188" y="208692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8" name="Rectangle 13377">
            <a:extLst>
              <a:ext uri="{FF2B5EF4-FFF2-40B4-BE49-F238E27FC236}">
                <a16:creationId xmlns:a16="http://schemas.microsoft.com/office/drawing/2014/main" id="{48C346AB-3B24-62C2-1EC1-92D63F98DE6C}"/>
              </a:ext>
            </a:extLst>
          </p:cNvPr>
          <p:cNvSpPr>
            <a:spLocks noChangeAspect="1"/>
          </p:cNvSpPr>
          <p:nvPr/>
        </p:nvSpPr>
        <p:spPr>
          <a:xfrm>
            <a:off x="8518188" y="257745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79" name="Rectangle 13378">
            <a:extLst>
              <a:ext uri="{FF2B5EF4-FFF2-40B4-BE49-F238E27FC236}">
                <a16:creationId xmlns:a16="http://schemas.microsoft.com/office/drawing/2014/main" id="{58788064-69B6-8187-567F-B92E80D14425}"/>
              </a:ext>
            </a:extLst>
          </p:cNvPr>
          <p:cNvSpPr>
            <a:spLocks noChangeAspect="1"/>
          </p:cNvSpPr>
          <p:nvPr/>
        </p:nvSpPr>
        <p:spPr>
          <a:xfrm>
            <a:off x="8509126" y="3068791"/>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0" name="Rectangle 13379">
            <a:extLst>
              <a:ext uri="{FF2B5EF4-FFF2-40B4-BE49-F238E27FC236}">
                <a16:creationId xmlns:a16="http://schemas.microsoft.com/office/drawing/2014/main" id="{8DA17D90-DB73-BFFF-9F60-69EBB4B277E8}"/>
              </a:ext>
            </a:extLst>
          </p:cNvPr>
          <p:cNvSpPr>
            <a:spLocks noChangeAspect="1"/>
          </p:cNvSpPr>
          <p:nvPr/>
        </p:nvSpPr>
        <p:spPr>
          <a:xfrm>
            <a:off x="8518188" y="355853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1" name="Rectangle 13380">
            <a:extLst>
              <a:ext uri="{FF2B5EF4-FFF2-40B4-BE49-F238E27FC236}">
                <a16:creationId xmlns:a16="http://schemas.microsoft.com/office/drawing/2014/main" id="{32D62FA7-AECB-C276-4B7F-CC48E8CD69E8}"/>
              </a:ext>
            </a:extLst>
          </p:cNvPr>
          <p:cNvSpPr>
            <a:spLocks noChangeAspect="1"/>
          </p:cNvSpPr>
          <p:nvPr/>
        </p:nvSpPr>
        <p:spPr>
          <a:xfrm>
            <a:off x="8518188" y="4049070"/>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2" name="Rectangle 13381">
            <a:extLst>
              <a:ext uri="{FF2B5EF4-FFF2-40B4-BE49-F238E27FC236}">
                <a16:creationId xmlns:a16="http://schemas.microsoft.com/office/drawing/2014/main" id="{19C6EAC8-3B50-BCC7-234B-1C958866D0F9}"/>
              </a:ext>
            </a:extLst>
          </p:cNvPr>
          <p:cNvSpPr>
            <a:spLocks noChangeAspect="1"/>
          </p:cNvSpPr>
          <p:nvPr/>
        </p:nvSpPr>
        <p:spPr>
          <a:xfrm>
            <a:off x="8518188" y="4539609"/>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3" name="Rectangle 13382">
            <a:extLst>
              <a:ext uri="{FF2B5EF4-FFF2-40B4-BE49-F238E27FC236}">
                <a16:creationId xmlns:a16="http://schemas.microsoft.com/office/drawing/2014/main" id="{B0DBA97A-852A-8D92-C5E1-FDC3686FC3FC}"/>
              </a:ext>
            </a:extLst>
          </p:cNvPr>
          <p:cNvSpPr>
            <a:spLocks noChangeAspect="1"/>
          </p:cNvSpPr>
          <p:nvPr/>
        </p:nvSpPr>
        <p:spPr>
          <a:xfrm>
            <a:off x="8518188" y="5030145"/>
            <a:ext cx="2749870" cy="442381"/>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4" name="Rectangle 13383">
            <a:extLst>
              <a:ext uri="{FF2B5EF4-FFF2-40B4-BE49-F238E27FC236}">
                <a16:creationId xmlns:a16="http://schemas.microsoft.com/office/drawing/2014/main" id="{7E4AE028-3CE6-4B75-694E-D92EDC233FAF}"/>
              </a:ext>
            </a:extLst>
          </p:cNvPr>
          <p:cNvSpPr>
            <a:spLocks noChangeAspect="1"/>
          </p:cNvSpPr>
          <p:nvPr/>
        </p:nvSpPr>
        <p:spPr>
          <a:xfrm>
            <a:off x="8518188" y="5520684"/>
            <a:ext cx="2749870" cy="44238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sp>
        <p:nvSpPr>
          <p:cNvPr id="13385" name="Rectangle 13384">
            <a:extLst>
              <a:ext uri="{FF2B5EF4-FFF2-40B4-BE49-F238E27FC236}">
                <a16:creationId xmlns:a16="http://schemas.microsoft.com/office/drawing/2014/main" id="{C9902D79-EA37-0229-12C2-2979CDD7E77F}"/>
              </a:ext>
            </a:extLst>
          </p:cNvPr>
          <p:cNvSpPr>
            <a:spLocks noChangeAspect="1"/>
          </p:cNvSpPr>
          <p:nvPr/>
        </p:nvSpPr>
        <p:spPr>
          <a:xfrm>
            <a:off x="8518188" y="6011220"/>
            <a:ext cx="2749870" cy="598430"/>
          </a:xfrm>
          <a:prstGeom prst="rect">
            <a:avLst/>
          </a:prstGeom>
          <a:solidFill>
            <a:schemeClr val="bg1"/>
          </a:solidFill>
          <a:ln>
            <a:noFill/>
          </a:ln>
          <a:effectLst>
            <a:outerShdw blurRad="327168" dist="381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08000" tIns="108000" rIns="108000" bIns="10800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srgbClr val="424242"/>
              </a:solidFill>
              <a:effectLst/>
              <a:uLnTx/>
              <a:uFillTx/>
              <a:latin typeface="Arial" panose="020B0604020202020204"/>
              <a:ea typeface="+mn-ea"/>
              <a:cs typeface="+mn-cs"/>
            </a:endParaRPr>
          </a:p>
        </p:txBody>
      </p:sp>
      <p:cxnSp>
        <p:nvCxnSpPr>
          <p:cNvPr id="13396" name="Straight Connector 13395">
            <a:extLst>
              <a:ext uri="{FF2B5EF4-FFF2-40B4-BE49-F238E27FC236}">
                <a16:creationId xmlns:a16="http://schemas.microsoft.com/office/drawing/2014/main" id="{EE3426D7-9EB7-4932-6B22-0DA880456471}"/>
              </a:ext>
            </a:extLst>
          </p:cNvPr>
          <p:cNvCxnSpPr>
            <a:cxnSpLocks/>
            <a:stCxn id="59" idx="3"/>
            <a:endCxn id="13376" idx="1"/>
          </p:cNvCxnSpPr>
          <p:nvPr/>
        </p:nvCxnSpPr>
        <p:spPr>
          <a:xfrm>
            <a:off x="7565570" y="181757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399" name="Straight Connector 13398">
            <a:extLst>
              <a:ext uri="{FF2B5EF4-FFF2-40B4-BE49-F238E27FC236}">
                <a16:creationId xmlns:a16="http://schemas.microsoft.com/office/drawing/2014/main" id="{B310FE01-BB2F-BD50-19B2-D6F2EBB05A0A}"/>
              </a:ext>
            </a:extLst>
          </p:cNvPr>
          <p:cNvCxnSpPr>
            <a:cxnSpLocks/>
            <a:stCxn id="60" idx="3"/>
            <a:endCxn id="13377" idx="1"/>
          </p:cNvCxnSpPr>
          <p:nvPr/>
        </p:nvCxnSpPr>
        <p:spPr>
          <a:xfrm>
            <a:off x="7565570" y="2308111"/>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0" name="Straight Connector 13399">
            <a:extLst>
              <a:ext uri="{FF2B5EF4-FFF2-40B4-BE49-F238E27FC236}">
                <a16:creationId xmlns:a16="http://schemas.microsoft.com/office/drawing/2014/main" id="{FA056630-3319-C2FE-D169-40E8EA767AE7}"/>
              </a:ext>
            </a:extLst>
          </p:cNvPr>
          <p:cNvCxnSpPr>
            <a:cxnSpLocks/>
            <a:stCxn id="61" idx="3"/>
            <a:endCxn id="13378" idx="1"/>
          </p:cNvCxnSpPr>
          <p:nvPr/>
        </p:nvCxnSpPr>
        <p:spPr>
          <a:xfrm>
            <a:off x="7565570" y="2798649"/>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5" name="Straight Connector 13404">
            <a:extLst>
              <a:ext uri="{FF2B5EF4-FFF2-40B4-BE49-F238E27FC236}">
                <a16:creationId xmlns:a16="http://schemas.microsoft.com/office/drawing/2014/main" id="{1E3A528C-246F-A691-7D20-EAF3416EA04D}"/>
              </a:ext>
            </a:extLst>
          </p:cNvPr>
          <p:cNvCxnSpPr>
            <a:cxnSpLocks/>
            <a:stCxn id="62" idx="3"/>
          </p:cNvCxnSpPr>
          <p:nvPr/>
        </p:nvCxnSpPr>
        <p:spPr>
          <a:xfrm>
            <a:off x="7565570" y="3289186"/>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6" name="Straight Connector 13405">
            <a:extLst>
              <a:ext uri="{FF2B5EF4-FFF2-40B4-BE49-F238E27FC236}">
                <a16:creationId xmlns:a16="http://schemas.microsoft.com/office/drawing/2014/main" id="{BAD9B5DE-D39D-99B8-B74C-E2D1C1F8214B}"/>
              </a:ext>
            </a:extLst>
          </p:cNvPr>
          <p:cNvCxnSpPr>
            <a:cxnSpLocks/>
            <a:stCxn id="63" idx="3"/>
            <a:endCxn id="13380" idx="1"/>
          </p:cNvCxnSpPr>
          <p:nvPr/>
        </p:nvCxnSpPr>
        <p:spPr>
          <a:xfrm>
            <a:off x="7565570" y="377972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7" name="Straight Connector 13406">
            <a:extLst>
              <a:ext uri="{FF2B5EF4-FFF2-40B4-BE49-F238E27FC236}">
                <a16:creationId xmlns:a16="http://schemas.microsoft.com/office/drawing/2014/main" id="{6D023B39-B9FF-5FD2-D611-984DA77D6A58}"/>
              </a:ext>
            </a:extLst>
          </p:cNvPr>
          <p:cNvCxnSpPr>
            <a:cxnSpLocks/>
            <a:stCxn id="13312" idx="3"/>
            <a:endCxn id="13381" idx="1"/>
          </p:cNvCxnSpPr>
          <p:nvPr/>
        </p:nvCxnSpPr>
        <p:spPr>
          <a:xfrm>
            <a:off x="7565570" y="4270261"/>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8" name="Straight Connector 13407">
            <a:extLst>
              <a:ext uri="{FF2B5EF4-FFF2-40B4-BE49-F238E27FC236}">
                <a16:creationId xmlns:a16="http://schemas.microsoft.com/office/drawing/2014/main" id="{3024FD24-8736-70AD-1247-FF18AD12897C}"/>
              </a:ext>
            </a:extLst>
          </p:cNvPr>
          <p:cNvCxnSpPr>
            <a:cxnSpLocks/>
            <a:stCxn id="13313" idx="3"/>
            <a:endCxn id="13382" idx="1"/>
          </p:cNvCxnSpPr>
          <p:nvPr/>
        </p:nvCxnSpPr>
        <p:spPr>
          <a:xfrm>
            <a:off x="7565570" y="4760799"/>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09" name="Straight Connector 13408">
            <a:extLst>
              <a:ext uri="{FF2B5EF4-FFF2-40B4-BE49-F238E27FC236}">
                <a16:creationId xmlns:a16="http://schemas.microsoft.com/office/drawing/2014/main" id="{ABE624BC-39DA-9374-AE4B-1843AAFBE522}"/>
              </a:ext>
            </a:extLst>
          </p:cNvPr>
          <p:cNvCxnSpPr>
            <a:cxnSpLocks/>
            <a:stCxn id="13314" idx="3"/>
            <a:endCxn id="13383" idx="1"/>
          </p:cNvCxnSpPr>
          <p:nvPr/>
        </p:nvCxnSpPr>
        <p:spPr>
          <a:xfrm>
            <a:off x="7560889" y="5251336"/>
            <a:ext cx="957299"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20" name="Straight Connector 13419">
            <a:extLst>
              <a:ext uri="{FF2B5EF4-FFF2-40B4-BE49-F238E27FC236}">
                <a16:creationId xmlns:a16="http://schemas.microsoft.com/office/drawing/2014/main" id="{E867452B-4D55-E647-EB0F-9D12DA0CB535}"/>
              </a:ext>
            </a:extLst>
          </p:cNvPr>
          <p:cNvCxnSpPr>
            <a:cxnSpLocks/>
            <a:stCxn id="13315" idx="3"/>
            <a:endCxn id="13384" idx="1"/>
          </p:cNvCxnSpPr>
          <p:nvPr/>
        </p:nvCxnSpPr>
        <p:spPr>
          <a:xfrm>
            <a:off x="7565570" y="5741874"/>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13421" name="Straight Connector 13420">
            <a:extLst>
              <a:ext uri="{FF2B5EF4-FFF2-40B4-BE49-F238E27FC236}">
                <a16:creationId xmlns:a16="http://schemas.microsoft.com/office/drawing/2014/main" id="{9F8E3358-7E86-02C2-8560-064038308297}"/>
              </a:ext>
            </a:extLst>
          </p:cNvPr>
          <p:cNvCxnSpPr>
            <a:cxnSpLocks/>
            <a:stCxn id="13316" idx="3"/>
            <a:endCxn id="13385" idx="1"/>
          </p:cNvCxnSpPr>
          <p:nvPr/>
        </p:nvCxnSpPr>
        <p:spPr>
          <a:xfrm>
            <a:off x="7565570" y="6310435"/>
            <a:ext cx="952618"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13426" name="Rectangle 13425">
            <a:extLst>
              <a:ext uri="{FF2B5EF4-FFF2-40B4-BE49-F238E27FC236}">
                <a16:creationId xmlns:a16="http://schemas.microsoft.com/office/drawing/2014/main" id="{F668579A-5321-C1CC-B1AB-7A32096C53BD}"/>
              </a:ext>
            </a:extLst>
          </p:cNvPr>
          <p:cNvSpPr/>
          <p:nvPr/>
        </p:nvSpPr>
        <p:spPr>
          <a:xfrm rot="5400000">
            <a:off x="5954420" y="-279431"/>
            <a:ext cx="463068" cy="274987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vert="vert270" anchor="ctr"/>
          <a:lstStyle/>
          <a:p>
            <a:pPr algn="ctr">
              <a:defRPr/>
            </a:pPr>
            <a:r>
              <a:rPr lang="en-US" sz="1600" dirty="0">
                <a:solidFill>
                  <a:schemeClr val="tx1"/>
                </a:solidFill>
                <a:latin typeface="Arial" panose="020B0604020202020204"/>
              </a:rPr>
              <a:t>Technology Framework</a:t>
            </a:r>
            <a:endParaRPr lang="en-LT" sz="1600" dirty="0">
              <a:solidFill>
                <a:schemeClr val="tx1"/>
              </a:solidFill>
              <a:latin typeface="Arial" panose="020B0604020202020204"/>
            </a:endParaRPr>
          </a:p>
        </p:txBody>
      </p:sp>
      <p:sp>
        <p:nvSpPr>
          <p:cNvPr id="13427" name="Rectangle 13426">
            <a:extLst>
              <a:ext uri="{FF2B5EF4-FFF2-40B4-BE49-F238E27FC236}">
                <a16:creationId xmlns:a16="http://schemas.microsoft.com/office/drawing/2014/main" id="{C9AE5ADB-70B8-EAA1-C533-BFAB56057B53}"/>
              </a:ext>
            </a:extLst>
          </p:cNvPr>
          <p:cNvSpPr/>
          <p:nvPr/>
        </p:nvSpPr>
        <p:spPr>
          <a:xfrm rot="5400000">
            <a:off x="9661589" y="-279431"/>
            <a:ext cx="463068" cy="2749870"/>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vert="vert27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latin typeface="Arial" panose="020B0604020202020204"/>
              </a:rPr>
              <a:t>Fortinet Solutions</a:t>
            </a:r>
            <a:endParaRPr lang="en-LT" sz="1600" dirty="0">
              <a:solidFill>
                <a:schemeClr val="tx1"/>
              </a:solidFill>
              <a:latin typeface="Arial" panose="020B0604020202020204"/>
            </a:endParaRPr>
          </a:p>
        </p:txBody>
      </p:sp>
      <p:sp>
        <p:nvSpPr>
          <p:cNvPr id="3" name="TextBox 2">
            <a:extLst>
              <a:ext uri="{FF2B5EF4-FFF2-40B4-BE49-F238E27FC236}">
                <a16:creationId xmlns:a16="http://schemas.microsoft.com/office/drawing/2014/main" id="{BE3B8F0F-9475-F4CF-5726-E03CF18C47A5}"/>
              </a:ext>
            </a:extLst>
          </p:cNvPr>
          <p:cNvSpPr txBox="1"/>
          <p:nvPr/>
        </p:nvSpPr>
        <p:spPr>
          <a:xfrm>
            <a:off x="8504680"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FortiTester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6" name="Picture 5">
            <a:extLst>
              <a:ext uri="{FF2B5EF4-FFF2-40B4-BE49-F238E27FC236}">
                <a16:creationId xmlns:a16="http://schemas.microsoft.com/office/drawing/2014/main" id="{922D6772-0199-0761-24B1-D6AE7B3D91B7}"/>
              </a:ext>
            </a:extLst>
          </p:cNvPr>
          <p:cNvPicPr>
            <a:picLocks noChangeAspect="1"/>
          </p:cNvPicPr>
          <p:nvPr/>
        </p:nvPicPr>
        <p:blipFill>
          <a:blip r:embed="rId3"/>
          <a:stretch>
            <a:fillRect/>
          </a:stretch>
        </p:blipFill>
        <p:spPr>
          <a:xfrm>
            <a:off x="8706380" y="4085028"/>
            <a:ext cx="316600" cy="316600"/>
          </a:xfrm>
          <a:prstGeom prst="rect">
            <a:avLst/>
          </a:prstGeom>
        </p:spPr>
      </p:pic>
      <p:sp>
        <p:nvSpPr>
          <p:cNvPr id="7" name="TextBox 6">
            <a:extLst>
              <a:ext uri="{FF2B5EF4-FFF2-40B4-BE49-F238E27FC236}">
                <a16:creationId xmlns:a16="http://schemas.microsoft.com/office/drawing/2014/main" id="{A0E254D1-4B40-8518-8A55-A054FF4D383D}"/>
              </a:ext>
            </a:extLst>
          </p:cNvPr>
          <p:cNvSpPr txBox="1"/>
          <p:nvPr/>
        </p:nvSpPr>
        <p:spPr>
          <a:xfrm>
            <a:off x="9168524"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5" name="Picture 14">
            <a:extLst>
              <a:ext uri="{FF2B5EF4-FFF2-40B4-BE49-F238E27FC236}">
                <a16:creationId xmlns:a16="http://schemas.microsoft.com/office/drawing/2014/main" id="{0246F04A-DB56-C4DB-907F-D72B268A5999}"/>
              </a:ext>
            </a:extLst>
          </p:cNvPr>
          <p:cNvPicPr>
            <a:picLocks noChangeAspect="1"/>
          </p:cNvPicPr>
          <p:nvPr/>
        </p:nvPicPr>
        <p:blipFill>
          <a:blip r:embed="rId4"/>
          <a:stretch>
            <a:fillRect/>
          </a:stretch>
        </p:blipFill>
        <p:spPr>
          <a:xfrm>
            <a:off x="10697913" y="4085028"/>
            <a:ext cx="316600" cy="316600"/>
          </a:xfrm>
          <a:prstGeom prst="rect">
            <a:avLst/>
          </a:prstGeom>
        </p:spPr>
      </p:pic>
      <p:sp>
        <p:nvSpPr>
          <p:cNvPr id="16" name="TextBox 15">
            <a:extLst>
              <a:ext uri="{FF2B5EF4-FFF2-40B4-BE49-F238E27FC236}">
                <a16:creationId xmlns:a16="http://schemas.microsoft.com/office/drawing/2014/main" id="{4333F1C1-8E30-642E-5F92-3477EB53CE11}"/>
              </a:ext>
            </a:extLst>
          </p:cNvPr>
          <p:cNvSpPr txBox="1"/>
          <p:nvPr/>
        </p:nvSpPr>
        <p:spPr>
          <a:xfrm>
            <a:off x="10496213" y="4395315"/>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FortiAnalyser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21" name="Picture 159">
            <a:extLst>
              <a:ext uri="{FF2B5EF4-FFF2-40B4-BE49-F238E27FC236}">
                <a16:creationId xmlns:a16="http://schemas.microsoft.com/office/drawing/2014/main" id="{17E06E2B-3E84-5D50-FF1C-B6E223DB70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6473" y="4069312"/>
            <a:ext cx="344104" cy="316146"/>
          </a:xfrm>
          <a:prstGeom prst="rect">
            <a:avLst/>
          </a:prstGeom>
        </p:spPr>
      </p:pic>
      <p:pic>
        <p:nvPicPr>
          <p:cNvPr id="23" name="Picture 273">
            <a:extLst>
              <a:ext uri="{FF2B5EF4-FFF2-40B4-BE49-F238E27FC236}">
                <a16:creationId xmlns:a16="http://schemas.microsoft.com/office/drawing/2014/main" id="{EC753C80-ED68-6C86-6BE9-EE1D476BE9C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auto">
          <a:xfrm>
            <a:off x="8758641" y="4509958"/>
            <a:ext cx="265471" cy="29178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03941934-083D-4E5B-87E4-011DBF98C5F9}"/>
              </a:ext>
            </a:extLst>
          </p:cNvPr>
          <p:cNvPicPr>
            <a:picLocks noChangeAspect="1"/>
          </p:cNvPicPr>
          <p:nvPr/>
        </p:nvPicPr>
        <p:blipFill rotWithShape="1">
          <a:blip r:embed="rId9"/>
          <a:srcRect t="1" b="22880"/>
          <a:stretch/>
        </p:blipFill>
        <p:spPr>
          <a:xfrm>
            <a:off x="10016613" y="4526332"/>
            <a:ext cx="418468" cy="322718"/>
          </a:xfrm>
          <a:prstGeom prst="rect">
            <a:avLst/>
          </a:prstGeom>
        </p:spPr>
      </p:pic>
      <p:pic>
        <p:nvPicPr>
          <p:cNvPr id="25" name="Picture 24">
            <a:extLst>
              <a:ext uri="{FF2B5EF4-FFF2-40B4-BE49-F238E27FC236}">
                <a16:creationId xmlns:a16="http://schemas.microsoft.com/office/drawing/2014/main" id="{3BF95597-7463-352E-7DB9-17DC44DD1A01}"/>
              </a:ext>
            </a:extLst>
          </p:cNvPr>
          <p:cNvPicPr>
            <a:picLocks noChangeAspect="1"/>
          </p:cNvPicPr>
          <p:nvPr/>
        </p:nvPicPr>
        <p:blipFill rotWithShape="1">
          <a:blip r:embed="rId10"/>
          <a:srcRect t="1" b="22880"/>
          <a:stretch/>
        </p:blipFill>
        <p:spPr>
          <a:xfrm>
            <a:off x="9342106" y="4521176"/>
            <a:ext cx="418466" cy="322720"/>
          </a:xfrm>
          <a:prstGeom prst="rect">
            <a:avLst/>
          </a:prstGeom>
        </p:spPr>
      </p:pic>
      <p:sp>
        <p:nvSpPr>
          <p:cNvPr id="26" name="TextBox 25">
            <a:extLst>
              <a:ext uri="{FF2B5EF4-FFF2-40B4-BE49-F238E27FC236}">
                <a16:creationId xmlns:a16="http://schemas.microsoft.com/office/drawing/2014/main" id="{24530065-76D1-1005-6F02-A13AD7F0BFE3}"/>
              </a:ext>
            </a:extLst>
          </p:cNvPr>
          <p:cNvSpPr txBox="1"/>
          <p:nvPr/>
        </p:nvSpPr>
        <p:spPr>
          <a:xfrm>
            <a:off x="8549703" y="4765372"/>
            <a:ext cx="720000"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FortiGate </a:t>
            </a: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SecGW</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27" name="TextBox 26">
            <a:extLst>
              <a:ext uri="{FF2B5EF4-FFF2-40B4-BE49-F238E27FC236}">
                <a16:creationId xmlns:a16="http://schemas.microsoft.com/office/drawing/2014/main" id="{FD724354-FEC7-918D-69DE-DF55BDC0A7E8}"/>
              </a:ext>
            </a:extLst>
          </p:cNvPr>
          <p:cNvSpPr txBox="1"/>
          <p:nvPr/>
        </p:nvSpPr>
        <p:spPr>
          <a:xfrm>
            <a:off x="9191679" y="4879651"/>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SSL</a:t>
            </a:r>
          </a:p>
        </p:txBody>
      </p:sp>
      <p:sp>
        <p:nvSpPr>
          <p:cNvPr id="28" name="TextBox 27">
            <a:extLst>
              <a:ext uri="{FF2B5EF4-FFF2-40B4-BE49-F238E27FC236}">
                <a16:creationId xmlns:a16="http://schemas.microsoft.com/office/drawing/2014/main" id="{EE861375-B4F1-DA4D-F5B9-1743518CD72B}"/>
              </a:ext>
            </a:extLst>
          </p:cNvPr>
          <p:cNvSpPr txBox="1"/>
          <p:nvPr/>
        </p:nvSpPr>
        <p:spPr>
          <a:xfrm>
            <a:off x="9855523" y="4879651"/>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IPsec</a:t>
            </a:r>
          </a:p>
        </p:txBody>
      </p:sp>
      <p:sp>
        <p:nvSpPr>
          <p:cNvPr id="29" name="TextBox 28">
            <a:extLst>
              <a:ext uri="{FF2B5EF4-FFF2-40B4-BE49-F238E27FC236}">
                <a16:creationId xmlns:a16="http://schemas.microsoft.com/office/drawing/2014/main" id="{C4973B83-E0EB-3BC0-442F-758AFFDE1C12}"/>
              </a:ext>
            </a:extLst>
          </p:cNvPr>
          <p:cNvSpPr txBox="1"/>
          <p:nvPr/>
        </p:nvSpPr>
        <p:spPr>
          <a:xfrm>
            <a:off x="8549703" y="3798675"/>
            <a:ext cx="720000"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FortiGate</a:t>
            </a:r>
          </a:p>
          <a:p>
            <a:pPr marL="0" marR="0" lvl="0" indent="0" algn="ctr" defTabSz="457189" rtl="0" eaLnBrk="1" fontAlgn="auto" latinLnBrk="0" hangingPunct="1">
              <a:lnSpc>
                <a:spcPct val="95000"/>
              </a:lnSpc>
              <a:spcBef>
                <a:spcPts val="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NGFW</a:t>
            </a:r>
          </a:p>
        </p:txBody>
      </p:sp>
      <p:sp>
        <p:nvSpPr>
          <p:cNvPr id="30" name="TextBox 29">
            <a:extLst>
              <a:ext uri="{FF2B5EF4-FFF2-40B4-BE49-F238E27FC236}">
                <a16:creationId xmlns:a16="http://schemas.microsoft.com/office/drawing/2014/main" id="{B7E6E8FC-E2FD-4AB1-1757-A2A209CCDD50}"/>
              </a:ext>
            </a:extLst>
          </p:cNvPr>
          <p:cNvSpPr txBox="1"/>
          <p:nvPr/>
        </p:nvSpPr>
        <p:spPr>
          <a:xfrm>
            <a:off x="9030410" y="3868884"/>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FortiWeb</a:t>
            </a: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sp>
        <p:nvSpPr>
          <p:cNvPr id="31" name="TextBox 30">
            <a:extLst>
              <a:ext uri="{FF2B5EF4-FFF2-40B4-BE49-F238E27FC236}">
                <a16:creationId xmlns:a16="http://schemas.microsoft.com/office/drawing/2014/main" id="{C6F6C86C-0040-2BB2-3146-54B71BAC451F}"/>
              </a:ext>
            </a:extLst>
          </p:cNvPr>
          <p:cNvSpPr txBox="1"/>
          <p:nvPr/>
        </p:nvSpPr>
        <p:spPr>
          <a:xfrm>
            <a:off x="9604289" y="3880741"/>
            <a:ext cx="488836"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ZTA</a:t>
            </a:r>
          </a:p>
        </p:txBody>
      </p:sp>
      <p:pic>
        <p:nvPicPr>
          <p:cNvPr id="35" name="Graphic 11">
            <a:extLst>
              <a:ext uri="{FF2B5EF4-FFF2-40B4-BE49-F238E27FC236}">
                <a16:creationId xmlns:a16="http://schemas.microsoft.com/office/drawing/2014/main" id="{C0FBD23E-1A1A-8809-43B6-6F50AEF2DFC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273377" y="3578223"/>
            <a:ext cx="247022" cy="260880"/>
          </a:xfrm>
          <a:prstGeom prst="rect">
            <a:avLst/>
          </a:prstGeom>
        </p:spPr>
      </p:pic>
      <p:pic>
        <p:nvPicPr>
          <p:cNvPr id="50" name="Picture 49">
            <a:extLst>
              <a:ext uri="{FF2B5EF4-FFF2-40B4-BE49-F238E27FC236}">
                <a16:creationId xmlns:a16="http://schemas.microsoft.com/office/drawing/2014/main" id="{0F37B321-9C5C-DF81-629F-93E24D0093BC}"/>
              </a:ext>
            </a:extLst>
          </p:cNvPr>
          <p:cNvPicPr>
            <a:picLocks noChangeAspect="1"/>
          </p:cNvPicPr>
          <p:nvPr/>
        </p:nvPicPr>
        <p:blipFill>
          <a:blip r:embed="rId13"/>
          <a:stretch>
            <a:fillRect/>
          </a:stretch>
        </p:blipFill>
        <p:spPr>
          <a:xfrm>
            <a:off x="9726825" y="3560015"/>
            <a:ext cx="281546" cy="281546"/>
          </a:xfrm>
          <a:prstGeom prst="rect">
            <a:avLst/>
          </a:prstGeom>
        </p:spPr>
      </p:pic>
      <p:pic>
        <p:nvPicPr>
          <p:cNvPr id="51" name="Picture 273">
            <a:extLst>
              <a:ext uri="{FF2B5EF4-FFF2-40B4-BE49-F238E27FC236}">
                <a16:creationId xmlns:a16="http://schemas.microsoft.com/office/drawing/2014/main" id="{93722B1E-2041-B969-C5A2-5F3361CAED7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bwMode="auto">
          <a:xfrm>
            <a:off x="8746742" y="3524070"/>
            <a:ext cx="281547" cy="3094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C4D7714A-3B29-DDCC-48E0-8A6DC920A06B}"/>
              </a:ext>
            </a:extLst>
          </p:cNvPr>
          <p:cNvPicPr>
            <a:picLocks noChangeAspect="1"/>
          </p:cNvPicPr>
          <p:nvPr/>
        </p:nvPicPr>
        <p:blipFill>
          <a:blip r:embed="rId14"/>
          <a:stretch>
            <a:fillRect/>
          </a:stretch>
        </p:blipFill>
        <p:spPr>
          <a:xfrm>
            <a:off x="9411799" y="3072260"/>
            <a:ext cx="288101" cy="288098"/>
          </a:xfrm>
          <a:prstGeom prst="rect">
            <a:avLst/>
          </a:prstGeom>
        </p:spPr>
      </p:pic>
      <p:pic>
        <p:nvPicPr>
          <p:cNvPr id="56" name="Picture 55">
            <a:extLst>
              <a:ext uri="{FF2B5EF4-FFF2-40B4-BE49-F238E27FC236}">
                <a16:creationId xmlns:a16="http://schemas.microsoft.com/office/drawing/2014/main" id="{601280F9-F2E2-5FF6-82B9-81FE968F7E20}"/>
              </a:ext>
            </a:extLst>
          </p:cNvPr>
          <p:cNvPicPr>
            <a:picLocks noChangeAspect="1"/>
          </p:cNvPicPr>
          <p:nvPr/>
        </p:nvPicPr>
        <p:blipFill>
          <a:blip r:embed="rId15"/>
          <a:stretch>
            <a:fillRect/>
          </a:stretch>
        </p:blipFill>
        <p:spPr>
          <a:xfrm>
            <a:off x="8773059" y="3080086"/>
            <a:ext cx="281587" cy="281584"/>
          </a:xfrm>
          <a:prstGeom prst="rect">
            <a:avLst/>
          </a:prstGeom>
        </p:spPr>
      </p:pic>
      <p:sp>
        <p:nvSpPr>
          <p:cNvPr id="57" name="TextBox 56">
            <a:extLst>
              <a:ext uri="{FF2B5EF4-FFF2-40B4-BE49-F238E27FC236}">
                <a16:creationId xmlns:a16="http://schemas.microsoft.com/office/drawing/2014/main" id="{0D952063-4D10-E5B2-7FFA-9D0743BF12C1}"/>
              </a:ext>
            </a:extLst>
          </p:cNvPr>
          <p:cNvSpPr txBox="1"/>
          <p:nvPr/>
        </p:nvSpPr>
        <p:spPr>
          <a:xfrm>
            <a:off x="8563980" y="3373616"/>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FortiCNAPP</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58" name="TextBox 57">
            <a:extLst>
              <a:ext uri="{FF2B5EF4-FFF2-40B4-BE49-F238E27FC236}">
                <a16:creationId xmlns:a16="http://schemas.microsoft.com/office/drawing/2014/main" id="{DB425913-A5BD-493C-D3DD-602C8535A104}"/>
              </a:ext>
            </a:extLst>
          </p:cNvPr>
          <p:cNvSpPr txBox="1"/>
          <p:nvPr/>
        </p:nvSpPr>
        <p:spPr>
          <a:xfrm>
            <a:off x="9212277" y="3373832"/>
            <a:ext cx="759102"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FortiDevSec</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17" name="TextBox 13316">
            <a:extLst>
              <a:ext uri="{FF2B5EF4-FFF2-40B4-BE49-F238E27FC236}">
                <a16:creationId xmlns:a16="http://schemas.microsoft.com/office/drawing/2014/main" id="{18B99A4C-046F-4FC2-5B1B-65283548C83E}"/>
              </a:ext>
            </a:extLst>
          </p:cNvPr>
          <p:cNvSpPr txBox="1"/>
          <p:nvPr/>
        </p:nvSpPr>
        <p:spPr>
          <a:xfrm>
            <a:off x="8523171" y="2915987"/>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rPr>
              <a:t>HA</a:t>
            </a:r>
          </a:p>
        </p:txBody>
      </p:sp>
      <p:sp>
        <p:nvSpPr>
          <p:cNvPr id="13318" name="TextBox 13317">
            <a:extLst>
              <a:ext uri="{FF2B5EF4-FFF2-40B4-BE49-F238E27FC236}">
                <a16:creationId xmlns:a16="http://schemas.microsoft.com/office/drawing/2014/main" id="{BF8F59B1-5B82-0157-1867-26DE8E8142E0}"/>
              </a:ext>
            </a:extLst>
          </p:cNvPr>
          <p:cNvSpPr txBox="1"/>
          <p:nvPr/>
        </p:nvSpPr>
        <p:spPr>
          <a:xfrm>
            <a:off x="9167464" y="2915987"/>
            <a:ext cx="775514"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err="1">
                <a:ln>
                  <a:noFill/>
                </a:ln>
                <a:solidFill>
                  <a:srgbClr val="000000"/>
                </a:solidFill>
                <a:effectLst/>
                <a:uLnTx/>
                <a:uFillTx/>
                <a:latin typeface="Arial" panose="020B0604020202020204"/>
                <a:ea typeface="+mn-ea"/>
                <a:cs typeface="Arial" panose="020B0604020202020204" pitchFamily="34" charset="0"/>
              </a:rPr>
              <a:t>FortiADC</a:t>
            </a:r>
            <a:endParaRPr kumimoji="0" lang="en-US" sz="700" b="1" i="0" u="none" strike="noStrike" kern="1200" cap="none" spc="0" normalizeH="0" baseline="0" noProof="0">
              <a:ln>
                <a:noFill/>
              </a:ln>
              <a:solidFill>
                <a:srgbClr val="000000"/>
              </a:solidFill>
              <a:effectLst/>
              <a:uLnTx/>
              <a:uFillTx/>
              <a:latin typeface="Arial" panose="020B0604020202020204"/>
              <a:ea typeface="+mn-ea"/>
              <a:cs typeface="Arial" panose="020B0604020202020204" pitchFamily="34" charset="0"/>
            </a:endParaRPr>
          </a:p>
        </p:txBody>
      </p:sp>
      <p:pic>
        <p:nvPicPr>
          <p:cNvPr id="13319" name="Picture 13318">
            <a:extLst>
              <a:ext uri="{FF2B5EF4-FFF2-40B4-BE49-F238E27FC236}">
                <a16:creationId xmlns:a16="http://schemas.microsoft.com/office/drawing/2014/main" id="{859B4CB7-7B1F-5965-EF6A-2CAA7FFB2B5B}"/>
              </a:ext>
            </a:extLst>
          </p:cNvPr>
          <p:cNvPicPr>
            <a:picLocks noChangeAspect="1"/>
          </p:cNvPicPr>
          <p:nvPr/>
        </p:nvPicPr>
        <p:blipFill>
          <a:blip r:embed="rId16"/>
          <a:stretch>
            <a:fillRect/>
          </a:stretch>
        </p:blipFill>
        <p:spPr>
          <a:xfrm>
            <a:off x="8755802" y="2628469"/>
            <a:ext cx="254738" cy="254738"/>
          </a:xfrm>
          <a:prstGeom prst="rect">
            <a:avLst/>
          </a:prstGeom>
        </p:spPr>
      </p:pic>
      <p:pic>
        <p:nvPicPr>
          <p:cNvPr id="13320" name="Picture 13319">
            <a:extLst>
              <a:ext uri="{FF2B5EF4-FFF2-40B4-BE49-F238E27FC236}">
                <a16:creationId xmlns:a16="http://schemas.microsoft.com/office/drawing/2014/main" id="{8F865D08-ADD4-0C8D-0706-8CD004D0010A}"/>
              </a:ext>
            </a:extLst>
          </p:cNvPr>
          <p:cNvPicPr>
            <a:picLocks noChangeAspect="1"/>
          </p:cNvPicPr>
          <p:nvPr/>
        </p:nvPicPr>
        <p:blipFill>
          <a:blip r:embed="rId17"/>
          <a:stretch>
            <a:fillRect/>
          </a:stretch>
        </p:blipFill>
        <p:spPr>
          <a:xfrm>
            <a:off x="9435860" y="2636477"/>
            <a:ext cx="238722" cy="238722"/>
          </a:xfrm>
          <a:prstGeom prst="rect">
            <a:avLst/>
          </a:prstGeom>
        </p:spPr>
      </p:pic>
      <p:sp>
        <p:nvSpPr>
          <p:cNvPr id="13329" name="TextBox 13328">
            <a:extLst>
              <a:ext uri="{FF2B5EF4-FFF2-40B4-BE49-F238E27FC236}">
                <a16:creationId xmlns:a16="http://schemas.microsoft.com/office/drawing/2014/main" id="{E84A0A49-D55E-7BFB-47AE-2DE3CC297276}"/>
              </a:ext>
            </a:extLst>
          </p:cNvPr>
          <p:cNvSpPr txBox="1"/>
          <p:nvPr/>
        </p:nvSpPr>
        <p:spPr>
          <a:xfrm>
            <a:off x="8524716" y="1913272"/>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30" name="TextBox 13329">
            <a:extLst>
              <a:ext uri="{FF2B5EF4-FFF2-40B4-BE49-F238E27FC236}">
                <a16:creationId xmlns:a16="http://schemas.microsoft.com/office/drawing/2014/main" id="{83187B01-9D07-4C67-8279-01EA823EB984}"/>
              </a:ext>
            </a:extLst>
          </p:cNvPr>
          <p:cNvSpPr txBox="1"/>
          <p:nvPr/>
        </p:nvSpPr>
        <p:spPr>
          <a:xfrm>
            <a:off x="9182887" y="1913271"/>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31" name="TextBox 13330">
            <a:extLst>
              <a:ext uri="{FF2B5EF4-FFF2-40B4-BE49-F238E27FC236}">
                <a16:creationId xmlns:a16="http://schemas.microsoft.com/office/drawing/2014/main" id="{58371F88-C5CD-643D-3BA0-7C28AF460B8E}"/>
              </a:ext>
            </a:extLst>
          </p:cNvPr>
          <p:cNvSpPr txBox="1"/>
          <p:nvPr/>
        </p:nvSpPr>
        <p:spPr>
          <a:xfrm>
            <a:off x="9555221" y="1913272"/>
            <a:ext cx="1339791" cy="204671"/>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FortiAI</a:t>
            </a:r>
            <a: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t> </a:t>
            </a:r>
            <a:br>
              <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rPr>
            </a:b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32" name="Picture 167">
            <a:extLst>
              <a:ext uri="{FF2B5EF4-FFF2-40B4-BE49-F238E27FC236}">
                <a16:creationId xmlns:a16="http://schemas.microsoft.com/office/drawing/2014/main" id="{87F4CE77-A781-DC17-C768-55DD7E6281D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392150" y="1587138"/>
            <a:ext cx="308676" cy="330740"/>
          </a:xfrm>
          <a:prstGeom prst="rect">
            <a:avLst/>
          </a:prstGeom>
        </p:spPr>
      </p:pic>
      <p:pic>
        <p:nvPicPr>
          <p:cNvPr id="13333" name="Picture 2">
            <a:extLst>
              <a:ext uri="{FF2B5EF4-FFF2-40B4-BE49-F238E27FC236}">
                <a16:creationId xmlns:a16="http://schemas.microsoft.com/office/drawing/2014/main" id="{15E57B68-BF2C-4A80-A110-45DE5908B12D}"/>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p:blipFill>
        <p:spPr bwMode="auto">
          <a:xfrm>
            <a:off x="10042816" y="1594032"/>
            <a:ext cx="339175" cy="275007"/>
          </a:xfrm>
          <a:prstGeom prst="rect">
            <a:avLst/>
          </a:prstGeom>
          <a:noFill/>
          <a:extLst>
            <a:ext uri="{909E8E84-426E-40DD-AFC4-6F175D3DCCD1}">
              <a14:hiddenFill xmlns:a14="http://schemas.microsoft.com/office/drawing/2010/main">
                <a:solidFill>
                  <a:srgbClr val="FFFFFF"/>
                </a:solidFill>
              </a14:hiddenFill>
            </a:ext>
          </a:extLst>
        </p:spPr>
      </p:pic>
      <p:pic>
        <p:nvPicPr>
          <p:cNvPr id="13334" name="Picture 159">
            <a:extLst>
              <a:ext uri="{FF2B5EF4-FFF2-40B4-BE49-F238E27FC236}">
                <a16:creationId xmlns:a16="http://schemas.microsoft.com/office/drawing/2014/main" id="{A151B471-63A1-9B28-28C2-A9C1CF52D11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710542" y="1586280"/>
            <a:ext cx="344104" cy="316146"/>
          </a:xfrm>
          <a:prstGeom prst="rect">
            <a:avLst/>
          </a:prstGeom>
        </p:spPr>
      </p:pic>
      <p:sp>
        <p:nvSpPr>
          <p:cNvPr id="13337" name="Solution | Text">
            <a:extLst>
              <a:ext uri="{FF2B5EF4-FFF2-40B4-BE49-F238E27FC236}">
                <a16:creationId xmlns:a16="http://schemas.microsoft.com/office/drawing/2014/main" id="{E8E9A56B-751A-7557-9EFC-18C9BC90A6E5}"/>
              </a:ext>
            </a:extLst>
          </p:cNvPr>
          <p:cNvSpPr txBox="1"/>
          <p:nvPr/>
        </p:nvSpPr>
        <p:spPr>
          <a:xfrm>
            <a:off x="9911183" y="3309138"/>
            <a:ext cx="774701" cy="21022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38" name="!!_Icon | FortiRecon">
            <a:extLst>
              <a:ext uri="{FF2B5EF4-FFF2-40B4-BE49-F238E27FC236}">
                <a16:creationId xmlns:a16="http://schemas.microsoft.com/office/drawing/2014/main" id="{B9A470FB-0509-82D2-1384-5B56E1C86B14}"/>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086614" y="3071491"/>
            <a:ext cx="282400" cy="287372"/>
          </a:xfrm>
          <a:prstGeom prst="rect">
            <a:avLst/>
          </a:prstGeom>
        </p:spPr>
      </p:pic>
      <p:sp>
        <p:nvSpPr>
          <p:cNvPr id="13339" name="Solution | Text">
            <a:extLst>
              <a:ext uri="{FF2B5EF4-FFF2-40B4-BE49-F238E27FC236}">
                <a16:creationId xmlns:a16="http://schemas.microsoft.com/office/drawing/2014/main" id="{FEBF4F20-3BD6-01A8-7F00-66759363DDFC}"/>
              </a:ext>
            </a:extLst>
          </p:cNvPr>
          <p:cNvSpPr txBox="1"/>
          <p:nvPr/>
        </p:nvSpPr>
        <p:spPr>
          <a:xfrm>
            <a:off x="8559521" y="5330182"/>
            <a:ext cx="1356543" cy="12480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rPr>
              <a:t>Fortinet Awareness Training</a:t>
            </a:r>
          </a:p>
        </p:txBody>
      </p:sp>
      <p:pic>
        <p:nvPicPr>
          <p:cNvPr id="13340" name="!!_Icon | Training">
            <a:hlinkClick r:id="rId23"/>
            <a:extLst>
              <a:ext uri="{FF2B5EF4-FFF2-40B4-BE49-F238E27FC236}">
                <a16:creationId xmlns:a16="http://schemas.microsoft.com/office/drawing/2014/main" id="{9D935DA9-C904-C25E-4133-D131BC5806A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9167464" y="5058506"/>
            <a:ext cx="293878" cy="288473"/>
          </a:xfrm>
          <a:prstGeom prst="rect">
            <a:avLst/>
          </a:prstGeom>
        </p:spPr>
      </p:pic>
      <p:grpSp>
        <p:nvGrpSpPr>
          <p:cNvPr id="13343" name="!!_FortiPAM">
            <a:extLst>
              <a:ext uri="{FF2B5EF4-FFF2-40B4-BE49-F238E27FC236}">
                <a16:creationId xmlns:a16="http://schemas.microsoft.com/office/drawing/2014/main" id="{50D4B618-B4C2-FC4B-5969-218535761BDF}"/>
              </a:ext>
            </a:extLst>
          </p:cNvPr>
          <p:cNvGrpSpPr/>
          <p:nvPr/>
        </p:nvGrpSpPr>
        <p:grpSpPr>
          <a:xfrm>
            <a:off x="10076387" y="6041473"/>
            <a:ext cx="1139826" cy="455567"/>
            <a:chOff x="4115854" y="4526280"/>
            <a:chExt cx="1371600" cy="526919"/>
          </a:xfrm>
        </p:grpSpPr>
        <p:sp>
          <p:nvSpPr>
            <p:cNvPr id="13344" name="Solution | Text">
              <a:extLst>
                <a:ext uri="{FF2B5EF4-FFF2-40B4-BE49-F238E27FC236}">
                  <a16:creationId xmlns:a16="http://schemas.microsoft.com/office/drawing/2014/main" id="{94473F03-8BF4-FA7B-5F7D-B1000F91441A}"/>
                </a:ext>
              </a:extLst>
            </p:cNvPr>
            <p:cNvSpPr txBox="1"/>
            <p:nvPr/>
          </p:nvSpPr>
          <p:spPr>
            <a:xfrm>
              <a:off x="4115854" y="4687439"/>
              <a:ext cx="1371600" cy="365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err="1">
                  <a:ln>
                    <a:noFill/>
                  </a:ln>
                  <a:solidFill>
                    <a:srgbClr val="464646"/>
                  </a:solidFill>
                  <a:effectLst/>
                  <a:uLnTx/>
                  <a:uFillTx/>
                  <a:latin typeface="Arial" panose="020B0604020202020204" pitchFamily="34" charset="0"/>
                  <a:cs typeface="Arial" panose="020B0604020202020204" pitchFamily="34" charset="0"/>
                  <a:sym typeface="Helvetica Light"/>
                </a:rPr>
                <a:t>FortiPAM</a:t>
              </a:r>
              <a:endPar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endParaRPr>
            </a:p>
          </p:txBody>
        </p:sp>
        <p:pic>
          <p:nvPicPr>
            <p:cNvPr id="13345" name="!!_Icon | FortiPAM">
              <a:hlinkClick r:id="rId26"/>
              <a:extLst>
                <a:ext uri="{FF2B5EF4-FFF2-40B4-BE49-F238E27FC236}">
                  <a16:creationId xmlns:a16="http://schemas.microsoft.com/office/drawing/2014/main" id="{21676FF5-2A80-57FA-B353-F384A26C76FA}"/>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97680" y="4526280"/>
              <a:ext cx="274320" cy="274320"/>
            </a:xfrm>
            <a:prstGeom prst="rect">
              <a:avLst/>
            </a:prstGeom>
          </p:spPr>
        </p:pic>
      </p:grpSp>
      <p:sp>
        <p:nvSpPr>
          <p:cNvPr id="13351" name="Solution | Text">
            <a:extLst>
              <a:ext uri="{FF2B5EF4-FFF2-40B4-BE49-F238E27FC236}">
                <a16:creationId xmlns:a16="http://schemas.microsoft.com/office/drawing/2014/main" id="{F503EB6A-7E2D-31A2-2FCF-BC3D1290CA36}"/>
              </a:ext>
            </a:extLst>
          </p:cNvPr>
          <p:cNvSpPr txBox="1"/>
          <p:nvPr/>
        </p:nvSpPr>
        <p:spPr>
          <a:xfrm>
            <a:off x="8597551" y="6188992"/>
            <a:ext cx="1139826" cy="3162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FortiToken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52" name="!!_Icon | FortiToken">
            <a:hlinkClick r:id="rId29"/>
            <a:extLst>
              <a:ext uri="{FF2B5EF4-FFF2-40B4-BE49-F238E27FC236}">
                <a16:creationId xmlns:a16="http://schemas.microsoft.com/office/drawing/2014/main" id="{7B065D22-D39E-E86D-FA43-71B3B777295D}"/>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729103" y="5994367"/>
            <a:ext cx="296666" cy="308649"/>
          </a:xfrm>
          <a:prstGeom prst="rect">
            <a:avLst/>
          </a:prstGeom>
        </p:spPr>
      </p:pic>
      <p:grpSp>
        <p:nvGrpSpPr>
          <p:cNvPr id="13353" name="!!_FortiAuthenticator">
            <a:extLst>
              <a:ext uri="{FF2B5EF4-FFF2-40B4-BE49-F238E27FC236}">
                <a16:creationId xmlns:a16="http://schemas.microsoft.com/office/drawing/2014/main" id="{E55952F6-A84B-3FA6-B1A0-EBF21802DBEF}"/>
              </a:ext>
            </a:extLst>
          </p:cNvPr>
          <p:cNvGrpSpPr/>
          <p:nvPr/>
        </p:nvGrpSpPr>
        <p:grpSpPr>
          <a:xfrm>
            <a:off x="9212277" y="6003360"/>
            <a:ext cx="1139826" cy="500386"/>
            <a:chOff x="11275021" y="4339895"/>
            <a:chExt cx="1371600" cy="578758"/>
          </a:xfrm>
        </p:grpSpPr>
        <p:sp>
          <p:nvSpPr>
            <p:cNvPr id="13354" name="Solution | Text">
              <a:extLst>
                <a:ext uri="{FF2B5EF4-FFF2-40B4-BE49-F238E27FC236}">
                  <a16:creationId xmlns:a16="http://schemas.microsoft.com/office/drawing/2014/main" id="{3D40C97F-518D-B407-4AEC-9263FF447A98}"/>
                </a:ext>
              </a:extLst>
            </p:cNvPr>
            <p:cNvSpPr txBox="1"/>
            <p:nvPr/>
          </p:nvSpPr>
          <p:spPr>
            <a:xfrm>
              <a:off x="11275021" y="4552893"/>
              <a:ext cx="1371600" cy="365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FortiAuthenticator</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55" name="!!_Icon | FortiAuthenticator">
              <a:hlinkClick r:id="rId32"/>
              <a:extLst>
                <a:ext uri="{FF2B5EF4-FFF2-40B4-BE49-F238E27FC236}">
                  <a16:creationId xmlns:a16="http://schemas.microsoft.com/office/drawing/2014/main" id="{EB1D6205-002A-9F8E-F38F-6817C862BB1F}"/>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334570" y="4339895"/>
              <a:ext cx="342620" cy="342621"/>
            </a:xfrm>
            <a:prstGeom prst="rect">
              <a:avLst/>
            </a:prstGeom>
          </p:spPr>
        </p:pic>
      </p:grpSp>
      <p:grpSp>
        <p:nvGrpSpPr>
          <p:cNvPr id="13361" name="!!_FortiPAM">
            <a:extLst>
              <a:ext uri="{FF2B5EF4-FFF2-40B4-BE49-F238E27FC236}">
                <a16:creationId xmlns:a16="http://schemas.microsoft.com/office/drawing/2014/main" id="{E5388CA1-0266-235B-D6E5-52BBFCEEAA16}"/>
              </a:ext>
            </a:extLst>
          </p:cNvPr>
          <p:cNvGrpSpPr/>
          <p:nvPr/>
        </p:nvGrpSpPr>
        <p:grpSpPr>
          <a:xfrm>
            <a:off x="10042816" y="5536603"/>
            <a:ext cx="1139826" cy="455567"/>
            <a:chOff x="4115854" y="4526280"/>
            <a:chExt cx="1371600" cy="526919"/>
          </a:xfrm>
        </p:grpSpPr>
        <p:sp>
          <p:nvSpPr>
            <p:cNvPr id="13362" name="Solution | Text">
              <a:extLst>
                <a:ext uri="{FF2B5EF4-FFF2-40B4-BE49-F238E27FC236}">
                  <a16:creationId xmlns:a16="http://schemas.microsoft.com/office/drawing/2014/main" id="{B1BD2D19-2F2F-89D7-3D17-FF1977106D0C}"/>
                </a:ext>
              </a:extLst>
            </p:cNvPr>
            <p:cNvSpPr txBox="1"/>
            <p:nvPr/>
          </p:nvSpPr>
          <p:spPr>
            <a:xfrm>
              <a:off x="4115854" y="4687439"/>
              <a:ext cx="1371600" cy="365760"/>
            </a:xfrm>
            <a:prstGeom prst="rect">
              <a:avLst/>
            </a:prstGeom>
            <a:no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err="1">
                  <a:ln>
                    <a:noFill/>
                  </a:ln>
                  <a:solidFill>
                    <a:srgbClr val="464646"/>
                  </a:solidFill>
                  <a:effectLst/>
                  <a:uLnTx/>
                  <a:uFillTx/>
                  <a:latin typeface="Arial" panose="020B0604020202020204" pitchFamily="34" charset="0"/>
                  <a:cs typeface="Arial" panose="020B0604020202020204" pitchFamily="34" charset="0"/>
                  <a:sym typeface="Helvetica Light"/>
                </a:rPr>
                <a:t>FortiPAM</a:t>
              </a:r>
              <a:endPar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endParaRPr>
            </a:p>
          </p:txBody>
        </p:sp>
        <p:pic>
          <p:nvPicPr>
            <p:cNvPr id="13364" name="!!_Icon | FortiPAM">
              <a:hlinkClick r:id="rId26"/>
              <a:extLst>
                <a:ext uri="{FF2B5EF4-FFF2-40B4-BE49-F238E27FC236}">
                  <a16:creationId xmlns:a16="http://schemas.microsoft.com/office/drawing/2014/main" id="{2B4F83BF-0A72-87D5-CF5A-38703E81321F}"/>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4297680" y="4526280"/>
              <a:ext cx="274320" cy="274320"/>
            </a:xfrm>
            <a:prstGeom prst="rect">
              <a:avLst/>
            </a:prstGeom>
          </p:spPr>
        </p:pic>
      </p:grpSp>
      <p:sp>
        <p:nvSpPr>
          <p:cNvPr id="13365" name="Solution | Text">
            <a:extLst>
              <a:ext uri="{FF2B5EF4-FFF2-40B4-BE49-F238E27FC236}">
                <a16:creationId xmlns:a16="http://schemas.microsoft.com/office/drawing/2014/main" id="{02F388EC-2CA3-39F4-F8DB-79297FE18949}"/>
              </a:ext>
            </a:extLst>
          </p:cNvPr>
          <p:cNvSpPr txBox="1"/>
          <p:nvPr/>
        </p:nvSpPr>
        <p:spPr>
          <a:xfrm>
            <a:off x="8563980" y="5684122"/>
            <a:ext cx="1139826" cy="316231"/>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FortiToken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66" name="!!_Icon | FortiToken">
            <a:hlinkClick r:id="rId29"/>
            <a:extLst>
              <a:ext uri="{FF2B5EF4-FFF2-40B4-BE49-F238E27FC236}">
                <a16:creationId xmlns:a16="http://schemas.microsoft.com/office/drawing/2014/main" id="{D41C5C20-C686-2283-2CC9-26980C20B7B3}"/>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8695532" y="5489497"/>
            <a:ext cx="296666" cy="308649"/>
          </a:xfrm>
          <a:prstGeom prst="rect">
            <a:avLst/>
          </a:prstGeom>
        </p:spPr>
      </p:pic>
      <p:grpSp>
        <p:nvGrpSpPr>
          <p:cNvPr id="13367" name="!!_FortiAuthenticator">
            <a:extLst>
              <a:ext uri="{FF2B5EF4-FFF2-40B4-BE49-F238E27FC236}">
                <a16:creationId xmlns:a16="http://schemas.microsoft.com/office/drawing/2014/main" id="{1927EBC2-BA9B-746A-2C59-E3D3CE7EDA68}"/>
              </a:ext>
            </a:extLst>
          </p:cNvPr>
          <p:cNvGrpSpPr/>
          <p:nvPr/>
        </p:nvGrpSpPr>
        <p:grpSpPr>
          <a:xfrm>
            <a:off x="9178706" y="5498490"/>
            <a:ext cx="1139826" cy="500386"/>
            <a:chOff x="11275021" y="4339895"/>
            <a:chExt cx="1371600" cy="578758"/>
          </a:xfrm>
        </p:grpSpPr>
        <p:sp>
          <p:nvSpPr>
            <p:cNvPr id="13368" name="Solution | Text">
              <a:extLst>
                <a:ext uri="{FF2B5EF4-FFF2-40B4-BE49-F238E27FC236}">
                  <a16:creationId xmlns:a16="http://schemas.microsoft.com/office/drawing/2014/main" id="{F1813EFE-CEDA-D809-3DB8-649BB17FAEE1}"/>
                </a:ext>
              </a:extLst>
            </p:cNvPr>
            <p:cNvSpPr txBox="1"/>
            <p:nvPr/>
          </p:nvSpPr>
          <p:spPr>
            <a:xfrm>
              <a:off x="11275021" y="4552893"/>
              <a:ext cx="1371600" cy="365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FortiAuthenticator</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69" name="!!_Icon | FortiAuthenticator">
              <a:hlinkClick r:id="rId32"/>
              <a:extLst>
                <a:ext uri="{FF2B5EF4-FFF2-40B4-BE49-F238E27FC236}">
                  <a16:creationId xmlns:a16="http://schemas.microsoft.com/office/drawing/2014/main" id="{1F3F5DC8-09B5-A493-53A0-247267AC8C52}"/>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1334570" y="4339895"/>
              <a:ext cx="342620" cy="342621"/>
            </a:xfrm>
            <a:prstGeom prst="rect">
              <a:avLst/>
            </a:prstGeom>
          </p:spPr>
        </p:pic>
      </p:grpSp>
      <p:grpSp>
        <p:nvGrpSpPr>
          <p:cNvPr id="13373" name="!!_FortiClient Agent">
            <a:extLst>
              <a:ext uri="{FF2B5EF4-FFF2-40B4-BE49-F238E27FC236}">
                <a16:creationId xmlns:a16="http://schemas.microsoft.com/office/drawing/2014/main" id="{69F09E50-676B-31DC-001A-86B5653004B5}"/>
              </a:ext>
            </a:extLst>
          </p:cNvPr>
          <p:cNvGrpSpPr/>
          <p:nvPr/>
        </p:nvGrpSpPr>
        <p:grpSpPr>
          <a:xfrm>
            <a:off x="10585482" y="5543314"/>
            <a:ext cx="1139826" cy="461733"/>
            <a:chOff x="4095294" y="3703320"/>
            <a:chExt cx="1371600" cy="534051"/>
          </a:xfrm>
        </p:grpSpPr>
        <p:sp>
          <p:nvSpPr>
            <p:cNvPr id="13374" name="Solution | Text">
              <a:extLst>
                <a:ext uri="{FF2B5EF4-FFF2-40B4-BE49-F238E27FC236}">
                  <a16:creationId xmlns:a16="http://schemas.microsoft.com/office/drawing/2014/main" id="{6B8E60E8-F718-04FF-A909-437AE44A792D}"/>
                </a:ext>
              </a:extLst>
            </p:cNvPr>
            <p:cNvSpPr txBox="1"/>
            <p:nvPr/>
          </p:nvSpPr>
          <p:spPr>
            <a:xfrm>
              <a:off x="4095294" y="3871611"/>
              <a:ext cx="1371600" cy="365760"/>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FortiClient</a:t>
              </a:r>
            </a:p>
          </p:txBody>
        </p:sp>
        <p:pic>
          <p:nvPicPr>
            <p:cNvPr id="13375" name="!!_Icon | FortiClient">
              <a:hlinkClick r:id="rId35"/>
              <a:extLst>
                <a:ext uri="{FF2B5EF4-FFF2-40B4-BE49-F238E27FC236}">
                  <a16:creationId xmlns:a16="http://schemas.microsoft.com/office/drawing/2014/main" id="{331E32B7-352F-6739-7F97-66E190B9AF29}"/>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4297680" y="3703320"/>
              <a:ext cx="295858" cy="295858"/>
            </a:xfrm>
            <a:prstGeom prst="rect">
              <a:avLst/>
            </a:prstGeom>
          </p:spPr>
        </p:pic>
      </p:grpSp>
      <p:sp>
        <p:nvSpPr>
          <p:cNvPr id="2" name="Solution | Text">
            <a:extLst>
              <a:ext uri="{FF2B5EF4-FFF2-40B4-BE49-F238E27FC236}">
                <a16:creationId xmlns:a16="http://schemas.microsoft.com/office/drawing/2014/main" id="{FBF9CBDC-F0AC-89E6-F389-F368A7F51C3C}"/>
              </a:ext>
            </a:extLst>
          </p:cNvPr>
          <p:cNvSpPr txBox="1"/>
          <p:nvPr/>
        </p:nvSpPr>
        <p:spPr>
          <a:xfrm>
            <a:off x="10463625" y="1862371"/>
            <a:ext cx="774701" cy="21022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22" name="!!_Icon | FortiRecon">
            <a:extLst>
              <a:ext uri="{FF2B5EF4-FFF2-40B4-BE49-F238E27FC236}">
                <a16:creationId xmlns:a16="http://schemas.microsoft.com/office/drawing/2014/main" id="{5BCCEAB7-B9EC-7C88-933A-96F01EB282D8}"/>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13631" y="1592305"/>
            <a:ext cx="304294" cy="309652"/>
          </a:xfrm>
          <a:prstGeom prst="rect">
            <a:avLst/>
          </a:prstGeom>
        </p:spPr>
      </p:pic>
      <p:pic>
        <p:nvPicPr>
          <p:cNvPr id="13336" name="Graphic 13335">
            <a:extLst>
              <a:ext uri="{FF2B5EF4-FFF2-40B4-BE49-F238E27FC236}">
                <a16:creationId xmlns:a16="http://schemas.microsoft.com/office/drawing/2014/main" id="{1EF146A5-74D6-6160-CDD0-6F485B817743}"/>
              </a:ext>
            </a:extLst>
          </p:cNvPr>
          <p:cNvPicPr>
            <a:picLocks noChangeAspect="1"/>
          </p:cNvPicPr>
          <p:nvPr/>
        </p:nvPicPr>
        <p:blipFill>
          <a:blip r:embed="rId38">
            <a:extLst>
              <a:ext uri="{96DAC541-7B7A-43D3-8B79-37D633B846F1}">
                <asvg:svgBlip xmlns:asvg="http://schemas.microsoft.com/office/drawing/2016/SVG/main" r:embed="rId39"/>
              </a:ext>
            </a:extLst>
          </a:blip>
          <a:srcRect/>
          <a:stretch/>
        </p:blipFill>
        <p:spPr>
          <a:xfrm>
            <a:off x="10719992" y="3070307"/>
            <a:ext cx="288101" cy="288101"/>
          </a:xfrm>
          <a:prstGeom prst="rect">
            <a:avLst/>
          </a:prstGeom>
        </p:spPr>
      </p:pic>
      <p:sp>
        <p:nvSpPr>
          <p:cNvPr id="13346" name="Solution | Text">
            <a:extLst>
              <a:ext uri="{FF2B5EF4-FFF2-40B4-BE49-F238E27FC236}">
                <a16:creationId xmlns:a16="http://schemas.microsoft.com/office/drawing/2014/main" id="{A613C6D6-118C-DDA3-8F8A-FFA595C17A54}"/>
              </a:ext>
            </a:extLst>
          </p:cNvPr>
          <p:cNvSpPr txBox="1"/>
          <p:nvPr/>
        </p:nvSpPr>
        <p:spPr>
          <a:xfrm>
            <a:off x="10570515" y="3309676"/>
            <a:ext cx="774701" cy="21022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FortiDAST</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sp>
        <p:nvSpPr>
          <p:cNvPr id="13347" name="TextBox 13346">
            <a:extLst>
              <a:ext uri="{FF2B5EF4-FFF2-40B4-BE49-F238E27FC236}">
                <a16:creationId xmlns:a16="http://schemas.microsoft.com/office/drawing/2014/main" id="{8341EEBE-632E-9B0B-EEFD-D56141B3E8C2}"/>
              </a:ext>
            </a:extLst>
          </p:cNvPr>
          <p:cNvSpPr txBox="1"/>
          <p:nvPr/>
        </p:nvSpPr>
        <p:spPr>
          <a:xfrm>
            <a:off x="8476922" y="2371223"/>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48" name="Picture 167">
            <a:extLst>
              <a:ext uri="{FF2B5EF4-FFF2-40B4-BE49-F238E27FC236}">
                <a16:creationId xmlns:a16="http://schemas.microsoft.com/office/drawing/2014/main" id="{04A82FEE-D34B-DACC-FB90-93A6F1C994E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8687773" y="2073592"/>
            <a:ext cx="294977" cy="316062"/>
          </a:xfrm>
          <a:prstGeom prst="rect">
            <a:avLst/>
          </a:prstGeom>
        </p:spPr>
      </p:pic>
      <p:sp>
        <p:nvSpPr>
          <p:cNvPr id="13349" name="TextBox 13348">
            <a:extLst>
              <a:ext uri="{FF2B5EF4-FFF2-40B4-BE49-F238E27FC236}">
                <a16:creationId xmlns:a16="http://schemas.microsoft.com/office/drawing/2014/main" id="{B1FC88CA-9E75-40F7-29E2-1BEB38A7A29D}"/>
              </a:ext>
            </a:extLst>
          </p:cNvPr>
          <p:cNvSpPr txBox="1"/>
          <p:nvPr/>
        </p:nvSpPr>
        <p:spPr>
          <a:xfrm>
            <a:off x="9930196" y="2895631"/>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50" name="Picture 167">
            <a:extLst>
              <a:ext uri="{FF2B5EF4-FFF2-40B4-BE49-F238E27FC236}">
                <a16:creationId xmlns:a16="http://schemas.microsoft.com/office/drawing/2014/main" id="{673B04CB-0702-5F95-840A-97E968768C7E}"/>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0139459" y="2569498"/>
            <a:ext cx="308676" cy="330740"/>
          </a:xfrm>
          <a:prstGeom prst="rect">
            <a:avLst/>
          </a:prstGeom>
        </p:spPr>
      </p:pic>
      <p:pic>
        <p:nvPicPr>
          <p:cNvPr id="13356" name="Picture 200">
            <a:extLst>
              <a:ext uri="{FF2B5EF4-FFF2-40B4-BE49-F238E27FC236}">
                <a16:creationId xmlns:a16="http://schemas.microsoft.com/office/drawing/2014/main" id="{911E8392-D929-6E2F-7FDE-A138C73F136C}"/>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0062288" y="2043897"/>
            <a:ext cx="342323" cy="342323"/>
          </a:xfrm>
          <a:prstGeom prst="rect">
            <a:avLst/>
          </a:prstGeom>
        </p:spPr>
      </p:pic>
      <p:sp>
        <p:nvSpPr>
          <p:cNvPr id="13357" name="TextBox 13356">
            <a:extLst>
              <a:ext uri="{FF2B5EF4-FFF2-40B4-BE49-F238E27FC236}">
                <a16:creationId xmlns:a16="http://schemas.microsoft.com/office/drawing/2014/main" id="{FAE9FCE3-97CD-65C2-58FF-EEC98AAD5BF1}"/>
              </a:ext>
            </a:extLst>
          </p:cNvPr>
          <p:cNvSpPr txBox="1"/>
          <p:nvPr/>
        </p:nvSpPr>
        <p:spPr>
          <a:xfrm>
            <a:off x="9169970" y="2369669"/>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FortiSIEM</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58" name="Picture 159">
            <a:extLst>
              <a:ext uri="{FF2B5EF4-FFF2-40B4-BE49-F238E27FC236}">
                <a16:creationId xmlns:a16="http://schemas.microsoft.com/office/drawing/2014/main" id="{E294F2C7-F7F3-12ED-12E8-36598E3775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55796" y="2042677"/>
            <a:ext cx="344104" cy="316146"/>
          </a:xfrm>
          <a:prstGeom prst="rect">
            <a:avLst/>
          </a:prstGeom>
        </p:spPr>
      </p:pic>
      <p:sp>
        <p:nvSpPr>
          <p:cNvPr id="13370" name="TextBox 13369">
            <a:extLst>
              <a:ext uri="{FF2B5EF4-FFF2-40B4-BE49-F238E27FC236}">
                <a16:creationId xmlns:a16="http://schemas.microsoft.com/office/drawing/2014/main" id="{E17C29EF-8268-F12E-B0E4-7CCC19651D85}"/>
              </a:ext>
            </a:extLst>
          </p:cNvPr>
          <p:cNvSpPr txBox="1"/>
          <p:nvPr/>
        </p:nvSpPr>
        <p:spPr>
          <a:xfrm>
            <a:off x="10490975" y="2373279"/>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FortiNDR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sp>
        <p:nvSpPr>
          <p:cNvPr id="13372" name="TextBox 13371">
            <a:extLst>
              <a:ext uri="{FF2B5EF4-FFF2-40B4-BE49-F238E27FC236}">
                <a16:creationId xmlns:a16="http://schemas.microsoft.com/office/drawing/2014/main" id="{342AEAE1-5AE5-FB30-7A60-320E65E19B5A}"/>
              </a:ext>
            </a:extLst>
          </p:cNvPr>
          <p:cNvSpPr txBox="1"/>
          <p:nvPr/>
        </p:nvSpPr>
        <p:spPr>
          <a:xfrm>
            <a:off x="9876462" y="2380210"/>
            <a:ext cx="720000"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FortiEDR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87" name="Picture 95">
            <a:extLst>
              <a:ext uri="{FF2B5EF4-FFF2-40B4-BE49-F238E27FC236}">
                <a16:creationId xmlns:a16="http://schemas.microsoft.com/office/drawing/2014/main" id="{C45F5D4D-8FAE-0B13-7D22-CA00E92BA35C}"/>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10694810" y="2073283"/>
            <a:ext cx="313283" cy="313283"/>
          </a:xfrm>
          <a:prstGeom prst="rect">
            <a:avLst/>
          </a:prstGeom>
        </p:spPr>
      </p:pic>
      <p:sp>
        <p:nvSpPr>
          <p:cNvPr id="13389" name="Solution | Text">
            <a:extLst>
              <a:ext uri="{FF2B5EF4-FFF2-40B4-BE49-F238E27FC236}">
                <a16:creationId xmlns:a16="http://schemas.microsoft.com/office/drawing/2014/main" id="{78C71132-35EC-A868-B132-F823ACE962AA}"/>
              </a:ext>
            </a:extLst>
          </p:cNvPr>
          <p:cNvSpPr txBox="1"/>
          <p:nvPr/>
        </p:nvSpPr>
        <p:spPr>
          <a:xfrm>
            <a:off x="10549049" y="3813054"/>
            <a:ext cx="774701" cy="210225"/>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0" cap="none" spc="0" normalizeH="0" baseline="0" noProof="0" dirty="0" err="1">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rPr>
              <a:t>FortiRecon</a:t>
            </a:r>
            <a:endParaRPr kumimoji="0" lang="en-US" sz="700" b="1" i="0" u="none" strike="noStrike" kern="0" cap="none" spc="0" normalizeH="0" baseline="0" noProof="0" dirty="0">
              <a:ln>
                <a:noFill/>
              </a:ln>
              <a:solidFill>
                <a:srgbClr val="464646"/>
              </a:solidFill>
              <a:effectLst/>
              <a:uLnTx/>
              <a:uFillTx/>
              <a:latin typeface="Arial" panose="020B0604020202020204" pitchFamily="34" charset="0"/>
              <a:ea typeface="Helvetica Light"/>
              <a:cs typeface="Arial" panose="020B0604020202020204" pitchFamily="34" charset="0"/>
              <a:sym typeface="Helvetica Light"/>
            </a:endParaRPr>
          </a:p>
        </p:txBody>
      </p:sp>
      <p:pic>
        <p:nvPicPr>
          <p:cNvPr id="13390" name="!!_Icon | FortiRecon">
            <a:extLst>
              <a:ext uri="{FF2B5EF4-FFF2-40B4-BE49-F238E27FC236}">
                <a16:creationId xmlns:a16="http://schemas.microsoft.com/office/drawing/2014/main" id="{33AE47BD-823B-5B80-23AA-D39B5966147F}"/>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699055" y="3542988"/>
            <a:ext cx="304294" cy="309652"/>
          </a:xfrm>
          <a:prstGeom prst="rect">
            <a:avLst/>
          </a:prstGeom>
        </p:spPr>
      </p:pic>
      <p:sp>
        <p:nvSpPr>
          <p:cNvPr id="13392" name="TextBox 13391">
            <a:extLst>
              <a:ext uri="{FF2B5EF4-FFF2-40B4-BE49-F238E27FC236}">
                <a16:creationId xmlns:a16="http://schemas.microsoft.com/office/drawing/2014/main" id="{AEBE45F7-DB74-F59C-43C9-49E76B0237FB}"/>
              </a:ext>
            </a:extLst>
          </p:cNvPr>
          <p:cNvSpPr txBox="1"/>
          <p:nvPr/>
        </p:nvSpPr>
        <p:spPr>
          <a:xfrm>
            <a:off x="9765580" y="4380868"/>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FortiSOAR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13393" name="Picture 167">
            <a:extLst>
              <a:ext uri="{FF2B5EF4-FFF2-40B4-BE49-F238E27FC236}">
                <a16:creationId xmlns:a16="http://schemas.microsoft.com/office/drawing/2014/main" id="{0841A0F9-4B46-1E7C-C2B4-A5CA39FCE27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974843" y="4054735"/>
            <a:ext cx="308676" cy="330740"/>
          </a:xfrm>
          <a:prstGeom prst="rect">
            <a:avLst/>
          </a:prstGeom>
        </p:spPr>
      </p:pic>
      <p:pic>
        <p:nvPicPr>
          <p:cNvPr id="13395" name="Picture 13394">
            <a:extLst>
              <a:ext uri="{FF2B5EF4-FFF2-40B4-BE49-F238E27FC236}">
                <a16:creationId xmlns:a16="http://schemas.microsoft.com/office/drawing/2014/main" id="{EB0C0032-C91E-D19B-FB19-E9EAAD5E3B22}"/>
              </a:ext>
            </a:extLst>
          </p:cNvPr>
          <p:cNvPicPr>
            <a:picLocks noChangeAspect="1"/>
          </p:cNvPicPr>
          <p:nvPr/>
        </p:nvPicPr>
        <p:blipFill>
          <a:blip r:embed="rId44"/>
          <a:stretch>
            <a:fillRect/>
          </a:stretch>
        </p:blipFill>
        <p:spPr>
          <a:xfrm>
            <a:off x="10160819" y="3589657"/>
            <a:ext cx="312198" cy="238012"/>
          </a:xfrm>
          <a:prstGeom prst="rect">
            <a:avLst/>
          </a:prstGeom>
        </p:spPr>
      </p:pic>
      <p:sp>
        <p:nvSpPr>
          <p:cNvPr id="13401" name="TextBox 13400">
            <a:extLst>
              <a:ext uri="{FF2B5EF4-FFF2-40B4-BE49-F238E27FC236}">
                <a16:creationId xmlns:a16="http://schemas.microsoft.com/office/drawing/2014/main" id="{8F50F017-4F86-CA3E-F14B-717484239092}"/>
              </a:ext>
            </a:extLst>
          </p:cNvPr>
          <p:cNvSpPr txBox="1"/>
          <p:nvPr/>
        </p:nvSpPr>
        <p:spPr>
          <a:xfrm>
            <a:off x="9940104" y="3869473"/>
            <a:ext cx="747758" cy="102336"/>
          </a:xfrm>
          <a:prstGeom prst="rect">
            <a:avLst/>
          </a:prstGeom>
          <a:noFill/>
        </p:spPr>
        <p:txBody>
          <a:bodyPr wrap="square" lIns="45720" tIns="0" rIns="45720" bIns="0" rtlCol="0">
            <a:spAutoFit/>
          </a:bodyPr>
          <a:lstStyle>
            <a:defPPr>
              <a:defRPr lang="en-US"/>
            </a:defPPr>
            <a:lvl1pPr algn="ctr" defTabSz="457189">
              <a:lnSpc>
                <a:spcPct val="95000"/>
              </a:lnSpc>
              <a:spcBef>
                <a:spcPts val="300"/>
              </a:spcBef>
              <a:defRPr sz="900">
                <a:cs typeface="Arial" panose="020B0604020202020204" pitchFamily="34" charset="0"/>
              </a:defRPr>
            </a:lvl1pPr>
          </a:lstStyle>
          <a:p>
            <a:pPr marL="0" marR="0" lvl="0" indent="0" algn="ctr" defTabSz="457189" rtl="0" eaLnBrk="1" fontAlgn="auto" latinLnBrk="0" hangingPunct="1">
              <a:lnSpc>
                <a:spcPct val="95000"/>
              </a:lnSpc>
              <a:spcBef>
                <a:spcPts val="300"/>
              </a:spcBef>
              <a:spcAft>
                <a:spcPts val="0"/>
              </a:spcAft>
              <a:buClrTx/>
              <a:buSzTx/>
              <a:buFontTx/>
              <a:buNone/>
              <a:tabLst/>
              <a:defRPr/>
            </a:pPr>
            <a:r>
              <a:rPr kumimoji="0" lang="en-US" sz="700" b="1" i="0" u="none" strike="noStrike" kern="1200" cap="none" spc="0" normalizeH="0" baseline="0" noProof="0" dirty="0" err="1">
                <a:ln>
                  <a:noFill/>
                </a:ln>
                <a:solidFill>
                  <a:srgbClr val="000000"/>
                </a:solidFill>
                <a:effectLst/>
                <a:uLnTx/>
                <a:uFillTx/>
                <a:latin typeface="Arial" panose="020B0604020202020204"/>
                <a:ea typeface="+mn-ea"/>
                <a:cs typeface="Arial" panose="020B0604020202020204" pitchFamily="34" charset="0"/>
              </a:rPr>
              <a:t>FortiScanner</a:t>
            </a:r>
            <a:endParaRPr kumimoji="0" lang="en-US" sz="700" b="1" i="0" u="none" strike="noStrike" kern="1200" cap="none" spc="0" normalizeH="0" baseline="0" noProof="0" dirty="0">
              <a:ln>
                <a:noFill/>
              </a:ln>
              <a:solidFill>
                <a:srgbClr val="000000"/>
              </a:solidFill>
              <a:effectLst/>
              <a:uLnTx/>
              <a:uFillTx/>
              <a:latin typeface="Arial" panose="020B0604020202020204"/>
              <a:ea typeface="+mn-ea"/>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BBA4AC96-FA0F-D551-707E-13551852C566}"/>
              </a:ext>
            </a:extLst>
          </p:cNvPr>
          <p:cNvPicPr>
            <a:picLocks noChangeAspect="1"/>
          </p:cNvPicPr>
          <p:nvPr/>
        </p:nvPicPr>
        <p:blipFill>
          <a:blip r:embed="rId45">
            <a:duotone>
              <a:schemeClr val="accent5">
                <a:shade val="45000"/>
                <a:satMod val="135000"/>
              </a:schemeClr>
              <a:prstClr val="white"/>
            </a:duotone>
            <a:extLst>
              <a:ext uri="{BEBA8EAE-BF5A-486C-A8C5-ECC9F3942E4B}">
                <a14:imgProps xmlns:a14="http://schemas.microsoft.com/office/drawing/2010/main">
                  <a14:imgLayer r:embed="rId46">
                    <a14:imgEffect>
                      <a14:saturation sat="0"/>
                    </a14:imgEffect>
                  </a14:imgLayer>
                </a14:imgProps>
              </a:ext>
            </a:extLst>
          </a:blip>
          <a:stretch>
            <a:fillRect/>
          </a:stretch>
        </p:blipFill>
        <p:spPr>
          <a:xfrm>
            <a:off x="10276830" y="5058506"/>
            <a:ext cx="270154" cy="270154"/>
          </a:xfrm>
          <a:prstGeom prst="rect">
            <a:avLst/>
          </a:prstGeom>
        </p:spPr>
      </p:pic>
      <p:sp>
        <p:nvSpPr>
          <p:cNvPr id="32" name="Solution | Text">
            <a:extLst>
              <a:ext uri="{FF2B5EF4-FFF2-40B4-BE49-F238E27FC236}">
                <a16:creationId xmlns:a16="http://schemas.microsoft.com/office/drawing/2014/main" id="{12BF3F57-3F7F-3AE1-FA06-2C8A00BBC176}"/>
              </a:ext>
            </a:extLst>
          </p:cNvPr>
          <p:cNvSpPr txBox="1"/>
          <p:nvPr/>
        </p:nvSpPr>
        <p:spPr>
          <a:xfrm>
            <a:off x="9893536" y="5332782"/>
            <a:ext cx="1356543" cy="124808"/>
          </a:xfrm>
          <a:prstGeom prst="rect">
            <a:avLst/>
          </a:prstGeom>
          <a:no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40" tIns="0" rIns="0" bIns="0" anchor="ctr">
            <a:noAutofit/>
          </a:bodyPr>
          <a:lstStyle/>
          <a:p>
            <a:pPr marL="0" marR="0" lvl="0" indent="0" algn="l" defTabSz="171450" rtl="0" eaLnBrk="1" fontAlgn="auto" latinLnBrk="0" hangingPunct="1">
              <a:lnSpc>
                <a:spcPct val="100000"/>
              </a:lnSpc>
              <a:spcBef>
                <a:spcPts val="0"/>
              </a:spcBef>
              <a:spcAft>
                <a:spcPts val="0"/>
              </a:spcAft>
              <a:buClrTx/>
              <a:buSzTx/>
              <a:buFontTx/>
              <a:buNone/>
              <a:tabLst/>
              <a:defRPr sz="1800" b="0">
                <a:latin typeface="Helvetica Light"/>
                <a:ea typeface="Helvetica Light"/>
                <a:cs typeface="Helvetica Light"/>
                <a:sym typeface="Helvetica Light"/>
              </a:defRPr>
            </a:pPr>
            <a:r>
              <a:rPr kumimoji="0" lang="en-US" sz="700" b="1" i="0" u="none" strike="noStrike" kern="1200" cap="none" spc="0" normalizeH="0" baseline="0" noProof="0" dirty="0">
                <a:ln>
                  <a:noFill/>
                </a:ln>
                <a:solidFill>
                  <a:srgbClr val="464646"/>
                </a:solidFill>
                <a:effectLst/>
                <a:uLnTx/>
                <a:uFillTx/>
                <a:latin typeface="Arial" panose="020B0604020202020204" pitchFamily="34" charset="0"/>
                <a:cs typeface="Arial" panose="020B0604020202020204" pitchFamily="34" charset="0"/>
                <a:sym typeface="Helvetica Light"/>
              </a:rPr>
              <a:t>Fortinet Training Institute </a:t>
            </a:r>
          </a:p>
        </p:txBody>
      </p:sp>
    </p:spTree>
    <p:extLst>
      <p:ext uri="{BB962C8B-B14F-4D97-AF65-F5344CB8AC3E}">
        <p14:creationId xmlns:p14="http://schemas.microsoft.com/office/powerpoint/2010/main" val="33856451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52BD4-B468-834C-BC9B-843CAB1975D5}"/>
              </a:ext>
            </a:extLst>
          </p:cNvPr>
          <p:cNvSpPr>
            <a:spLocks noGrp="1"/>
          </p:cNvSpPr>
          <p:nvPr>
            <p:ph type="title"/>
          </p:nvPr>
        </p:nvSpPr>
        <p:spPr/>
        <p:txBody>
          <a:bodyPr/>
          <a:lstStyle/>
          <a:p>
            <a:r>
              <a:rPr lang="en-GB" dirty="0">
                <a:solidFill>
                  <a:schemeClr val="tx1"/>
                </a:solidFill>
              </a:rPr>
              <a:t>FortiSIEM Seven Strengths</a:t>
            </a:r>
            <a:endParaRPr lang="en-US" dirty="0">
              <a:solidFill>
                <a:schemeClr val="tx1"/>
              </a:solidFill>
            </a:endParaRPr>
          </a:p>
        </p:txBody>
      </p:sp>
      <p:grpSp>
        <p:nvGrpSpPr>
          <p:cNvPr id="3" name="Group 2">
            <a:extLst>
              <a:ext uri="{FF2B5EF4-FFF2-40B4-BE49-F238E27FC236}">
                <a16:creationId xmlns:a16="http://schemas.microsoft.com/office/drawing/2014/main" id="{8E9502FF-DBD4-7544-B673-58B0FABFCF51}"/>
              </a:ext>
            </a:extLst>
          </p:cNvPr>
          <p:cNvGrpSpPr/>
          <p:nvPr/>
        </p:nvGrpSpPr>
        <p:grpSpPr>
          <a:xfrm>
            <a:off x="4349447" y="1391306"/>
            <a:ext cx="3564357" cy="3629753"/>
            <a:chOff x="2402915" y="2368106"/>
            <a:chExt cx="3564357" cy="3629753"/>
          </a:xfrm>
        </p:grpSpPr>
        <p:sp>
          <p:nvSpPr>
            <p:cNvPr id="4" name="Oval 3">
              <a:extLst>
                <a:ext uri="{FF2B5EF4-FFF2-40B4-BE49-F238E27FC236}">
                  <a16:creationId xmlns:a16="http://schemas.microsoft.com/office/drawing/2014/main" id="{47D2BB12-233C-3442-A9BE-2B83A1EF86C0}"/>
                </a:ext>
              </a:extLst>
            </p:cNvPr>
            <p:cNvSpPr/>
            <p:nvPr/>
          </p:nvSpPr>
          <p:spPr>
            <a:xfrm>
              <a:off x="2402915" y="2368106"/>
              <a:ext cx="3564357" cy="3629753"/>
            </a:xfrm>
            <a:prstGeom prst="ellipse">
              <a:avLst/>
            </a:prstGeom>
            <a:solidFill>
              <a:schemeClr val="accent2">
                <a:lumMod val="60000"/>
                <a:lumOff val="40000"/>
                <a:alpha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5" name="Oval 4">
              <a:extLst>
                <a:ext uri="{FF2B5EF4-FFF2-40B4-BE49-F238E27FC236}">
                  <a16:creationId xmlns:a16="http://schemas.microsoft.com/office/drawing/2014/main" id="{F86BFEB6-50DC-5E49-B5DA-49A466DF638E}"/>
                </a:ext>
              </a:extLst>
            </p:cNvPr>
            <p:cNvSpPr/>
            <p:nvPr/>
          </p:nvSpPr>
          <p:spPr>
            <a:xfrm>
              <a:off x="2710238" y="2684042"/>
              <a:ext cx="2949710" cy="3003828"/>
            </a:xfrm>
            <a:prstGeom prst="ellipse">
              <a:avLst/>
            </a:prstGeom>
            <a:solidFill>
              <a:schemeClr val="accent2">
                <a:lumMod val="60000"/>
                <a:lumOff val="40000"/>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6" name="Oval 5">
              <a:extLst>
                <a:ext uri="{FF2B5EF4-FFF2-40B4-BE49-F238E27FC236}">
                  <a16:creationId xmlns:a16="http://schemas.microsoft.com/office/drawing/2014/main" id="{6419AD99-375A-2D49-B0D9-3F93B4E4C5D0}"/>
                </a:ext>
              </a:extLst>
            </p:cNvPr>
            <p:cNvSpPr/>
            <p:nvPr/>
          </p:nvSpPr>
          <p:spPr>
            <a:xfrm>
              <a:off x="3003519" y="2992409"/>
              <a:ext cx="2363149" cy="2406505"/>
            </a:xfrm>
            <a:prstGeom prst="ellipse">
              <a:avLst/>
            </a:prstGeom>
            <a:solidFill>
              <a:schemeClr val="accent2">
                <a:lumMod val="60000"/>
                <a:lumOff val="40000"/>
                <a:alpha val="40000"/>
              </a:schemeClr>
            </a:solidFill>
            <a:ln>
              <a:noFill/>
            </a:ln>
            <a:effectLst>
              <a:outerShdw blurRad="50800" dist="50800" dir="5400000" algn="ctr" rotWithShape="0">
                <a:schemeClr val="bg2">
                  <a:lumMod val="60000"/>
                  <a:lumOff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grpSp>
      <p:sp>
        <p:nvSpPr>
          <p:cNvPr id="7" name="Oval 6">
            <a:extLst>
              <a:ext uri="{FF2B5EF4-FFF2-40B4-BE49-F238E27FC236}">
                <a16:creationId xmlns:a16="http://schemas.microsoft.com/office/drawing/2014/main" id="{E24BB62A-18A4-ED46-BC73-27D8DEC235FB}"/>
              </a:ext>
            </a:extLst>
          </p:cNvPr>
          <p:cNvSpPr/>
          <p:nvPr/>
        </p:nvSpPr>
        <p:spPr>
          <a:xfrm>
            <a:off x="4336051" y="1409014"/>
            <a:ext cx="3589070" cy="3589070"/>
          </a:xfrm>
          <a:prstGeom prst="ellipse">
            <a:avLst/>
          </a:prstGeom>
          <a:noFill/>
          <a:ln w="28575">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grpSp>
        <p:nvGrpSpPr>
          <p:cNvPr id="8" name="Group 7">
            <a:extLst>
              <a:ext uri="{FF2B5EF4-FFF2-40B4-BE49-F238E27FC236}">
                <a16:creationId xmlns:a16="http://schemas.microsoft.com/office/drawing/2014/main" id="{70ACEC41-DABD-2B40-82F9-6A2159053655}"/>
              </a:ext>
            </a:extLst>
          </p:cNvPr>
          <p:cNvGrpSpPr/>
          <p:nvPr/>
        </p:nvGrpSpPr>
        <p:grpSpPr>
          <a:xfrm>
            <a:off x="5233981" y="2321934"/>
            <a:ext cx="1763230" cy="1763230"/>
            <a:chOff x="5198355" y="2601507"/>
            <a:chExt cx="1763230" cy="1763230"/>
          </a:xfrm>
        </p:grpSpPr>
        <p:sp>
          <p:nvSpPr>
            <p:cNvPr id="9" name="Oval 8">
              <a:extLst>
                <a:ext uri="{FF2B5EF4-FFF2-40B4-BE49-F238E27FC236}">
                  <a16:creationId xmlns:a16="http://schemas.microsoft.com/office/drawing/2014/main" id="{D9598B8F-EE51-1341-9853-4069106CAF08}"/>
                </a:ext>
              </a:extLst>
            </p:cNvPr>
            <p:cNvSpPr/>
            <p:nvPr/>
          </p:nvSpPr>
          <p:spPr>
            <a:xfrm>
              <a:off x="5198355" y="2601507"/>
              <a:ext cx="1763230" cy="176323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pic>
          <p:nvPicPr>
            <p:cNvPr id="11" name="Picture 10">
              <a:extLst>
                <a:ext uri="{FF2B5EF4-FFF2-40B4-BE49-F238E27FC236}">
                  <a16:creationId xmlns:a16="http://schemas.microsoft.com/office/drawing/2014/main" id="{8AC0948C-F98E-5B4D-A9DF-09F5F994E2A2}"/>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5561846" y="2962061"/>
              <a:ext cx="1036248" cy="986905"/>
            </a:xfrm>
            <a:prstGeom prst="rect">
              <a:avLst/>
            </a:prstGeom>
            <a:ln>
              <a:noFill/>
            </a:ln>
          </p:spPr>
        </p:pic>
      </p:grpSp>
      <p:grpSp>
        <p:nvGrpSpPr>
          <p:cNvPr id="47" name="Group 46">
            <a:extLst>
              <a:ext uri="{FF2B5EF4-FFF2-40B4-BE49-F238E27FC236}">
                <a16:creationId xmlns:a16="http://schemas.microsoft.com/office/drawing/2014/main" id="{745E7F59-0CBD-C34C-9ECF-B08EF6D330E9}"/>
              </a:ext>
            </a:extLst>
          </p:cNvPr>
          <p:cNvGrpSpPr/>
          <p:nvPr/>
        </p:nvGrpSpPr>
        <p:grpSpPr>
          <a:xfrm>
            <a:off x="8201842" y="3742506"/>
            <a:ext cx="4349130" cy="1555377"/>
            <a:chOff x="8690012" y="3970699"/>
            <a:chExt cx="4349130" cy="1555377"/>
          </a:xfrm>
        </p:grpSpPr>
        <p:sp>
          <p:nvSpPr>
            <p:cNvPr id="50" name="Rounded Rectangle 49">
              <a:extLst>
                <a:ext uri="{FF2B5EF4-FFF2-40B4-BE49-F238E27FC236}">
                  <a16:creationId xmlns:a16="http://schemas.microsoft.com/office/drawing/2014/main" id="{DCFFA3B7-A475-E047-A458-541F2592E13A}"/>
                </a:ext>
              </a:extLst>
            </p:cNvPr>
            <p:cNvSpPr/>
            <p:nvPr/>
          </p:nvSpPr>
          <p:spPr>
            <a:xfrm>
              <a:off x="9215068" y="3970699"/>
              <a:ext cx="2854700" cy="1430174"/>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cxnSp>
          <p:nvCxnSpPr>
            <p:cNvPr id="48" name="Straight Connector 47">
              <a:extLst>
                <a:ext uri="{FF2B5EF4-FFF2-40B4-BE49-F238E27FC236}">
                  <a16:creationId xmlns:a16="http://schemas.microsoft.com/office/drawing/2014/main" id="{554DB315-EAA1-E541-AE43-6EF7D62CCDEC}"/>
                </a:ext>
              </a:extLst>
            </p:cNvPr>
            <p:cNvCxnSpPr>
              <a:cxnSpLocks/>
              <a:stCxn id="50" idx="1"/>
              <a:endCxn id="44" idx="5"/>
            </p:cNvCxnSpPr>
            <p:nvPr/>
          </p:nvCxnSpPr>
          <p:spPr>
            <a:xfrm flipH="1" flipV="1">
              <a:off x="8690012" y="4014485"/>
              <a:ext cx="525056" cy="671301"/>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49" name="TextBox 48">
              <a:extLst>
                <a:ext uri="{FF2B5EF4-FFF2-40B4-BE49-F238E27FC236}">
                  <a16:creationId xmlns:a16="http://schemas.microsoft.com/office/drawing/2014/main" id="{77C6707D-A14D-EA46-82AB-70131DECF7A5}"/>
                </a:ext>
              </a:extLst>
            </p:cNvPr>
            <p:cNvSpPr txBox="1"/>
            <p:nvPr/>
          </p:nvSpPr>
          <p:spPr>
            <a:xfrm>
              <a:off x="9422132" y="3987195"/>
              <a:ext cx="3617010" cy="1538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US" sz="1600" b="1" dirty="0"/>
                <a:t>Security &amp; Operational </a:t>
              </a:r>
            </a:p>
            <a:p>
              <a:pPr hangingPunct="0"/>
              <a:r>
                <a:rPr lang="en-US" sz="1600" b="1" dirty="0"/>
                <a:t>Intelligence</a:t>
              </a:r>
            </a:p>
            <a:p>
              <a:pPr marL="285750" indent="-285750" hangingPunct="0">
                <a:buFont typeface="Arial" panose="020B0604020202020204" pitchFamily="34" charset="0"/>
                <a:buChar char="•"/>
              </a:pPr>
              <a:r>
                <a:rPr lang="en-US" sz="1200" dirty="0"/>
                <a:t>Visual Analytics</a:t>
              </a:r>
            </a:p>
            <a:p>
              <a:pPr marL="285750" indent="-285750" hangingPunct="0">
                <a:buFont typeface="Arial" panose="020B0604020202020204" pitchFamily="34" charset="0"/>
                <a:buChar char="•"/>
              </a:pPr>
              <a:r>
                <a:rPr lang="en-US" sz="1200" dirty="0"/>
                <a:t>Dynamic Dashboards</a:t>
              </a:r>
            </a:p>
            <a:p>
              <a:pPr marL="285750" indent="-285750" hangingPunct="0">
                <a:buFont typeface="Arial" panose="020B0604020202020204" pitchFamily="34" charset="0"/>
                <a:buChar char="•"/>
              </a:pPr>
              <a:r>
                <a:rPr lang="en-US" sz="1200" dirty="0"/>
                <a:t>Inline Reporting</a:t>
              </a:r>
            </a:p>
            <a:p>
              <a:pPr marL="285750" indent="-285750" hangingPunct="0">
                <a:buFont typeface="Arial" panose="020B0604020202020204" pitchFamily="34" charset="0"/>
                <a:buChar char="•"/>
              </a:pPr>
              <a:r>
                <a:rPr lang="en-US" sz="1200" dirty="0"/>
                <a:t>Mobile Ready</a:t>
              </a:r>
            </a:p>
            <a:p>
              <a:pPr hangingPunct="0"/>
              <a:endParaRPr lang="en-US" sz="1400" b="1" dirty="0"/>
            </a:p>
          </p:txBody>
        </p:sp>
      </p:grpSp>
      <p:grpSp>
        <p:nvGrpSpPr>
          <p:cNvPr id="51" name="Group 50">
            <a:extLst>
              <a:ext uri="{FF2B5EF4-FFF2-40B4-BE49-F238E27FC236}">
                <a16:creationId xmlns:a16="http://schemas.microsoft.com/office/drawing/2014/main" id="{62B04E98-9B81-A14E-9AFD-CFB41437A269}"/>
              </a:ext>
            </a:extLst>
          </p:cNvPr>
          <p:cNvGrpSpPr/>
          <p:nvPr/>
        </p:nvGrpSpPr>
        <p:grpSpPr>
          <a:xfrm>
            <a:off x="7251107" y="5093031"/>
            <a:ext cx="3806971" cy="1561646"/>
            <a:chOff x="763769" y="3953004"/>
            <a:chExt cx="3806971" cy="1561646"/>
          </a:xfrm>
        </p:grpSpPr>
        <p:cxnSp>
          <p:nvCxnSpPr>
            <p:cNvPr id="52" name="Straight Connector 51">
              <a:extLst>
                <a:ext uri="{FF2B5EF4-FFF2-40B4-BE49-F238E27FC236}">
                  <a16:creationId xmlns:a16="http://schemas.microsoft.com/office/drawing/2014/main" id="{2BA4476F-2EE1-D141-98DF-AC511468F549}"/>
                </a:ext>
              </a:extLst>
            </p:cNvPr>
            <p:cNvCxnSpPr>
              <a:cxnSpLocks/>
            </p:cNvCxnSpPr>
            <p:nvPr/>
          </p:nvCxnSpPr>
          <p:spPr>
            <a:xfrm flipH="1" flipV="1">
              <a:off x="763769" y="3953004"/>
              <a:ext cx="554190" cy="318596"/>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53" name="Rounded Rectangle 52">
              <a:extLst>
                <a:ext uri="{FF2B5EF4-FFF2-40B4-BE49-F238E27FC236}">
                  <a16:creationId xmlns:a16="http://schemas.microsoft.com/office/drawing/2014/main" id="{187E0503-31E3-F944-A670-44119F004B56}"/>
                </a:ext>
              </a:extLst>
            </p:cNvPr>
            <p:cNvSpPr/>
            <p:nvPr/>
          </p:nvSpPr>
          <p:spPr>
            <a:xfrm rot="10800000">
              <a:off x="927016" y="4276715"/>
              <a:ext cx="3368442" cy="1237935"/>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54" name="TextBox 53">
              <a:extLst>
                <a:ext uri="{FF2B5EF4-FFF2-40B4-BE49-F238E27FC236}">
                  <a16:creationId xmlns:a16="http://schemas.microsoft.com/office/drawing/2014/main" id="{ED07DBD2-E02E-F142-9F58-9BEBF95EE3DA}"/>
                </a:ext>
              </a:extLst>
            </p:cNvPr>
            <p:cNvSpPr txBox="1"/>
            <p:nvPr/>
          </p:nvSpPr>
          <p:spPr>
            <a:xfrm>
              <a:off x="1106420" y="4347747"/>
              <a:ext cx="3464320"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GB" sz="1600" b="1" kern="0" spc="-30" dirty="0"/>
                <a:t>Superior Architecture</a:t>
              </a:r>
            </a:p>
            <a:p>
              <a:pPr marL="285750" indent="-285750" hangingPunct="0">
                <a:buFont typeface="Arial" panose="020B0604020202020204" pitchFamily="34" charset="0"/>
                <a:buChar char="•"/>
              </a:pPr>
              <a:r>
                <a:rPr lang="en-GB" sz="1200" kern="0" spc="-30" dirty="0"/>
                <a:t>Unified, HW and VM, single data lake</a:t>
              </a:r>
            </a:p>
            <a:p>
              <a:pPr marL="285750" indent="-285750" hangingPunct="0">
                <a:buFont typeface="Arial" panose="020B0604020202020204" pitchFamily="34" charset="0"/>
                <a:buChar char="•"/>
              </a:pPr>
              <a:r>
                <a:rPr lang="en-GB" sz="1200" kern="0" spc="-30" dirty="0"/>
                <a:t>Multi-Tenant (Service Provider Ready)</a:t>
              </a:r>
            </a:p>
            <a:p>
              <a:pPr marL="285750" indent="-285750" hangingPunct="0">
                <a:buFont typeface="Arial" panose="020B0604020202020204" pitchFamily="34" charset="0"/>
                <a:buChar char="•"/>
              </a:pPr>
              <a:r>
                <a:rPr lang="en-GB" sz="1200" kern="0" spc="-30" dirty="0"/>
                <a:t>Scale Out Architecture</a:t>
              </a:r>
            </a:p>
            <a:p>
              <a:pPr marL="285750" indent="-285750" hangingPunct="0">
                <a:buFont typeface="Arial" panose="020B0604020202020204" pitchFamily="34" charset="0"/>
                <a:buChar char="•"/>
              </a:pPr>
              <a:r>
                <a:rPr lang="en-GB" sz="1200" kern="0" spc="-30" dirty="0"/>
                <a:t>Role-Based Access Control</a:t>
              </a:r>
            </a:p>
          </p:txBody>
        </p:sp>
      </p:grpSp>
      <p:grpSp>
        <p:nvGrpSpPr>
          <p:cNvPr id="55" name="Group 54">
            <a:extLst>
              <a:ext uri="{FF2B5EF4-FFF2-40B4-BE49-F238E27FC236}">
                <a16:creationId xmlns:a16="http://schemas.microsoft.com/office/drawing/2014/main" id="{7ADD76BF-FEE3-994D-A2E3-5B3A73F0D25C}"/>
              </a:ext>
            </a:extLst>
          </p:cNvPr>
          <p:cNvGrpSpPr/>
          <p:nvPr/>
        </p:nvGrpSpPr>
        <p:grpSpPr>
          <a:xfrm>
            <a:off x="927586" y="5009217"/>
            <a:ext cx="4031258" cy="1563948"/>
            <a:chOff x="-183613" y="3207656"/>
            <a:chExt cx="4031258" cy="1563948"/>
          </a:xfrm>
        </p:grpSpPr>
        <p:cxnSp>
          <p:nvCxnSpPr>
            <p:cNvPr id="56" name="Straight Connector 55">
              <a:extLst>
                <a:ext uri="{FF2B5EF4-FFF2-40B4-BE49-F238E27FC236}">
                  <a16:creationId xmlns:a16="http://schemas.microsoft.com/office/drawing/2014/main" id="{252797B4-5926-1E40-947F-22813A7FEE8F}"/>
                </a:ext>
              </a:extLst>
            </p:cNvPr>
            <p:cNvCxnSpPr>
              <a:cxnSpLocks/>
            </p:cNvCxnSpPr>
            <p:nvPr/>
          </p:nvCxnSpPr>
          <p:spPr>
            <a:xfrm flipV="1">
              <a:off x="3205579" y="3207656"/>
              <a:ext cx="642066" cy="301757"/>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57" name="Rounded Rectangle 56">
              <a:extLst>
                <a:ext uri="{FF2B5EF4-FFF2-40B4-BE49-F238E27FC236}">
                  <a16:creationId xmlns:a16="http://schemas.microsoft.com/office/drawing/2014/main" id="{AA6D9979-79D6-F045-AF9C-AB31AEFABFE2}"/>
                </a:ext>
              </a:extLst>
            </p:cNvPr>
            <p:cNvSpPr/>
            <p:nvPr/>
          </p:nvSpPr>
          <p:spPr>
            <a:xfrm rot="10800000">
              <a:off x="-183613" y="3506696"/>
              <a:ext cx="3917990" cy="1264908"/>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58" name="TextBox 57">
              <a:extLst>
                <a:ext uri="{FF2B5EF4-FFF2-40B4-BE49-F238E27FC236}">
                  <a16:creationId xmlns:a16="http://schemas.microsoft.com/office/drawing/2014/main" id="{311DC2A3-F78F-5140-B1D4-44BF311005D0}"/>
                </a:ext>
              </a:extLst>
            </p:cNvPr>
            <p:cNvSpPr txBox="1"/>
            <p:nvPr/>
          </p:nvSpPr>
          <p:spPr>
            <a:xfrm>
              <a:off x="39826" y="3573274"/>
              <a:ext cx="3639098"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600" b="1" kern="0" spc="-30" dirty="0"/>
                <a:t>Infrastructure Discovery</a:t>
              </a:r>
            </a:p>
            <a:p>
              <a:pPr marL="285750" indent="-285750">
                <a:buFont typeface="Arial" panose="020B0604020202020204" pitchFamily="34" charset="0"/>
                <a:buChar char="•"/>
              </a:pPr>
              <a:r>
                <a:rPr lang="en-GB" sz="1200" kern="0" spc="-30" dirty="0"/>
                <a:t>Relationships Discovery</a:t>
              </a:r>
            </a:p>
            <a:p>
              <a:pPr marL="285750" indent="-285750">
                <a:buFont typeface="Arial" panose="020B0604020202020204" pitchFamily="34" charset="0"/>
                <a:buChar char="•"/>
              </a:pPr>
              <a:r>
                <a:rPr lang="en-GB" sz="1200" kern="0" spc="-30" dirty="0"/>
                <a:t>Comprehensive - Physical, Virtual, Cloud</a:t>
              </a:r>
            </a:p>
            <a:p>
              <a:pPr marL="285750" indent="-285750">
                <a:buFont typeface="Arial" panose="020B0604020202020204" pitchFamily="34" charset="0"/>
                <a:buChar char="•"/>
              </a:pPr>
              <a:r>
                <a:rPr lang="en-GB" sz="1200" kern="0" spc="-30" dirty="0"/>
                <a:t>Automatic CMDB</a:t>
              </a:r>
            </a:p>
            <a:p>
              <a:pPr marL="285750" indent="-285750">
                <a:buFont typeface="Arial" panose="020B0604020202020204" pitchFamily="34" charset="0"/>
                <a:buChar char="•"/>
              </a:pPr>
              <a:r>
                <a:rPr lang="en-GB" sz="1200" kern="0" spc="-30" dirty="0"/>
                <a:t>Ping, L2, Range, Smart, AWS Scan</a:t>
              </a:r>
            </a:p>
          </p:txBody>
        </p:sp>
      </p:grpSp>
      <p:grpSp>
        <p:nvGrpSpPr>
          <p:cNvPr id="59" name="Group 58">
            <a:extLst>
              <a:ext uri="{FF2B5EF4-FFF2-40B4-BE49-F238E27FC236}">
                <a16:creationId xmlns:a16="http://schemas.microsoft.com/office/drawing/2014/main" id="{53FD7FE9-D465-5A41-BE91-AD60345D42E3}"/>
              </a:ext>
            </a:extLst>
          </p:cNvPr>
          <p:cNvGrpSpPr/>
          <p:nvPr/>
        </p:nvGrpSpPr>
        <p:grpSpPr>
          <a:xfrm>
            <a:off x="7952856" y="1984114"/>
            <a:ext cx="4050207" cy="1434733"/>
            <a:chOff x="7952856" y="2602926"/>
            <a:chExt cx="4050207" cy="1434733"/>
          </a:xfrm>
        </p:grpSpPr>
        <p:cxnSp>
          <p:nvCxnSpPr>
            <p:cNvPr id="60" name="Straight Connector 59">
              <a:extLst>
                <a:ext uri="{FF2B5EF4-FFF2-40B4-BE49-F238E27FC236}">
                  <a16:creationId xmlns:a16="http://schemas.microsoft.com/office/drawing/2014/main" id="{C1A1ADAF-CCA0-784C-A9F4-DB7D374C292B}"/>
                </a:ext>
              </a:extLst>
            </p:cNvPr>
            <p:cNvCxnSpPr>
              <a:cxnSpLocks/>
              <a:endCxn id="22" idx="6"/>
            </p:cNvCxnSpPr>
            <p:nvPr/>
          </p:nvCxnSpPr>
          <p:spPr>
            <a:xfrm flipH="1" flipV="1">
              <a:off x="7952856" y="2602926"/>
              <a:ext cx="749316" cy="203598"/>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61" name="Rounded Rectangle 60">
              <a:extLst>
                <a:ext uri="{FF2B5EF4-FFF2-40B4-BE49-F238E27FC236}">
                  <a16:creationId xmlns:a16="http://schemas.microsoft.com/office/drawing/2014/main" id="{FF84D1E0-603B-B94F-AC43-A0F71F41E755}"/>
                </a:ext>
              </a:extLst>
            </p:cNvPr>
            <p:cNvSpPr/>
            <p:nvPr/>
          </p:nvSpPr>
          <p:spPr>
            <a:xfrm>
              <a:off x="8666544" y="2704632"/>
              <a:ext cx="3336519" cy="1333027"/>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62" name="TextBox 61">
              <a:extLst>
                <a:ext uri="{FF2B5EF4-FFF2-40B4-BE49-F238E27FC236}">
                  <a16:creationId xmlns:a16="http://schemas.microsoft.com/office/drawing/2014/main" id="{C108DBC6-0811-1341-A307-C618BB106183}"/>
                </a:ext>
              </a:extLst>
            </p:cNvPr>
            <p:cNvSpPr txBox="1"/>
            <p:nvPr/>
          </p:nvSpPr>
          <p:spPr>
            <a:xfrm>
              <a:off x="8832341" y="2721356"/>
              <a:ext cx="3138893" cy="1261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GB" sz="1600" b="1" kern="0" spc="-30" dirty="0"/>
                <a:t>Behavioural Anomaly Detection</a:t>
              </a:r>
            </a:p>
            <a:p>
              <a:pPr marL="285750" indent="-285750" hangingPunct="0">
                <a:buFont typeface="Arial" panose="020B0604020202020204" pitchFamily="34" charset="0"/>
                <a:buChar char="•"/>
              </a:pPr>
              <a:r>
                <a:rPr lang="en-GB" sz="1200" kern="0" spc="-30" dirty="0"/>
                <a:t>Baseline &amp; Trend Analysis</a:t>
              </a:r>
            </a:p>
            <a:p>
              <a:pPr marL="285750" indent="-285750" hangingPunct="0">
                <a:buFont typeface="Arial" panose="020B0604020202020204" pitchFamily="34" charset="0"/>
                <a:buChar char="•"/>
              </a:pPr>
              <a:r>
                <a:rPr lang="en-GB" sz="1200" kern="0" spc="-30" dirty="0"/>
                <a:t>Outlier/Anomaly Detection</a:t>
              </a:r>
            </a:p>
            <a:p>
              <a:pPr marL="285750" indent="-285750" hangingPunct="0">
                <a:buFont typeface="Arial" panose="020B0604020202020204" pitchFamily="34" charset="0"/>
                <a:buChar char="•"/>
              </a:pPr>
              <a:r>
                <a:rPr lang="en-GB" sz="1200" kern="0" spc="-30" dirty="0"/>
                <a:t>Flow Analysis </a:t>
              </a:r>
            </a:p>
            <a:p>
              <a:pPr marL="285750" indent="-285750" hangingPunct="0">
                <a:buFont typeface="Arial" panose="020B0604020202020204" pitchFamily="34" charset="0"/>
                <a:buChar char="•"/>
              </a:pPr>
              <a:r>
                <a:rPr lang="en-GB" sz="1200" kern="0" spc="-30" dirty="0"/>
                <a:t>Statistical Anomaly Based</a:t>
              </a:r>
            </a:p>
            <a:p>
              <a:pPr marL="285750" indent="-285750" hangingPunct="0">
                <a:buFont typeface="Arial" panose="020B0604020202020204" pitchFamily="34" charset="0"/>
                <a:buChar char="•"/>
              </a:pPr>
              <a:r>
                <a:rPr lang="en-GB" sz="1200" kern="0" spc="-30" dirty="0"/>
                <a:t>UEBA</a:t>
              </a:r>
            </a:p>
          </p:txBody>
        </p:sp>
      </p:grpSp>
      <p:grpSp>
        <p:nvGrpSpPr>
          <p:cNvPr id="64" name="Group 63">
            <a:extLst>
              <a:ext uri="{FF2B5EF4-FFF2-40B4-BE49-F238E27FC236}">
                <a16:creationId xmlns:a16="http://schemas.microsoft.com/office/drawing/2014/main" id="{F3C1C3EC-7365-7449-A430-3D3A6A3212E2}"/>
              </a:ext>
            </a:extLst>
          </p:cNvPr>
          <p:cNvGrpSpPr/>
          <p:nvPr/>
        </p:nvGrpSpPr>
        <p:grpSpPr>
          <a:xfrm>
            <a:off x="6536779" y="505196"/>
            <a:ext cx="5265370" cy="1140347"/>
            <a:chOff x="6579704" y="1249301"/>
            <a:chExt cx="5265370" cy="1140347"/>
          </a:xfrm>
        </p:grpSpPr>
        <p:cxnSp>
          <p:nvCxnSpPr>
            <p:cNvPr id="69" name="Straight Connector 68">
              <a:extLst>
                <a:ext uri="{FF2B5EF4-FFF2-40B4-BE49-F238E27FC236}">
                  <a16:creationId xmlns:a16="http://schemas.microsoft.com/office/drawing/2014/main" id="{9A909520-86DF-5A4C-AEA2-EBB7355674D8}"/>
                </a:ext>
              </a:extLst>
            </p:cNvPr>
            <p:cNvCxnSpPr>
              <a:cxnSpLocks/>
              <a:stCxn id="70" idx="1"/>
            </p:cNvCxnSpPr>
            <p:nvPr/>
          </p:nvCxnSpPr>
          <p:spPr>
            <a:xfrm flipH="1">
              <a:off x="6579704" y="1819475"/>
              <a:ext cx="1498559" cy="134335"/>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70" name="Rounded Rectangle 69">
              <a:extLst>
                <a:ext uri="{FF2B5EF4-FFF2-40B4-BE49-F238E27FC236}">
                  <a16:creationId xmlns:a16="http://schemas.microsoft.com/office/drawing/2014/main" id="{3CB647BC-27B0-9E4F-A432-DAB0E69E9247}"/>
                </a:ext>
              </a:extLst>
            </p:cNvPr>
            <p:cNvSpPr/>
            <p:nvPr/>
          </p:nvSpPr>
          <p:spPr>
            <a:xfrm>
              <a:off x="8078263" y="1249301"/>
              <a:ext cx="3766811" cy="1140347"/>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71" name="TextBox 70">
              <a:extLst>
                <a:ext uri="{FF2B5EF4-FFF2-40B4-BE49-F238E27FC236}">
                  <a16:creationId xmlns:a16="http://schemas.microsoft.com/office/drawing/2014/main" id="{7D40F8D9-E9F1-1242-B59D-BDA7F67D9D65}"/>
                </a:ext>
              </a:extLst>
            </p:cNvPr>
            <p:cNvSpPr txBox="1"/>
            <p:nvPr/>
          </p:nvSpPr>
          <p:spPr>
            <a:xfrm>
              <a:off x="8322527" y="1398022"/>
              <a:ext cx="3400488" cy="89255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hangingPunct="0"/>
              <a:r>
                <a:rPr lang="en-US" sz="1600" b="1" dirty="0"/>
                <a:t>Compliance &amp; Audits</a:t>
              </a:r>
              <a:endParaRPr lang="en-GB" sz="1600" kern="0" spc="-30" dirty="0"/>
            </a:p>
            <a:p>
              <a:pPr marL="285750" indent="-285750" hangingPunct="0">
                <a:buFont typeface="Arial" panose="020B0604020202020204" pitchFamily="34" charset="0"/>
                <a:buChar char="•"/>
              </a:pPr>
              <a:r>
                <a:rPr lang="en-GB" sz="1200" kern="0" spc="-30" dirty="0"/>
                <a:t>Compliance Management Dashboard</a:t>
              </a:r>
            </a:p>
            <a:p>
              <a:pPr marL="285750" indent="-285750" hangingPunct="0">
                <a:buFont typeface="Arial" panose="020B0604020202020204" pitchFamily="34" charset="0"/>
                <a:buChar char="•"/>
              </a:pPr>
              <a:r>
                <a:rPr lang="en-GB" sz="1200" kern="0" spc="-30" dirty="0"/>
                <a:t>Compliance Reports-SOX, HIPAA, PCI, etc.</a:t>
              </a:r>
            </a:p>
            <a:p>
              <a:pPr marL="285750" indent="-285750" hangingPunct="0">
                <a:buFont typeface="Arial" panose="020B0604020202020204" pitchFamily="34" charset="0"/>
                <a:buChar char="•"/>
              </a:pPr>
              <a:r>
                <a:rPr lang="en-GB" sz="1200" kern="0" spc="-30" dirty="0"/>
                <a:t>Built-in compliance rules and widgets</a:t>
              </a:r>
            </a:p>
          </p:txBody>
        </p:sp>
      </p:grpSp>
      <p:grpSp>
        <p:nvGrpSpPr>
          <p:cNvPr id="80" name="Group 79">
            <a:extLst>
              <a:ext uri="{FF2B5EF4-FFF2-40B4-BE49-F238E27FC236}">
                <a16:creationId xmlns:a16="http://schemas.microsoft.com/office/drawing/2014/main" id="{00318DB6-170F-CE4B-9099-BD312746CB79}"/>
              </a:ext>
            </a:extLst>
          </p:cNvPr>
          <p:cNvGrpSpPr/>
          <p:nvPr/>
        </p:nvGrpSpPr>
        <p:grpSpPr>
          <a:xfrm>
            <a:off x="403087" y="3611978"/>
            <a:ext cx="3480918" cy="1345711"/>
            <a:chOff x="498109" y="3169747"/>
            <a:chExt cx="3480918" cy="1345711"/>
          </a:xfrm>
        </p:grpSpPr>
        <p:cxnSp>
          <p:nvCxnSpPr>
            <p:cNvPr id="81" name="Straight Connector 80">
              <a:extLst>
                <a:ext uri="{FF2B5EF4-FFF2-40B4-BE49-F238E27FC236}">
                  <a16:creationId xmlns:a16="http://schemas.microsoft.com/office/drawing/2014/main" id="{13DB0AF1-7A7F-0C49-ADFD-572268505474}"/>
                </a:ext>
              </a:extLst>
            </p:cNvPr>
            <p:cNvCxnSpPr>
              <a:cxnSpLocks/>
            </p:cNvCxnSpPr>
            <p:nvPr/>
          </p:nvCxnSpPr>
          <p:spPr>
            <a:xfrm flipV="1">
              <a:off x="3468247" y="3182878"/>
              <a:ext cx="510780" cy="579239"/>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82" name="Rounded Rectangle 81">
              <a:extLst>
                <a:ext uri="{FF2B5EF4-FFF2-40B4-BE49-F238E27FC236}">
                  <a16:creationId xmlns:a16="http://schemas.microsoft.com/office/drawing/2014/main" id="{9CC312AC-EEC9-5749-9FD0-F46EC4485B2A}"/>
                </a:ext>
              </a:extLst>
            </p:cNvPr>
            <p:cNvSpPr/>
            <p:nvPr/>
          </p:nvSpPr>
          <p:spPr>
            <a:xfrm rot="10800000">
              <a:off x="498109" y="3169747"/>
              <a:ext cx="2978987" cy="1345711"/>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83" name="TextBox 82">
              <a:extLst>
                <a:ext uri="{FF2B5EF4-FFF2-40B4-BE49-F238E27FC236}">
                  <a16:creationId xmlns:a16="http://schemas.microsoft.com/office/drawing/2014/main" id="{6042CBAC-E2C5-294F-9346-83BF28EF8263}"/>
                </a:ext>
              </a:extLst>
            </p:cNvPr>
            <p:cNvSpPr txBox="1"/>
            <p:nvPr/>
          </p:nvSpPr>
          <p:spPr>
            <a:xfrm>
              <a:off x="683028" y="3303993"/>
              <a:ext cx="3026286"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600" b="1" kern="0" spc="-30" dirty="0"/>
                <a:t>Next-Generation SIEM</a:t>
              </a:r>
            </a:p>
            <a:p>
              <a:pPr marL="285750" indent="-285750">
                <a:buFont typeface="Arial" panose="020B0604020202020204" pitchFamily="34" charset="0"/>
                <a:buChar char="•"/>
              </a:pPr>
              <a:r>
                <a:rPr lang="en-GB" sz="1200" kern="0" spc="-30" dirty="0"/>
                <a:t>Cross-Domain Event Correlation</a:t>
              </a:r>
            </a:p>
            <a:p>
              <a:pPr marL="285750" indent="-285750">
                <a:buFont typeface="Arial" panose="020B0604020202020204" pitchFamily="34" charset="0"/>
                <a:buChar char="•"/>
              </a:pPr>
              <a:r>
                <a:rPr lang="en-GB" sz="1200" kern="0" spc="-30" dirty="0"/>
                <a:t>Discovery Driven Event Context</a:t>
              </a:r>
            </a:p>
            <a:p>
              <a:pPr marL="285750" indent="-285750">
                <a:buFont typeface="Arial" panose="020B0604020202020204" pitchFamily="34" charset="0"/>
                <a:buChar char="•"/>
              </a:pPr>
              <a:r>
                <a:rPr lang="en-GB" sz="1200" kern="0" spc="-30" dirty="0"/>
                <a:t>File Integrity Monitoring</a:t>
              </a:r>
            </a:p>
            <a:p>
              <a:pPr marL="285750" indent="-285750">
                <a:buFont typeface="Arial" panose="020B0604020202020204" pitchFamily="34" charset="0"/>
                <a:buChar char="•"/>
              </a:pPr>
              <a:r>
                <a:rPr lang="en-GB" sz="1200" kern="0" spc="-30" dirty="0"/>
                <a:t>Dynamic Identity and Location</a:t>
              </a:r>
            </a:p>
          </p:txBody>
        </p:sp>
      </p:grpSp>
      <p:grpSp>
        <p:nvGrpSpPr>
          <p:cNvPr id="88" name="Group 87">
            <a:extLst>
              <a:ext uri="{FF2B5EF4-FFF2-40B4-BE49-F238E27FC236}">
                <a16:creationId xmlns:a16="http://schemas.microsoft.com/office/drawing/2014/main" id="{F23B1CD4-ADD9-A544-8FA3-9B07D4CCC034}"/>
              </a:ext>
            </a:extLst>
          </p:cNvPr>
          <p:cNvGrpSpPr/>
          <p:nvPr/>
        </p:nvGrpSpPr>
        <p:grpSpPr>
          <a:xfrm>
            <a:off x="464395" y="1566046"/>
            <a:ext cx="3886830" cy="1435932"/>
            <a:chOff x="22559" y="2505234"/>
            <a:chExt cx="3886830" cy="1435932"/>
          </a:xfrm>
        </p:grpSpPr>
        <p:cxnSp>
          <p:nvCxnSpPr>
            <p:cNvPr id="89" name="Straight Connector 88">
              <a:extLst>
                <a:ext uri="{FF2B5EF4-FFF2-40B4-BE49-F238E27FC236}">
                  <a16:creationId xmlns:a16="http://schemas.microsoft.com/office/drawing/2014/main" id="{239523DC-2EA1-7E43-A933-45B2BBC59ED2}"/>
                </a:ext>
              </a:extLst>
            </p:cNvPr>
            <p:cNvCxnSpPr>
              <a:cxnSpLocks/>
            </p:cNvCxnSpPr>
            <p:nvPr/>
          </p:nvCxnSpPr>
          <p:spPr>
            <a:xfrm rot="10800000" flipH="1">
              <a:off x="2387042" y="2952450"/>
              <a:ext cx="1522347" cy="3581"/>
            </a:xfrm>
            <a:prstGeom prst="line">
              <a:avLst/>
            </a:prstGeom>
            <a:noFill/>
            <a:ln w="12700" cap="flat">
              <a:solidFill>
                <a:schemeClr val="accent2"/>
              </a:solidFill>
              <a:prstDash val="sysDash"/>
              <a:miter lim="800000"/>
              <a:tailEnd type="oval"/>
            </a:ln>
            <a:effectLst/>
            <a:sp3d/>
          </p:spPr>
          <p:style>
            <a:lnRef idx="0">
              <a:scrgbClr r="0" g="0" b="0"/>
            </a:lnRef>
            <a:fillRef idx="0">
              <a:scrgbClr r="0" g="0" b="0"/>
            </a:fillRef>
            <a:effectRef idx="0">
              <a:scrgbClr r="0" g="0" b="0"/>
            </a:effectRef>
            <a:fontRef idx="none"/>
          </p:style>
        </p:cxnSp>
        <p:sp>
          <p:nvSpPr>
            <p:cNvPr id="90" name="Rounded Rectangle 89">
              <a:extLst>
                <a:ext uri="{FF2B5EF4-FFF2-40B4-BE49-F238E27FC236}">
                  <a16:creationId xmlns:a16="http://schemas.microsoft.com/office/drawing/2014/main" id="{10D4AC37-6B01-4F40-88DB-50C6BE1017BA}"/>
                </a:ext>
              </a:extLst>
            </p:cNvPr>
            <p:cNvSpPr/>
            <p:nvPr/>
          </p:nvSpPr>
          <p:spPr>
            <a:xfrm rot="10800000">
              <a:off x="22559" y="2505234"/>
              <a:ext cx="3096368" cy="1435932"/>
            </a:xfrm>
            <a:prstGeom prst="roundRect">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solidFill>
                  <a:schemeClr val="tx1"/>
                </a:solidFill>
              </a:endParaRPr>
            </a:p>
          </p:txBody>
        </p:sp>
        <p:sp>
          <p:nvSpPr>
            <p:cNvPr id="91" name="TextBox 90">
              <a:extLst>
                <a:ext uri="{FF2B5EF4-FFF2-40B4-BE49-F238E27FC236}">
                  <a16:creationId xmlns:a16="http://schemas.microsoft.com/office/drawing/2014/main" id="{96CE3102-8E59-5E42-936C-91B1A70C336D}"/>
                </a:ext>
              </a:extLst>
            </p:cNvPr>
            <p:cNvSpPr txBox="1"/>
            <p:nvPr/>
          </p:nvSpPr>
          <p:spPr>
            <a:xfrm>
              <a:off x="280885" y="2592259"/>
              <a:ext cx="2782083" cy="126188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GB" sz="1600" b="1" kern="0" spc="-30" dirty="0"/>
                <a:t>Performance &amp; Availability</a:t>
              </a:r>
            </a:p>
            <a:p>
              <a:pPr marL="285750" indent="-285750">
                <a:buFont typeface="Arial" panose="020B0604020202020204" pitchFamily="34" charset="0"/>
                <a:buChar char="•"/>
              </a:pPr>
              <a:r>
                <a:rPr lang="en-GB" sz="1200" kern="0" spc="-30" dirty="0"/>
                <a:t>Discovery Driven</a:t>
              </a:r>
            </a:p>
            <a:p>
              <a:pPr marL="285750" indent="-285750">
                <a:buFont typeface="Arial" panose="020B0604020202020204" pitchFamily="34" charset="0"/>
                <a:buChar char="•"/>
              </a:pPr>
              <a:r>
                <a:rPr lang="en-GB" sz="1200" kern="0" spc="-30" dirty="0"/>
                <a:t>Configuration Change Detection</a:t>
              </a:r>
            </a:p>
            <a:p>
              <a:pPr marL="285750" indent="-285750">
                <a:buFont typeface="Arial" panose="020B0604020202020204" pitchFamily="34" charset="0"/>
                <a:buChar char="•"/>
              </a:pPr>
              <a:r>
                <a:rPr lang="en-GB" sz="1200" kern="0" spc="-30" dirty="0"/>
                <a:t>Custom Monitoring</a:t>
              </a:r>
            </a:p>
            <a:p>
              <a:pPr marL="285750" indent="-285750">
                <a:buFont typeface="Arial" panose="020B0604020202020204" pitchFamily="34" charset="0"/>
                <a:buChar char="•"/>
              </a:pPr>
              <a:r>
                <a:rPr lang="en-GB" sz="1200" kern="0" spc="-30" dirty="0"/>
                <a:t>Synthetic Transaction Monitoring</a:t>
              </a:r>
            </a:p>
            <a:p>
              <a:pPr marL="285750" indent="-285750">
                <a:buFont typeface="Arial" panose="020B0604020202020204" pitchFamily="34" charset="0"/>
                <a:buChar char="•"/>
              </a:pPr>
              <a:r>
                <a:rPr lang="en-GB" sz="1200" kern="0" spc="-30" dirty="0"/>
                <a:t>Business Service SLA</a:t>
              </a:r>
            </a:p>
          </p:txBody>
        </p:sp>
      </p:grpSp>
      <p:grpSp>
        <p:nvGrpSpPr>
          <p:cNvPr id="198" name="Group 197">
            <a:extLst>
              <a:ext uri="{FF2B5EF4-FFF2-40B4-BE49-F238E27FC236}">
                <a16:creationId xmlns:a16="http://schemas.microsoft.com/office/drawing/2014/main" id="{3827E10F-47CD-3D4D-8878-200B6ED5D39E}"/>
              </a:ext>
            </a:extLst>
          </p:cNvPr>
          <p:cNvGrpSpPr/>
          <p:nvPr/>
        </p:nvGrpSpPr>
        <p:grpSpPr>
          <a:xfrm>
            <a:off x="3848858" y="176071"/>
            <a:ext cx="8122376" cy="4993235"/>
            <a:chOff x="3848858" y="176071"/>
            <a:chExt cx="8122376" cy="4993235"/>
          </a:xfrm>
        </p:grpSpPr>
        <p:grpSp>
          <p:nvGrpSpPr>
            <p:cNvPr id="192" name="Group 191">
              <a:extLst>
                <a:ext uri="{FF2B5EF4-FFF2-40B4-BE49-F238E27FC236}">
                  <a16:creationId xmlns:a16="http://schemas.microsoft.com/office/drawing/2014/main" id="{CA3F2CF2-D301-804D-A2D3-359AFD997995}"/>
                </a:ext>
              </a:extLst>
            </p:cNvPr>
            <p:cNvGrpSpPr/>
            <p:nvPr/>
          </p:nvGrpSpPr>
          <p:grpSpPr>
            <a:xfrm>
              <a:off x="5681279" y="176071"/>
              <a:ext cx="3612553" cy="1655666"/>
              <a:chOff x="5681279" y="176071"/>
              <a:chExt cx="3612553" cy="1655666"/>
            </a:xfrm>
          </p:grpSpPr>
          <p:grpSp>
            <p:nvGrpSpPr>
              <p:cNvPr id="13" name="Group 12">
                <a:extLst>
                  <a:ext uri="{FF2B5EF4-FFF2-40B4-BE49-F238E27FC236}">
                    <a16:creationId xmlns:a16="http://schemas.microsoft.com/office/drawing/2014/main" id="{938C8B94-890D-F14B-AF22-9265516F6115}"/>
                  </a:ext>
                </a:extLst>
              </p:cNvPr>
              <p:cNvGrpSpPr/>
              <p:nvPr/>
            </p:nvGrpSpPr>
            <p:grpSpPr>
              <a:xfrm>
                <a:off x="5681279" y="950875"/>
                <a:ext cx="880862" cy="880862"/>
                <a:chOff x="5409569" y="1335379"/>
                <a:chExt cx="880862" cy="880862"/>
              </a:xfrm>
            </p:grpSpPr>
            <p:sp>
              <p:nvSpPr>
                <p:cNvPr id="15" name="Oval 14">
                  <a:extLst>
                    <a:ext uri="{FF2B5EF4-FFF2-40B4-BE49-F238E27FC236}">
                      <a16:creationId xmlns:a16="http://schemas.microsoft.com/office/drawing/2014/main" id="{33843CEC-A2D8-6A46-8A54-25ED45F81B9B}"/>
                    </a:ext>
                  </a:extLst>
                </p:cNvPr>
                <p:cNvSpPr/>
                <p:nvPr/>
              </p:nvSpPr>
              <p:spPr>
                <a:xfrm>
                  <a:off x="5409569" y="1335379"/>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pic>
              <p:nvPicPr>
                <p:cNvPr id="16" name="Picture 15">
                  <a:extLst>
                    <a:ext uri="{FF2B5EF4-FFF2-40B4-BE49-F238E27FC236}">
                      <a16:creationId xmlns:a16="http://schemas.microsoft.com/office/drawing/2014/main" id="{6D39F861-1BC4-174B-B763-EAD2FE3F96D3}"/>
                    </a:ext>
                  </a:extLst>
                </p:cNvPr>
                <p:cNvPicPr>
                  <a:picLocks noChangeAspect="1"/>
                </p:cNvPicPr>
                <p:nvPr/>
              </p:nvPicPr>
              <p:blipFill>
                <a:blip r:embed="rId3">
                  <a:duotone>
                    <a:prstClr val="black"/>
                    <a:schemeClr val="tx2">
                      <a:tint val="45000"/>
                      <a:satMod val="400000"/>
                    </a:schemeClr>
                  </a:duotone>
                  <a:lum bright="-100000" contrast="-100000"/>
                </a:blip>
                <a:stretch>
                  <a:fillRect/>
                </a:stretch>
              </p:blipFill>
              <p:spPr>
                <a:xfrm>
                  <a:off x="5557634" y="1474179"/>
                  <a:ext cx="581371" cy="581371"/>
                </a:xfrm>
                <a:prstGeom prst="rect">
                  <a:avLst/>
                </a:prstGeom>
                <a:noFill/>
              </p:spPr>
            </p:pic>
          </p:grpSp>
          <p:sp>
            <p:nvSpPr>
              <p:cNvPr id="14" name="Rectangle 13">
                <a:extLst>
                  <a:ext uri="{FF2B5EF4-FFF2-40B4-BE49-F238E27FC236}">
                    <a16:creationId xmlns:a16="http://schemas.microsoft.com/office/drawing/2014/main" id="{F4C43AA3-D602-154D-980F-9A572D9C93BD}"/>
                  </a:ext>
                </a:extLst>
              </p:cNvPr>
              <p:cNvSpPr/>
              <p:nvPr/>
            </p:nvSpPr>
            <p:spPr>
              <a:xfrm>
                <a:off x="9109101" y="176071"/>
                <a:ext cx="184731" cy="341632"/>
              </a:xfrm>
              <a:prstGeom prst="rect">
                <a:avLst/>
              </a:prstGeom>
            </p:spPr>
            <p:txBody>
              <a:bodyPr wrap="none">
                <a:spAutoFit/>
              </a:bodyPr>
              <a:lstStyle/>
              <a:p>
                <a:pPr algn="ctr">
                  <a:lnSpc>
                    <a:spcPct val="90000"/>
                  </a:lnSpc>
                  <a:spcBef>
                    <a:spcPts val="300"/>
                  </a:spcBef>
                </a:pPr>
                <a:endParaRPr lang="en-US" b="1" dirty="0"/>
              </a:p>
            </p:txBody>
          </p:sp>
        </p:grpSp>
        <p:grpSp>
          <p:nvGrpSpPr>
            <p:cNvPr id="193" name="Group 192">
              <a:extLst>
                <a:ext uri="{FF2B5EF4-FFF2-40B4-BE49-F238E27FC236}">
                  <a16:creationId xmlns:a16="http://schemas.microsoft.com/office/drawing/2014/main" id="{78B51A7A-502A-E44A-A3F8-92B0004DE58F}"/>
                </a:ext>
              </a:extLst>
            </p:cNvPr>
            <p:cNvGrpSpPr/>
            <p:nvPr/>
          </p:nvGrpSpPr>
          <p:grpSpPr>
            <a:xfrm>
              <a:off x="7071994" y="1605419"/>
              <a:ext cx="3340743" cy="880862"/>
              <a:chOff x="7071994" y="1605419"/>
              <a:chExt cx="3340743" cy="880862"/>
            </a:xfrm>
          </p:grpSpPr>
          <p:sp>
            <p:nvSpPr>
              <p:cNvPr id="22" name="Oval 21">
                <a:extLst>
                  <a:ext uri="{FF2B5EF4-FFF2-40B4-BE49-F238E27FC236}">
                    <a16:creationId xmlns:a16="http://schemas.microsoft.com/office/drawing/2014/main" id="{8F0C62B9-45F7-7042-B377-03EED9807EC4}"/>
                  </a:ext>
                </a:extLst>
              </p:cNvPr>
              <p:cNvSpPr/>
              <p:nvPr/>
            </p:nvSpPr>
            <p:spPr>
              <a:xfrm>
                <a:off x="7071994" y="1605419"/>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sp>
            <p:nvSpPr>
              <p:cNvPr id="23" name="Rectangle 22">
                <a:extLst>
                  <a:ext uri="{FF2B5EF4-FFF2-40B4-BE49-F238E27FC236}">
                    <a16:creationId xmlns:a16="http://schemas.microsoft.com/office/drawing/2014/main" id="{A00D3D2E-2B0E-A047-9827-78326331B5C4}"/>
                  </a:ext>
                </a:extLst>
              </p:cNvPr>
              <p:cNvSpPr/>
              <p:nvPr/>
            </p:nvSpPr>
            <p:spPr>
              <a:xfrm>
                <a:off x="10228006" y="1624915"/>
                <a:ext cx="184731" cy="341632"/>
              </a:xfrm>
              <a:prstGeom prst="rect">
                <a:avLst/>
              </a:prstGeom>
            </p:spPr>
            <p:txBody>
              <a:bodyPr wrap="none">
                <a:spAutoFit/>
              </a:bodyPr>
              <a:lstStyle/>
              <a:p>
                <a:pPr algn="ctr">
                  <a:lnSpc>
                    <a:spcPct val="90000"/>
                  </a:lnSpc>
                  <a:spcBef>
                    <a:spcPts val="300"/>
                  </a:spcBef>
                </a:pPr>
                <a:endParaRPr lang="en-GB" b="1" kern="0" spc="-30" dirty="0"/>
              </a:p>
            </p:txBody>
          </p:sp>
          <p:grpSp>
            <p:nvGrpSpPr>
              <p:cNvPr id="24" name="Group 23">
                <a:extLst>
                  <a:ext uri="{FF2B5EF4-FFF2-40B4-BE49-F238E27FC236}">
                    <a16:creationId xmlns:a16="http://schemas.microsoft.com/office/drawing/2014/main" id="{D16025B8-E539-C84E-A72C-0CC99718307E}"/>
                  </a:ext>
                </a:extLst>
              </p:cNvPr>
              <p:cNvGrpSpPr/>
              <p:nvPr/>
            </p:nvGrpSpPr>
            <p:grpSpPr>
              <a:xfrm>
                <a:off x="7176985" y="1687003"/>
                <a:ext cx="625894" cy="661334"/>
                <a:chOff x="2115419" y="1201332"/>
                <a:chExt cx="734295" cy="775872"/>
              </a:xfrm>
              <a:solidFill>
                <a:schemeClr val="bg1"/>
              </a:solidFill>
            </p:grpSpPr>
            <p:sp>
              <p:nvSpPr>
                <p:cNvPr id="30" name="Freeform 29">
                  <a:extLst>
                    <a:ext uri="{FF2B5EF4-FFF2-40B4-BE49-F238E27FC236}">
                      <a16:creationId xmlns:a16="http://schemas.microsoft.com/office/drawing/2014/main" id="{CDC1BC54-95B1-EB4B-9F13-854542E18B52}"/>
                    </a:ext>
                  </a:extLst>
                </p:cNvPr>
                <p:cNvSpPr/>
                <p:nvPr/>
              </p:nvSpPr>
              <p:spPr bwMode="invGray">
                <a:xfrm>
                  <a:off x="2214793" y="1426118"/>
                  <a:ext cx="503165" cy="435070"/>
                </a:xfrm>
                <a:custGeom>
                  <a:avLst/>
                  <a:gdLst>
                    <a:gd name="connsiteX0" fmla="*/ 49032 w 330474"/>
                    <a:gd name="connsiteY0" fmla="*/ 0 h 285750"/>
                    <a:gd name="connsiteX1" fmla="*/ 325244 w 330474"/>
                    <a:gd name="connsiteY1" fmla="*/ 228162 h 285750"/>
                    <a:gd name="connsiteX2" fmla="*/ 330474 w 330474"/>
                    <a:gd name="connsiteY2" fmla="*/ 280740 h 285750"/>
                    <a:gd name="connsiteX3" fmla="*/ 281442 w 330474"/>
                    <a:gd name="connsiteY3" fmla="*/ 285750 h 285750"/>
                    <a:gd name="connsiteX4" fmla="*/ 5230 w 330474"/>
                    <a:gd name="connsiteY4" fmla="*/ 57589 h 285750"/>
                    <a:gd name="connsiteX5" fmla="*/ 0 w 330474"/>
                    <a:gd name="connsiteY5" fmla="*/ 5010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474" h="285750">
                      <a:moveTo>
                        <a:pt x="49032" y="0"/>
                      </a:moveTo>
                      <a:cubicBezTo>
                        <a:pt x="185279" y="0"/>
                        <a:pt x="298954" y="97950"/>
                        <a:pt x="325244" y="228162"/>
                      </a:cubicBezTo>
                      <a:lnTo>
                        <a:pt x="330474" y="280740"/>
                      </a:lnTo>
                      <a:lnTo>
                        <a:pt x="281442" y="285750"/>
                      </a:lnTo>
                      <a:cubicBezTo>
                        <a:pt x="145195" y="285750"/>
                        <a:pt x="31520" y="187800"/>
                        <a:pt x="5230" y="57589"/>
                      </a:cubicBezTo>
                      <a:lnTo>
                        <a:pt x="0" y="5010"/>
                      </a:lnTo>
                      <a:close/>
                    </a:path>
                  </a:pathLst>
                </a:custGeom>
                <a:no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1" name="Freeform 30">
                  <a:extLst>
                    <a:ext uri="{FF2B5EF4-FFF2-40B4-BE49-F238E27FC236}">
                      <a16:creationId xmlns:a16="http://schemas.microsoft.com/office/drawing/2014/main" id="{395D1E71-642C-7948-85A8-F525010ECD80}"/>
                    </a:ext>
                  </a:extLst>
                </p:cNvPr>
                <p:cNvSpPr/>
                <p:nvPr/>
              </p:nvSpPr>
              <p:spPr bwMode="invGray">
                <a:xfrm>
                  <a:off x="2161826" y="1276744"/>
                  <a:ext cx="430719" cy="561896"/>
                </a:xfrm>
                <a:custGeom>
                  <a:avLst/>
                  <a:gdLst>
                    <a:gd name="connsiteX0" fmla="*/ 228600 w 282892"/>
                    <a:gd name="connsiteY0" fmla="*/ 0 h 369048"/>
                    <a:gd name="connsiteX1" fmla="*/ 268917 w 282892"/>
                    <a:gd name="connsiteY1" fmla="*/ 4064 h 369048"/>
                    <a:gd name="connsiteX2" fmla="*/ 277164 w 282892"/>
                    <a:gd name="connsiteY2" fmla="*/ 30993 h 369048"/>
                    <a:gd name="connsiteX3" fmla="*/ 282892 w 282892"/>
                    <a:gd name="connsiteY3" fmla="*/ 88581 h 369048"/>
                    <a:gd name="connsiteX4" fmla="*/ 57773 w 282892"/>
                    <a:gd name="connsiteY4" fmla="*/ 368526 h 369048"/>
                    <a:gd name="connsiteX5" fmla="*/ 52664 w 282892"/>
                    <a:gd name="connsiteY5" fmla="*/ 369048 h 369048"/>
                    <a:gd name="connsiteX6" fmla="*/ 17965 w 282892"/>
                    <a:gd name="connsiteY6" fmla="*/ 317581 h 369048"/>
                    <a:gd name="connsiteX7" fmla="*/ 0 w 282892"/>
                    <a:gd name="connsiteY7" fmla="*/ 228600 h 369048"/>
                    <a:gd name="connsiteX8" fmla="*/ 228600 w 282892"/>
                    <a:gd name="connsiteY8" fmla="*/ 0 h 36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892" h="369048">
                      <a:moveTo>
                        <a:pt x="228600" y="0"/>
                      </a:moveTo>
                      <a:lnTo>
                        <a:pt x="268917" y="4064"/>
                      </a:lnTo>
                      <a:lnTo>
                        <a:pt x="277164" y="30993"/>
                      </a:lnTo>
                      <a:cubicBezTo>
                        <a:pt x="280920" y="49594"/>
                        <a:pt x="282892" y="68854"/>
                        <a:pt x="282892" y="88581"/>
                      </a:cubicBezTo>
                      <a:cubicBezTo>
                        <a:pt x="282892" y="226669"/>
                        <a:pt x="186248" y="341880"/>
                        <a:pt x="57773" y="368526"/>
                      </a:cubicBezTo>
                      <a:lnTo>
                        <a:pt x="52664" y="369048"/>
                      </a:lnTo>
                      <a:lnTo>
                        <a:pt x="17965" y="317581"/>
                      </a:lnTo>
                      <a:cubicBezTo>
                        <a:pt x="6397" y="290232"/>
                        <a:pt x="0" y="260163"/>
                        <a:pt x="0" y="228600"/>
                      </a:cubicBezTo>
                      <a:cubicBezTo>
                        <a:pt x="0" y="102348"/>
                        <a:pt x="102348" y="0"/>
                        <a:pt x="228600" y="0"/>
                      </a:cubicBezTo>
                      <a:close/>
                    </a:path>
                  </a:pathLst>
                </a:custGeom>
                <a:noFill/>
                <a:ln w="127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2" name="Oval 31">
                  <a:extLst>
                    <a:ext uri="{FF2B5EF4-FFF2-40B4-BE49-F238E27FC236}">
                      <a16:creationId xmlns:a16="http://schemas.microsoft.com/office/drawing/2014/main" id="{FC5E8BBE-807C-1148-B4B5-5076D7B74D02}"/>
                    </a:ext>
                  </a:extLst>
                </p:cNvPr>
                <p:cNvSpPr/>
                <p:nvPr/>
              </p:nvSpPr>
              <p:spPr bwMode="invGray">
                <a:xfrm>
                  <a:off x="2153601" y="1281091"/>
                  <a:ext cx="696113" cy="696113"/>
                </a:xfrm>
                <a:prstGeom prst="ellipse">
                  <a:avLst/>
                </a:prstGeom>
                <a:noFill/>
                <a:ln w="38100">
                  <a:solidFill>
                    <a:schemeClr val="tx1"/>
                  </a:solid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5" name="Oval 24">
                  <a:extLst>
                    <a:ext uri="{FF2B5EF4-FFF2-40B4-BE49-F238E27FC236}">
                      <a16:creationId xmlns:a16="http://schemas.microsoft.com/office/drawing/2014/main" id="{284AD4FD-F2DD-804B-9352-1BC0BDC5D368}"/>
                    </a:ext>
                  </a:extLst>
                </p:cNvPr>
                <p:cNvSpPr/>
                <p:nvPr/>
              </p:nvSpPr>
              <p:spPr bwMode="invGray">
                <a:xfrm>
                  <a:off x="2467831" y="1201332"/>
                  <a:ext cx="174028" cy="174028"/>
                </a:xfrm>
                <a:prstGeom prst="ellipse">
                  <a:avLst/>
                </a:prstGeom>
                <a:solidFill>
                  <a:schemeClr val="accent2"/>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6" name="Oval 25">
                  <a:extLst>
                    <a:ext uri="{FF2B5EF4-FFF2-40B4-BE49-F238E27FC236}">
                      <a16:creationId xmlns:a16="http://schemas.microsoft.com/office/drawing/2014/main" id="{E74363D2-1038-864C-A293-6A27EF19B541}"/>
                    </a:ext>
                  </a:extLst>
                </p:cNvPr>
                <p:cNvSpPr/>
                <p:nvPr/>
              </p:nvSpPr>
              <p:spPr bwMode="invGray">
                <a:xfrm>
                  <a:off x="2115419" y="1375360"/>
                  <a:ext cx="174028" cy="174028"/>
                </a:xfrm>
                <a:prstGeom prst="ellipse">
                  <a:avLst/>
                </a:prstGeom>
                <a:solidFill>
                  <a:schemeClr val="accent2"/>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7" name="Oval 26">
                  <a:extLst>
                    <a:ext uri="{FF2B5EF4-FFF2-40B4-BE49-F238E27FC236}">
                      <a16:creationId xmlns:a16="http://schemas.microsoft.com/office/drawing/2014/main" id="{FBA64907-0B7B-8942-97AC-C0072C95C4C8}"/>
                    </a:ext>
                  </a:extLst>
                </p:cNvPr>
                <p:cNvSpPr/>
                <p:nvPr/>
              </p:nvSpPr>
              <p:spPr bwMode="invGray">
                <a:xfrm>
                  <a:off x="2605600" y="1791577"/>
                  <a:ext cx="174028" cy="174028"/>
                </a:xfrm>
                <a:prstGeom prst="ellipse">
                  <a:avLst/>
                </a:prstGeom>
                <a:solidFill>
                  <a:schemeClr val="accent2"/>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8" name="Oval 27">
                  <a:extLst>
                    <a:ext uri="{FF2B5EF4-FFF2-40B4-BE49-F238E27FC236}">
                      <a16:creationId xmlns:a16="http://schemas.microsoft.com/office/drawing/2014/main" id="{F828AA71-0313-6A41-941B-A7151211539C}"/>
                    </a:ext>
                  </a:extLst>
                </p:cNvPr>
                <p:cNvSpPr/>
                <p:nvPr/>
              </p:nvSpPr>
              <p:spPr bwMode="invGray">
                <a:xfrm>
                  <a:off x="2486679" y="1469625"/>
                  <a:ext cx="174028" cy="174028"/>
                </a:xfrm>
                <a:prstGeom prst="ellipse">
                  <a:avLst/>
                </a:prstGeom>
                <a:solidFill>
                  <a:schemeClr val="accent2"/>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29" name="Oval 28">
                  <a:extLst>
                    <a:ext uri="{FF2B5EF4-FFF2-40B4-BE49-F238E27FC236}">
                      <a16:creationId xmlns:a16="http://schemas.microsoft.com/office/drawing/2014/main" id="{CD23209E-D8D0-9745-A135-D9EA395CE1CC}"/>
                    </a:ext>
                  </a:extLst>
                </p:cNvPr>
                <p:cNvSpPr/>
                <p:nvPr/>
              </p:nvSpPr>
              <p:spPr bwMode="invGray">
                <a:xfrm>
                  <a:off x="2312651" y="1666135"/>
                  <a:ext cx="174028" cy="174028"/>
                </a:xfrm>
                <a:prstGeom prst="ellipse">
                  <a:avLst/>
                </a:prstGeom>
                <a:solidFill>
                  <a:schemeClr val="accent2"/>
                </a:solidFill>
                <a:ln w="9525">
                  <a:noFill/>
                  <a:round/>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grpSp>
        </p:grpSp>
        <p:grpSp>
          <p:nvGrpSpPr>
            <p:cNvPr id="43" name="Group 42">
              <a:extLst>
                <a:ext uri="{FF2B5EF4-FFF2-40B4-BE49-F238E27FC236}">
                  <a16:creationId xmlns:a16="http://schemas.microsoft.com/office/drawing/2014/main" id="{C0331453-FF31-9C4E-AF6A-67948EA18E42}"/>
                </a:ext>
              </a:extLst>
            </p:cNvPr>
            <p:cNvGrpSpPr/>
            <p:nvPr/>
          </p:nvGrpSpPr>
          <p:grpSpPr>
            <a:xfrm>
              <a:off x="7449979" y="3034429"/>
              <a:ext cx="4521255" cy="880862"/>
              <a:chOff x="6813762" y="4438642"/>
              <a:chExt cx="4521255" cy="880862"/>
            </a:xfrm>
          </p:grpSpPr>
          <p:sp>
            <p:nvSpPr>
              <p:cNvPr id="44" name="Oval 43">
                <a:extLst>
                  <a:ext uri="{FF2B5EF4-FFF2-40B4-BE49-F238E27FC236}">
                    <a16:creationId xmlns:a16="http://schemas.microsoft.com/office/drawing/2014/main" id="{3184BBDC-C216-074C-9F5E-22EE539A6F43}"/>
                  </a:ext>
                </a:extLst>
              </p:cNvPr>
              <p:cNvSpPr/>
              <p:nvPr/>
            </p:nvSpPr>
            <p:spPr>
              <a:xfrm>
                <a:off x="6813762" y="4438642"/>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sp>
            <p:nvSpPr>
              <p:cNvPr id="45" name="Rectangle 44">
                <a:extLst>
                  <a:ext uri="{FF2B5EF4-FFF2-40B4-BE49-F238E27FC236}">
                    <a16:creationId xmlns:a16="http://schemas.microsoft.com/office/drawing/2014/main" id="{9168C6CA-24A7-7F45-B3E1-A299D57E0318}"/>
                  </a:ext>
                </a:extLst>
              </p:cNvPr>
              <p:cNvSpPr/>
              <p:nvPr/>
            </p:nvSpPr>
            <p:spPr>
              <a:xfrm>
                <a:off x="8065953" y="4797130"/>
                <a:ext cx="3269064" cy="369332"/>
              </a:xfrm>
              <a:prstGeom prst="rect">
                <a:avLst/>
              </a:prstGeom>
            </p:spPr>
            <p:txBody>
              <a:bodyPr wrap="square">
                <a:spAutoFit/>
              </a:bodyPr>
              <a:lstStyle/>
              <a:p>
                <a:endParaRPr lang="en-US" b="1" dirty="0"/>
              </a:p>
            </p:txBody>
          </p:sp>
          <p:sp>
            <p:nvSpPr>
              <p:cNvPr id="46" name="Freeform 4">
                <a:extLst>
                  <a:ext uri="{FF2B5EF4-FFF2-40B4-BE49-F238E27FC236}">
                    <a16:creationId xmlns:a16="http://schemas.microsoft.com/office/drawing/2014/main" id="{A605D2B8-D638-E944-9720-20FBE02E09DA}"/>
                  </a:ext>
                </a:extLst>
              </p:cNvPr>
              <p:cNvSpPr>
                <a:spLocks noChangeArrowheads="1"/>
              </p:cNvSpPr>
              <p:nvPr/>
            </p:nvSpPr>
            <p:spPr bwMode="auto">
              <a:xfrm>
                <a:off x="6931293" y="4677498"/>
                <a:ext cx="617573" cy="401308"/>
              </a:xfrm>
              <a:custGeom>
                <a:avLst/>
                <a:gdLst>
                  <a:gd name="T0" fmla="*/ 4219 w 13126"/>
                  <a:gd name="T1" fmla="*/ 4656 h 8531"/>
                  <a:gd name="T2" fmla="*/ 4219 w 13126"/>
                  <a:gd name="T3" fmla="*/ 4656 h 8531"/>
                  <a:gd name="T4" fmla="*/ 4219 w 13126"/>
                  <a:gd name="T5" fmla="*/ 4656 h 8531"/>
                  <a:gd name="T6" fmla="*/ 4688 w 13126"/>
                  <a:gd name="T7" fmla="*/ 4000 h 8531"/>
                  <a:gd name="T8" fmla="*/ 5407 w 13126"/>
                  <a:gd name="T9" fmla="*/ 6186 h 8531"/>
                  <a:gd name="T10" fmla="*/ 5876 w 13126"/>
                  <a:gd name="T11" fmla="*/ 6436 h 8531"/>
                  <a:gd name="T12" fmla="*/ 6094 w 13126"/>
                  <a:gd name="T13" fmla="*/ 6155 h 8531"/>
                  <a:gd name="T14" fmla="*/ 6094 w 13126"/>
                  <a:gd name="T15" fmla="*/ 6155 h 8531"/>
                  <a:gd name="T16" fmla="*/ 7094 w 13126"/>
                  <a:gd name="T17" fmla="*/ 2218 h 8531"/>
                  <a:gd name="T18" fmla="*/ 8094 w 13126"/>
                  <a:gd name="T19" fmla="*/ 8186 h 8531"/>
                  <a:gd name="T20" fmla="*/ 8532 w 13126"/>
                  <a:gd name="T21" fmla="*/ 8499 h 8531"/>
                  <a:gd name="T22" fmla="*/ 8844 w 13126"/>
                  <a:gd name="T23" fmla="*/ 8186 h 8531"/>
                  <a:gd name="T24" fmla="*/ 9968 w 13126"/>
                  <a:gd name="T25" fmla="*/ 3156 h 8531"/>
                  <a:gd name="T26" fmla="*/ 10562 w 13126"/>
                  <a:gd name="T27" fmla="*/ 4593 h 8531"/>
                  <a:gd name="T28" fmla="*/ 10906 w 13126"/>
                  <a:gd name="T29" fmla="*/ 4812 h 8531"/>
                  <a:gd name="T30" fmla="*/ 10906 w 13126"/>
                  <a:gd name="T31" fmla="*/ 4812 h 8531"/>
                  <a:gd name="T32" fmla="*/ 11750 w 13126"/>
                  <a:gd name="T33" fmla="*/ 4812 h 8531"/>
                  <a:gd name="T34" fmla="*/ 12375 w 13126"/>
                  <a:gd name="T35" fmla="*/ 5187 h 8531"/>
                  <a:gd name="T36" fmla="*/ 13125 w 13126"/>
                  <a:gd name="T37" fmla="*/ 4437 h 8531"/>
                  <a:gd name="T38" fmla="*/ 12375 w 13126"/>
                  <a:gd name="T39" fmla="*/ 3718 h 8531"/>
                  <a:gd name="T40" fmla="*/ 11750 w 13126"/>
                  <a:gd name="T41" fmla="*/ 4093 h 8531"/>
                  <a:gd name="T42" fmla="*/ 11156 w 13126"/>
                  <a:gd name="T43" fmla="*/ 4093 h 8531"/>
                  <a:gd name="T44" fmla="*/ 10218 w 13126"/>
                  <a:gd name="T45" fmla="*/ 1812 h 8531"/>
                  <a:gd name="T46" fmla="*/ 9937 w 13126"/>
                  <a:gd name="T47" fmla="*/ 1593 h 8531"/>
                  <a:gd name="T48" fmla="*/ 9500 w 13126"/>
                  <a:gd name="T49" fmla="*/ 1875 h 8531"/>
                  <a:gd name="T50" fmla="*/ 8532 w 13126"/>
                  <a:gd name="T51" fmla="*/ 6249 h 8531"/>
                  <a:gd name="T52" fmla="*/ 7501 w 13126"/>
                  <a:gd name="T53" fmla="*/ 343 h 8531"/>
                  <a:gd name="T54" fmla="*/ 7501 w 13126"/>
                  <a:gd name="T55" fmla="*/ 343 h 8531"/>
                  <a:gd name="T56" fmla="*/ 7251 w 13126"/>
                  <a:gd name="T57" fmla="*/ 62 h 8531"/>
                  <a:gd name="T58" fmla="*/ 6782 w 13126"/>
                  <a:gd name="T59" fmla="*/ 312 h 8531"/>
                  <a:gd name="T60" fmla="*/ 5688 w 13126"/>
                  <a:gd name="T61" fmla="*/ 4750 h 8531"/>
                  <a:gd name="T62" fmla="*/ 5157 w 13126"/>
                  <a:gd name="T63" fmla="*/ 3093 h 8531"/>
                  <a:gd name="T64" fmla="*/ 5001 w 13126"/>
                  <a:gd name="T65" fmla="*/ 2906 h 8531"/>
                  <a:gd name="T66" fmla="*/ 4501 w 13126"/>
                  <a:gd name="T67" fmla="*/ 3000 h 8531"/>
                  <a:gd name="T68" fmla="*/ 3719 w 13126"/>
                  <a:gd name="T69" fmla="*/ 4093 h 8531"/>
                  <a:gd name="T70" fmla="*/ 0 w 13126"/>
                  <a:gd name="T71" fmla="*/ 4093 h 8531"/>
                  <a:gd name="T72" fmla="*/ 0 w 13126"/>
                  <a:gd name="T73" fmla="*/ 4812 h 8531"/>
                  <a:gd name="T74" fmla="*/ 3907 w 13126"/>
                  <a:gd name="T75" fmla="*/ 4812 h 8531"/>
                  <a:gd name="T76" fmla="*/ 4219 w 13126"/>
                  <a:gd name="T77" fmla="*/ 4656 h 8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26" h="8531">
                    <a:moveTo>
                      <a:pt x="4219" y="4656"/>
                    </a:moveTo>
                    <a:lnTo>
                      <a:pt x="4219" y="4656"/>
                    </a:lnTo>
                    <a:lnTo>
                      <a:pt x="4219" y="4656"/>
                    </a:lnTo>
                    <a:cubicBezTo>
                      <a:pt x="4688" y="4000"/>
                      <a:pt x="4688" y="4000"/>
                      <a:pt x="4688" y="4000"/>
                    </a:cubicBezTo>
                    <a:cubicBezTo>
                      <a:pt x="5407" y="6186"/>
                      <a:pt x="5407" y="6186"/>
                      <a:pt x="5407" y="6186"/>
                    </a:cubicBezTo>
                    <a:cubicBezTo>
                      <a:pt x="5469" y="6374"/>
                      <a:pt x="5688" y="6499"/>
                      <a:pt x="5876" y="6436"/>
                    </a:cubicBezTo>
                    <a:cubicBezTo>
                      <a:pt x="6001" y="6374"/>
                      <a:pt x="6094" y="6280"/>
                      <a:pt x="6094" y="6155"/>
                    </a:cubicBezTo>
                    <a:lnTo>
                      <a:pt x="6094" y="6155"/>
                    </a:lnTo>
                    <a:cubicBezTo>
                      <a:pt x="7094" y="2218"/>
                      <a:pt x="7094" y="2218"/>
                      <a:pt x="7094" y="2218"/>
                    </a:cubicBezTo>
                    <a:cubicBezTo>
                      <a:pt x="8094" y="8186"/>
                      <a:pt x="8094" y="8186"/>
                      <a:pt x="8094" y="8186"/>
                    </a:cubicBezTo>
                    <a:cubicBezTo>
                      <a:pt x="8157" y="8405"/>
                      <a:pt x="8344" y="8530"/>
                      <a:pt x="8532" y="8499"/>
                    </a:cubicBezTo>
                    <a:cubicBezTo>
                      <a:pt x="8688" y="8467"/>
                      <a:pt x="8813" y="8342"/>
                      <a:pt x="8844" y="8186"/>
                    </a:cubicBezTo>
                    <a:cubicBezTo>
                      <a:pt x="9968" y="3156"/>
                      <a:pt x="9968" y="3156"/>
                      <a:pt x="9968" y="3156"/>
                    </a:cubicBezTo>
                    <a:cubicBezTo>
                      <a:pt x="10562" y="4593"/>
                      <a:pt x="10562" y="4593"/>
                      <a:pt x="10562" y="4593"/>
                    </a:cubicBezTo>
                    <a:cubicBezTo>
                      <a:pt x="10625" y="4750"/>
                      <a:pt x="10750" y="4812"/>
                      <a:pt x="10906" y="4812"/>
                    </a:cubicBezTo>
                    <a:lnTo>
                      <a:pt x="10906" y="4812"/>
                    </a:lnTo>
                    <a:cubicBezTo>
                      <a:pt x="11750" y="4812"/>
                      <a:pt x="11750" y="4812"/>
                      <a:pt x="11750" y="4812"/>
                    </a:cubicBezTo>
                    <a:cubicBezTo>
                      <a:pt x="11875" y="5031"/>
                      <a:pt x="12125" y="5187"/>
                      <a:pt x="12375" y="5187"/>
                    </a:cubicBezTo>
                    <a:cubicBezTo>
                      <a:pt x="12781" y="5187"/>
                      <a:pt x="13125" y="4843"/>
                      <a:pt x="13125" y="4437"/>
                    </a:cubicBezTo>
                    <a:cubicBezTo>
                      <a:pt x="13125" y="4031"/>
                      <a:pt x="12781" y="3718"/>
                      <a:pt x="12375" y="3718"/>
                    </a:cubicBezTo>
                    <a:cubicBezTo>
                      <a:pt x="12125" y="3718"/>
                      <a:pt x="11875" y="3875"/>
                      <a:pt x="11750" y="4093"/>
                    </a:cubicBezTo>
                    <a:cubicBezTo>
                      <a:pt x="11156" y="4093"/>
                      <a:pt x="11156" y="4093"/>
                      <a:pt x="11156" y="4093"/>
                    </a:cubicBezTo>
                    <a:cubicBezTo>
                      <a:pt x="10218" y="1812"/>
                      <a:pt x="10218" y="1812"/>
                      <a:pt x="10218" y="1812"/>
                    </a:cubicBezTo>
                    <a:cubicBezTo>
                      <a:pt x="10156" y="1718"/>
                      <a:pt x="10062" y="1625"/>
                      <a:pt x="9937" y="1593"/>
                    </a:cubicBezTo>
                    <a:cubicBezTo>
                      <a:pt x="9750" y="1562"/>
                      <a:pt x="9562" y="1687"/>
                      <a:pt x="9500" y="1875"/>
                    </a:cubicBezTo>
                    <a:cubicBezTo>
                      <a:pt x="8532" y="6249"/>
                      <a:pt x="8532" y="6249"/>
                      <a:pt x="8532" y="6249"/>
                    </a:cubicBezTo>
                    <a:cubicBezTo>
                      <a:pt x="7501" y="343"/>
                      <a:pt x="7501" y="343"/>
                      <a:pt x="7501" y="343"/>
                    </a:cubicBezTo>
                    <a:lnTo>
                      <a:pt x="7501" y="343"/>
                    </a:lnTo>
                    <a:cubicBezTo>
                      <a:pt x="7501" y="218"/>
                      <a:pt x="7375" y="93"/>
                      <a:pt x="7251" y="62"/>
                    </a:cubicBezTo>
                    <a:cubicBezTo>
                      <a:pt x="7032" y="0"/>
                      <a:pt x="6844" y="125"/>
                      <a:pt x="6782" y="312"/>
                    </a:cubicBezTo>
                    <a:cubicBezTo>
                      <a:pt x="5688" y="4750"/>
                      <a:pt x="5688" y="4750"/>
                      <a:pt x="5688" y="4750"/>
                    </a:cubicBezTo>
                    <a:cubicBezTo>
                      <a:pt x="5157" y="3093"/>
                      <a:pt x="5157" y="3093"/>
                      <a:pt x="5157" y="3093"/>
                    </a:cubicBezTo>
                    <a:cubicBezTo>
                      <a:pt x="5126" y="3031"/>
                      <a:pt x="5063" y="2968"/>
                      <a:pt x="5001" y="2906"/>
                    </a:cubicBezTo>
                    <a:cubicBezTo>
                      <a:pt x="4844" y="2781"/>
                      <a:pt x="4594" y="2812"/>
                      <a:pt x="4501" y="3000"/>
                    </a:cubicBezTo>
                    <a:cubicBezTo>
                      <a:pt x="3719" y="4093"/>
                      <a:pt x="3719" y="4093"/>
                      <a:pt x="3719" y="4093"/>
                    </a:cubicBezTo>
                    <a:cubicBezTo>
                      <a:pt x="0" y="4093"/>
                      <a:pt x="0" y="4093"/>
                      <a:pt x="0" y="4093"/>
                    </a:cubicBezTo>
                    <a:cubicBezTo>
                      <a:pt x="0" y="4812"/>
                      <a:pt x="0" y="4812"/>
                      <a:pt x="0" y="4812"/>
                    </a:cubicBezTo>
                    <a:cubicBezTo>
                      <a:pt x="3907" y="4812"/>
                      <a:pt x="3907" y="4812"/>
                      <a:pt x="3907" y="4812"/>
                    </a:cubicBezTo>
                    <a:cubicBezTo>
                      <a:pt x="4032" y="4812"/>
                      <a:pt x="4126" y="4750"/>
                      <a:pt x="4219" y="4656"/>
                    </a:cubicBezTo>
                  </a:path>
                </a:pathLst>
              </a:custGeom>
              <a:solidFill>
                <a:schemeClr val="accent2"/>
              </a:solidFill>
              <a:ln>
                <a:solidFill>
                  <a:schemeClr val="accent2"/>
                </a:solid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nvGrpSpPr>
            <p:cNvPr id="195" name="Group 194">
              <a:extLst>
                <a:ext uri="{FF2B5EF4-FFF2-40B4-BE49-F238E27FC236}">
                  <a16:creationId xmlns:a16="http://schemas.microsoft.com/office/drawing/2014/main" id="{8D3B9146-C4E1-1F42-B888-D18C56C4F713}"/>
                </a:ext>
              </a:extLst>
            </p:cNvPr>
            <p:cNvGrpSpPr/>
            <p:nvPr/>
          </p:nvGrpSpPr>
          <p:grpSpPr>
            <a:xfrm>
              <a:off x="4841640" y="4269524"/>
              <a:ext cx="880862" cy="880862"/>
              <a:chOff x="4841640" y="4269524"/>
              <a:chExt cx="880862" cy="880862"/>
            </a:xfrm>
          </p:grpSpPr>
          <p:sp>
            <p:nvSpPr>
              <p:cNvPr id="18" name="Oval 17">
                <a:extLst>
                  <a:ext uri="{FF2B5EF4-FFF2-40B4-BE49-F238E27FC236}">
                    <a16:creationId xmlns:a16="http://schemas.microsoft.com/office/drawing/2014/main" id="{199B2938-E714-3540-ABC4-59FBCC28B220}"/>
                  </a:ext>
                </a:extLst>
              </p:cNvPr>
              <p:cNvSpPr/>
              <p:nvPr/>
            </p:nvSpPr>
            <p:spPr>
              <a:xfrm>
                <a:off x="4841640" y="4269524"/>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grpSp>
            <p:nvGrpSpPr>
              <p:cNvPr id="109" name="Group 108">
                <a:extLst>
                  <a:ext uri="{FF2B5EF4-FFF2-40B4-BE49-F238E27FC236}">
                    <a16:creationId xmlns:a16="http://schemas.microsoft.com/office/drawing/2014/main" id="{C83C52E3-CAC9-704C-B7F1-878CB545BBE1}"/>
                  </a:ext>
                </a:extLst>
              </p:cNvPr>
              <p:cNvGrpSpPr/>
              <p:nvPr/>
            </p:nvGrpSpPr>
            <p:grpSpPr>
              <a:xfrm>
                <a:off x="4930822" y="4356053"/>
                <a:ext cx="702719" cy="702719"/>
                <a:chOff x="9007039" y="735185"/>
                <a:chExt cx="1055608" cy="1055608"/>
              </a:xfrm>
              <a:solidFill>
                <a:schemeClr val="tx1"/>
              </a:solidFill>
            </p:grpSpPr>
            <p:sp>
              <p:nvSpPr>
                <p:cNvPr id="110" name="Freeform 1">
                  <a:extLst>
                    <a:ext uri="{FF2B5EF4-FFF2-40B4-BE49-F238E27FC236}">
                      <a16:creationId xmlns:a16="http://schemas.microsoft.com/office/drawing/2014/main" id="{6EAEADCC-7CC4-3D4B-B7BB-9968EF707988}"/>
                    </a:ext>
                  </a:extLst>
                </p:cNvPr>
                <p:cNvSpPr>
                  <a:spLocks noChangeArrowheads="1"/>
                </p:cNvSpPr>
                <p:nvPr/>
              </p:nvSpPr>
              <p:spPr bwMode="auto">
                <a:xfrm>
                  <a:off x="9518984" y="1125507"/>
                  <a:ext cx="30911" cy="30911"/>
                </a:xfrm>
                <a:custGeom>
                  <a:avLst/>
                  <a:gdLst>
                    <a:gd name="T0" fmla="*/ 348 w 674"/>
                    <a:gd name="T1" fmla="*/ 674 h 675"/>
                    <a:gd name="T2" fmla="*/ 348 w 674"/>
                    <a:gd name="T3" fmla="*/ 674 h 675"/>
                    <a:gd name="T4" fmla="*/ 673 w 674"/>
                    <a:gd name="T5" fmla="*/ 348 h 675"/>
                    <a:gd name="T6" fmla="*/ 673 w 674"/>
                    <a:gd name="T7" fmla="*/ 348 h 675"/>
                    <a:gd name="T8" fmla="*/ 348 w 674"/>
                    <a:gd name="T9" fmla="*/ 0 h 675"/>
                    <a:gd name="T10" fmla="*/ 0 w 674"/>
                    <a:gd name="T11" fmla="*/ 348 h 675"/>
                    <a:gd name="T12" fmla="*/ 0 w 674"/>
                    <a:gd name="T13" fmla="*/ 348 h 675"/>
                    <a:gd name="T14" fmla="*/ 348 w 674"/>
                    <a:gd name="T15" fmla="*/ 67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75">
                      <a:moveTo>
                        <a:pt x="348" y="674"/>
                      </a:moveTo>
                      <a:lnTo>
                        <a:pt x="348" y="674"/>
                      </a:lnTo>
                      <a:cubicBezTo>
                        <a:pt x="521" y="674"/>
                        <a:pt x="673" y="543"/>
                        <a:pt x="673" y="348"/>
                      </a:cubicBezTo>
                      <a:lnTo>
                        <a:pt x="673" y="348"/>
                      </a:lnTo>
                      <a:cubicBezTo>
                        <a:pt x="673" y="152"/>
                        <a:pt x="521" y="0"/>
                        <a:pt x="348" y="0"/>
                      </a:cubicBezTo>
                      <a:cubicBezTo>
                        <a:pt x="152" y="0"/>
                        <a:pt x="0" y="152"/>
                        <a:pt x="0" y="348"/>
                      </a:cubicBezTo>
                      <a:lnTo>
                        <a:pt x="0" y="348"/>
                      </a:lnTo>
                      <a:cubicBezTo>
                        <a:pt x="0" y="521"/>
                        <a:pt x="152" y="674"/>
                        <a:pt x="348" y="6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1" name="Freeform 2">
                  <a:extLst>
                    <a:ext uri="{FF2B5EF4-FFF2-40B4-BE49-F238E27FC236}">
                      <a16:creationId xmlns:a16="http://schemas.microsoft.com/office/drawing/2014/main" id="{D627AF1A-8F41-FC4B-B7A1-0877C58BBDFB}"/>
                    </a:ext>
                  </a:extLst>
                </p:cNvPr>
                <p:cNvSpPr>
                  <a:spLocks noChangeArrowheads="1"/>
                </p:cNvSpPr>
                <p:nvPr/>
              </p:nvSpPr>
              <p:spPr bwMode="auto">
                <a:xfrm>
                  <a:off x="9518984" y="1003077"/>
                  <a:ext cx="30911" cy="31921"/>
                </a:xfrm>
                <a:custGeom>
                  <a:avLst/>
                  <a:gdLst>
                    <a:gd name="T0" fmla="*/ 348 w 674"/>
                    <a:gd name="T1" fmla="*/ 695 h 696"/>
                    <a:gd name="T2" fmla="*/ 348 w 674"/>
                    <a:gd name="T3" fmla="*/ 695 h 696"/>
                    <a:gd name="T4" fmla="*/ 673 w 674"/>
                    <a:gd name="T5" fmla="*/ 347 h 696"/>
                    <a:gd name="T6" fmla="*/ 673 w 674"/>
                    <a:gd name="T7" fmla="*/ 347 h 696"/>
                    <a:gd name="T8" fmla="*/ 348 w 674"/>
                    <a:gd name="T9" fmla="*/ 0 h 696"/>
                    <a:gd name="T10" fmla="*/ 0 w 674"/>
                    <a:gd name="T11" fmla="*/ 347 h 696"/>
                    <a:gd name="T12" fmla="*/ 0 w 674"/>
                    <a:gd name="T13" fmla="*/ 347 h 696"/>
                    <a:gd name="T14" fmla="*/ 348 w 674"/>
                    <a:gd name="T15" fmla="*/ 695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96">
                      <a:moveTo>
                        <a:pt x="348" y="695"/>
                      </a:moveTo>
                      <a:lnTo>
                        <a:pt x="348" y="695"/>
                      </a:lnTo>
                      <a:cubicBezTo>
                        <a:pt x="521" y="695"/>
                        <a:pt x="673" y="544"/>
                        <a:pt x="673" y="347"/>
                      </a:cubicBezTo>
                      <a:lnTo>
                        <a:pt x="673" y="347"/>
                      </a:lnTo>
                      <a:cubicBezTo>
                        <a:pt x="673" y="152"/>
                        <a:pt x="521" y="0"/>
                        <a:pt x="348" y="0"/>
                      </a:cubicBezTo>
                      <a:cubicBezTo>
                        <a:pt x="152" y="0"/>
                        <a:pt x="0" y="152"/>
                        <a:pt x="0" y="347"/>
                      </a:cubicBezTo>
                      <a:lnTo>
                        <a:pt x="0" y="347"/>
                      </a:lnTo>
                      <a:cubicBezTo>
                        <a:pt x="0" y="544"/>
                        <a:pt x="152" y="695"/>
                        <a:pt x="348" y="695"/>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2" name="Freeform 3">
                  <a:extLst>
                    <a:ext uri="{FF2B5EF4-FFF2-40B4-BE49-F238E27FC236}">
                      <a16:creationId xmlns:a16="http://schemas.microsoft.com/office/drawing/2014/main" id="{6F6FBF01-FC3D-2645-A237-EABC9F920FA3}"/>
                    </a:ext>
                  </a:extLst>
                </p:cNvPr>
                <p:cNvSpPr>
                  <a:spLocks noChangeArrowheads="1"/>
                </p:cNvSpPr>
                <p:nvPr/>
              </p:nvSpPr>
              <p:spPr bwMode="auto">
                <a:xfrm>
                  <a:off x="9518984" y="881455"/>
                  <a:ext cx="30911" cy="30911"/>
                </a:xfrm>
                <a:custGeom>
                  <a:avLst/>
                  <a:gdLst>
                    <a:gd name="T0" fmla="*/ 348 w 674"/>
                    <a:gd name="T1" fmla="*/ 674 h 675"/>
                    <a:gd name="T2" fmla="*/ 348 w 674"/>
                    <a:gd name="T3" fmla="*/ 674 h 675"/>
                    <a:gd name="T4" fmla="*/ 673 w 674"/>
                    <a:gd name="T5" fmla="*/ 348 h 675"/>
                    <a:gd name="T6" fmla="*/ 673 w 674"/>
                    <a:gd name="T7" fmla="*/ 326 h 675"/>
                    <a:gd name="T8" fmla="*/ 348 w 674"/>
                    <a:gd name="T9" fmla="*/ 0 h 675"/>
                    <a:gd name="T10" fmla="*/ 0 w 674"/>
                    <a:gd name="T11" fmla="*/ 326 h 675"/>
                    <a:gd name="T12" fmla="*/ 0 w 674"/>
                    <a:gd name="T13" fmla="*/ 326 h 675"/>
                    <a:gd name="T14" fmla="*/ 348 w 674"/>
                    <a:gd name="T15" fmla="*/ 674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75">
                      <a:moveTo>
                        <a:pt x="348" y="674"/>
                      </a:moveTo>
                      <a:lnTo>
                        <a:pt x="348" y="674"/>
                      </a:lnTo>
                      <a:cubicBezTo>
                        <a:pt x="521" y="674"/>
                        <a:pt x="673" y="522"/>
                        <a:pt x="673" y="348"/>
                      </a:cubicBezTo>
                      <a:lnTo>
                        <a:pt x="673" y="326"/>
                      </a:lnTo>
                      <a:cubicBezTo>
                        <a:pt x="673" y="152"/>
                        <a:pt x="521" y="0"/>
                        <a:pt x="348" y="0"/>
                      </a:cubicBezTo>
                      <a:cubicBezTo>
                        <a:pt x="152" y="0"/>
                        <a:pt x="0" y="152"/>
                        <a:pt x="0" y="326"/>
                      </a:cubicBezTo>
                      <a:lnTo>
                        <a:pt x="0" y="326"/>
                      </a:lnTo>
                      <a:cubicBezTo>
                        <a:pt x="0" y="522"/>
                        <a:pt x="152" y="674"/>
                        <a:pt x="348" y="674"/>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3" name="Freeform 4">
                  <a:extLst>
                    <a:ext uri="{FF2B5EF4-FFF2-40B4-BE49-F238E27FC236}">
                      <a16:creationId xmlns:a16="http://schemas.microsoft.com/office/drawing/2014/main" id="{41067DAC-B6CC-DD48-9883-C6534A351926}"/>
                    </a:ext>
                  </a:extLst>
                </p:cNvPr>
                <p:cNvSpPr>
                  <a:spLocks noChangeArrowheads="1"/>
                </p:cNvSpPr>
                <p:nvPr/>
              </p:nvSpPr>
              <p:spPr bwMode="auto">
                <a:xfrm>
                  <a:off x="9518984" y="1614421"/>
                  <a:ext cx="30911" cy="30911"/>
                </a:xfrm>
                <a:custGeom>
                  <a:avLst/>
                  <a:gdLst>
                    <a:gd name="T0" fmla="*/ 348 w 674"/>
                    <a:gd name="T1" fmla="*/ 0 h 675"/>
                    <a:gd name="T2" fmla="*/ 348 w 674"/>
                    <a:gd name="T3" fmla="*/ 0 h 675"/>
                    <a:gd name="T4" fmla="*/ 0 w 674"/>
                    <a:gd name="T5" fmla="*/ 326 h 675"/>
                    <a:gd name="T6" fmla="*/ 0 w 674"/>
                    <a:gd name="T7" fmla="*/ 326 h 675"/>
                    <a:gd name="T8" fmla="*/ 348 w 674"/>
                    <a:gd name="T9" fmla="*/ 674 h 675"/>
                    <a:gd name="T10" fmla="*/ 673 w 674"/>
                    <a:gd name="T11" fmla="*/ 326 h 675"/>
                    <a:gd name="T12" fmla="*/ 673 w 674"/>
                    <a:gd name="T13" fmla="*/ 326 h 675"/>
                    <a:gd name="T14" fmla="*/ 348 w 674"/>
                    <a:gd name="T15" fmla="*/ 0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75">
                      <a:moveTo>
                        <a:pt x="348" y="0"/>
                      </a:moveTo>
                      <a:lnTo>
                        <a:pt x="348" y="0"/>
                      </a:lnTo>
                      <a:cubicBezTo>
                        <a:pt x="152" y="0"/>
                        <a:pt x="0" y="152"/>
                        <a:pt x="0" y="326"/>
                      </a:cubicBezTo>
                      <a:lnTo>
                        <a:pt x="0" y="326"/>
                      </a:lnTo>
                      <a:cubicBezTo>
                        <a:pt x="0" y="521"/>
                        <a:pt x="152" y="674"/>
                        <a:pt x="348" y="674"/>
                      </a:cubicBezTo>
                      <a:cubicBezTo>
                        <a:pt x="521" y="674"/>
                        <a:pt x="673" y="521"/>
                        <a:pt x="673" y="326"/>
                      </a:cubicBezTo>
                      <a:lnTo>
                        <a:pt x="673" y="326"/>
                      </a:lnTo>
                      <a:cubicBezTo>
                        <a:pt x="673" y="152"/>
                        <a:pt x="521" y="0"/>
                        <a:pt x="3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4" name="Freeform 5">
                  <a:extLst>
                    <a:ext uri="{FF2B5EF4-FFF2-40B4-BE49-F238E27FC236}">
                      <a16:creationId xmlns:a16="http://schemas.microsoft.com/office/drawing/2014/main" id="{D5C6F751-94F7-0B47-A20B-81A197AEB1D7}"/>
                    </a:ext>
                  </a:extLst>
                </p:cNvPr>
                <p:cNvSpPr>
                  <a:spLocks noChangeArrowheads="1"/>
                </p:cNvSpPr>
                <p:nvPr/>
              </p:nvSpPr>
              <p:spPr bwMode="auto">
                <a:xfrm>
                  <a:off x="9518984" y="1491990"/>
                  <a:ext cx="30911" cy="30911"/>
                </a:xfrm>
                <a:custGeom>
                  <a:avLst/>
                  <a:gdLst>
                    <a:gd name="T0" fmla="*/ 673 w 674"/>
                    <a:gd name="T1" fmla="*/ 347 h 675"/>
                    <a:gd name="T2" fmla="*/ 673 w 674"/>
                    <a:gd name="T3" fmla="*/ 347 h 675"/>
                    <a:gd name="T4" fmla="*/ 673 w 674"/>
                    <a:gd name="T5" fmla="*/ 347 h 675"/>
                    <a:gd name="T6" fmla="*/ 348 w 674"/>
                    <a:gd name="T7" fmla="*/ 0 h 675"/>
                    <a:gd name="T8" fmla="*/ 0 w 674"/>
                    <a:gd name="T9" fmla="*/ 326 h 675"/>
                    <a:gd name="T10" fmla="*/ 0 w 674"/>
                    <a:gd name="T11" fmla="*/ 347 h 675"/>
                    <a:gd name="T12" fmla="*/ 348 w 674"/>
                    <a:gd name="T13" fmla="*/ 674 h 675"/>
                    <a:gd name="T14" fmla="*/ 673 w 674"/>
                    <a:gd name="T15" fmla="*/ 347 h 6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75">
                      <a:moveTo>
                        <a:pt x="673" y="347"/>
                      </a:moveTo>
                      <a:lnTo>
                        <a:pt x="673" y="347"/>
                      </a:lnTo>
                      <a:lnTo>
                        <a:pt x="673" y="347"/>
                      </a:lnTo>
                      <a:cubicBezTo>
                        <a:pt x="673" y="152"/>
                        <a:pt x="521" y="0"/>
                        <a:pt x="348" y="0"/>
                      </a:cubicBezTo>
                      <a:cubicBezTo>
                        <a:pt x="152" y="0"/>
                        <a:pt x="0" y="152"/>
                        <a:pt x="0" y="326"/>
                      </a:cubicBezTo>
                      <a:cubicBezTo>
                        <a:pt x="0" y="347"/>
                        <a:pt x="0" y="347"/>
                        <a:pt x="0" y="347"/>
                      </a:cubicBezTo>
                      <a:cubicBezTo>
                        <a:pt x="0" y="521"/>
                        <a:pt x="152" y="674"/>
                        <a:pt x="348" y="674"/>
                      </a:cubicBezTo>
                      <a:cubicBezTo>
                        <a:pt x="521" y="674"/>
                        <a:pt x="673" y="521"/>
                        <a:pt x="673" y="34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5" name="Freeform 6">
                  <a:extLst>
                    <a:ext uri="{FF2B5EF4-FFF2-40B4-BE49-F238E27FC236}">
                      <a16:creationId xmlns:a16="http://schemas.microsoft.com/office/drawing/2014/main" id="{E33522C5-21CD-754E-9434-DEF33F31FCA9}"/>
                    </a:ext>
                  </a:extLst>
                </p:cNvPr>
                <p:cNvSpPr>
                  <a:spLocks noChangeArrowheads="1"/>
                </p:cNvSpPr>
                <p:nvPr/>
              </p:nvSpPr>
              <p:spPr bwMode="auto">
                <a:xfrm>
                  <a:off x="9518984" y="1369560"/>
                  <a:ext cx="30911" cy="31921"/>
                </a:xfrm>
                <a:custGeom>
                  <a:avLst/>
                  <a:gdLst>
                    <a:gd name="T0" fmla="*/ 673 w 674"/>
                    <a:gd name="T1" fmla="*/ 347 h 696"/>
                    <a:gd name="T2" fmla="*/ 673 w 674"/>
                    <a:gd name="T3" fmla="*/ 347 h 696"/>
                    <a:gd name="T4" fmla="*/ 673 w 674"/>
                    <a:gd name="T5" fmla="*/ 347 h 696"/>
                    <a:gd name="T6" fmla="*/ 348 w 674"/>
                    <a:gd name="T7" fmla="*/ 0 h 696"/>
                    <a:gd name="T8" fmla="*/ 0 w 674"/>
                    <a:gd name="T9" fmla="*/ 347 h 696"/>
                    <a:gd name="T10" fmla="*/ 0 w 674"/>
                    <a:gd name="T11" fmla="*/ 347 h 696"/>
                    <a:gd name="T12" fmla="*/ 348 w 674"/>
                    <a:gd name="T13" fmla="*/ 695 h 696"/>
                    <a:gd name="T14" fmla="*/ 673 w 674"/>
                    <a:gd name="T15" fmla="*/ 347 h 6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4" h="696">
                      <a:moveTo>
                        <a:pt x="673" y="347"/>
                      </a:moveTo>
                      <a:lnTo>
                        <a:pt x="673" y="347"/>
                      </a:lnTo>
                      <a:lnTo>
                        <a:pt x="673" y="347"/>
                      </a:lnTo>
                      <a:cubicBezTo>
                        <a:pt x="673" y="152"/>
                        <a:pt x="521" y="0"/>
                        <a:pt x="348" y="0"/>
                      </a:cubicBezTo>
                      <a:cubicBezTo>
                        <a:pt x="152" y="0"/>
                        <a:pt x="0" y="152"/>
                        <a:pt x="0" y="347"/>
                      </a:cubicBezTo>
                      <a:lnTo>
                        <a:pt x="0" y="347"/>
                      </a:lnTo>
                      <a:cubicBezTo>
                        <a:pt x="0" y="544"/>
                        <a:pt x="152" y="695"/>
                        <a:pt x="348" y="695"/>
                      </a:cubicBezTo>
                      <a:cubicBezTo>
                        <a:pt x="521" y="695"/>
                        <a:pt x="673" y="544"/>
                        <a:pt x="673" y="34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6" name="Freeform 7">
                  <a:extLst>
                    <a:ext uri="{FF2B5EF4-FFF2-40B4-BE49-F238E27FC236}">
                      <a16:creationId xmlns:a16="http://schemas.microsoft.com/office/drawing/2014/main" id="{7CDFCCD3-353B-5747-934D-21DB605C3AC6}"/>
                    </a:ext>
                  </a:extLst>
                </p:cNvPr>
                <p:cNvSpPr>
                  <a:spLocks noChangeArrowheads="1"/>
                </p:cNvSpPr>
                <p:nvPr/>
              </p:nvSpPr>
              <p:spPr bwMode="auto">
                <a:xfrm>
                  <a:off x="9396553" y="1247938"/>
                  <a:ext cx="31921" cy="30911"/>
                </a:xfrm>
                <a:custGeom>
                  <a:avLst/>
                  <a:gdLst>
                    <a:gd name="T0" fmla="*/ 348 w 697"/>
                    <a:gd name="T1" fmla="*/ 673 h 674"/>
                    <a:gd name="T2" fmla="*/ 348 w 697"/>
                    <a:gd name="T3" fmla="*/ 673 h 674"/>
                    <a:gd name="T4" fmla="*/ 348 w 697"/>
                    <a:gd name="T5" fmla="*/ 673 h 674"/>
                    <a:gd name="T6" fmla="*/ 696 w 697"/>
                    <a:gd name="T7" fmla="*/ 326 h 674"/>
                    <a:gd name="T8" fmla="*/ 348 w 697"/>
                    <a:gd name="T9" fmla="*/ 0 h 674"/>
                    <a:gd name="T10" fmla="*/ 348 w 697"/>
                    <a:gd name="T11" fmla="*/ 0 h 674"/>
                    <a:gd name="T12" fmla="*/ 0 w 697"/>
                    <a:gd name="T13" fmla="*/ 326 h 674"/>
                    <a:gd name="T14" fmla="*/ 348 w 697"/>
                    <a:gd name="T15" fmla="*/ 673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674">
                      <a:moveTo>
                        <a:pt x="348" y="673"/>
                      </a:moveTo>
                      <a:lnTo>
                        <a:pt x="348" y="673"/>
                      </a:lnTo>
                      <a:lnTo>
                        <a:pt x="348" y="673"/>
                      </a:lnTo>
                      <a:cubicBezTo>
                        <a:pt x="543" y="673"/>
                        <a:pt x="696" y="520"/>
                        <a:pt x="696" y="326"/>
                      </a:cubicBezTo>
                      <a:cubicBezTo>
                        <a:pt x="696" y="152"/>
                        <a:pt x="543" y="0"/>
                        <a:pt x="348" y="0"/>
                      </a:cubicBezTo>
                      <a:lnTo>
                        <a:pt x="348" y="0"/>
                      </a:lnTo>
                      <a:cubicBezTo>
                        <a:pt x="152" y="0"/>
                        <a:pt x="0" y="152"/>
                        <a:pt x="0" y="326"/>
                      </a:cubicBezTo>
                      <a:cubicBezTo>
                        <a:pt x="0" y="520"/>
                        <a:pt x="152" y="673"/>
                        <a:pt x="348" y="67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7" name="Freeform 8">
                  <a:extLst>
                    <a:ext uri="{FF2B5EF4-FFF2-40B4-BE49-F238E27FC236}">
                      <a16:creationId xmlns:a16="http://schemas.microsoft.com/office/drawing/2014/main" id="{B9252DE9-C79E-C648-8E1F-C7C88E6604B4}"/>
                    </a:ext>
                  </a:extLst>
                </p:cNvPr>
                <p:cNvSpPr>
                  <a:spLocks noChangeArrowheads="1"/>
                </p:cNvSpPr>
                <p:nvPr/>
              </p:nvSpPr>
              <p:spPr bwMode="auto">
                <a:xfrm>
                  <a:off x="9275133" y="1247938"/>
                  <a:ext cx="30911" cy="30911"/>
                </a:xfrm>
                <a:custGeom>
                  <a:avLst/>
                  <a:gdLst>
                    <a:gd name="T0" fmla="*/ 326 w 675"/>
                    <a:gd name="T1" fmla="*/ 673 h 674"/>
                    <a:gd name="T2" fmla="*/ 326 w 675"/>
                    <a:gd name="T3" fmla="*/ 673 h 674"/>
                    <a:gd name="T4" fmla="*/ 326 w 675"/>
                    <a:gd name="T5" fmla="*/ 673 h 674"/>
                    <a:gd name="T6" fmla="*/ 674 w 675"/>
                    <a:gd name="T7" fmla="*/ 326 h 674"/>
                    <a:gd name="T8" fmla="*/ 348 w 675"/>
                    <a:gd name="T9" fmla="*/ 0 h 674"/>
                    <a:gd name="T10" fmla="*/ 326 w 675"/>
                    <a:gd name="T11" fmla="*/ 0 h 674"/>
                    <a:gd name="T12" fmla="*/ 0 w 675"/>
                    <a:gd name="T13" fmla="*/ 326 h 674"/>
                    <a:gd name="T14" fmla="*/ 326 w 675"/>
                    <a:gd name="T15" fmla="*/ 673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674">
                      <a:moveTo>
                        <a:pt x="326" y="673"/>
                      </a:moveTo>
                      <a:lnTo>
                        <a:pt x="326" y="673"/>
                      </a:lnTo>
                      <a:lnTo>
                        <a:pt x="326" y="673"/>
                      </a:lnTo>
                      <a:cubicBezTo>
                        <a:pt x="522" y="673"/>
                        <a:pt x="674" y="520"/>
                        <a:pt x="674" y="326"/>
                      </a:cubicBezTo>
                      <a:cubicBezTo>
                        <a:pt x="674" y="152"/>
                        <a:pt x="522" y="0"/>
                        <a:pt x="348" y="0"/>
                      </a:cubicBezTo>
                      <a:lnTo>
                        <a:pt x="326" y="0"/>
                      </a:lnTo>
                      <a:cubicBezTo>
                        <a:pt x="152" y="0"/>
                        <a:pt x="0" y="152"/>
                        <a:pt x="0" y="326"/>
                      </a:cubicBezTo>
                      <a:cubicBezTo>
                        <a:pt x="0" y="520"/>
                        <a:pt x="152" y="673"/>
                        <a:pt x="326" y="67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8" name="Freeform 9">
                  <a:extLst>
                    <a:ext uri="{FF2B5EF4-FFF2-40B4-BE49-F238E27FC236}">
                      <a16:creationId xmlns:a16="http://schemas.microsoft.com/office/drawing/2014/main" id="{6E0D5849-DD15-B243-95B7-BBDA6BD6219C}"/>
                    </a:ext>
                  </a:extLst>
                </p:cNvPr>
                <p:cNvSpPr>
                  <a:spLocks noChangeArrowheads="1"/>
                </p:cNvSpPr>
                <p:nvPr/>
              </p:nvSpPr>
              <p:spPr bwMode="auto">
                <a:xfrm>
                  <a:off x="9152501" y="1247938"/>
                  <a:ext cx="30911" cy="30911"/>
                </a:xfrm>
                <a:custGeom>
                  <a:avLst/>
                  <a:gdLst>
                    <a:gd name="T0" fmla="*/ 348 w 675"/>
                    <a:gd name="T1" fmla="*/ 0 h 674"/>
                    <a:gd name="T2" fmla="*/ 348 w 675"/>
                    <a:gd name="T3" fmla="*/ 0 h 674"/>
                    <a:gd name="T4" fmla="*/ 348 w 675"/>
                    <a:gd name="T5" fmla="*/ 0 h 674"/>
                    <a:gd name="T6" fmla="*/ 0 w 675"/>
                    <a:gd name="T7" fmla="*/ 326 h 674"/>
                    <a:gd name="T8" fmla="*/ 348 w 675"/>
                    <a:gd name="T9" fmla="*/ 673 h 674"/>
                    <a:gd name="T10" fmla="*/ 348 w 675"/>
                    <a:gd name="T11" fmla="*/ 673 h 674"/>
                    <a:gd name="T12" fmla="*/ 674 w 675"/>
                    <a:gd name="T13" fmla="*/ 326 h 674"/>
                    <a:gd name="T14" fmla="*/ 348 w 675"/>
                    <a:gd name="T15" fmla="*/ 0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674">
                      <a:moveTo>
                        <a:pt x="348" y="0"/>
                      </a:moveTo>
                      <a:lnTo>
                        <a:pt x="348" y="0"/>
                      </a:lnTo>
                      <a:lnTo>
                        <a:pt x="348" y="0"/>
                      </a:lnTo>
                      <a:cubicBezTo>
                        <a:pt x="153" y="0"/>
                        <a:pt x="0" y="152"/>
                        <a:pt x="0" y="326"/>
                      </a:cubicBezTo>
                      <a:cubicBezTo>
                        <a:pt x="0" y="520"/>
                        <a:pt x="153" y="673"/>
                        <a:pt x="348" y="673"/>
                      </a:cubicBezTo>
                      <a:lnTo>
                        <a:pt x="348" y="673"/>
                      </a:lnTo>
                      <a:cubicBezTo>
                        <a:pt x="522" y="673"/>
                        <a:pt x="674" y="520"/>
                        <a:pt x="674" y="326"/>
                      </a:cubicBezTo>
                      <a:cubicBezTo>
                        <a:pt x="674" y="152"/>
                        <a:pt x="544" y="0"/>
                        <a:pt x="3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19" name="Freeform 10">
                  <a:extLst>
                    <a:ext uri="{FF2B5EF4-FFF2-40B4-BE49-F238E27FC236}">
                      <a16:creationId xmlns:a16="http://schemas.microsoft.com/office/drawing/2014/main" id="{CBBF33F2-6601-ED4B-B0C6-28B0FF58A4E2}"/>
                    </a:ext>
                  </a:extLst>
                </p:cNvPr>
                <p:cNvSpPr>
                  <a:spLocks noChangeArrowheads="1"/>
                </p:cNvSpPr>
                <p:nvPr/>
              </p:nvSpPr>
              <p:spPr bwMode="auto">
                <a:xfrm>
                  <a:off x="9885466" y="1247938"/>
                  <a:ext cx="30911" cy="30911"/>
                </a:xfrm>
                <a:custGeom>
                  <a:avLst/>
                  <a:gdLst>
                    <a:gd name="T0" fmla="*/ 348 w 675"/>
                    <a:gd name="T1" fmla="*/ 0 h 674"/>
                    <a:gd name="T2" fmla="*/ 348 w 675"/>
                    <a:gd name="T3" fmla="*/ 0 h 674"/>
                    <a:gd name="T4" fmla="*/ 348 w 675"/>
                    <a:gd name="T5" fmla="*/ 0 h 674"/>
                    <a:gd name="T6" fmla="*/ 0 w 675"/>
                    <a:gd name="T7" fmla="*/ 326 h 674"/>
                    <a:gd name="T8" fmla="*/ 327 w 675"/>
                    <a:gd name="T9" fmla="*/ 673 h 674"/>
                    <a:gd name="T10" fmla="*/ 348 w 675"/>
                    <a:gd name="T11" fmla="*/ 673 h 674"/>
                    <a:gd name="T12" fmla="*/ 674 w 675"/>
                    <a:gd name="T13" fmla="*/ 326 h 674"/>
                    <a:gd name="T14" fmla="*/ 348 w 675"/>
                    <a:gd name="T15" fmla="*/ 0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5" h="674">
                      <a:moveTo>
                        <a:pt x="348" y="0"/>
                      </a:moveTo>
                      <a:lnTo>
                        <a:pt x="348" y="0"/>
                      </a:lnTo>
                      <a:lnTo>
                        <a:pt x="348" y="0"/>
                      </a:lnTo>
                      <a:cubicBezTo>
                        <a:pt x="153" y="0"/>
                        <a:pt x="0" y="152"/>
                        <a:pt x="0" y="326"/>
                      </a:cubicBezTo>
                      <a:cubicBezTo>
                        <a:pt x="0" y="520"/>
                        <a:pt x="153" y="673"/>
                        <a:pt x="327" y="673"/>
                      </a:cubicBezTo>
                      <a:lnTo>
                        <a:pt x="348" y="673"/>
                      </a:lnTo>
                      <a:cubicBezTo>
                        <a:pt x="522" y="673"/>
                        <a:pt x="674" y="520"/>
                        <a:pt x="674" y="326"/>
                      </a:cubicBezTo>
                      <a:cubicBezTo>
                        <a:pt x="674" y="152"/>
                        <a:pt x="522" y="0"/>
                        <a:pt x="3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0" name="Freeform 11">
                  <a:extLst>
                    <a:ext uri="{FF2B5EF4-FFF2-40B4-BE49-F238E27FC236}">
                      <a16:creationId xmlns:a16="http://schemas.microsoft.com/office/drawing/2014/main" id="{A5B4F513-0E89-3941-8CF2-3CBBB6F81334}"/>
                    </a:ext>
                  </a:extLst>
                </p:cNvPr>
                <p:cNvSpPr>
                  <a:spLocks noChangeArrowheads="1"/>
                </p:cNvSpPr>
                <p:nvPr/>
              </p:nvSpPr>
              <p:spPr bwMode="auto">
                <a:xfrm>
                  <a:off x="9763036" y="1247938"/>
                  <a:ext cx="31921" cy="30911"/>
                </a:xfrm>
                <a:custGeom>
                  <a:avLst/>
                  <a:gdLst>
                    <a:gd name="T0" fmla="*/ 348 w 697"/>
                    <a:gd name="T1" fmla="*/ 0 h 674"/>
                    <a:gd name="T2" fmla="*/ 348 w 697"/>
                    <a:gd name="T3" fmla="*/ 0 h 674"/>
                    <a:gd name="T4" fmla="*/ 348 w 697"/>
                    <a:gd name="T5" fmla="*/ 0 h 674"/>
                    <a:gd name="T6" fmla="*/ 0 w 697"/>
                    <a:gd name="T7" fmla="*/ 326 h 674"/>
                    <a:gd name="T8" fmla="*/ 348 w 697"/>
                    <a:gd name="T9" fmla="*/ 673 h 674"/>
                    <a:gd name="T10" fmla="*/ 348 w 697"/>
                    <a:gd name="T11" fmla="*/ 673 h 674"/>
                    <a:gd name="T12" fmla="*/ 696 w 697"/>
                    <a:gd name="T13" fmla="*/ 326 h 674"/>
                    <a:gd name="T14" fmla="*/ 348 w 697"/>
                    <a:gd name="T15" fmla="*/ 0 h 6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7" h="674">
                      <a:moveTo>
                        <a:pt x="348" y="0"/>
                      </a:moveTo>
                      <a:lnTo>
                        <a:pt x="348" y="0"/>
                      </a:lnTo>
                      <a:lnTo>
                        <a:pt x="348" y="0"/>
                      </a:lnTo>
                      <a:cubicBezTo>
                        <a:pt x="153" y="0"/>
                        <a:pt x="0" y="152"/>
                        <a:pt x="0" y="326"/>
                      </a:cubicBezTo>
                      <a:cubicBezTo>
                        <a:pt x="0" y="520"/>
                        <a:pt x="153" y="673"/>
                        <a:pt x="348" y="673"/>
                      </a:cubicBezTo>
                      <a:lnTo>
                        <a:pt x="348" y="673"/>
                      </a:lnTo>
                      <a:cubicBezTo>
                        <a:pt x="544" y="673"/>
                        <a:pt x="696" y="520"/>
                        <a:pt x="696" y="326"/>
                      </a:cubicBezTo>
                      <a:cubicBezTo>
                        <a:pt x="696" y="152"/>
                        <a:pt x="544" y="0"/>
                        <a:pt x="34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1" name="Freeform 12">
                  <a:extLst>
                    <a:ext uri="{FF2B5EF4-FFF2-40B4-BE49-F238E27FC236}">
                      <a16:creationId xmlns:a16="http://schemas.microsoft.com/office/drawing/2014/main" id="{852BE870-B22D-E948-944D-47271410C24C}"/>
                    </a:ext>
                  </a:extLst>
                </p:cNvPr>
                <p:cNvSpPr>
                  <a:spLocks noChangeArrowheads="1"/>
                </p:cNvSpPr>
                <p:nvPr/>
              </p:nvSpPr>
              <p:spPr bwMode="auto">
                <a:xfrm>
                  <a:off x="9641616" y="1247938"/>
                  <a:ext cx="30911" cy="30911"/>
                </a:xfrm>
                <a:custGeom>
                  <a:avLst/>
                  <a:gdLst>
                    <a:gd name="T0" fmla="*/ 325 w 674"/>
                    <a:gd name="T1" fmla="*/ 673 h 674"/>
                    <a:gd name="T2" fmla="*/ 325 w 674"/>
                    <a:gd name="T3" fmla="*/ 673 h 674"/>
                    <a:gd name="T4" fmla="*/ 673 w 674"/>
                    <a:gd name="T5" fmla="*/ 326 h 674"/>
                    <a:gd name="T6" fmla="*/ 325 w 674"/>
                    <a:gd name="T7" fmla="*/ 0 h 674"/>
                    <a:gd name="T8" fmla="*/ 325 w 674"/>
                    <a:gd name="T9" fmla="*/ 0 h 674"/>
                    <a:gd name="T10" fmla="*/ 0 w 674"/>
                    <a:gd name="T11" fmla="*/ 326 h 674"/>
                    <a:gd name="T12" fmla="*/ 325 w 674"/>
                    <a:gd name="T13" fmla="*/ 673 h 674"/>
                  </a:gdLst>
                  <a:ahLst/>
                  <a:cxnLst>
                    <a:cxn ang="0">
                      <a:pos x="T0" y="T1"/>
                    </a:cxn>
                    <a:cxn ang="0">
                      <a:pos x="T2" y="T3"/>
                    </a:cxn>
                    <a:cxn ang="0">
                      <a:pos x="T4" y="T5"/>
                    </a:cxn>
                    <a:cxn ang="0">
                      <a:pos x="T6" y="T7"/>
                    </a:cxn>
                    <a:cxn ang="0">
                      <a:pos x="T8" y="T9"/>
                    </a:cxn>
                    <a:cxn ang="0">
                      <a:pos x="T10" y="T11"/>
                    </a:cxn>
                    <a:cxn ang="0">
                      <a:pos x="T12" y="T13"/>
                    </a:cxn>
                  </a:cxnLst>
                  <a:rect l="0" t="0" r="r" b="b"/>
                  <a:pathLst>
                    <a:path w="674" h="674">
                      <a:moveTo>
                        <a:pt x="325" y="673"/>
                      </a:moveTo>
                      <a:lnTo>
                        <a:pt x="325" y="673"/>
                      </a:lnTo>
                      <a:cubicBezTo>
                        <a:pt x="522" y="673"/>
                        <a:pt x="673" y="520"/>
                        <a:pt x="673" y="326"/>
                      </a:cubicBezTo>
                      <a:cubicBezTo>
                        <a:pt x="673" y="152"/>
                        <a:pt x="522" y="0"/>
                        <a:pt x="325" y="0"/>
                      </a:cubicBezTo>
                      <a:lnTo>
                        <a:pt x="325" y="0"/>
                      </a:lnTo>
                      <a:cubicBezTo>
                        <a:pt x="151" y="0"/>
                        <a:pt x="0" y="152"/>
                        <a:pt x="0" y="326"/>
                      </a:cubicBezTo>
                      <a:cubicBezTo>
                        <a:pt x="0" y="520"/>
                        <a:pt x="151" y="673"/>
                        <a:pt x="325" y="67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2" name="Freeform 13">
                  <a:extLst>
                    <a:ext uri="{FF2B5EF4-FFF2-40B4-BE49-F238E27FC236}">
                      <a16:creationId xmlns:a16="http://schemas.microsoft.com/office/drawing/2014/main" id="{A236F836-8546-774B-85D3-8E2694BD3B7E}"/>
                    </a:ext>
                  </a:extLst>
                </p:cNvPr>
                <p:cNvSpPr>
                  <a:spLocks noChangeArrowheads="1"/>
                </p:cNvSpPr>
                <p:nvPr/>
              </p:nvSpPr>
              <p:spPr bwMode="auto">
                <a:xfrm>
                  <a:off x="9007039" y="735185"/>
                  <a:ext cx="1055608" cy="1055608"/>
                </a:xfrm>
                <a:custGeom>
                  <a:avLst/>
                  <a:gdLst>
                    <a:gd name="T0" fmla="*/ 18933 w 23042"/>
                    <a:gd name="T1" fmla="*/ 4109 h 23043"/>
                    <a:gd name="T2" fmla="*/ 18933 w 23042"/>
                    <a:gd name="T3" fmla="*/ 4109 h 23043"/>
                    <a:gd name="T4" fmla="*/ 4087 w 23042"/>
                    <a:gd name="T5" fmla="*/ 4109 h 23043"/>
                    <a:gd name="T6" fmla="*/ 4087 w 23042"/>
                    <a:gd name="T7" fmla="*/ 18955 h 23043"/>
                    <a:gd name="T8" fmla="*/ 18933 w 23042"/>
                    <a:gd name="T9" fmla="*/ 18955 h 23043"/>
                    <a:gd name="T10" fmla="*/ 18933 w 23042"/>
                    <a:gd name="T11" fmla="*/ 4109 h 23043"/>
                    <a:gd name="T12" fmla="*/ 17977 w 23042"/>
                    <a:gd name="T13" fmla="*/ 17999 h 23043"/>
                    <a:gd name="T14" fmla="*/ 17977 w 23042"/>
                    <a:gd name="T15" fmla="*/ 17999 h 23043"/>
                    <a:gd name="T16" fmla="*/ 5043 w 23042"/>
                    <a:gd name="T17" fmla="*/ 17999 h 23043"/>
                    <a:gd name="T18" fmla="*/ 5043 w 23042"/>
                    <a:gd name="T19" fmla="*/ 5065 h 23043"/>
                    <a:gd name="T20" fmla="*/ 17977 w 23042"/>
                    <a:gd name="T21" fmla="*/ 5065 h 23043"/>
                    <a:gd name="T22" fmla="*/ 17977 w 23042"/>
                    <a:gd name="T23" fmla="*/ 5065 h 23043"/>
                    <a:gd name="T24" fmla="*/ 17977 w 23042"/>
                    <a:gd name="T25" fmla="*/ 17999 h 23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042" h="23043">
                      <a:moveTo>
                        <a:pt x="18933" y="4109"/>
                      </a:moveTo>
                      <a:lnTo>
                        <a:pt x="18933" y="4109"/>
                      </a:lnTo>
                      <a:cubicBezTo>
                        <a:pt x="14846" y="0"/>
                        <a:pt x="8174" y="0"/>
                        <a:pt x="4087" y="4109"/>
                      </a:cubicBezTo>
                      <a:cubicBezTo>
                        <a:pt x="0" y="8195"/>
                        <a:pt x="0" y="14868"/>
                        <a:pt x="4087" y="18955"/>
                      </a:cubicBezTo>
                      <a:cubicBezTo>
                        <a:pt x="8174" y="23042"/>
                        <a:pt x="14846" y="23042"/>
                        <a:pt x="18933" y="18955"/>
                      </a:cubicBezTo>
                      <a:cubicBezTo>
                        <a:pt x="23041" y="14868"/>
                        <a:pt x="23041" y="8195"/>
                        <a:pt x="18933" y="4109"/>
                      </a:cubicBezTo>
                      <a:close/>
                      <a:moveTo>
                        <a:pt x="17977" y="17999"/>
                      </a:moveTo>
                      <a:lnTo>
                        <a:pt x="17977" y="17999"/>
                      </a:lnTo>
                      <a:cubicBezTo>
                        <a:pt x="14412" y="21564"/>
                        <a:pt x="8631" y="21564"/>
                        <a:pt x="5043" y="17999"/>
                      </a:cubicBezTo>
                      <a:cubicBezTo>
                        <a:pt x="1478" y="14412"/>
                        <a:pt x="1478" y="8630"/>
                        <a:pt x="5043" y="5065"/>
                      </a:cubicBezTo>
                      <a:cubicBezTo>
                        <a:pt x="8631" y="1478"/>
                        <a:pt x="14412" y="1478"/>
                        <a:pt x="17977" y="5065"/>
                      </a:cubicBezTo>
                      <a:lnTo>
                        <a:pt x="17977" y="5065"/>
                      </a:lnTo>
                      <a:cubicBezTo>
                        <a:pt x="21563" y="8630"/>
                        <a:pt x="21563" y="14412"/>
                        <a:pt x="17977" y="17999"/>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3" name="Freeform 14">
                  <a:extLst>
                    <a:ext uri="{FF2B5EF4-FFF2-40B4-BE49-F238E27FC236}">
                      <a16:creationId xmlns:a16="http://schemas.microsoft.com/office/drawing/2014/main" id="{FD5C6DE6-3F62-2F4E-85A2-B6C32ADF7543}"/>
                    </a:ext>
                  </a:extLst>
                </p:cNvPr>
                <p:cNvSpPr>
                  <a:spLocks noChangeArrowheads="1"/>
                </p:cNvSpPr>
                <p:nvPr/>
              </p:nvSpPr>
              <p:spPr bwMode="auto">
                <a:xfrm>
                  <a:off x="9312913" y="979036"/>
                  <a:ext cx="560634" cy="505884"/>
                </a:xfrm>
                <a:custGeom>
                  <a:avLst/>
                  <a:gdLst>
                    <a:gd name="T0" fmla="*/ 10846 w 12239"/>
                    <a:gd name="T1" fmla="*/ 913 h 11043"/>
                    <a:gd name="T2" fmla="*/ 10846 w 12239"/>
                    <a:gd name="T3" fmla="*/ 913 h 11043"/>
                    <a:gd name="T4" fmla="*/ 10846 w 12239"/>
                    <a:gd name="T5" fmla="*/ 196 h 11043"/>
                    <a:gd name="T6" fmla="*/ 10129 w 12239"/>
                    <a:gd name="T7" fmla="*/ 196 h 11043"/>
                    <a:gd name="T8" fmla="*/ 5455 w 12239"/>
                    <a:gd name="T9" fmla="*/ 4869 h 11043"/>
                    <a:gd name="T10" fmla="*/ 5411 w 12239"/>
                    <a:gd name="T11" fmla="*/ 4913 h 11043"/>
                    <a:gd name="T12" fmla="*/ 4848 w 12239"/>
                    <a:gd name="T13" fmla="*/ 4805 h 11043"/>
                    <a:gd name="T14" fmla="*/ 3435 w 12239"/>
                    <a:gd name="T15" fmla="*/ 6196 h 11043"/>
                    <a:gd name="T16" fmla="*/ 4848 w 12239"/>
                    <a:gd name="T17" fmla="*/ 7608 h 11043"/>
                    <a:gd name="T18" fmla="*/ 6238 w 12239"/>
                    <a:gd name="T19" fmla="*/ 6196 h 11043"/>
                    <a:gd name="T20" fmla="*/ 6129 w 12239"/>
                    <a:gd name="T21" fmla="*/ 5630 h 11043"/>
                    <a:gd name="T22" fmla="*/ 6172 w 12239"/>
                    <a:gd name="T23" fmla="*/ 5587 h 11043"/>
                    <a:gd name="T24" fmla="*/ 7781 w 12239"/>
                    <a:gd name="T25" fmla="*/ 3978 h 11043"/>
                    <a:gd name="T26" fmla="*/ 8412 w 12239"/>
                    <a:gd name="T27" fmla="*/ 7152 h 11043"/>
                    <a:gd name="T28" fmla="*/ 3891 w 12239"/>
                    <a:gd name="T29" fmla="*/ 9760 h 11043"/>
                    <a:gd name="T30" fmla="*/ 1283 w 12239"/>
                    <a:gd name="T31" fmla="*/ 5239 h 11043"/>
                    <a:gd name="T32" fmla="*/ 1283 w 12239"/>
                    <a:gd name="T33" fmla="*/ 5239 h 11043"/>
                    <a:gd name="T34" fmla="*/ 1022 w 12239"/>
                    <a:gd name="T35" fmla="*/ 4826 h 11043"/>
                    <a:gd name="T36" fmla="*/ 630 w 12239"/>
                    <a:gd name="T37" fmla="*/ 5066 h 11043"/>
                    <a:gd name="T38" fmla="*/ 3717 w 12239"/>
                    <a:gd name="T39" fmla="*/ 10412 h 11043"/>
                    <a:gd name="T40" fmla="*/ 9063 w 12239"/>
                    <a:gd name="T41" fmla="*/ 7325 h 11043"/>
                    <a:gd name="T42" fmla="*/ 8259 w 12239"/>
                    <a:gd name="T43" fmla="*/ 3500 h 11043"/>
                    <a:gd name="T44" fmla="*/ 9672 w 12239"/>
                    <a:gd name="T45" fmla="*/ 2087 h 11043"/>
                    <a:gd name="T46" fmla="*/ 10976 w 12239"/>
                    <a:gd name="T47" fmla="*/ 7847 h 11043"/>
                    <a:gd name="T48" fmla="*/ 10651 w 12239"/>
                    <a:gd name="T49" fmla="*/ 8781 h 11043"/>
                    <a:gd name="T50" fmla="*/ 11194 w 12239"/>
                    <a:gd name="T51" fmla="*/ 9216 h 11043"/>
                    <a:gd name="T52" fmla="*/ 11629 w 12239"/>
                    <a:gd name="T53" fmla="*/ 8021 h 11043"/>
                    <a:gd name="T54" fmla="*/ 10151 w 12239"/>
                    <a:gd name="T55" fmla="*/ 1609 h 11043"/>
                    <a:gd name="T56" fmla="*/ 10846 w 12239"/>
                    <a:gd name="T57" fmla="*/ 913 h 11043"/>
                    <a:gd name="T58" fmla="*/ 4848 w 12239"/>
                    <a:gd name="T59" fmla="*/ 6934 h 11043"/>
                    <a:gd name="T60" fmla="*/ 4848 w 12239"/>
                    <a:gd name="T61" fmla="*/ 6934 h 11043"/>
                    <a:gd name="T62" fmla="*/ 4108 w 12239"/>
                    <a:gd name="T63" fmla="*/ 6196 h 11043"/>
                    <a:gd name="T64" fmla="*/ 4848 w 12239"/>
                    <a:gd name="T65" fmla="*/ 5478 h 11043"/>
                    <a:gd name="T66" fmla="*/ 5564 w 12239"/>
                    <a:gd name="T67" fmla="*/ 6196 h 11043"/>
                    <a:gd name="T68" fmla="*/ 4848 w 12239"/>
                    <a:gd name="T69" fmla="*/ 6934 h 1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239" h="11043">
                      <a:moveTo>
                        <a:pt x="10846" y="913"/>
                      </a:moveTo>
                      <a:lnTo>
                        <a:pt x="10846" y="913"/>
                      </a:lnTo>
                      <a:cubicBezTo>
                        <a:pt x="11042" y="718"/>
                        <a:pt x="11042" y="392"/>
                        <a:pt x="10846" y="196"/>
                      </a:cubicBezTo>
                      <a:cubicBezTo>
                        <a:pt x="10651" y="0"/>
                        <a:pt x="10325" y="0"/>
                        <a:pt x="10129" y="196"/>
                      </a:cubicBezTo>
                      <a:cubicBezTo>
                        <a:pt x="5455" y="4869"/>
                        <a:pt x="5455" y="4869"/>
                        <a:pt x="5455" y="4869"/>
                      </a:cubicBezTo>
                      <a:cubicBezTo>
                        <a:pt x="5434" y="4892"/>
                        <a:pt x="5411" y="4913"/>
                        <a:pt x="5411" y="4913"/>
                      </a:cubicBezTo>
                      <a:cubicBezTo>
                        <a:pt x="5238" y="4848"/>
                        <a:pt x="5042" y="4805"/>
                        <a:pt x="4848" y="4805"/>
                      </a:cubicBezTo>
                      <a:cubicBezTo>
                        <a:pt x="4065" y="4805"/>
                        <a:pt x="3435" y="5435"/>
                        <a:pt x="3435" y="6196"/>
                      </a:cubicBezTo>
                      <a:cubicBezTo>
                        <a:pt x="3435" y="6978"/>
                        <a:pt x="4065" y="7608"/>
                        <a:pt x="4848" y="7608"/>
                      </a:cubicBezTo>
                      <a:cubicBezTo>
                        <a:pt x="5608" y="7608"/>
                        <a:pt x="6238" y="6978"/>
                        <a:pt x="6238" y="6196"/>
                      </a:cubicBezTo>
                      <a:cubicBezTo>
                        <a:pt x="6238" y="6000"/>
                        <a:pt x="6194" y="5804"/>
                        <a:pt x="6129" y="5630"/>
                      </a:cubicBezTo>
                      <a:cubicBezTo>
                        <a:pt x="6129" y="5630"/>
                        <a:pt x="6151" y="5609"/>
                        <a:pt x="6172" y="5587"/>
                      </a:cubicBezTo>
                      <a:cubicBezTo>
                        <a:pt x="7781" y="3978"/>
                        <a:pt x="7781" y="3978"/>
                        <a:pt x="7781" y="3978"/>
                      </a:cubicBezTo>
                      <a:cubicBezTo>
                        <a:pt x="8455" y="4869"/>
                        <a:pt x="8694" y="6044"/>
                        <a:pt x="8412" y="7152"/>
                      </a:cubicBezTo>
                      <a:cubicBezTo>
                        <a:pt x="7868" y="9129"/>
                        <a:pt x="5846" y="10303"/>
                        <a:pt x="3891" y="9760"/>
                      </a:cubicBezTo>
                      <a:cubicBezTo>
                        <a:pt x="1913" y="9238"/>
                        <a:pt x="739" y="7216"/>
                        <a:pt x="1283" y="5239"/>
                      </a:cubicBezTo>
                      <a:lnTo>
                        <a:pt x="1283" y="5239"/>
                      </a:lnTo>
                      <a:cubicBezTo>
                        <a:pt x="1326" y="5043"/>
                        <a:pt x="1217" y="4869"/>
                        <a:pt x="1022" y="4826"/>
                      </a:cubicBezTo>
                      <a:cubicBezTo>
                        <a:pt x="848" y="4782"/>
                        <a:pt x="674" y="4892"/>
                        <a:pt x="630" y="5066"/>
                      </a:cubicBezTo>
                      <a:cubicBezTo>
                        <a:pt x="0" y="7390"/>
                        <a:pt x="1391" y="9803"/>
                        <a:pt x="3717" y="10412"/>
                      </a:cubicBezTo>
                      <a:cubicBezTo>
                        <a:pt x="6042" y="11042"/>
                        <a:pt x="8433" y="9651"/>
                        <a:pt x="9063" y="7325"/>
                      </a:cubicBezTo>
                      <a:cubicBezTo>
                        <a:pt x="9411" y="6000"/>
                        <a:pt x="9107" y="4565"/>
                        <a:pt x="8259" y="3500"/>
                      </a:cubicBezTo>
                      <a:cubicBezTo>
                        <a:pt x="9672" y="2087"/>
                        <a:pt x="9672" y="2087"/>
                        <a:pt x="9672" y="2087"/>
                      </a:cubicBezTo>
                      <a:cubicBezTo>
                        <a:pt x="11020" y="3674"/>
                        <a:pt x="11520" y="5826"/>
                        <a:pt x="10976" y="7847"/>
                      </a:cubicBezTo>
                      <a:cubicBezTo>
                        <a:pt x="10889" y="8173"/>
                        <a:pt x="10781" y="8477"/>
                        <a:pt x="10651" y="8781"/>
                      </a:cubicBezTo>
                      <a:cubicBezTo>
                        <a:pt x="10846" y="8891"/>
                        <a:pt x="11020" y="9042"/>
                        <a:pt x="11194" y="9216"/>
                      </a:cubicBezTo>
                      <a:cubicBezTo>
                        <a:pt x="11368" y="8847"/>
                        <a:pt x="11520" y="8434"/>
                        <a:pt x="11629" y="8021"/>
                      </a:cubicBezTo>
                      <a:cubicBezTo>
                        <a:pt x="12238" y="5761"/>
                        <a:pt x="11672" y="3370"/>
                        <a:pt x="10151" y="1609"/>
                      </a:cubicBezTo>
                      <a:lnTo>
                        <a:pt x="10846" y="913"/>
                      </a:lnTo>
                      <a:close/>
                      <a:moveTo>
                        <a:pt x="4848" y="6934"/>
                      </a:moveTo>
                      <a:lnTo>
                        <a:pt x="4848" y="6934"/>
                      </a:lnTo>
                      <a:cubicBezTo>
                        <a:pt x="4434" y="6934"/>
                        <a:pt x="4108" y="6608"/>
                        <a:pt x="4108" y="6196"/>
                      </a:cubicBezTo>
                      <a:cubicBezTo>
                        <a:pt x="4108" y="5804"/>
                        <a:pt x="4434" y="5478"/>
                        <a:pt x="4848" y="5478"/>
                      </a:cubicBezTo>
                      <a:cubicBezTo>
                        <a:pt x="5238" y="5478"/>
                        <a:pt x="5564" y="5804"/>
                        <a:pt x="5564" y="6196"/>
                      </a:cubicBezTo>
                      <a:cubicBezTo>
                        <a:pt x="5564" y="6608"/>
                        <a:pt x="5238" y="6934"/>
                        <a:pt x="4848" y="6934"/>
                      </a:cubicBezTo>
                      <a:close/>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4" name="Freeform 15">
                  <a:extLst>
                    <a:ext uri="{FF2B5EF4-FFF2-40B4-BE49-F238E27FC236}">
                      <a16:creationId xmlns:a16="http://schemas.microsoft.com/office/drawing/2014/main" id="{61B95B03-C8FA-494E-9512-CAD5A06B990B}"/>
                    </a:ext>
                  </a:extLst>
                </p:cNvPr>
                <p:cNvSpPr>
                  <a:spLocks noChangeArrowheads="1"/>
                </p:cNvSpPr>
                <p:nvPr/>
              </p:nvSpPr>
              <p:spPr bwMode="auto">
                <a:xfrm>
                  <a:off x="9177553" y="1167328"/>
                  <a:ext cx="536794" cy="432143"/>
                </a:xfrm>
                <a:custGeom>
                  <a:avLst/>
                  <a:gdLst>
                    <a:gd name="T0" fmla="*/ 11237 w 11717"/>
                    <a:gd name="T1" fmla="*/ 7433 h 9434"/>
                    <a:gd name="T2" fmla="*/ 11237 w 11717"/>
                    <a:gd name="T3" fmla="*/ 7433 h 9434"/>
                    <a:gd name="T4" fmla="*/ 6152 w 11717"/>
                    <a:gd name="T5" fmla="*/ 8216 h 9434"/>
                    <a:gd name="T6" fmla="*/ 1673 w 11717"/>
                    <a:gd name="T7" fmla="*/ 456 h 9434"/>
                    <a:gd name="T8" fmla="*/ 1673 w 11717"/>
                    <a:gd name="T9" fmla="*/ 391 h 9434"/>
                    <a:gd name="T10" fmla="*/ 1369 w 11717"/>
                    <a:gd name="T11" fmla="*/ 22 h 9434"/>
                    <a:gd name="T12" fmla="*/ 1369 w 11717"/>
                    <a:gd name="T13" fmla="*/ 22 h 9434"/>
                    <a:gd name="T14" fmla="*/ 1021 w 11717"/>
                    <a:gd name="T15" fmla="*/ 283 h 9434"/>
                    <a:gd name="T16" fmla="*/ 5978 w 11717"/>
                    <a:gd name="T17" fmla="*/ 8890 h 9434"/>
                    <a:gd name="T18" fmla="*/ 11716 w 11717"/>
                    <a:gd name="T19" fmla="*/ 7912 h 9434"/>
                    <a:gd name="T20" fmla="*/ 11563 w 11717"/>
                    <a:gd name="T21" fmla="*/ 7781 h 9434"/>
                    <a:gd name="T22" fmla="*/ 11237 w 11717"/>
                    <a:gd name="T23" fmla="*/ 7433 h 9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17" h="9434">
                      <a:moveTo>
                        <a:pt x="11237" y="7433"/>
                      </a:moveTo>
                      <a:lnTo>
                        <a:pt x="11237" y="7433"/>
                      </a:lnTo>
                      <a:cubicBezTo>
                        <a:pt x="9781" y="8368"/>
                        <a:pt x="7955" y="8716"/>
                        <a:pt x="6152" y="8216"/>
                      </a:cubicBezTo>
                      <a:cubicBezTo>
                        <a:pt x="2760" y="7325"/>
                        <a:pt x="761" y="3847"/>
                        <a:pt x="1673" y="456"/>
                      </a:cubicBezTo>
                      <a:cubicBezTo>
                        <a:pt x="1673" y="435"/>
                        <a:pt x="1673" y="413"/>
                        <a:pt x="1673" y="391"/>
                      </a:cubicBezTo>
                      <a:cubicBezTo>
                        <a:pt x="1695" y="196"/>
                        <a:pt x="1543" y="43"/>
                        <a:pt x="1369" y="22"/>
                      </a:cubicBezTo>
                      <a:lnTo>
                        <a:pt x="1369" y="22"/>
                      </a:lnTo>
                      <a:cubicBezTo>
                        <a:pt x="1195" y="0"/>
                        <a:pt x="1043" y="109"/>
                        <a:pt x="1021" y="283"/>
                      </a:cubicBezTo>
                      <a:cubicBezTo>
                        <a:pt x="0" y="4021"/>
                        <a:pt x="2239" y="7868"/>
                        <a:pt x="5978" y="8890"/>
                      </a:cubicBezTo>
                      <a:cubicBezTo>
                        <a:pt x="8020" y="9433"/>
                        <a:pt x="10085" y="9020"/>
                        <a:pt x="11716" y="7912"/>
                      </a:cubicBezTo>
                      <a:cubicBezTo>
                        <a:pt x="11672" y="7890"/>
                        <a:pt x="11607" y="7847"/>
                        <a:pt x="11563" y="7781"/>
                      </a:cubicBezTo>
                      <a:cubicBezTo>
                        <a:pt x="11433" y="7694"/>
                        <a:pt x="11324" y="7564"/>
                        <a:pt x="11237" y="7433"/>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5" name="Freeform 16">
                  <a:extLst>
                    <a:ext uri="{FF2B5EF4-FFF2-40B4-BE49-F238E27FC236}">
                      <a16:creationId xmlns:a16="http://schemas.microsoft.com/office/drawing/2014/main" id="{92AB1E8B-65A1-9641-BF57-19A16904F0F3}"/>
                    </a:ext>
                  </a:extLst>
                </p:cNvPr>
                <p:cNvSpPr>
                  <a:spLocks noChangeArrowheads="1"/>
                </p:cNvSpPr>
                <p:nvPr/>
              </p:nvSpPr>
              <p:spPr bwMode="auto">
                <a:xfrm>
                  <a:off x="9699195" y="1395420"/>
                  <a:ext cx="124451" cy="124451"/>
                </a:xfrm>
                <a:custGeom>
                  <a:avLst/>
                  <a:gdLst>
                    <a:gd name="T0" fmla="*/ 0 w 2718"/>
                    <a:gd name="T1" fmla="*/ 1370 h 2718"/>
                    <a:gd name="T2" fmla="*/ 0 w 2718"/>
                    <a:gd name="T3" fmla="*/ 1370 h 2718"/>
                    <a:gd name="T4" fmla="*/ 1348 w 2718"/>
                    <a:gd name="T5" fmla="*/ 2717 h 2718"/>
                    <a:gd name="T6" fmla="*/ 2717 w 2718"/>
                    <a:gd name="T7" fmla="*/ 1370 h 2718"/>
                    <a:gd name="T8" fmla="*/ 2717 w 2718"/>
                    <a:gd name="T9" fmla="*/ 1370 h 2718"/>
                    <a:gd name="T10" fmla="*/ 1370 w 2718"/>
                    <a:gd name="T11" fmla="*/ 0 h 2718"/>
                    <a:gd name="T12" fmla="*/ 0 w 2718"/>
                    <a:gd name="T13" fmla="*/ 1348 h 2718"/>
                    <a:gd name="T14" fmla="*/ 0 w 2718"/>
                    <a:gd name="T15" fmla="*/ 1370 h 27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8" h="2718">
                      <a:moveTo>
                        <a:pt x="0" y="1370"/>
                      </a:moveTo>
                      <a:lnTo>
                        <a:pt x="0" y="1370"/>
                      </a:lnTo>
                      <a:cubicBezTo>
                        <a:pt x="0" y="2109"/>
                        <a:pt x="609" y="2717"/>
                        <a:pt x="1348" y="2717"/>
                      </a:cubicBezTo>
                      <a:cubicBezTo>
                        <a:pt x="2109" y="2717"/>
                        <a:pt x="2717" y="2130"/>
                        <a:pt x="2717" y="1370"/>
                      </a:cubicBezTo>
                      <a:lnTo>
                        <a:pt x="2717" y="1370"/>
                      </a:lnTo>
                      <a:cubicBezTo>
                        <a:pt x="2717" y="609"/>
                        <a:pt x="2109" y="0"/>
                        <a:pt x="1370" y="0"/>
                      </a:cubicBezTo>
                      <a:cubicBezTo>
                        <a:pt x="609" y="0"/>
                        <a:pt x="0" y="609"/>
                        <a:pt x="0" y="1348"/>
                      </a:cubicBezTo>
                      <a:cubicBezTo>
                        <a:pt x="0" y="1348"/>
                        <a:pt x="0" y="1348"/>
                        <a:pt x="0" y="1370"/>
                      </a:cubicBezTo>
                    </a:path>
                  </a:pathLst>
                </a:custGeom>
                <a:solidFill>
                  <a:schemeClr val="accent2"/>
                </a:solidFill>
                <a:ln>
                  <a:solidFill>
                    <a:schemeClr val="accent2"/>
                  </a:solid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194" name="Group 193">
              <a:extLst>
                <a:ext uri="{FF2B5EF4-FFF2-40B4-BE49-F238E27FC236}">
                  <a16:creationId xmlns:a16="http://schemas.microsoft.com/office/drawing/2014/main" id="{81840D73-E0FE-EF49-9F92-5C1CE54FEF08}"/>
                </a:ext>
              </a:extLst>
            </p:cNvPr>
            <p:cNvGrpSpPr/>
            <p:nvPr/>
          </p:nvGrpSpPr>
          <p:grpSpPr>
            <a:xfrm>
              <a:off x="6513029" y="4288444"/>
              <a:ext cx="880862" cy="880862"/>
              <a:chOff x="6513029" y="4288444"/>
              <a:chExt cx="880862" cy="880862"/>
            </a:xfrm>
          </p:grpSpPr>
          <p:sp>
            <p:nvSpPr>
              <p:cNvPr id="34" name="Oval 33">
                <a:extLst>
                  <a:ext uri="{FF2B5EF4-FFF2-40B4-BE49-F238E27FC236}">
                    <a16:creationId xmlns:a16="http://schemas.microsoft.com/office/drawing/2014/main" id="{071F8483-5C68-2045-8FBD-DDB06718168D}"/>
                  </a:ext>
                </a:extLst>
              </p:cNvPr>
              <p:cNvSpPr/>
              <p:nvPr/>
            </p:nvSpPr>
            <p:spPr>
              <a:xfrm>
                <a:off x="6513029" y="4288444"/>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grpSp>
            <p:nvGrpSpPr>
              <p:cNvPr id="126" name="Group 125">
                <a:extLst>
                  <a:ext uri="{FF2B5EF4-FFF2-40B4-BE49-F238E27FC236}">
                    <a16:creationId xmlns:a16="http://schemas.microsoft.com/office/drawing/2014/main" id="{5BCBBB76-0015-D34F-8EF0-2A32DF1D9275}"/>
                  </a:ext>
                </a:extLst>
              </p:cNvPr>
              <p:cNvGrpSpPr/>
              <p:nvPr/>
            </p:nvGrpSpPr>
            <p:grpSpPr>
              <a:xfrm>
                <a:off x="6725119" y="4455735"/>
                <a:ext cx="491422" cy="528836"/>
                <a:chOff x="-3211813" y="383202"/>
                <a:chExt cx="761662" cy="819650"/>
              </a:xfrm>
              <a:solidFill>
                <a:schemeClr val="tx1"/>
              </a:solidFill>
            </p:grpSpPr>
            <p:sp>
              <p:nvSpPr>
                <p:cNvPr id="127" name="Freeform 1">
                  <a:extLst>
                    <a:ext uri="{FF2B5EF4-FFF2-40B4-BE49-F238E27FC236}">
                      <a16:creationId xmlns:a16="http://schemas.microsoft.com/office/drawing/2014/main" id="{FDA9ED5A-A692-AC41-84E5-F94095C7D46A}"/>
                    </a:ext>
                  </a:extLst>
                </p:cNvPr>
                <p:cNvSpPr>
                  <a:spLocks noChangeArrowheads="1"/>
                </p:cNvSpPr>
                <p:nvPr/>
              </p:nvSpPr>
              <p:spPr bwMode="auto">
                <a:xfrm>
                  <a:off x="-3211813" y="820684"/>
                  <a:ext cx="355657" cy="382168"/>
                </a:xfrm>
                <a:custGeom>
                  <a:avLst/>
                  <a:gdLst>
                    <a:gd name="T0" fmla="*/ 9031 w 9720"/>
                    <a:gd name="T1" fmla="*/ 0 h 9720"/>
                    <a:gd name="T2" fmla="*/ 9031 w 9720"/>
                    <a:gd name="T3" fmla="*/ 0 h 9720"/>
                    <a:gd name="T4" fmla="*/ 687 w 9720"/>
                    <a:gd name="T5" fmla="*/ 0 h 9720"/>
                    <a:gd name="T6" fmla="*/ 0 w 9720"/>
                    <a:gd name="T7" fmla="*/ 688 h 9720"/>
                    <a:gd name="T8" fmla="*/ 0 w 9720"/>
                    <a:gd name="T9" fmla="*/ 9032 h 9720"/>
                    <a:gd name="T10" fmla="*/ 687 w 9720"/>
                    <a:gd name="T11" fmla="*/ 9719 h 9720"/>
                    <a:gd name="T12" fmla="*/ 9031 w 9720"/>
                    <a:gd name="T13" fmla="*/ 9719 h 9720"/>
                    <a:gd name="T14" fmla="*/ 9719 w 9720"/>
                    <a:gd name="T15" fmla="*/ 9032 h 9720"/>
                    <a:gd name="T16" fmla="*/ 9719 w 9720"/>
                    <a:gd name="T17" fmla="*/ 688 h 9720"/>
                    <a:gd name="T18" fmla="*/ 9031 w 9720"/>
                    <a:gd name="T19" fmla="*/ 0 h 9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720" h="9720">
                      <a:moveTo>
                        <a:pt x="9031" y="0"/>
                      </a:moveTo>
                      <a:lnTo>
                        <a:pt x="9031" y="0"/>
                      </a:lnTo>
                      <a:cubicBezTo>
                        <a:pt x="687" y="0"/>
                        <a:pt x="687" y="0"/>
                        <a:pt x="687" y="0"/>
                      </a:cubicBezTo>
                      <a:cubicBezTo>
                        <a:pt x="312" y="0"/>
                        <a:pt x="0" y="313"/>
                        <a:pt x="0" y="688"/>
                      </a:cubicBezTo>
                      <a:cubicBezTo>
                        <a:pt x="0" y="9032"/>
                        <a:pt x="0" y="9032"/>
                        <a:pt x="0" y="9032"/>
                      </a:cubicBezTo>
                      <a:cubicBezTo>
                        <a:pt x="0" y="9407"/>
                        <a:pt x="312" y="9719"/>
                        <a:pt x="687" y="9719"/>
                      </a:cubicBezTo>
                      <a:cubicBezTo>
                        <a:pt x="9031" y="9719"/>
                        <a:pt x="9031" y="9719"/>
                        <a:pt x="9031" y="9719"/>
                      </a:cubicBezTo>
                      <a:cubicBezTo>
                        <a:pt x="9406" y="9719"/>
                        <a:pt x="9719" y="9407"/>
                        <a:pt x="9719" y="9032"/>
                      </a:cubicBezTo>
                      <a:cubicBezTo>
                        <a:pt x="9719" y="688"/>
                        <a:pt x="9719" y="688"/>
                        <a:pt x="9719" y="688"/>
                      </a:cubicBezTo>
                      <a:cubicBezTo>
                        <a:pt x="9719" y="313"/>
                        <a:pt x="9406" y="0"/>
                        <a:pt x="9031"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8" name="Freeform 2">
                  <a:extLst>
                    <a:ext uri="{FF2B5EF4-FFF2-40B4-BE49-F238E27FC236}">
                      <a16:creationId xmlns:a16="http://schemas.microsoft.com/office/drawing/2014/main" id="{1DFE4D80-7019-8944-B89E-EEE2DD1032B2}"/>
                    </a:ext>
                  </a:extLst>
                </p:cNvPr>
                <p:cNvSpPr>
                  <a:spLocks noChangeArrowheads="1"/>
                </p:cNvSpPr>
                <p:nvPr/>
              </p:nvSpPr>
              <p:spPr bwMode="auto">
                <a:xfrm>
                  <a:off x="-2821945" y="465566"/>
                  <a:ext cx="296274" cy="315757"/>
                </a:xfrm>
                <a:custGeom>
                  <a:avLst/>
                  <a:gdLst>
                    <a:gd name="T0" fmla="*/ 8094 w 8095"/>
                    <a:gd name="T1" fmla="*/ 4656 h 8032"/>
                    <a:gd name="T2" fmla="*/ 8094 w 8095"/>
                    <a:gd name="T3" fmla="*/ 4656 h 8032"/>
                    <a:gd name="T4" fmla="*/ 8094 w 8095"/>
                    <a:gd name="T5" fmla="*/ 688 h 8032"/>
                    <a:gd name="T6" fmla="*/ 8062 w 8095"/>
                    <a:gd name="T7" fmla="*/ 563 h 8032"/>
                    <a:gd name="T8" fmla="*/ 8062 w 8095"/>
                    <a:gd name="T9" fmla="*/ 500 h 8032"/>
                    <a:gd name="T10" fmla="*/ 8031 w 8095"/>
                    <a:gd name="T11" fmla="*/ 438 h 8032"/>
                    <a:gd name="T12" fmla="*/ 8000 w 8095"/>
                    <a:gd name="T13" fmla="*/ 375 h 8032"/>
                    <a:gd name="T14" fmla="*/ 7969 w 8095"/>
                    <a:gd name="T15" fmla="*/ 313 h 8032"/>
                    <a:gd name="T16" fmla="*/ 7875 w 8095"/>
                    <a:gd name="T17" fmla="*/ 219 h 8032"/>
                    <a:gd name="T18" fmla="*/ 7875 w 8095"/>
                    <a:gd name="T19" fmla="*/ 188 h 8032"/>
                    <a:gd name="T20" fmla="*/ 7781 w 8095"/>
                    <a:gd name="T21" fmla="*/ 125 h 8032"/>
                    <a:gd name="T22" fmla="*/ 7719 w 8095"/>
                    <a:gd name="T23" fmla="*/ 94 h 8032"/>
                    <a:gd name="T24" fmla="*/ 7656 w 8095"/>
                    <a:gd name="T25" fmla="*/ 63 h 8032"/>
                    <a:gd name="T26" fmla="*/ 7594 w 8095"/>
                    <a:gd name="T27" fmla="*/ 31 h 8032"/>
                    <a:gd name="T28" fmla="*/ 7531 w 8095"/>
                    <a:gd name="T29" fmla="*/ 0 h 8032"/>
                    <a:gd name="T30" fmla="*/ 7406 w 8095"/>
                    <a:gd name="T31" fmla="*/ 0 h 8032"/>
                    <a:gd name="T32" fmla="*/ 7375 w 8095"/>
                    <a:gd name="T33" fmla="*/ 0 h 8032"/>
                    <a:gd name="T34" fmla="*/ 3438 w 8095"/>
                    <a:gd name="T35" fmla="*/ 0 h 8032"/>
                    <a:gd name="T36" fmla="*/ 2750 w 8095"/>
                    <a:gd name="T37" fmla="*/ 688 h 8032"/>
                    <a:gd name="T38" fmla="*/ 3438 w 8095"/>
                    <a:gd name="T39" fmla="*/ 1375 h 8032"/>
                    <a:gd name="T40" fmla="*/ 5719 w 8095"/>
                    <a:gd name="T41" fmla="*/ 1375 h 8032"/>
                    <a:gd name="T42" fmla="*/ 250 w 8095"/>
                    <a:gd name="T43" fmla="*/ 6844 h 8032"/>
                    <a:gd name="T44" fmla="*/ 250 w 8095"/>
                    <a:gd name="T45" fmla="*/ 7813 h 8032"/>
                    <a:gd name="T46" fmla="*/ 750 w 8095"/>
                    <a:gd name="T47" fmla="*/ 8031 h 8032"/>
                    <a:gd name="T48" fmla="*/ 1250 w 8095"/>
                    <a:gd name="T49" fmla="*/ 7813 h 8032"/>
                    <a:gd name="T50" fmla="*/ 6688 w 8095"/>
                    <a:gd name="T51" fmla="*/ 2375 h 8032"/>
                    <a:gd name="T52" fmla="*/ 6688 w 8095"/>
                    <a:gd name="T53" fmla="*/ 4656 h 8032"/>
                    <a:gd name="T54" fmla="*/ 7375 w 8095"/>
                    <a:gd name="T55" fmla="*/ 5344 h 8032"/>
                    <a:gd name="T56" fmla="*/ 8094 w 8095"/>
                    <a:gd name="T57" fmla="*/ 4656 h 8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95" h="8032">
                      <a:moveTo>
                        <a:pt x="8094" y="4656"/>
                      </a:moveTo>
                      <a:lnTo>
                        <a:pt x="8094" y="4656"/>
                      </a:lnTo>
                      <a:cubicBezTo>
                        <a:pt x="8094" y="688"/>
                        <a:pt x="8094" y="688"/>
                        <a:pt x="8094" y="688"/>
                      </a:cubicBezTo>
                      <a:cubicBezTo>
                        <a:pt x="8094" y="656"/>
                        <a:pt x="8094" y="594"/>
                        <a:pt x="8062" y="563"/>
                      </a:cubicBezTo>
                      <a:cubicBezTo>
                        <a:pt x="8062" y="531"/>
                        <a:pt x="8062" y="531"/>
                        <a:pt x="8062" y="500"/>
                      </a:cubicBezTo>
                      <a:cubicBezTo>
                        <a:pt x="8031" y="469"/>
                        <a:pt x="8031" y="438"/>
                        <a:pt x="8031" y="438"/>
                      </a:cubicBezTo>
                      <a:cubicBezTo>
                        <a:pt x="8031" y="406"/>
                        <a:pt x="8000" y="375"/>
                        <a:pt x="8000" y="375"/>
                      </a:cubicBezTo>
                      <a:cubicBezTo>
                        <a:pt x="8000" y="344"/>
                        <a:pt x="7969" y="313"/>
                        <a:pt x="7969" y="313"/>
                      </a:cubicBezTo>
                      <a:cubicBezTo>
                        <a:pt x="7938" y="281"/>
                        <a:pt x="7906" y="250"/>
                        <a:pt x="7875" y="219"/>
                      </a:cubicBezTo>
                      <a:cubicBezTo>
                        <a:pt x="7875" y="188"/>
                        <a:pt x="7875" y="188"/>
                        <a:pt x="7875" y="188"/>
                      </a:cubicBezTo>
                      <a:cubicBezTo>
                        <a:pt x="7844" y="156"/>
                        <a:pt x="7813" y="156"/>
                        <a:pt x="7781" y="125"/>
                      </a:cubicBezTo>
                      <a:cubicBezTo>
                        <a:pt x="7750" y="94"/>
                        <a:pt x="7750" y="94"/>
                        <a:pt x="7719" y="94"/>
                      </a:cubicBezTo>
                      <a:cubicBezTo>
                        <a:pt x="7688" y="63"/>
                        <a:pt x="7688" y="63"/>
                        <a:pt x="7656" y="63"/>
                      </a:cubicBezTo>
                      <a:cubicBezTo>
                        <a:pt x="7625" y="31"/>
                        <a:pt x="7594" y="31"/>
                        <a:pt x="7594" y="31"/>
                      </a:cubicBezTo>
                      <a:cubicBezTo>
                        <a:pt x="7563" y="31"/>
                        <a:pt x="7531" y="31"/>
                        <a:pt x="7531" y="0"/>
                      </a:cubicBezTo>
                      <a:cubicBezTo>
                        <a:pt x="7469" y="0"/>
                        <a:pt x="7437" y="0"/>
                        <a:pt x="7406" y="0"/>
                      </a:cubicBezTo>
                      <a:cubicBezTo>
                        <a:pt x="7406" y="0"/>
                        <a:pt x="7406" y="0"/>
                        <a:pt x="7375" y="0"/>
                      </a:cubicBezTo>
                      <a:cubicBezTo>
                        <a:pt x="3438" y="0"/>
                        <a:pt x="3438" y="0"/>
                        <a:pt x="3438" y="0"/>
                      </a:cubicBezTo>
                      <a:cubicBezTo>
                        <a:pt x="3063" y="0"/>
                        <a:pt x="2750" y="313"/>
                        <a:pt x="2750" y="688"/>
                      </a:cubicBezTo>
                      <a:cubicBezTo>
                        <a:pt x="2750" y="1063"/>
                        <a:pt x="3063" y="1375"/>
                        <a:pt x="3438" y="1375"/>
                      </a:cubicBezTo>
                      <a:cubicBezTo>
                        <a:pt x="5719" y="1375"/>
                        <a:pt x="5719" y="1375"/>
                        <a:pt x="5719" y="1375"/>
                      </a:cubicBezTo>
                      <a:cubicBezTo>
                        <a:pt x="250" y="6844"/>
                        <a:pt x="250" y="6844"/>
                        <a:pt x="250" y="6844"/>
                      </a:cubicBezTo>
                      <a:cubicBezTo>
                        <a:pt x="0" y="7094"/>
                        <a:pt x="0" y="7563"/>
                        <a:pt x="250" y="7813"/>
                      </a:cubicBezTo>
                      <a:cubicBezTo>
                        <a:pt x="406" y="7969"/>
                        <a:pt x="563" y="8031"/>
                        <a:pt x="750" y="8031"/>
                      </a:cubicBezTo>
                      <a:cubicBezTo>
                        <a:pt x="938" y="8031"/>
                        <a:pt x="1125" y="7969"/>
                        <a:pt x="1250" y="7813"/>
                      </a:cubicBezTo>
                      <a:cubicBezTo>
                        <a:pt x="6688" y="2375"/>
                        <a:pt x="6688" y="2375"/>
                        <a:pt x="6688" y="2375"/>
                      </a:cubicBezTo>
                      <a:cubicBezTo>
                        <a:pt x="6688" y="4656"/>
                        <a:pt x="6688" y="4656"/>
                        <a:pt x="6688" y="4656"/>
                      </a:cubicBezTo>
                      <a:cubicBezTo>
                        <a:pt x="6688" y="5031"/>
                        <a:pt x="7000" y="5344"/>
                        <a:pt x="7375" y="5344"/>
                      </a:cubicBezTo>
                      <a:cubicBezTo>
                        <a:pt x="7781" y="5344"/>
                        <a:pt x="8094" y="5031"/>
                        <a:pt x="8094" y="4656"/>
                      </a:cubicBezTo>
                    </a:path>
                  </a:pathLst>
                </a:custGeom>
                <a:solidFill>
                  <a:schemeClr val="accent2"/>
                </a:solidFill>
                <a:ln>
                  <a:solidFill>
                    <a:schemeClr val="accent2"/>
                  </a:solid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29" name="Freeform 3">
                  <a:extLst>
                    <a:ext uri="{FF2B5EF4-FFF2-40B4-BE49-F238E27FC236}">
                      <a16:creationId xmlns:a16="http://schemas.microsoft.com/office/drawing/2014/main" id="{C3F5F942-DABE-8C47-A962-97DAAC5CA26E}"/>
                    </a:ext>
                  </a:extLst>
                </p:cNvPr>
                <p:cNvSpPr>
                  <a:spLocks noChangeArrowheads="1"/>
                </p:cNvSpPr>
                <p:nvPr/>
              </p:nvSpPr>
              <p:spPr bwMode="auto">
                <a:xfrm>
                  <a:off x="-3084816" y="383202"/>
                  <a:ext cx="101824" cy="109414"/>
                </a:xfrm>
                <a:custGeom>
                  <a:avLst/>
                  <a:gdLst>
                    <a:gd name="T0" fmla="*/ 687 w 2782"/>
                    <a:gd name="T1" fmla="*/ 2782 h 2783"/>
                    <a:gd name="T2" fmla="*/ 687 w 2782"/>
                    <a:gd name="T3" fmla="*/ 2782 h 2783"/>
                    <a:gd name="T4" fmla="*/ 1375 w 2782"/>
                    <a:gd name="T5" fmla="*/ 2094 h 2783"/>
                    <a:gd name="T6" fmla="*/ 1375 w 2782"/>
                    <a:gd name="T7" fmla="*/ 1407 h 2783"/>
                    <a:gd name="T8" fmla="*/ 2062 w 2782"/>
                    <a:gd name="T9" fmla="*/ 1407 h 2783"/>
                    <a:gd name="T10" fmla="*/ 2781 w 2782"/>
                    <a:gd name="T11" fmla="*/ 719 h 2783"/>
                    <a:gd name="T12" fmla="*/ 2062 w 2782"/>
                    <a:gd name="T13" fmla="*/ 0 h 2783"/>
                    <a:gd name="T14" fmla="*/ 687 w 2782"/>
                    <a:gd name="T15" fmla="*/ 0 h 2783"/>
                    <a:gd name="T16" fmla="*/ 0 w 2782"/>
                    <a:gd name="T17" fmla="*/ 719 h 2783"/>
                    <a:gd name="T18" fmla="*/ 0 w 2782"/>
                    <a:gd name="T19" fmla="*/ 2094 h 2783"/>
                    <a:gd name="T20" fmla="*/ 687 w 2782"/>
                    <a:gd name="T21" fmla="*/ 2782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687" y="2782"/>
                      </a:moveTo>
                      <a:lnTo>
                        <a:pt x="687" y="2782"/>
                      </a:lnTo>
                      <a:cubicBezTo>
                        <a:pt x="1062" y="2782"/>
                        <a:pt x="1375" y="2469"/>
                        <a:pt x="1375" y="2094"/>
                      </a:cubicBezTo>
                      <a:cubicBezTo>
                        <a:pt x="1375" y="1407"/>
                        <a:pt x="1375" y="1407"/>
                        <a:pt x="1375" y="1407"/>
                      </a:cubicBezTo>
                      <a:cubicBezTo>
                        <a:pt x="2062" y="1407"/>
                        <a:pt x="2062" y="1407"/>
                        <a:pt x="2062" y="1407"/>
                      </a:cubicBezTo>
                      <a:cubicBezTo>
                        <a:pt x="2468" y="1407"/>
                        <a:pt x="2781" y="1094"/>
                        <a:pt x="2781" y="719"/>
                      </a:cubicBezTo>
                      <a:cubicBezTo>
                        <a:pt x="2781" y="313"/>
                        <a:pt x="2468" y="0"/>
                        <a:pt x="2062" y="0"/>
                      </a:cubicBezTo>
                      <a:cubicBezTo>
                        <a:pt x="687" y="0"/>
                        <a:pt x="687" y="0"/>
                        <a:pt x="687" y="0"/>
                      </a:cubicBezTo>
                      <a:cubicBezTo>
                        <a:pt x="312" y="0"/>
                        <a:pt x="0" y="313"/>
                        <a:pt x="0" y="719"/>
                      </a:cubicBezTo>
                      <a:cubicBezTo>
                        <a:pt x="0" y="2094"/>
                        <a:pt x="0" y="2094"/>
                        <a:pt x="0" y="2094"/>
                      </a:cubicBezTo>
                      <a:cubicBezTo>
                        <a:pt x="0" y="2469"/>
                        <a:pt x="312" y="2782"/>
                        <a:pt x="687" y="2782"/>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0" name="Freeform 4">
                  <a:extLst>
                    <a:ext uri="{FF2B5EF4-FFF2-40B4-BE49-F238E27FC236}">
                      <a16:creationId xmlns:a16="http://schemas.microsoft.com/office/drawing/2014/main" id="{2A2A689A-103C-FB46-8459-EB8BB4A5E571}"/>
                    </a:ext>
                  </a:extLst>
                </p:cNvPr>
                <p:cNvSpPr>
                  <a:spLocks noChangeArrowheads="1"/>
                </p:cNvSpPr>
                <p:nvPr/>
              </p:nvSpPr>
              <p:spPr bwMode="auto">
                <a:xfrm>
                  <a:off x="-2551975" y="383202"/>
                  <a:ext cx="101824" cy="109414"/>
                </a:xfrm>
                <a:custGeom>
                  <a:avLst/>
                  <a:gdLst>
                    <a:gd name="T0" fmla="*/ 2094 w 2782"/>
                    <a:gd name="T1" fmla="*/ 0 h 2783"/>
                    <a:gd name="T2" fmla="*/ 2094 w 2782"/>
                    <a:gd name="T3" fmla="*/ 0 h 2783"/>
                    <a:gd name="T4" fmla="*/ 719 w 2782"/>
                    <a:gd name="T5" fmla="*/ 0 h 2783"/>
                    <a:gd name="T6" fmla="*/ 0 w 2782"/>
                    <a:gd name="T7" fmla="*/ 719 h 2783"/>
                    <a:gd name="T8" fmla="*/ 719 w 2782"/>
                    <a:gd name="T9" fmla="*/ 1407 h 2783"/>
                    <a:gd name="T10" fmla="*/ 1406 w 2782"/>
                    <a:gd name="T11" fmla="*/ 1407 h 2783"/>
                    <a:gd name="T12" fmla="*/ 1406 w 2782"/>
                    <a:gd name="T13" fmla="*/ 2094 h 2783"/>
                    <a:gd name="T14" fmla="*/ 2094 w 2782"/>
                    <a:gd name="T15" fmla="*/ 2782 h 2783"/>
                    <a:gd name="T16" fmla="*/ 2781 w 2782"/>
                    <a:gd name="T17" fmla="*/ 2094 h 2783"/>
                    <a:gd name="T18" fmla="*/ 2781 w 2782"/>
                    <a:gd name="T19" fmla="*/ 719 h 2783"/>
                    <a:gd name="T20" fmla="*/ 2094 w 2782"/>
                    <a:gd name="T21" fmla="*/ 0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2094" y="0"/>
                      </a:moveTo>
                      <a:lnTo>
                        <a:pt x="2094" y="0"/>
                      </a:lnTo>
                      <a:cubicBezTo>
                        <a:pt x="719" y="0"/>
                        <a:pt x="719" y="0"/>
                        <a:pt x="719" y="0"/>
                      </a:cubicBezTo>
                      <a:cubicBezTo>
                        <a:pt x="313" y="0"/>
                        <a:pt x="0" y="313"/>
                        <a:pt x="0" y="719"/>
                      </a:cubicBezTo>
                      <a:cubicBezTo>
                        <a:pt x="0" y="1094"/>
                        <a:pt x="313" y="1407"/>
                        <a:pt x="719" y="1407"/>
                      </a:cubicBezTo>
                      <a:cubicBezTo>
                        <a:pt x="1406" y="1407"/>
                        <a:pt x="1406" y="1407"/>
                        <a:pt x="1406" y="1407"/>
                      </a:cubicBezTo>
                      <a:cubicBezTo>
                        <a:pt x="1406" y="2094"/>
                        <a:pt x="1406" y="2094"/>
                        <a:pt x="1406" y="2094"/>
                      </a:cubicBezTo>
                      <a:cubicBezTo>
                        <a:pt x="1406" y="2469"/>
                        <a:pt x="1719" y="2782"/>
                        <a:pt x="2094" y="2782"/>
                      </a:cubicBezTo>
                      <a:cubicBezTo>
                        <a:pt x="2469" y="2782"/>
                        <a:pt x="2781" y="2469"/>
                        <a:pt x="2781" y="2094"/>
                      </a:cubicBezTo>
                      <a:cubicBezTo>
                        <a:pt x="2781" y="719"/>
                        <a:pt x="2781" y="719"/>
                        <a:pt x="2781" y="719"/>
                      </a:cubicBezTo>
                      <a:cubicBezTo>
                        <a:pt x="2781" y="313"/>
                        <a:pt x="2469" y="0"/>
                        <a:pt x="209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1" name="Freeform 5">
                  <a:extLst>
                    <a:ext uri="{FF2B5EF4-FFF2-40B4-BE49-F238E27FC236}">
                      <a16:creationId xmlns:a16="http://schemas.microsoft.com/office/drawing/2014/main" id="{7D95E83B-28BE-4E47-A78A-54D7B5FEA93D}"/>
                    </a:ext>
                  </a:extLst>
                </p:cNvPr>
                <p:cNvSpPr>
                  <a:spLocks noChangeArrowheads="1"/>
                </p:cNvSpPr>
                <p:nvPr/>
              </p:nvSpPr>
              <p:spPr bwMode="auto">
                <a:xfrm>
                  <a:off x="-2500659" y="534405"/>
                  <a:ext cx="50347" cy="94675"/>
                </a:xfrm>
                <a:custGeom>
                  <a:avLst/>
                  <a:gdLst>
                    <a:gd name="T0" fmla="*/ 688 w 1376"/>
                    <a:gd name="T1" fmla="*/ 0 h 2407"/>
                    <a:gd name="T2" fmla="*/ 688 w 1376"/>
                    <a:gd name="T3" fmla="*/ 0 h 2407"/>
                    <a:gd name="T4" fmla="*/ 0 w 1376"/>
                    <a:gd name="T5" fmla="*/ 688 h 2407"/>
                    <a:gd name="T6" fmla="*/ 0 w 1376"/>
                    <a:gd name="T7" fmla="*/ 1719 h 2407"/>
                    <a:gd name="T8" fmla="*/ 688 w 1376"/>
                    <a:gd name="T9" fmla="*/ 2406 h 2407"/>
                    <a:gd name="T10" fmla="*/ 1375 w 1376"/>
                    <a:gd name="T11" fmla="*/ 1719 h 2407"/>
                    <a:gd name="T12" fmla="*/ 1375 w 1376"/>
                    <a:gd name="T13" fmla="*/ 688 h 2407"/>
                    <a:gd name="T14" fmla="*/ 688 w 1376"/>
                    <a:gd name="T15" fmla="*/ 0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8" y="0"/>
                      </a:moveTo>
                      <a:lnTo>
                        <a:pt x="688" y="0"/>
                      </a:lnTo>
                      <a:cubicBezTo>
                        <a:pt x="313" y="0"/>
                        <a:pt x="0" y="281"/>
                        <a:pt x="0" y="688"/>
                      </a:cubicBezTo>
                      <a:cubicBezTo>
                        <a:pt x="0" y="1719"/>
                        <a:pt x="0" y="1719"/>
                        <a:pt x="0" y="1719"/>
                      </a:cubicBezTo>
                      <a:cubicBezTo>
                        <a:pt x="0" y="2094"/>
                        <a:pt x="313" y="2406"/>
                        <a:pt x="688" y="2406"/>
                      </a:cubicBezTo>
                      <a:cubicBezTo>
                        <a:pt x="1063" y="2406"/>
                        <a:pt x="1375" y="2094"/>
                        <a:pt x="1375" y="1719"/>
                      </a:cubicBezTo>
                      <a:cubicBezTo>
                        <a:pt x="1375" y="688"/>
                        <a:pt x="1375" y="688"/>
                        <a:pt x="1375" y="688"/>
                      </a:cubicBezTo>
                      <a:cubicBezTo>
                        <a:pt x="1375" y="281"/>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2" name="Freeform 6">
                  <a:extLst>
                    <a:ext uri="{FF2B5EF4-FFF2-40B4-BE49-F238E27FC236}">
                      <a16:creationId xmlns:a16="http://schemas.microsoft.com/office/drawing/2014/main" id="{E3DA22D3-145C-6240-8F75-3813523C3DEA}"/>
                    </a:ext>
                  </a:extLst>
                </p:cNvPr>
                <p:cNvSpPr>
                  <a:spLocks noChangeArrowheads="1"/>
                </p:cNvSpPr>
                <p:nvPr/>
              </p:nvSpPr>
              <p:spPr bwMode="auto">
                <a:xfrm>
                  <a:off x="-2500659" y="670695"/>
                  <a:ext cx="50347" cy="94675"/>
                </a:xfrm>
                <a:custGeom>
                  <a:avLst/>
                  <a:gdLst>
                    <a:gd name="T0" fmla="*/ 688 w 1376"/>
                    <a:gd name="T1" fmla="*/ 0 h 2407"/>
                    <a:gd name="T2" fmla="*/ 688 w 1376"/>
                    <a:gd name="T3" fmla="*/ 0 h 2407"/>
                    <a:gd name="T4" fmla="*/ 0 w 1376"/>
                    <a:gd name="T5" fmla="*/ 687 h 2407"/>
                    <a:gd name="T6" fmla="*/ 0 w 1376"/>
                    <a:gd name="T7" fmla="*/ 1719 h 2407"/>
                    <a:gd name="T8" fmla="*/ 688 w 1376"/>
                    <a:gd name="T9" fmla="*/ 2406 h 2407"/>
                    <a:gd name="T10" fmla="*/ 1375 w 1376"/>
                    <a:gd name="T11" fmla="*/ 1719 h 2407"/>
                    <a:gd name="T12" fmla="*/ 1375 w 1376"/>
                    <a:gd name="T13" fmla="*/ 687 h 2407"/>
                    <a:gd name="T14" fmla="*/ 688 w 1376"/>
                    <a:gd name="T15" fmla="*/ 0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8" y="0"/>
                      </a:moveTo>
                      <a:lnTo>
                        <a:pt x="688" y="0"/>
                      </a:lnTo>
                      <a:cubicBezTo>
                        <a:pt x="313" y="0"/>
                        <a:pt x="0" y="312"/>
                        <a:pt x="0" y="687"/>
                      </a:cubicBezTo>
                      <a:cubicBezTo>
                        <a:pt x="0" y="1719"/>
                        <a:pt x="0" y="1719"/>
                        <a:pt x="0" y="1719"/>
                      </a:cubicBezTo>
                      <a:cubicBezTo>
                        <a:pt x="0" y="2094"/>
                        <a:pt x="313" y="2406"/>
                        <a:pt x="688" y="2406"/>
                      </a:cubicBezTo>
                      <a:cubicBezTo>
                        <a:pt x="1063" y="2406"/>
                        <a:pt x="1375" y="2094"/>
                        <a:pt x="1375" y="1719"/>
                      </a:cubicBezTo>
                      <a:cubicBezTo>
                        <a:pt x="1375" y="687"/>
                        <a:pt x="1375" y="687"/>
                        <a:pt x="1375" y="687"/>
                      </a:cubicBezTo>
                      <a:cubicBezTo>
                        <a:pt x="1375" y="312"/>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3" name="Freeform 7">
                  <a:extLst>
                    <a:ext uri="{FF2B5EF4-FFF2-40B4-BE49-F238E27FC236}">
                      <a16:creationId xmlns:a16="http://schemas.microsoft.com/office/drawing/2014/main" id="{1AC2A7B2-F8E8-C442-AF8E-8209EC241D54}"/>
                    </a:ext>
                  </a:extLst>
                </p:cNvPr>
                <p:cNvSpPr>
                  <a:spLocks noChangeArrowheads="1"/>
                </p:cNvSpPr>
                <p:nvPr/>
              </p:nvSpPr>
              <p:spPr bwMode="auto">
                <a:xfrm>
                  <a:off x="-3084816" y="534405"/>
                  <a:ext cx="50347" cy="94675"/>
                </a:xfrm>
                <a:custGeom>
                  <a:avLst/>
                  <a:gdLst>
                    <a:gd name="T0" fmla="*/ 687 w 1376"/>
                    <a:gd name="T1" fmla="*/ 2406 h 2407"/>
                    <a:gd name="T2" fmla="*/ 687 w 1376"/>
                    <a:gd name="T3" fmla="*/ 2406 h 2407"/>
                    <a:gd name="T4" fmla="*/ 1375 w 1376"/>
                    <a:gd name="T5" fmla="*/ 1719 h 2407"/>
                    <a:gd name="T6" fmla="*/ 1375 w 1376"/>
                    <a:gd name="T7" fmla="*/ 688 h 2407"/>
                    <a:gd name="T8" fmla="*/ 687 w 1376"/>
                    <a:gd name="T9" fmla="*/ 0 h 2407"/>
                    <a:gd name="T10" fmla="*/ 0 w 1376"/>
                    <a:gd name="T11" fmla="*/ 688 h 2407"/>
                    <a:gd name="T12" fmla="*/ 0 w 1376"/>
                    <a:gd name="T13" fmla="*/ 1719 h 2407"/>
                    <a:gd name="T14" fmla="*/ 687 w 1376"/>
                    <a:gd name="T15" fmla="*/ 2406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7" y="2406"/>
                      </a:moveTo>
                      <a:lnTo>
                        <a:pt x="687" y="2406"/>
                      </a:lnTo>
                      <a:cubicBezTo>
                        <a:pt x="1062" y="2406"/>
                        <a:pt x="1375" y="2094"/>
                        <a:pt x="1375" y="1719"/>
                      </a:cubicBezTo>
                      <a:cubicBezTo>
                        <a:pt x="1375" y="688"/>
                        <a:pt x="1375" y="688"/>
                        <a:pt x="1375" y="688"/>
                      </a:cubicBezTo>
                      <a:cubicBezTo>
                        <a:pt x="1375" y="281"/>
                        <a:pt x="1062" y="0"/>
                        <a:pt x="687" y="0"/>
                      </a:cubicBezTo>
                      <a:cubicBezTo>
                        <a:pt x="312" y="0"/>
                        <a:pt x="0" y="281"/>
                        <a:pt x="0" y="688"/>
                      </a:cubicBezTo>
                      <a:cubicBezTo>
                        <a:pt x="0" y="1719"/>
                        <a:pt x="0" y="1719"/>
                        <a:pt x="0" y="1719"/>
                      </a:cubicBezTo>
                      <a:cubicBezTo>
                        <a:pt x="0" y="2094"/>
                        <a:pt x="312" y="2406"/>
                        <a:pt x="687" y="2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4" name="Freeform 8">
                  <a:extLst>
                    <a:ext uri="{FF2B5EF4-FFF2-40B4-BE49-F238E27FC236}">
                      <a16:creationId xmlns:a16="http://schemas.microsoft.com/office/drawing/2014/main" id="{DDD91FC3-8CB1-A648-BA7B-D094A40E271D}"/>
                    </a:ext>
                  </a:extLst>
                </p:cNvPr>
                <p:cNvSpPr>
                  <a:spLocks noChangeArrowheads="1"/>
                </p:cNvSpPr>
                <p:nvPr/>
              </p:nvSpPr>
              <p:spPr bwMode="auto">
                <a:xfrm>
                  <a:off x="-3084816" y="670695"/>
                  <a:ext cx="50347" cy="94675"/>
                </a:xfrm>
                <a:custGeom>
                  <a:avLst/>
                  <a:gdLst>
                    <a:gd name="T0" fmla="*/ 687 w 1376"/>
                    <a:gd name="T1" fmla="*/ 2406 h 2407"/>
                    <a:gd name="T2" fmla="*/ 687 w 1376"/>
                    <a:gd name="T3" fmla="*/ 2406 h 2407"/>
                    <a:gd name="T4" fmla="*/ 1375 w 1376"/>
                    <a:gd name="T5" fmla="*/ 1719 h 2407"/>
                    <a:gd name="T6" fmla="*/ 1375 w 1376"/>
                    <a:gd name="T7" fmla="*/ 687 h 2407"/>
                    <a:gd name="T8" fmla="*/ 687 w 1376"/>
                    <a:gd name="T9" fmla="*/ 0 h 2407"/>
                    <a:gd name="T10" fmla="*/ 0 w 1376"/>
                    <a:gd name="T11" fmla="*/ 687 h 2407"/>
                    <a:gd name="T12" fmla="*/ 0 w 1376"/>
                    <a:gd name="T13" fmla="*/ 1719 h 2407"/>
                    <a:gd name="T14" fmla="*/ 687 w 1376"/>
                    <a:gd name="T15" fmla="*/ 2406 h 24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07">
                      <a:moveTo>
                        <a:pt x="687" y="2406"/>
                      </a:moveTo>
                      <a:lnTo>
                        <a:pt x="687" y="2406"/>
                      </a:lnTo>
                      <a:cubicBezTo>
                        <a:pt x="1062" y="2406"/>
                        <a:pt x="1375" y="2094"/>
                        <a:pt x="1375" y="1719"/>
                      </a:cubicBezTo>
                      <a:cubicBezTo>
                        <a:pt x="1375" y="687"/>
                        <a:pt x="1375" y="687"/>
                        <a:pt x="1375" y="687"/>
                      </a:cubicBezTo>
                      <a:cubicBezTo>
                        <a:pt x="1375" y="312"/>
                        <a:pt x="1062" y="0"/>
                        <a:pt x="687" y="0"/>
                      </a:cubicBezTo>
                      <a:cubicBezTo>
                        <a:pt x="312" y="0"/>
                        <a:pt x="0" y="312"/>
                        <a:pt x="0" y="687"/>
                      </a:cubicBezTo>
                      <a:cubicBezTo>
                        <a:pt x="0" y="1719"/>
                        <a:pt x="0" y="1719"/>
                        <a:pt x="0" y="1719"/>
                      </a:cubicBezTo>
                      <a:cubicBezTo>
                        <a:pt x="0" y="2094"/>
                        <a:pt x="312" y="2406"/>
                        <a:pt x="687" y="2406"/>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5" name="Freeform 9">
                  <a:extLst>
                    <a:ext uri="{FF2B5EF4-FFF2-40B4-BE49-F238E27FC236}">
                      <a16:creationId xmlns:a16="http://schemas.microsoft.com/office/drawing/2014/main" id="{BEB1CF83-3EB0-3C4D-98ED-84C768A1CF31}"/>
                    </a:ext>
                  </a:extLst>
                </p:cNvPr>
                <p:cNvSpPr>
                  <a:spLocks noChangeArrowheads="1"/>
                </p:cNvSpPr>
                <p:nvPr/>
              </p:nvSpPr>
              <p:spPr bwMode="auto">
                <a:xfrm>
                  <a:off x="-2500659" y="807159"/>
                  <a:ext cx="50347" cy="95889"/>
                </a:xfrm>
                <a:custGeom>
                  <a:avLst/>
                  <a:gdLst>
                    <a:gd name="T0" fmla="*/ 688 w 1376"/>
                    <a:gd name="T1" fmla="*/ 0 h 2438"/>
                    <a:gd name="T2" fmla="*/ 688 w 1376"/>
                    <a:gd name="T3" fmla="*/ 0 h 2438"/>
                    <a:gd name="T4" fmla="*/ 0 w 1376"/>
                    <a:gd name="T5" fmla="*/ 687 h 2438"/>
                    <a:gd name="T6" fmla="*/ 0 w 1376"/>
                    <a:gd name="T7" fmla="*/ 1718 h 2438"/>
                    <a:gd name="T8" fmla="*/ 688 w 1376"/>
                    <a:gd name="T9" fmla="*/ 2437 h 2438"/>
                    <a:gd name="T10" fmla="*/ 1375 w 1376"/>
                    <a:gd name="T11" fmla="*/ 1718 h 2438"/>
                    <a:gd name="T12" fmla="*/ 1375 w 1376"/>
                    <a:gd name="T13" fmla="*/ 687 h 2438"/>
                    <a:gd name="T14" fmla="*/ 688 w 1376"/>
                    <a:gd name="T15" fmla="*/ 0 h 24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6" h="2438">
                      <a:moveTo>
                        <a:pt x="688" y="0"/>
                      </a:moveTo>
                      <a:lnTo>
                        <a:pt x="688" y="0"/>
                      </a:lnTo>
                      <a:cubicBezTo>
                        <a:pt x="313" y="0"/>
                        <a:pt x="0" y="312"/>
                        <a:pt x="0" y="687"/>
                      </a:cubicBezTo>
                      <a:cubicBezTo>
                        <a:pt x="0" y="1718"/>
                        <a:pt x="0" y="1718"/>
                        <a:pt x="0" y="1718"/>
                      </a:cubicBezTo>
                      <a:cubicBezTo>
                        <a:pt x="0" y="2125"/>
                        <a:pt x="313" y="2437"/>
                        <a:pt x="688" y="2437"/>
                      </a:cubicBezTo>
                      <a:cubicBezTo>
                        <a:pt x="1063" y="2437"/>
                        <a:pt x="1375" y="2125"/>
                        <a:pt x="1375" y="1718"/>
                      </a:cubicBezTo>
                      <a:cubicBezTo>
                        <a:pt x="1375" y="687"/>
                        <a:pt x="1375" y="687"/>
                        <a:pt x="1375" y="687"/>
                      </a:cubicBezTo>
                      <a:cubicBezTo>
                        <a:pt x="1375" y="312"/>
                        <a:pt x="1063" y="0"/>
                        <a:pt x="688"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6" name="Freeform 10">
                  <a:extLst>
                    <a:ext uri="{FF2B5EF4-FFF2-40B4-BE49-F238E27FC236}">
                      <a16:creationId xmlns:a16="http://schemas.microsoft.com/office/drawing/2014/main" id="{E96EE336-CAD9-4346-8929-F8E6D7EA6AF3}"/>
                    </a:ext>
                  </a:extLst>
                </p:cNvPr>
                <p:cNvSpPr>
                  <a:spLocks noChangeArrowheads="1"/>
                </p:cNvSpPr>
                <p:nvPr/>
              </p:nvSpPr>
              <p:spPr bwMode="auto">
                <a:xfrm>
                  <a:off x="-2945393" y="383202"/>
                  <a:ext cx="89237" cy="55314"/>
                </a:xfrm>
                <a:custGeom>
                  <a:avLst/>
                  <a:gdLst>
                    <a:gd name="T0" fmla="*/ 1750 w 2439"/>
                    <a:gd name="T1" fmla="*/ 0 h 1408"/>
                    <a:gd name="T2" fmla="*/ 1750 w 2439"/>
                    <a:gd name="T3" fmla="*/ 0 h 1408"/>
                    <a:gd name="T4" fmla="*/ 688 w 2439"/>
                    <a:gd name="T5" fmla="*/ 0 h 1408"/>
                    <a:gd name="T6" fmla="*/ 0 w 2439"/>
                    <a:gd name="T7" fmla="*/ 719 h 1408"/>
                    <a:gd name="T8" fmla="*/ 688 w 2439"/>
                    <a:gd name="T9" fmla="*/ 1407 h 1408"/>
                    <a:gd name="T10" fmla="*/ 1750 w 2439"/>
                    <a:gd name="T11" fmla="*/ 1407 h 1408"/>
                    <a:gd name="T12" fmla="*/ 2438 w 2439"/>
                    <a:gd name="T13" fmla="*/ 719 h 1408"/>
                    <a:gd name="T14" fmla="*/ 1750 w 2439"/>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9" h="1408">
                      <a:moveTo>
                        <a:pt x="1750" y="0"/>
                      </a:moveTo>
                      <a:lnTo>
                        <a:pt x="1750" y="0"/>
                      </a:lnTo>
                      <a:cubicBezTo>
                        <a:pt x="688" y="0"/>
                        <a:pt x="688" y="0"/>
                        <a:pt x="688" y="0"/>
                      </a:cubicBezTo>
                      <a:cubicBezTo>
                        <a:pt x="312" y="0"/>
                        <a:pt x="0" y="313"/>
                        <a:pt x="0" y="719"/>
                      </a:cubicBezTo>
                      <a:cubicBezTo>
                        <a:pt x="0" y="1094"/>
                        <a:pt x="312" y="1407"/>
                        <a:pt x="688" y="1407"/>
                      </a:cubicBezTo>
                      <a:cubicBezTo>
                        <a:pt x="1750" y="1407"/>
                        <a:pt x="1750" y="1407"/>
                        <a:pt x="1750" y="1407"/>
                      </a:cubicBezTo>
                      <a:cubicBezTo>
                        <a:pt x="2125" y="1407"/>
                        <a:pt x="2438" y="1094"/>
                        <a:pt x="2438" y="719"/>
                      </a:cubicBezTo>
                      <a:cubicBezTo>
                        <a:pt x="2438" y="313"/>
                        <a:pt x="2125" y="0"/>
                        <a:pt x="17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7" name="Freeform 11">
                  <a:extLst>
                    <a:ext uri="{FF2B5EF4-FFF2-40B4-BE49-F238E27FC236}">
                      <a16:creationId xmlns:a16="http://schemas.microsoft.com/office/drawing/2014/main" id="{CBC001F0-6C44-9044-9716-57E0FB0CA306}"/>
                    </a:ext>
                  </a:extLst>
                </p:cNvPr>
                <p:cNvSpPr>
                  <a:spLocks noChangeArrowheads="1"/>
                </p:cNvSpPr>
                <p:nvPr/>
              </p:nvSpPr>
              <p:spPr bwMode="auto">
                <a:xfrm>
                  <a:off x="-2818557" y="383202"/>
                  <a:ext cx="89237" cy="55314"/>
                </a:xfrm>
                <a:custGeom>
                  <a:avLst/>
                  <a:gdLst>
                    <a:gd name="T0" fmla="*/ 687 w 2438"/>
                    <a:gd name="T1" fmla="*/ 1407 h 1408"/>
                    <a:gd name="T2" fmla="*/ 687 w 2438"/>
                    <a:gd name="T3" fmla="*/ 1407 h 1408"/>
                    <a:gd name="T4" fmla="*/ 1750 w 2438"/>
                    <a:gd name="T5" fmla="*/ 1407 h 1408"/>
                    <a:gd name="T6" fmla="*/ 2437 w 2438"/>
                    <a:gd name="T7" fmla="*/ 719 h 1408"/>
                    <a:gd name="T8" fmla="*/ 1750 w 2438"/>
                    <a:gd name="T9" fmla="*/ 0 h 1408"/>
                    <a:gd name="T10" fmla="*/ 687 w 2438"/>
                    <a:gd name="T11" fmla="*/ 0 h 1408"/>
                    <a:gd name="T12" fmla="*/ 0 w 2438"/>
                    <a:gd name="T13" fmla="*/ 719 h 1408"/>
                    <a:gd name="T14" fmla="*/ 687 w 2438"/>
                    <a:gd name="T15" fmla="*/ 1407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8" h="1408">
                      <a:moveTo>
                        <a:pt x="687" y="1407"/>
                      </a:moveTo>
                      <a:lnTo>
                        <a:pt x="687" y="1407"/>
                      </a:lnTo>
                      <a:cubicBezTo>
                        <a:pt x="1750" y="1407"/>
                        <a:pt x="1750" y="1407"/>
                        <a:pt x="1750" y="1407"/>
                      </a:cubicBezTo>
                      <a:cubicBezTo>
                        <a:pt x="2125" y="1407"/>
                        <a:pt x="2437" y="1094"/>
                        <a:pt x="2437" y="719"/>
                      </a:cubicBezTo>
                      <a:cubicBezTo>
                        <a:pt x="2437" y="313"/>
                        <a:pt x="2125" y="0"/>
                        <a:pt x="1750" y="0"/>
                      </a:cubicBezTo>
                      <a:cubicBezTo>
                        <a:pt x="687" y="0"/>
                        <a:pt x="687" y="0"/>
                        <a:pt x="687" y="0"/>
                      </a:cubicBezTo>
                      <a:cubicBezTo>
                        <a:pt x="312" y="0"/>
                        <a:pt x="0" y="313"/>
                        <a:pt x="0" y="719"/>
                      </a:cubicBezTo>
                      <a:cubicBezTo>
                        <a:pt x="0" y="1094"/>
                        <a:pt x="312" y="1407"/>
                        <a:pt x="687" y="1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8" name="Freeform 12">
                  <a:extLst>
                    <a:ext uri="{FF2B5EF4-FFF2-40B4-BE49-F238E27FC236}">
                      <a16:creationId xmlns:a16="http://schemas.microsoft.com/office/drawing/2014/main" id="{4DDE357E-6B91-A543-A98C-B9D411EC7B00}"/>
                    </a:ext>
                  </a:extLst>
                </p:cNvPr>
                <p:cNvSpPr>
                  <a:spLocks noChangeArrowheads="1"/>
                </p:cNvSpPr>
                <p:nvPr/>
              </p:nvSpPr>
              <p:spPr bwMode="auto">
                <a:xfrm>
                  <a:off x="-2690429" y="383202"/>
                  <a:ext cx="100694" cy="55314"/>
                </a:xfrm>
                <a:custGeom>
                  <a:avLst/>
                  <a:gdLst>
                    <a:gd name="T0" fmla="*/ 687 w 2751"/>
                    <a:gd name="T1" fmla="*/ 1407 h 1408"/>
                    <a:gd name="T2" fmla="*/ 687 w 2751"/>
                    <a:gd name="T3" fmla="*/ 1407 h 1408"/>
                    <a:gd name="T4" fmla="*/ 2062 w 2751"/>
                    <a:gd name="T5" fmla="*/ 1407 h 1408"/>
                    <a:gd name="T6" fmla="*/ 2750 w 2751"/>
                    <a:gd name="T7" fmla="*/ 719 h 1408"/>
                    <a:gd name="T8" fmla="*/ 2062 w 2751"/>
                    <a:gd name="T9" fmla="*/ 0 h 1408"/>
                    <a:gd name="T10" fmla="*/ 687 w 2751"/>
                    <a:gd name="T11" fmla="*/ 0 h 1408"/>
                    <a:gd name="T12" fmla="*/ 0 w 2751"/>
                    <a:gd name="T13" fmla="*/ 719 h 1408"/>
                    <a:gd name="T14" fmla="*/ 687 w 2751"/>
                    <a:gd name="T15" fmla="*/ 1407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1" h="1408">
                      <a:moveTo>
                        <a:pt x="687" y="1407"/>
                      </a:moveTo>
                      <a:lnTo>
                        <a:pt x="687" y="1407"/>
                      </a:lnTo>
                      <a:cubicBezTo>
                        <a:pt x="2062" y="1407"/>
                        <a:pt x="2062" y="1407"/>
                        <a:pt x="2062" y="1407"/>
                      </a:cubicBezTo>
                      <a:cubicBezTo>
                        <a:pt x="2437" y="1407"/>
                        <a:pt x="2750" y="1094"/>
                        <a:pt x="2750" y="719"/>
                      </a:cubicBezTo>
                      <a:cubicBezTo>
                        <a:pt x="2750" y="313"/>
                        <a:pt x="2437" y="0"/>
                        <a:pt x="2062" y="0"/>
                      </a:cubicBezTo>
                      <a:cubicBezTo>
                        <a:pt x="687" y="0"/>
                        <a:pt x="687" y="0"/>
                        <a:pt x="687" y="0"/>
                      </a:cubicBezTo>
                      <a:cubicBezTo>
                        <a:pt x="312" y="0"/>
                        <a:pt x="0" y="313"/>
                        <a:pt x="0" y="719"/>
                      </a:cubicBezTo>
                      <a:cubicBezTo>
                        <a:pt x="0" y="1094"/>
                        <a:pt x="312" y="1407"/>
                        <a:pt x="687" y="1407"/>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39" name="Freeform 13">
                  <a:extLst>
                    <a:ext uri="{FF2B5EF4-FFF2-40B4-BE49-F238E27FC236}">
                      <a16:creationId xmlns:a16="http://schemas.microsoft.com/office/drawing/2014/main" id="{6D047673-89ED-1C4B-ABEB-8E336088FFAA}"/>
                    </a:ext>
                  </a:extLst>
                </p:cNvPr>
                <p:cNvSpPr>
                  <a:spLocks noChangeArrowheads="1"/>
                </p:cNvSpPr>
                <p:nvPr/>
              </p:nvSpPr>
              <p:spPr bwMode="auto">
                <a:xfrm>
                  <a:off x="-2818557" y="997550"/>
                  <a:ext cx="89237" cy="55314"/>
                </a:xfrm>
                <a:custGeom>
                  <a:avLst/>
                  <a:gdLst>
                    <a:gd name="T0" fmla="*/ 1750 w 2438"/>
                    <a:gd name="T1" fmla="*/ 0 h 1408"/>
                    <a:gd name="T2" fmla="*/ 1750 w 2438"/>
                    <a:gd name="T3" fmla="*/ 0 h 1408"/>
                    <a:gd name="T4" fmla="*/ 687 w 2438"/>
                    <a:gd name="T5" fmla="*/ 0 h 1408"/>
                    <a:gd name="T6" fmla="*/ 0 w 2438"/>
                    <a:gd name="T7" fmla="*/ 719 h 1408"/>
                    <a:gd name="T8" fmla="*/ 687 w 2438"/>
                    <a:gd name="T9" fmla="*/ 1407 h 1408"/>
                    <a:gd name="T10" fmla="*/ 1750 w 2438"/>
                    <a:gd name="T11" fmla="*/ 1407 h 1408"/>
                    <a:gd name="T12" fmla="*/ 2437 w 2438"/>
                    <a:gd name="T13" fmla="*/ 719 h 1408"/>
                    <a:gd name="T14" fmla="*/ 1750 w 2438"/>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38" h="1408">
                      <a:moveTo>
                        <a:pt x="1750" y="0"/>
                      </a:moveTo>
                      <a:lnTo>
                        <a:pt x="1750" y="0"/>
                      </a:lnTo>
                      <a:cubicBezTo>
                        <a:pt x="687" y="0"/>
                        <a:pt x="687" y="0"/>
                        <a:pt x="687" y="0"/>
                      </a:cubicBezTo>
                      <a:cubicBezTo>
                        <a:pt x="312" y="0"/>
                        <a:pt x="0" y="313"/>
                        <a:pt x="0" y="719"/>
                      </a:cubicBezTo>
                      <a:cubicBezTo>
                        <a:pt x="0" y="1094"/>
                        <a:pt x="312" y="1407"/>
                        <a:pt x="687" y="1407"/>
                      </a:cubicBezTo>
                      <a:cubicBezTo>
                        <a:pt x="1750" y="1407"/>
                        <a:pt x="1750" y="1407"/>
                        <a:pt x="1750" y="1407"/>
                      </a:cubicBezTo>
                      <a:cubicBezTo>
                        <a:pt x="2125" y="1407"/>
                        <a:pt x="2437" y="1094"/>
                        <a:pt x="2437" y="719"/>
                      </a:cubicBezTo>
                      <a:cubicBezTo>
                        <a:pt x="2437" y="313"/>
                        <a:pt x="2125" y="0"/>
                        <a:pt x="1750"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0" name="Freeform 14">
                  <a:extLst>
                    <a:ext uri="{FF2B5EF4-FFF2-40B4-BE49-F238E27FC236}">
                      <a16:creationId xmlns:a16="http://schemas.microsoft.com/office/drawing/2014/main" id="{1C744BE8-28CE-3D4A-82D3-4BDEB525779C}"/>
                    </a:ext>
                  </a:extLst>
                </p:cNvPr>
                <p:cNvSpPr>
                  <a:spLocks noChangeArrowheads="1"/>
                </p:cNvSpPr>
                <p:nvPr/>
              </p:nvSpPr>
              <p:spPr bwMode="auto">
                <a:xfrm>
                  <a:off x="-2690429" y="997550"/>
                  <a:ext cx="100694" cy="55314"/>
                </a:xfrm>
                <a:custGeom>
                  <a:avLst/>
                  <a:gdLst>
                    <a:gd name="T0" fmla="*/ 2062 w 2751"/>
                    <a:gd name="T1" fmla="*/ 0 h 1408"/>
                    <a:gd name="T2" fmla="*/ 2062 w 2751"/>
                    <a:gd name="T3" fmla="*/ 0 h 1408"/>
                    <a:gd name="T4" fmla="*/ 687 w 2751"/>
                    <a:gd name="T5" fmla="*/ 0 h 1408"/>
                    <a:gd name="T6" fmla="*/ 0 w 2751"/>
                    <a:gd name="T7" fmla="*/ 719 h 1408"/>
                    <a:gd name="T8" fmla="*/ 687 w 2751"/>
                    <a:gd name="T9" fmla="*/ 1407 h 1408"/>
                    <a:gd name="T10" fmla="*/ 2062 w 2751"/>
                    <a:gd name="T11" fmla="*/ 1407 h 1408"/>
                    <a:gd name="T12" fmla="*/ 2750 w 2751"/>
                    <a:gd name="T13" fmla="*/ 719 h 1408"/>
                    <a:gd name="T14" fmla="*/ 2062 w 2751"/>
                    <a:gd name="T15" fmla="*/ 0 h 14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1" h="1408">
                      <a:moveTo>
                        <a:pt x="2062" y="0"/>
                      </a:moveTo>
                      <a:lnTo>
                        <a:pt x="2062" y="0"/>
                      </a:lnTo>
                      <a:cubicBezTo>
                        <a:pt x="687" y="0"/>
                        <a:pt x="687" y="0"/>
                        <a:pt x="687" y="0"/>
                      </a:cubicBezTo>
                      <a:cubicBezTo>
                        <a:pt x="312" y="0"/>
                        <a:pt x="0" y="313"/>
                        <a:pt x="0" y="719"/>
                      </a:cubicBezTo>
                      <a:cubicBezTo>
                        <a:pt x="0" y="1094"/>
                        <a:pt x="312" y="1407"/>
                        <a:pt x="687" y="1407"/>
                      </a:cubicBezTo>
                      <a:cubicBezTo>
                        <a:pt x="2062" y="1407"/>
                        <a:pt x="2062" y="1407"/>
                        <a:pt x="2062" y="1407"/>
                      </a:cubicBezTo>
                      <a:cubicBezTo>
                        <a:pt x="2437" y="1407"/>
                        <a:pt x="2750" y="1094"/>
                        <a:pt x="2750" y="719"/>
                      </a:cubicBezTo>
                      <a:cubicBezTo>
                        <a:pt x="2750" y="313"/>
                        <a:pt x="2437" y="0"/>
                        <a:pt x="2062"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1" name="Freeform 15">
                  <a:extLst>
                    <a:ext uri="{FF2B5EF4-FFF2-40B4-BE49-F238E27FC236}">
                      <a16:creationId xmlns:a16="http://schemas.microsoft.com/office/drawing/2014/main" id="{6BBD7038-AC5F-534E-8585-1AF11B2BE957}"/>
                    </a:ext>
                  </a:extLst>
                </p:cNvPr>
                <p:cNvSpPr>
                  <a:spLocks noChangeArrowheads="1"/>
                </p:cNvSpPr>
                <p:nvPr/>
              </p:nvSpPr>
              <p:spPr bwMode="auto">
                <a:xfrm>
                  <a:off x="-2551975" y="943449"/>
                  <a:ext cx="101824" cy="109414"/>
                </a:xfrm>
                <a:custGeom>
                  <a:avLst/>
                  <a:gdLst>
                    <a:gd name="T0" fmla="*/ 2094 w 2782"/>
                    <a:gd name="T1" fmla="*/ 0 h 2783"/>
                    <a:gd name="T2" fmla="*/ 2094 w 2782"/>
                    <a:gd name="T3" fmla="*/ 0 h 2783"/>
                    <a:gd name="T4" fmla="*/ 1406 w 2782"/>
                    <a:gd name="T5" fmla="*/ 688 h 2783"/>
                    <a:gd name="T6" fmla="*/ 1406 w 2782"/>
                    <a:gd name="T7" fmla="*/ 1375 h 2783"/>
                    <a:gd name="T8" fmla="*/ 719 w 2782"/>
                    <a:gd name="T9" fmla="*/ 1375 h 2783"/>
                    <a:gd name="T10" fmla="*/ 0 w 2782"/>
                    <a:gd name="T11" fmla="*/ 2094 h 2783"/>
                    <a:gd name="T12" fmla="*/ 719 w 2782"/>
                    <a:gd name="T13" fmla="*/ 2782 h 2783"/>
                    <a:gd name="T14" fmla="*/ 2094 w 2782"/>
                    <a:gd name="T15" fmla="*/ 2782 h 2783"/>
                    <a:gd name="T16" fmla="*/ 2781 w 2782"/>
                    <a:gd name="T17" fmla="*/ 2094 h 2783"/>
                    <a:gd name="T18" fmla="*/ 2781 w 2782"/>
                    <a:gd name="T19" fmla="*/ 688 h 2783"/>
                    <a:gd name="T20" fmla="*/ 2094 w 2782"/>
                    <a:gd name="T21" fmla="*/ 0 h 27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82" h="2783">
                      <a:moveTo>
                        <a:pt x="2094" y="0"/>
                      </a:moveTo>
                      <a:lnTo>
                        <a:pt x="2094" y="0"/>
                      </a:lnTo>
                      <a:cubicBezTo>
                        <a:pt x="1719" y="0"/>
                        <a:pt x="1406" y="313"/>
                        <a:pt x="1406" y="688"/>
                      </a:cubicBezTo>
                      <a:cubicBezTo>
                        <a:pt x="1406" y="1375"/>
                        <a:pt x="1406" y="1375"/>
                        <a:pt x="1406" y="1375"/>
                      </a:cubicBezTo>
                      <a:cubicBezTo>
                        <a:pt x="719" y="1375"/>
                        <a:pt x="719" y="1375"/>
                        <a:pt x="719" y="1375"/>
                      </a:cubicBezTo>
                      <a:cubicBezTo>
                        <a:pt x="313" y="1375"/>
                        <a:pt x="0" y="1688"/>
                        <a:pt x="0" y="2094"/>
                      </a:cubicBezTo>
                      <a:cubicBezTo>
                        <a:pt x="0" y="2469"/>
                        <a:pt x="313" y="2782"/>
                        <a:pt x="719" y="2782"/>
                      </a:cubicBezTo>
                      <a:cubicBezTo>
                        <a:pt x="2094" y="2782"/>
                        <a:pt x="2094" y="2782"/>
                        <a:pt x="2094" y="2782"/>
                      </a:cubicBezTo>
                      <a:cubicBezTo>
                        <a:pt x="2469" y="2782"/>
                        <a:pt x="2781" y="2469"/>
                        <a:pt x="2781" y="2094"/>
                      </a:cubicBezTo>
                      <a:cubicBezTo>
                        <a:pt x="2781" y="688"/>
                        <a:pt x="2781" y="688"/>
                        <a:pt x="2781" y="688"/>
                      </a:cubicBezTo>
                      <a:cubicBezTo>
                        <a:pt x="2781" y="313"/>
                        <a:pt x="2469" y="0"/>
                        <a:pt x="2094" y="0"/>
                      </a:cubicBezTo>
                    </a:path>
                  </a:pathLst>
                </a:custGeom>
                <a:grpFill/>
                <a:ln>
                  <a:noFill/>
                </a:ln>
                <a:effectLst/>
                <a:extLst>
                  <a:ext uri="{91240B29-F687-4f45-9708-019B960494DF}">
                    <a14:hiddenLine xmlns="" xmlns:a14="http://schemas.microsoft.com/office/drawing/2010/main" w="9525" cap="flat">
                      <a:solidFill>
                        <a:srgbClr val="808080"/>
                      </a:solidFill>
                      <a:bevel/>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grpSp>
        </p:grpSp>
        <p:grpSp>
          <p:nvGrpSpPr>
            <p:cNvPr id="196" name="Group 195">
              <a:extLst>
                <a:ext uri="{FF2B5EF4-FFF2-40B4-BE49-F238E27FC236}">
                  <a16:creationId xmlns:a16="http://schemas.microsoft.com/office/drawing/2014/main" id="{55D5D0DA-1B5B-F946-A176-3F5B94E00AD3}"/>
                </a:ext>
              </a:extLst>
            </p:cNvPr>
            <p:cNvGrpSpPr/>
            <p:nvPr/>
          </p:nvGrpSpPr>
          <p:grpSpPr>
            <a:xfrm>
              <a:off x="3848858" y="3001978"/>
              <a:ext cx="880862" cy="880862"/>
              <a:chOff x="3848858" y="3001978"/>
              <a:chExt cx="880862" cy="880862"/>
            </a:xfrm>
          </p:grpSpPr>
          <p:sp>
            <p:nvSpPr>
              <p:cNvPr id="77" name="Oval 76">
                <a:extLst>
                  <a:ext uri="{FF2B5EF4-FFF2-40B4-BE49-F238E27FC236}">
                    <a16:creationId xmlns:a16="http://schemas.microsoft.com/office/drawing/2014/main" id="{6687C84A-0B10-164F-9C45-A1C0F2AF13C3}"/>
                  </a:ext>
                </a:extLst>
              </p:cNvPr>
              <p:cNvSpPr/>
              <p:nvPr/>
            </p:nvSpPr>
            <p:spPr>
              <a:xfrm>
                <a:off x="3848858" y="3001978"/>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grpSp>
            <p:nvGrpSpPr>
              <p:cNvPr id="142" name="Group 141">
                <a:extLst>
                  <a:ext uri="{FF2B5EF4-FFF2-40B4-BE49-F238E27FC236}">
                    <a16:creationId xmlns:a16="http://schemas.microsoft.com/office/drawing/2014/main" id="{5C7A4F4D-92A5-8545-88B7-FC220304A8CB}"/>
                  </a:ext>
                </a:extLst>
              </p:cNvPr>
              <p:cNvGrpSpPr/>
              <p:nvPr/>
            </p:nvGrpSpPr>
            <p:grpSpPr>
              <a:xfrm>
                <a:off x="3974889" y="3073980"/>
                <a:ext cx="648898" cy="714786"/>
                <a:chOff x="9191852" y="869763"/>
                <a:chExt cx="906568" cy="998619"/>
              </a:xfrm>
              <a:solidFill>
                <a:schemeClr val="tx1"/>
              </a:solidFill>
            </p:grpSpPr>
            <p:sp>
              <p:nvSpPr>
                <p:cNvPr id="143" name="Freeform 1">
                  <a:extLst>
                    <a:ext uri="{FF2B5EF4-FFF2-40B4-BE49-F238E27FC236}">
                      <a16:creationId xmlns:a16="http://schemas.microsoft.com/office/drawing/2014/main" id="{F6448CBC-3C2E-A847-8B51-815D587FCB79}"/>
                    </a:ext>
                  </a:extLst>
                </p:cNvPr>
                <p:cNvSpPr>
                  <a:spLocks noChangeArrowheads="1"/>
                </p:cNvSpPr>
                <p:nvPr/>
              </p:nvSpPr>
              <p:spPr bwMode="auto">
                <a:xfrm flipH="1">
                  <a:off x="9583238" y="1681736"/>
                  <a:ext cx="123796" cy="186646"/>
                </a:xfrm>
                <a:custGeom>
                  <a:avLst/>
                  <a:gdLst>
                    <a:gd name="T0" fmla="*/ 1093 w 1719"/>
                    <a:gd name="T1" fmla="*/ 875 h 2595"/>
                    <a:gd name="T2" fmla="*/ 1093 w 1719"/>
                    <a:gd name="T3" fmla="*/ 875 h 2595"/>
                    <a:gd name="T4" fmla="*/ 1093 w 1719"/>
                    <a:gd name="T5" fmla="*/ 0 h 2595"/>
                    <a:gd name="T6" fmla="*/ 656 w 1719"/>
                    <a:gd name="T7" fmla="*/ 0 h 2595"/>
                    <a:gd name="T8" fmla="*/ 656 w 1719"/>
                    <a:gd name="T9" fmla="*/ 875 h 2595"/>
                    <a:gd name="T10" fmla="*/ 0 w 1719"/>
                    <a:gd name="T11" fmla="*/ 1719 h 2595"/>
                    <a:gd name="T12" fmla="*/ 874 w 1719"/>
                    <a:gd name="T13" fmla="*/ 2594 h 2595"/>
                    <a:gd name="T14" fmla="*/ 1718 w 1719"/>
                    <a:gd name="T15" fmla="*/ 1719 h 2595"/>
                    <a:gd name="T16" fmla="*/ 1093 w 1719"/>
                    <a:gd name="T17" fmla="*/ 875 h 2595"/>
                    <a:gd name="T18" fmla="*/ 874 w 1719"/>
                    <a:gd name="T19" fmla="*/ 2157 h 2595"/>
                    <a:gd name="T20" fmla="*/ 874 w 1719"/>
                    <a:gd name="T21" fmla="*/ 2157 h 2595"/>
                    <a:gd name="T22" fmla="*/ 438 w 1719"/>
                    <a:gd name="T23" fmla="*/ 1719 h 2595"/>
                    <a:gd name="T24" fmla="*/ 874 w 1719"/>
                    <a:gd name="T25" fmla="*/ 1282 h 2595"/>
                    <a:gd name="T26" fmla="*/ 1312 w 1719"/>
                    <a:gd name="T27" fmla="*/ 1719 h 2595"/>
                    <a:gd name="T28" fmla="*/ 874 w 1719"/>
                    <a:gd name="T29" fmla="*/ 2157 h 2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19" h="2595">
                      <a:moveTo>
                        <a:pt x="1093" y="875"/>
                      </a:moveTo>
                      <a:lnTo>
                        <a:pt x="1093" y="875"/>
                      </a:lnTo>
                      <a:cubicBezTo>
                        <a:pt x="1093" y="0"/>
                        <a:pt x="1093" y="0"/>
                        <a:pt x="1093" y="0"/>
                      </a:cubicBezTo>
                      <a:cubicBezTo>
                        <a:pt x="656" y="0"/>
                        <a:pt x="656" y="0"/>
                        <a:pt x="656" y="0"/>
                      </a:cubicBezTo>
                      <a:cubicBezTo>
                        <a:pt x="656" y="875"/>
                        <a:pt x="656" y="875"/>
                        <a:pt x="656" y="875"/>
                      </a:cubicBezTo>
                      <a:cubicBezTo>
                        <a:pt x="281" y="1000"/>
                        <a:pt x="0" y="1313"/>
                        <a:pt x="0" y="1719"/>
                      </a:cubicBezTo>
                      <a:cubicBezTo>
                        <a:pt x="0" y="2219"/>
                        <a:pt x="375" y="2594"/>
                        <a:pt x="874" y="2594"/>
                      </a:cubicBezTo>
                      <a:cubicBezTo>
                        <a:pt x="1343" y="2594"/>
                        <a:pt x="1718" y="2219"/>
                        <a:pt x="1718" y="1719"/>
                      </a:cubicBezTo>
                      <a:cubicBezTo>
                        <a:pt x="1718" y="1313"/>
                        <a:pt x="1468" y="1000"/>
                        <a:pt x="1093" y="875"/>
                      </a:cubicBezTo>
                      <a:close/>
                      <a:moveTo>
                        <a:pt x="874" y="2157"/>
                      </a:moveTo>
                      <a:lnTo>
                        <a:pt x="874" y="2157"/>
                      </a:lnTo>
                      <a:cubicBezTo>
                        <a:pt x="625" y="2157"/>
                        <a:pt x="438" y="1969"/>
                        <a:pt x="438" y="1719"/>
                      </a:cubicBezTo>
                      <a:cubicBezTo>
                        <a:pt x="438" y="1500"/>
                        <a:pt x="625" y="1282"/>
                        <a:pt x="874" y="1282"/>
                      </a:cubicBezTo>
                      <a:cubicBezTo>
                        <a:pt x="1093" y="1282"/>
                        <a:pt x="1312" y="1500"/>
                        <a:pt x="1312" y="1719"/>
                      </a:cubicBezTo>
                      <a:cubicBezTo>
                        <a:pt x="1312" y="1969"/>
                        <a:pt x="1093" y="2157"/>
                        <a:pt x="874" y="2157"/>
                      </a:cubicBezTo>
                      <a:close/>
                    </a:path>
                  </a:pathLst>
                </a:custGeom>
                <a:grpFill/>
                <a:ln>
                  <a:noFill/>
                </a:ln>
                <a:effectLst/>
              </p:spPr>
              <p:txBody>
                <a:bodyPr wrap="none" anchor="ctr"/>
                <a:lstStyle/>
                <a:p>
                  <a:endParaRPr lang="en-US"/>
                </a:p>
              </p:txBody>
            </p:sp>
            <p:sp>
              <p:nvSpPr>
                <p:cNvPr id="144" name="Freeform 2">
                  <a:extLst>
                    <a:ext uri="{FF2B5EF4-FFF2-40B4-BE49-F238E27FC236}">
                      <a16:creationId xmlns:a16="http://schemas.microsoft.com/office/drawing/2014/main" id="{35A230F3-9813-7341-819C-D8F651D432EB}"/>
                    </a:ext>
                  </a:extLst>
                </p:cNvPr>
                <p:cNvSpPr>
                  <a:spLocks noChangeArrowheads="1"/>
                </p:cNvSpPr>
                <p:nvPr/>
              </p:nvSpPr>
              <p:spPr bwMode="auto">
                <a:xfrm flipH="1">
                  <a:off x="9902568" y="1087834"/>
                  <a:ext cx="195852" cy="155221"/>
                </a:xfrm>
                <a:custGeom>
                  <a:avLst/>
                  <a:gdLst>
                    <a:gd name="T0" fmla="*/ 875 w 2719"/>
                    <a:gd name="T1" fmla="*/ 1750 h 2158"/>
                    <a:gd name="T2" fmla="*/ 875 w 2719"/>
                    <a:gd name="T3" fmla="*/ 1750 h 2158"/>
                    <a:gd name="T4" fmla="*/ 1468 w 2719"/>
                    <a:gd name="T5" fmla="*/ 1500 h 2158"/>
                    <a:gd name="T6" fmla="*/ 2500 w 2719"/>
                    <a:gd name="T7" fmla="*/ 2157 h 2158"/>
                    <a:gd name="T8" fmla="*/ 2718 w 2719"/>
                    <a:gd name="T9" fmla="*/ 1782 h 2158"/>
                    <a:gd name="T10" fmla="*/ 1687 w 2719"/>
                    <a:gd name="T11" fmla="*/ 1157 h 2158"/>
                    <a:gd name="T12" fmla="*/ 1750 w 2719"/>
                    <a:gd name="T13" fmla="*/ 875 h 2158"/>
                    <a:gd name="T14" fmla="*/ 875 w 2719"/>
                    <a:gd name="T15" fmla="*/ 0 h 2158"/>
                    <a:gd name="T16" fmla="*/ 0 w 2719"/>
                    <a:gd name="T17" fmla="*/ 875 h 2158"/>
                    <a:gd name="T18" fmla="*/ 875 w 2719"/>
                    <a:gd name="T19" fmla="*/ 1750 h 2158"/>
                    <a:gd name="T20" fmla="*/ 875 w 2719"/>
                    <a:gd name="T21" fmla="*/ 438 h 2158"/>
                    <a:gd name="T22" fmla="*/ 875 w 2719"/>
                    <a:gd name="T23" fmla="*/ 438 h 2158"/>
                    <a:gd name="T24" fmla="*/ 1312 w 2719"/>
                    <a:gd name="T25" fmla="*/ 875 h 2158"/>
                    <a:gd name="T26" fmla="*/ 875 w 2719"/>
                    <a:gd name="T27" fmla="*/ 1313 h 2158"/>
                    <a:gd name="T28" fmla="*/ 437 w 2719"/>
                    <a:gd name="T29" fmla="*/ 875 h 2158"/>
                    <a:gd name="T30" fmla="*/ 875 w 2719"/>
                    <a:gd name="T31" fmla="*/ 43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9" h="2158">
                      <a:moveTo>
                        <a:pt x="875" y="1750"/>
                      </a:moveTo>
                      <a:lnTo>
                        <a:pt x="875" y="1750"/>
                      </a:lnTo>
                      <a:cubicBezTo>
                        <a:pt x="1093" y="1750"/>
                        <a:pt x="1312" y="1657"/>
                        <a:pt x="1468" y="1500"/>
                      </a:cubicBezTo>
                      <a:cubicBezTo>
                        <a:pt x="2500" y="2157"/>
                        <a:pt x="2500" y="2157"/>
                        <a:pt x="2500" y="2157"/>
                      </a:cubicBezTo>
                      <a:cubicBezTo>
                        <a:pt x="2718" y="1782"/>
                        <a:pt x="2718" y="1782"/>
                        <a:pt x="2718" y="1782"/>
                      </a:cubicBezTo>
                      <a:cubicBezTo>
                        <a:pt x="1687" y="1157"/>
                        <a:pt x="1687" y="1157"/>
                        <a:pt x="1687" y="1157"/>
                      </a:cubicBezTo>
                      <a:cubicBezTo>
                        <a:pt x="1718" y="1063"/>
                        <a:pt x="1750" y="969"/>
                        <a:pt x="1750" y="875"/>
                      </a:cubicBezTo>
                      <a:cubicBezTo>
                        <a:pt x="1750" y="407"/>
                        <a:pt x="1375" y="0"/>
                        <a:pt x="875" y="0"/>
                      </a:cubicBezTo>
                      <a:cubicBezTo>
                        <a:pt x="406" y="0"/>
                        <a:pt x="0" y="407"/>
                        <a:pt x="0" y="875"/>
                      </a:cubicBezTo>
                      <a:cubicBezTo>
                        <a:pt x="0" y="1344"/>
                        <a:pt x="406" y="1750"/>
                        <a:pt x="875" y="1750"/>
                      </a:cubicBezTo>
                      <a:close/>
                      <a:moveTo>
                        <a:pt x="875" y="438"/>
                      </a:moveTo>
                      <a:lnTo>
                        <a:pt x="875" y="438"/>
                      </a:lnTo>
                      <a:cubicBezTo>
                        <a:pt x="1125" y="438"/>
                        <a:pt x="1312" y="625"/>
                        <a:pt x="1312" y="875"/>
                      </a:cubicBezTo>
                      <a:cubicBezTo>
                        <a:pt x="1312" y="1125"/>
                        <a:pt x="1125" y="1313"/>
                        <a:pt x="875" y="1313"/>
                      </a:cubicBezTo>
                      <a:cubicBezTo>
                        <a:pt x="656" y="1313"/>
                        <a:pt x="437" y="1125"/>
                        <a:pt x="437" y="875"/>
                      </a:cubicBezTo>
                      <a:cubicBezTo>
                        <a:pt x="437" y="625"/>
                        <a:pt x="656" y="438"/>
                        <a:pt x="875" y="438"/>
                      </a:cubicBezTo>
                      <a:close/>
                    </a:path>
                  </a:pathLst>
                </a:custGeom>
                <a:grpFill/>
                <a:ln>
                  <a:noFill/>
                </a:ln>
                <a:effectLst/>
              </p:spPr>
              <p:txBody>
                <a:bodyPr wrap="none" anchor="ctr"/>
                <a:lstStyle/>
                <a:p>
                  <a:endParaRPr lang="en-US"/>
                </a:p>
              </p:txBody>
            </p:sp>
            <p:sp>
              <p:nvSpPr>
                <p:cNvPr id="145" name="Freeform 3">
                  <a:extLst>
                    <a:ext uri="{FF2B5EF4-FFF2-40B4-BE49-F238E27FC236}">
                      <a16:creationId xmlns:a16="http://schemas.microsoft.com/office/drawing/2014/main" id="{EB9A151A-93BC-C244-835B-227D586C0739}"/>
                    </a:ext>
                  </a:extLst>
                </p:cNvPr>
                <p:cNvSpPr>
                  <a:spLocks noChangeArrowheads="1"/>
                </p:cNvSpPr>
                <p:nvPr/>
              </p:nvSpPr>
              <p:spPr bwMode="auto">
                <a:xfrm flipH="1">
                  <a:off x="9191852" y="1087834"/>
                  <a:ext cx="195852" cy="155221"/>
                </a:xfrm>
                <a:custGeom>
                  <a:avLst/>
                  <a:gdLst>
                    <a:gd name="T0" fmla="*/ 0 w 2719"/>
                    <a:gd name="T1" fmla="*/ 1782 h 2158"/>
                    <a:gd name="T2" fmla="*/ 0 w 2719"/>
                    <a:gd name="T3" fmla="*/ 1782 h 2158"/>
                    <a:gd name="T4" fmla="*/ 218 w 2719"/>
                    <a:gd name="T5" fmla="*/ 2157 h 2158"/>
                    <a:gd name="T6" fmla="*/ 1281 w 2719"/>
                    <a:gd name="T7" fmla="*/ 1500 h 2158"/>
                    <a:gd name="T8" fmla="*/ 1843 w 2719"/>
                    <a:gd name="T9" fmla="*/ 1750 h 2158"/>
                    <a:gd name="T10" fmla="*/ 2718 w 2719"/>
                    <a:gd name="T11" fmla="*/ 875 h 2158"/>
                    <a:gd name="T12" fmla="*/ 1843 w 2719"/>
                    <a:gd name="T13" fmla="*/ 0 h 2158"/>
                    <a:gd name="T14" fmla="*/ 968 w 2719"/>
                    <a:gd name="T15" fmla="*/ 875 h 2158"/>
                    <a:gd name="T16" fmla="*/ 1031 w 2719"/>
                    <a:gd name="T17" fmla="*/ 1157 h 2158"/>
                    <a:gd name="T18" fmla="*/ 0 w 2719"/>
                    <a:gd name="T19" fmla="*/ 1782 h 2158"/>
                    <a:gd name="T20" fmla="*/ 1843 w 2719"/>
                    <a:gd name="T21" fmla="*/ 438 h 2158"/>
                    <a:gd name="T22" fmla="*/ 1843 w 2719"/>
                    <a:gd name="T23" fmla="*/ 438 h 2158"/>
                    <a:gd name="T24" fmla="*/ 2281 w 2719"/>
                    <a:gd name="T25" fmla="*/ 875 h 2158"/>
                    <a:gd name="T26" fmla="*/ 1843 w 2719"/>
                    <a:gd name="T27" fmla="*/ 1313 h 2158"/>
                    <a:gd name="T28" fmla="*/ 1406 w 2719"/>
                    <a:gd name="T29" fmla="*/ 875 h 2158"/>
                    <a:gd name="T30" fmla="*/ 1843 w 2719"/>
                    <a:gd name="T31" fmla="*/ 438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19" h="2158">
                      <a:moveTo>
                        <a:pt x="0" y="1782"/>
                      </a:moveTo>
                      <a:lnTo>
                        <a:pt x="0" y="1782"/>
                      </a:lnTo>
                      <a:cubicBezTo>
                        <a:pt x="218" y="2157"/>
                        <a:pt x="218" y="2157"/>
                        <a:pt x="218" y="2157"/>
                      </a:cubicBezTo>
                      <a:cubicBezTo>
                        <a:pt x="1281" y="1500"/>
                        <a:pt x="1281" y="1500"/>
                        <a:pt x="1281" y="1500"/>
                      </a:cubicBezTo>
                      <a:cubicBezTo>
                        <a:pt x="1437" y="1657"/>
                        <a:pt x="1625" y="1750"/>
                        <a:pt x="1843" y="1750"/>
                      </a:cubicBezTo>
                      <a:cubicBezTo>
                        <a:pt x="2312" y="1750"/>
                        <a:pt x="2718" y="1344"/>
                        <a:pt x="2718" y="875"/>
                      </a:cubicBezTo>
                      <a:cubicBezTo>
                        <a:pt x="2718" y="407"/>
                        <a:pt x="2312" y="0"/>
                        <a:pt x="1843" y="0"/>
                      </a:cubicBezTo>
                      <a:cubicBezTo>
                        <a:pt x="1375" y="0"/>
                        <a:pt x="968" y="407"/>
                        <a:pt x="968" y="875"/>
                      </a:cubicBezTo>
                      <a:cubicBezTo>
                        <a:pt x="968" y="969"/>
                        <a:pt x="1000" y="1063"/>
                        <a:pt x="1031" y="1157"/>
                      </a:cubicBezTo>
                      <a:lnTo>
                        <a:pt x="0" y="1782"/>
                      </a:lnTo>
                      <a:close/>
                      <a:moveTo>
                        <a:pt x="1843" y="438"/>
                      </a:moveTo>
                      <a:lnTo>
                        <a:pt x="1843" y="438"/>
                      </a:lnTo>
                      <a:cubicBezTo>
                        <a:pt x="2093" y="438"/>
                        <a:pt x="2281" y="625"/>
                        <a:pt x="2281" y="875"/>
                      </a:cubicBezTo>
                      <a:cubicBezTo>
                        <a:pt x="2281" y="1125"/>
                        <a:pt x="2093" y="1313"/>
                        <a:pt x="1843" y="1313"/>
                      </a:cubicBezTo>
                      <a:cubicBezTo>
                        <a:pt x="1593" y="1313"/>
                        <a:pt x="1406" y="1125"/>
                        <a:pt x="1406" y="875"/>
                      </a:cubicBezTo>
                      <a:cubicBezTo>
                        <a:pt x="1406" y="625"/>
                        <a:pt x="1593" y="438"/>
                        <a:pt x="1843" y="438"/>
                      </a:cubicBezTo>
                      <a:close/>
                    </a:path>
                  </a:pathLst>
                </a:custGeom>
                <a:grpFill/>
                <a:ln>
                  <a:noFill/>
                </a:ln>
                <a:effectLst/>
              </p:spPr>
              <p:txBody>
                <a:bodyPr wrap="none" anchor="ctr"/>
                <a:lstStyle/>
                <a:p>
                  <a:endParaRPr lang="en-US"/>
                </a:p>
              </p:txBody>
            </p:sp>
            <p:sp>
              <p:nvSpPr>
                <p:cNvPr id="146" name="Freeform 4">
                  <a:extLst>
                    <a:ext uri="{FF2B5EF4-FFF2-40B4-BE49-F238E27FC236}">
                      <a16:creationId xmlns:a16="http://schemas.microsoft.com/office/drawing/2014/main" id="{B0B33F46-57EA-5541-A3ED-5254157871D7}"/>
                    </a:ext>
                  </a:extLst>
                </p:cNvPr>
                <p:cNvSpPr>
                  <a:spLocks noChangeArrowheads="1"/>
                </p:cNvSpPr>
                <p:nvPr/>
              </p:nvSpPr>
              <p:spPr bwMode="auto">
                <a:xfrm flipH="1">
                  <a:off x="9317870" y="1040855"/>
                  <a:ext cx="654532" cy="656752"/>
                </a:xfrm>
                <a:custGeom>
                  <a:avLst/>
                  <a:gdLst>
                    <a:gd name="T0" fmla="*/ 4561 w 9093"/>
                    <a:gd name="T1" fmla="*/ 0 h 9125"/>
                    <a:gd name="T2" fmla="*/ 4561 w 9093"/>
                    <a:gd name="T3" fmla="*/ 0 h 9125"/>
                    <a:gd name="T4" fmla="*/ 0 w 9093"/>
                    <a:gd name="T5" fmla="*/ 4563 h 9125"/>
                    <a:gd name="T6" fmla="*/ 4561 w 9093"/>
                    <a:gd name="T7" fmla="*/ 9124 h 9125"/>
                    <a:gd name="T8" fmla="*/ 9092 w 9093"/>
                    <a:gd name="T9" fmla="*/ 4563 h 9125"/>
                    <a:gd name="T10" fmla="*/ 4561 w 9093"/>
                    <a:gd name="T11" fmla="*/ 0 h 9125"/>
                    <a:gd name="T12" fmla="*/ 4561 w 9093"/>
                    <a:gd name="T13" fmla="*/ 8030 h 9125"/>
                    <a:gd name="T14" fmla="*/ 4561 w 9093"/>
                    <a:gd name="T15" fmla="*/ 8030 h 9125"/>
                    <a:gd name="T16" fmla="*/ 1093 w 9093"/>
                    <a:gd name="T17" fmla="*/ 4563 h 9125"/>
                    <a:gd name="T18" fmla="*/ 4561 w 9093"/>
                    <a:gd name="T19" fmla="*/ 1094 h 9125"/>
                    <a:gd name="T20" fmla="*/ 8030 w 9093"/>
                    <a:gd name="T21" fmla="*/ 4563 h 9125"/>
                    <a:gd name="T22" fmla="*/ 4561 w 9093"/>
                    <a:gd name="T23" fmla="*/ 8030 h 9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93" h="9125">
                      <a:moveTo>
                        <a:pt x="4561" y="0"/>
                      </a:moveTo>
                      <a:lnTo>
                        <a:pt x="4561" y="0"/>
                      </a:lnTo>
                      <a:cubicBezTo>
                        <a:pt x="2031" y="0"/>
                        <a:pt x="0" y="2063"/>
                        <a:pt x="0" y="4563"/>
                      </a:cubicBezTo>
                      <a:cubicBezTo>
                        <a:pt x="0" y="7062"/>
                        <a:pt x="2031" y="9124"/>
                        <a:pt x="4561" y="9124"/>
                      </a:cubicBezTo>
                      <a:cubicBezTo>
                        <a:pt x="7061" y="9124"/>
                        <a:pt x="9092" y="7062"/>
                        <a:pt x="9092" y="4563"/>
                      </a:cubicBezTo>
                      <a:cubicBezTo>
                        <a:pt x="9092" y="2063"/>
                        <a:pt x="7061" y="0"/>
                        <a:pt x="4561" y="0"/>
                      </a:cubicBezTo>
                      <a:close/>
                      <a:moveTo>
                        <a:pt x="4561" y="8030"/>
                      </a:moveTo>
                      <a:lnTo>
                        <a:pt x="4561" y="8030"/>
                      </a:lnTo>
                      <a:cubicBezTo>
                        <a:pt x="2625" y="8030"/>
                        <a:pt x="1093" y="6468"/>
                        <a:pt x="1093" y="4563"/>
                      </a:cubicBezTo>
                      <a:cubicBezTo>
                        <a:pt x="1093" y="2656"/>
                        <a:pt x="2625" y="1094"/>
                        <a:pt x="4561" y="1094"/>
                      </a:cubicBezTo>
                      <a:cubicBezTo>
                        <a:pt x="6467" y="1094"/>
                        <a:pt x="8030" y="2656"/>
                        <a:pt x="8030" y="4563"/>
                      </a:cubicBezTo>
                      <a:cubicBezTo>
                        <a:pt x="8030" y="6468"/>
                        <a:pt x="6467" y="8030"/>
                        <a:pt x="4561" y="8030"/>
                      </a:cubicBezTo>
                      <a:close/>
                    </a:path>
                  </a:pathLst>
                </a:custGeom>
                <a:solidFill>
                  <a:schemeClr val="accent2"/>
                </a:solidFill>
                <a:ln>
                  <a:solidFill>
                    <a:schemeClr val="accent2"/>
                  </a:solidFill>
                </a:ln>
                <a:effectLst/>
              </p:spPr>
              <p:txBody>
                <a:bodyPr wrap="none" anchor="ctr"/>
                <a:lstStyle/>
                <a:p>
                  <a:endParaRPr lang="en-US" dirty="0"/>
                </a:p>
              </p:txBody>
            </p:sp>
            <p:sp>
              <p:nvSpPr>
                <p:cNvPr id="147" name="Freeform 5">
                  <a:extLst>
                    <a:ext uri="{FF2B5EF4-FFF2-40B4-BE49-F238E27FC236}">
                      <a16:creationId xmlns:a16="http://schemas.microsoft.com/office/drawing/2014/main" id="{C66F50B5-54E9-FF44-8F0C-E3F07D7B6982}"/>
                    </a:ext>
                  </a:extLst>
                </p:cNvPr>
                <p:cNvSpPr>
                  <a:spLocks noChangeArrowheads="1"/>
                </p:cNvSpPr>
                <p:nvPr/>
              </p:nvSpPr>
              <p:spPr bwMode="auto">
                <a:xfrm flipH="1">
                  <a:off x="10019698" y="1258926"/>
                  <a:ext cx="31425" cy="31742"/>
                </a:xfrm>
                <a:custGeom>
                  <a:avLst/>
                  <a:gdLst>
                    <a:gd name="T0" fmla="*/ 437 w 438"/>
                    <a:gd name="T1" fmla="*/ 0 h 439"/>
                    <a:gd name="T2" fmla="*/ 0 w 438"/>
                    <a:gd name="T3" fmla="*/ 0 h 439"/>
                    <a:gd name="T4" fmla="*/ 0 w 438"/>
                    <a:gd name="T5" fmla="*/ 438 h 439"/>
                    <a:gd name="T6" fmla="*/ 437 w 438"/>
                    <a:gd name="T7" fmla="*/ 438 h 439"/>
                    <a:gd name="T8" fmla="*/ 437 w 438"/>
                    <a:gd name="T9" fmla="*/ 0 h 439"/>
                  </a:gdLst>
                  <a:ahLst/>
                  <a:cxnLst>
                    <a:cxn ang="0">
                      <a:pos x="T0" y="T1"/>
                    </a:cxn>
                    <a:cxn ang="0">
                      <a:pos x="T2" y="T3"/>
                    </a:cxn>
                    <a:cxn ang="0">
                      <a:pos x="T4" y="T5"/>
                    </a:cxn>
                    <a:cxn ang="0">
                      <a:pos x="T6" y="T7"/>
                    </a:cxn>
                    <a:cxn ang="0">
                      <a:pos x="T8" y="T9"/>
                    </a:cxn>
                  </a:cxnLst>
                  <a:rect l="0" t="0" r="r" b="b"/>
                  <a:pathLst>
                    <a:path w="438" h="439">
                      <a:moveTo>
                        <a:pt x="437" y="0"/>
                      </a:moveTo>
                      <a:lnTo>
                        <a:pt x="0" y="0"/>
                      </a:lnTo>
                      <a:lnTo>
                        <a:pt x="0" y="438"/>
                      </a:lnTo>
                      <a:lnTo>
                        <a:pt x="437" y="438"/>
                      </a:lnTo>
                      <a:lnTo>
                        <a:pt x="437" y="0"/>
                      </a:lnTo>
                    </a:path>
                  </a:pathLst>
                </a:custGeom>
                <a:grpFill/>
                <a:ln>
                  <a:noFill/>
                </a:ln>
                <a:effectLst/>
              </p:spPr>
              <p:txBody>
                <a:bodyPr wrap="none" anchor="ctr"/>
                <a:lstStyle/>
                <a:p>
                  <a:endParaRPr lang="en-US"/>
                </a:p>
              </p:txBody>
            </p:sp>
            <p:sp>
              <p:nvSpPr>
                <p:cNvPr id="148" name="Freeform 6">
                  <a:extLst>
                    <a:ext uri="{FF2B5EF4-FFF2-40B4-BE49-F238E27FC236}">
                      <a16:creationId xmlns:a16="http://schemas.microsoft.com/office/drawing/2014/main" id="{1FAA2873-77B9-B44F-99CA-20868BF9E10B}"/>
                    </a:ext>
                  </a:extLst>
                </p:cNvPr>
                <p:cNvSpPr>
                  <a:spLocks noChangeArrowheads="1"/>
                </p:cNvSpPr>
                <p:nvPr/>
              </p:nvSpPr>
              <p:spPr bwMode="auto">
                <a:xfrm flipH="1">
                  <a:off x="10019698" y="1321776"/>
                  <a:ext cx="31425" cy="31742"/>
                </a:xfrm>
                <a:custGeom>
                  <a:avLst/>
                  <a:gdLst>
                    <a:gd name="T0" fmla="*/ 0 w 438"/>
                    <a:gd name="T1" fmla="*/ 438 h 439"/>
                    <a:gd name="T2" fmla="*/ 437 w 438"/>
                    <a:gd name="T3" fmla="*/ 438 h 439"/>
                    <a:gd name="T4" fmla="*/ 437 w 438"/>
                    <a:gd name="T5" fmla="*/ 0 h 439"/>
                    <a:gd name="T6" fmla="*/ 0 w 438"/>
                    <a:gd name="T7" fmla="*/ 0 h 439"/>
                    <a:gd name="T8" fmla="*/ 0 w 438"/>
                    <a:gd name="T9" fmla="*/ 438 h 439"/>
                  </a:gdLst>
                  <a:ahLst/>
                  <a:cxnLst>
                    <a:cxn ang="0">
                      <a:pos x="T0" y="T1"/>
                    </a:cxn>
                    <a:cxn ang="0">
                      <a:pos x="T2" y="T3"/>
                    </a:cxn>
                    <a:cxn ang="0">
                      <a:pos x="T4" y="T5"/>
                    </a:cxn>
                    <a:cxn ang="0">
                      <a:pos x="T6" y="T7"/>
                    </a:cxn>
                    <a:cxn ang="0">
                      <a:pos x="T8" y="T9"/>
                    </a:cxn>
                  </a:cxnLst>
                  <a:rect l="0" t="0" r="r" b="b"/>
                  <a:pathLst>
                    <a:path w="438" h="439">
                      <a:moveTo>
                        <a:pt x="0" y="438"/>
                      </a:moveTo>
                      <a:lnTo>
                        <a:pt x="437" y="438"/>
                      </a:lnTo>
                      <a:lnTo>
                        <a:pt x="437" y="0"/>
                      </a:lnTo>
                      <a:lnTo>
                        <a:pt x="0" y="0"/>
                      </a:lnTo>
                      <a:lnTo>
                        <a:pt x="0" y="438"/>
                      </a:lnTo>
                    </a:path>
                  </a:pathLst>
                </a:custGeom>
                <a:grpFill/>
                <a:ln>
                  <a:noFill/>
                </a:ln>
                <a:effectLst/>
              </p:spPr>
              <p:txBody>
                <a:bodyPr wrap="none" anchor="ctr"/>
                <a:lstStyle/>
                <a:p>
                  <a:endParaRPr lang="en-US"/>
                </a:p>
              </p:txBody>
            </p:sp>
            <p:sp>
              <p:nvSpPr>
                <p:cNvPr id="149" name="Freeform 7">
                  <a:extLst>
                    <a:ext uri="{FF2B5EF4-FFF2-40B4-BE49-F238E27FC236}">
                      <a16:creationId xmlns:a16="http://schemas.microsoft.com/office/drawing/2014/main" id="{1A74B70D-EA2E-BD4A-B4E5-035004686771}"/>
                    </a:ext>
                  </a:extLst>
                </p:cNvPr>
                <p:cNvSpPr>
                  <a:spLocks noChangeArrowheads="1"/>
                </p:cNvSpPr>
                <p:nvPr/>
              </p:nvSpPr>
              <p:spPr bwMode="auto">
                <a:xfrm flipH="1">
                  <a:off x="10019698" y="1384944"/>
                  <a:ext cx="31425" cy="31742"/>
                </a:xfrm>
                <a:custGeom>
                  <a:avLst/>
                  <a:gdLst>
                    <a:gd name="T0" fmla="*/ 437 w 438"/>
                    <a:gd name="T1" fmla="*/ 0 h 439"/>
                    <a:gd name="T2" fmla="*/ 0 w 438"/>
                    <a:gd name="T3" fmla="*/ 0 h 439"/>
                    <a:gd name="T4" fmla="*/ 0 w 438"/>
                    <a:gd name="T5" fmla="*/ 438 h 439"/>
                    <a:gd name="T6" fmla="*/ 437 w 438"/>
                    <a:gd name="T7" fmla="*/ 438 h 439"/>
                    <a:gd name="T8" fmla="*/ 437 w 438"/>
                    <a:gd name="T9" fmla="*/ 0 h 439"/>
                  </a:gdLst>
                  <a:ahLst/>
                  <a:cxnLst>
                    <a:cxn ang="0">
                      <a:pos x="T0" y="T1"/>
                    </a:cxn>
                    <a:cxn ang="0">
                      <a:pos x="T2" y="T3"/>
                    </a:cxn>
                    <a:cxn ang="0">
                      <a:pos x="T4" y="T5"/>
                    </a:cxn>
                    <a:cxn ang="0">
                      <a:pos x="T6" y="T7"/>
                    </a:cxn>
                    <a:cxn ang="0">
                      <a:pos x="T8" y="T9"/>
                    </a:cxn>
                  </a:cxnLst>
                  <a:rect l="0" t="0" r="r" b="b"/>
                  <a:pathLst>
                    <a:path w="438" h="439">
                      <a:moveTo>
                        <a:pt x="437" y="0"/>
                      </a:moveTo>
                      <a:lnTo>
                        <a:pt x="0" y="0"/>
                      </a:lnTo>
                      <a:lnTo>
                        <a:pt x="0" y="438"/>
                      </a:lnTo>
                      <a:lnTo>
                        <a:pt x="437" y="438"/>
                      </a:lnTo>
                      <a:lnTo>
                        <a:pt x="437" y="0"/>
                      </a:lnTo>
                    </a:path>
                  </a:pathLst>
                </a:custGeom>
                <a:grpFill/>
                <a:ln>
                  <a:noFill/>
                </a:ln>
                <a:effectLst/>
              </p:spPr>
              <p:txBody>
                <a:bodyPr wrap="none" anchor="ctr"/>
                <a:lstStyle/>
                <a:p>
                  <a:endParaRPr lang="en-US"/>
                </a:p>
              </p:txBody>
            </p:sp>
            <p:sp>
              <p:nvSpPr>
                <p:cNvPr id="150" name="Freeform 8">
                  <a:extLst>
                    <a:ext uri="{FF2B5EF4-FFF2-40B4-BE49-F238E27FC236}">
                      <a16:creationId xmlns:a16="http://schemas.microsoft.com/office/drawing/2014/main" id="{A103900E-1457-C04B-AFD6-3C1D0E87FB36}"/>
                    </a:ext>
                  </a:extLst>
                </p:cNvPr>
                <p:cNvSpPr>
                  <a:spLocks noChangeArrowheads="1"/>
                </p:cNvSpPr>
                <p:nvPr/>
              </p:nvSpPr>
              <p:spPr bwMode="auto">
                <a:xfrm flipH="1">
                  <a:off x="10019698" y="1447794"/>
                  <a:ext cx="31425" cy="31742"/>
                </a:xfrm>
                <a:custGeom>
                  <a:avLst/>
                  <a:gdLst>
                    <a:gd name="T0" fmla="*/ 0 w 438"/>
                    <a:gd name="T1" fmla="*/ 438 h 439"/>
                    <a:gd name="T2" fmla="*/ 437 w 438"/>
                    <a:gd name="T3" fmla="*/ 438 h 439"/>
                    <a:gd name="T4" fmla="*/ 437 w 438"/>
                    <a:gd name="T5" fmla="*/ 0 h 439"/>
                    <a:gd name="T6" fmla="*/ 0 w 438"/>
                    <a:gd name="T7" fmla="*/ 0 h 439"/>
                    <a:gd name="T8" fmla="*/ 0 w 438"/>
                    <a:gd name="T9" fmla="*/ 438 h 439"/>
                  </a:gdLst>
                  <a:ahLst/>
                  <a:cxnLst>
                    <a:cxn ang="0">
                      <a:pos x="T0" y="T1"/>
                    </a:cxn>
                    <a:cxn ang="0">
                      <a:pos x="T2" y="T3"/>
                    </a:cxn>
                    <a:cxn ang="0">
                      <a:pos x="T4" y="T5"/>
                    </a:cxn>
                    <a:cxn ang="0">
                      <a:pos x="T6" y="T7"/>
                    </a:cxn>
                    <a:cxn ang="0">
                      <a:pos x="T8" y="T9"/>
                    </a:cxn>
                  </a:cxnLst>
                  <a:rect l="0" t="0" r="r" b="b"/>
                  <a:pathLst>
                    <a:path w="438" h="439">
                      <a:moveTo>
                        <a:pt x="0" y="438"/>
                      </a:moveTo>
                      <a:lnTo>
                        <a:pt x="437" y="438"/>
                      </a:lnTo>
                      <a:lnTo>
                        <a:pt x="437" y="0"/>
                      </a:lnTo>
                      <a:lnTo>
                        <a:pt x="0" y="0"/>
                      </a:lnTo>
                      <a:lnTo>
                        <a:pt x="0" y="438"/>
                      </a:lnTo>
                    </a:path>
                  </a:pathLst>
                </a:custGeom>
                <a:grpFill/>
                <a:ln>
                  <a:noFill/>
                </a:ln>
                <a:effectLst/>
              </p:spPr>
              <p:txBody>
                <a:bodyPr wrap="none" anchor="ctr"/>
                <a:lstStyle/>
                <a:p>
                  <a:endParaRPr lang="en-US"/>
                </a:p>
              </p:txBody>
            </p:sp>
            <p:sp>
              <p:nvSpPr>
                <p:cNvPr id="151" name="Freeform 9">
                  <a:extLst>
                    <a:ext uri="{FF2B5EF4-FFF2-40B4-BE49-F238E27FC236}">
                      <a16:creationId xmlns:a16="http://schemas.microsoft.com/office/drawing/2014/main" id="{07D2F5D9-3C0C-A044-9DE1-76CBF45379E4}"/>
                    </a:ext>
                  </a:extLst>
                </p:cNvPr>
                <p:cNvSpPr>
                  <a:spLocks noChangeArrowheads="1"/>
                </p:cNvSpPr>
                <p:nvPr/>
              </p:nvSpPr>
              <p:spPr bwMode="auto">
                <a:xfrm flipH="1">
                  <a:off x="9900346" y="1639201"/>
                  <a:ext cx="42853" cy="42852"/>
                </a:xfrm>
                <a:custGeom>
                  <a:avLst/>
                  <a:gdLst>
                    <a:gd name="T0" fmla="*/ 0 w 595"/>
                    <a:gd name="T1" fmla="*/ 375 h 594"/>
                    <a:gd name="T2" fmla="*/ 375 w 595"/>
                    <a:gd name="T3" fmla="*/ 593 h 594"/>
                    <a:gd name="T4" fmla="*/ 594 w 595"/>
                    <a:gd name="T5" fmla="*/ 218 h 594"/>
                    <a:gd name="T6" fmla="*/ 219 w 595"/>
                    <a:gd name="T7" fmla="*/ 0 h 594"/>
                    <a:gd name="T8" fmla="*/ 0 w 595"/>
                    <a:gd name="T9" fmla="*/ 375 h 594"/>
                  </a:gdLst>
                  <a:ahLst/>
                  <a:cxnLst>
                    <a:cxn ang="0">
                      <a:pos x="T0" y="T1"/>
                    </a:cxn>
                    <a:cxn ang="0">
                      <a:pos x="T2" y="T3"/>
                    </a:cxn>
                    <a:cxn ang="0">
                      <a:pos x="T4" y="T5"/>
                    </a:cxn>
                    <a:cxn ang="0">
                      <a:pos x="T6" y="T7"/>
                    </a:cxn>
                    <a:cxn ang="0">
                      <a:pos x="T8" y="T9"/>
                    </a:cxn>
                  </a:cxnLst>
                  <a:rect l="0" t="0" r="r" b="b"/>
                  <a:pathLst>
                    <a:path w="595" h="594">
                      <a:moveTo>
                        <a:pt x="0" y="375"/>
                      </a:moveTo>
                      <a:lnTo>
                        <a:pt x="375" y="593"/>
                      </a:lnTo>
                      <a:lnTo>
                        <a:pt x="594" y="218"/>
                      </a:lnTo>
                      <a:lnTo>
                        <a:pt x="219" y="0"/>
                      </a:lnTo>
                      <a:lnTo>
                        <a:pt x="0" y="375"/>
                      </a:lnTo>
                    </a:path>
                  </a:pathLst>
                </a:custGeom>
                <a:grpFill/>
                <a:ln>
                  <a:noFill/>
                </a:ln>
                <a:effectLst/>
              </p:spPr>
              <p:txBody>
                <a:bodyPr wrap="none" anchor="ctr"/>
                <a:lstStyle/>
                <a:p>
                  <a:endParaRPr lang="en-US"/>
                </a:p>
              </p:txBody>
            </p:sp>
            <p:sp>
              <p:nvSpPr>
                <p:cNvPr id="152" name="Freeform 10">
                  <a:extLst>
                    <a:ext uri="{FF2B5EF4-FFF2-40B4-BE49-F238E27FC236}">
                      <a16:creationId xmlns:a16="http://schemas.microsoft.com/office/drawing/2014/main" id="{274A3A8C-A159-CA47-A288-F4E495C03721}"/>
                    </a:ext>
                  </a:extLst>
                </p:cNvPr>
                <p:cNvSpPr>
                  <a:spLocks noChangeArrowheads="1"/>
                </p:cNvSpPr>
                <p:nvPr/>
              </p:nvSpPr>
              <p:spPr bwMode="auto">
                <a:xfrm flipH="1">
                  <a:off x="9846384" y="1670626"/>
                  <a:ext cx="42853" cy="42852"/>
                </a:xfrm>
                <a:custGeom>
                  <a:avLst/>
                  <a:gdLst>
                    <a:gd name="T0" fmla="*/ 0 w 595"/>
                    <a:gd name="T1" fmla="*/ 375 h 595"/>
                    <a:gd name="T2" fmla="*/ 375 w 595"/>
                    <a:gd name="T3" fmla="*/ 594 h 595"/>
                    <a:gd name="T4" fmla="*/ 594 w 595"/>
                    <a:gd name="T5" fmla="*/ 219 h 595"/>
                    <a:gd name="T6" fmla="*/ 219 w 595"/>
                    <a:gd name="T7" fmla="*/ 0 h 595"/>
                    <a:gd name="T8" fmla="*/ 0 w 595"/>
                    <a:gd name="T9" fmla="*/ 375 h 595"/>
                  </a:gdLst>
                  <a:ahLst/>
                  <a:cxnLst>
                    <a:cxn ang="0">
                      <a:pos x="T0" y="T1"/>
                    </a:cxn>
                    <a:cxn ang="0">
                      <a:pos x="T2" y="T3"/>
                    </a:cxn>
                    <a:cxn ang="0">
                      <a:pos x="T4" y="T5"/>
                    </a:cxn>
                    <a:cxn ang="0">
                      <a:pos x="T6" y="T7"/>
                    </a:cxn>
                    <a:cxn ang="0">
                      <a:pos x="T8" y="T9"/>
                    </a:cxn>
                  </a:cxnLst>
                  <a:rect l="0" t="0" r="r" b="b"/>
                  <a:pathLst>
                    <a:path w="595" h="595">
                      <a:moveTo>
                        <a:pt x="0" y="375"/>
                      </a:moveTo>
                      <a:lnTo>
                        <a:pt x="375" y="594"/>
                      </a:lnTo>
                      <a:lnTo>
                        <a:pt x="594" y="219"/>
                      </a:lnTo>
                      <a:lnTo>
                        <a:pt x="219" y="0"/>
                      </a:lnTo>
                      <a:lnTo>
                        <a:pt x="0" y="375"/>
                      </a:lnTo>
                    </a:path>
                  </a:pathLst>
                </a:custGeom>
                <a:grpFill/>
                <a:ln>
                  <a:noFill/>
                </a:ln>
                <a:effectLst/>
              </p:spPr>
              <p:txBody>
                <a:bodyPr wrap="none" anchor="ctr"/>
                <a:lstStyle/>
                <a:p>
                  <a:endParaRPr lang="en-US"/>
                </a:p>
              </p:txBody>
            </p:sp>
            <p:sp>
              <p:nvSpPr>
                <p:cNvPr id="153" name="Freeform 11">
                  <a:extLst>
                    <a:ext uri="{FF2B5EF4-FFF2-40B4-BE49-F238E27FC236}">
                      <a16:creationId xmlns:a16="http://schemas.microsoft.com/office/drawing/2014/main" id="{323B8A6F-0DA9-F34A-A92B-A0983070566A}"/>
                    </a:ext>
                  </a:extLst>
                </p:cNvPr>
                <p:cNvSpPr>
                  <a:spLocks noChangeArrowheads="1"/>
                </p:cNvSpPr>
                <p:nvPr/>
              </p:nvSpPr>
              <p:spPr bwMode="auto">
                <a:xfrm flipH="1">
                  <a:off x="9792422" y="1702051"/>
                  <a:ext cx="40630" cy="42852"/>
                </a:xfrm>
                <a:custGeom>
                  <a:avLst/>
                  <a:gdLst>
                    <a:gd name="T0" fmla="*/ 0 w 564"/>
                    <a:gd name="T1" fmla="*/ 375 h 594"/>
                    <a:gd name="T2" fmla="*/ 375 w 564"/>
                    <a:gd name="T3" fmla="*/ 593 h 594"/>
                    <a:gd name="T4" fmla="*/ 563 w 564"/>
                    <a:gd name="T5" fmla="*/ 218 h 594"/>
                    <a:gd name="T6" fmla="*/ 188 w 564"/>
                    <a:gd name="T7" fmla="*/ 0 h 594"/>
                    <a:gd name="T8" fmla="*/ 0 w 564"/>
                    <a:gd name="T9" fmla="*/ 375 h 594"/>
                  </a:gdLst>
                  <a:ahLst/>
                  <a:cxnLst>
                    <a:cxn ang="0">
                      <a:pos x="T0" y="T1"/>
                    </a:cxn>
                    <a:cxn ang="0">
                      <a:pos x="T2" y="T3"/>
                    </a:cxn>
                    <a:cxn ang="0">
                      <a:pos x="T4" y="T5"/>
                    </a:cxn>
                    <a:cxn ang="0">
                      <a:pos x="T6" y="T7"/>
                    </a:cxn>
                    <a:cxn ang="0">
                      <a:pos x="T8" y="T9"/>
                    </a:cxn>
                  </a:cxnLst>
                  <a:rect l="0" t="0" r="r" b="b"/>
                  <a:pathLst>
                    <a:path w="564" h="594">
                      <a:moveTo>
                        <a:pt x="0" y="375"/>
                      </a:moveTo>
                      <a:lnTo>
                        <a:pt x="375" y="593"/>
                      </a:lnTo>
                      <a:lnTo>
                        <a:pt x="563" y="218"/>
                      </a:lnTo>
                      <a:lnTo>
                        <a:pt x="188" y="0"/>
                      </a:lnTo>
                      <a:lnTo>
                        <a:pt x="0" y="375"/>
                      </a:lnTo>
                    </a:path>
                  </a:pathLst>
                </a:custGeom>
                <a:grpFill/>
                <a:ln>
                  <a:noFill/>
                </a:ln>
                <a:effectLst/>
              </p:spPr>
              <p:txBody>
                <a:bodyPr wrap="none" anchor="ctr"/>
                <a:lstStyle/>
                <a:p>
                  <a:endParaRPr lang="en-US"/>
                </a:p>
              </p:txBody>
            </p:sp>
            <p:sp>
              <p:nvSpPr>
                <p:cNvPr id="154" name="Freeform 12">
                  <a:extLst>
                    <a:ext uri="{FF2B5EF4-FFF2-40B4-BE49-F238E27FC236}">
                      <a16:creationId xmlns:a16="http://schemas.microsoft.com/office/drawing/2014/main" id="{BC202AB4-22D4-5246-8D2A-EBC2C66418B4}"/>
                    </a:ext>
                  </a:extLst>
                </p:cNvPr>
                <p:cNvSpPr>
                  <a:spLocks noChangeArrowheads="1"/>
                </p:cNvSpPr>
                <p:nvPr/>
              </p:nvSpPr>
              <p:spPr bwMode="auto">
                <a:xfrm flipH="1">
                  <a:off x="9738459" y="1733476"/>
                  <a:ext cx="40630" cy="40630"/>
                </a:xfrm>
                <a:custGeom>
                  <a:avLst/>
                  <a:gdLst>
                    <a:gd name="T0" fmla="*/ 0 w 564"/>
                    <a:gd name="T1" fmla="*/ 375 h 564"/>
                    <a:gd name="T2" fmla="*/ 375 w 564"/>
                    <a:gd name="T3" fmla="*/ 563 h 564"/>
                    <a:gd name="T4" fmla="*/ 563 w 564"/>
                    <a:gd name="T5" fmla="*/ 188 h 564"/>
                    <a:gd name="T6" fmla="*/ 188 w 564"/>
                    <a:gd name="T7" fmla="*/ 0 h 564"/>
                    <a:gd name="T8" fmla="*/ 0 w 564"/>
                    <a:gd name="T9" fmla="*/ 375 h 564"/>
                  </a:gdLst>
                  <a:ahLst/>
                  <a:cxnLst>
                    <a:cxn ang="0">
                      <a:pos x="T0" y="T1"/>
                    </a:cxn>
                    <a:cxn ang="0">
                      <a:pos x="T2" y="T3"/>
                    </a:cxn>
                    <a:cxn ang="0">
                      <a:pos x="T4" y="T5"/>
                    </a:cxn>
                    <a:cxn ang="0">
                      <a:pos x="T6" y="T7"/>
                    </a:cxn>
                    <a:cxn ang="0">
                      <a:pos x="T8" y="T9"/>
                    </a:cxn>
                  </a:cxnLst>
                  <a:rect l="0" t="0" r="r" b="b"/>
                  <a:pathLst>
                    <a:path w="564" h="564">
                      <a:moveTo>
                        <a:pt x="0" y="375"/>
                      </a:moveTo>
                      <a:lnTo>
                        <a:pt x="375" y="563"/>
                      </a:lnTo>
                      <a:lnTo>
                        <a:pt x="563" y="188"/>
                      </a:lnTo>
                      <a:lnTo>
                        <a:pt x="188" y="0"/>
                      </a:lnTo>
                      <a:lnTo>
                        <a:pt x="0" y="375"/>
                      </a:lnTo>
                    </a:path>
                  </a:pathLst>
                </a:custGeom>
                <a:grpFill/>
                <a:ln>
                  <a:noFill/>
                </a:ln>
                <a:effectLst/>
              </p:spPr>
              <p:txBody>
                <a:bodyPr wrap="none" anchor="ctr"/>
                <a:lstStyle/>
                <a:p>
                  <a:endParaRPr lang="en-US"/>
                </a:p>
              </p:txBody>
            </p:sp>
            <p:sp>
              <p:nvSpPr>
                <p:cNvPr id="155" name="Freeform 13">
                  <a:extLst>
                    <a:ext uri="{FF2B5EF4-FFF2-40B4-BE49-F238E27FC236}">
                      <a16:creationId xmlns:a16="http://schemas.microsoft.com/office/drawing/2014/main" id="{1196FD45-86B7-E64E-9D5D-208376EEE587}"/>
                    </a:ext>
                  </a:extLst>
                </p:cNvPr>
                <p:cNvSpPr>
                  <a:spLocks noChangeArrowheads="1"/>
                </p:cNvSpPr>
                <p:nvPr/>
              </p:nvSpPr>
              <p:spPr bwMode="auto">
                <a:xfrm flipH="1">
                  <a:off x="9508960" y="1733476"/>
                  <a:ext cx="42852" cy="40630"/>
                </a:xfrm>
                <a:custGeom>
                  <a:avLst/>
                  <a:gdLst>
                    <a:gd name="T0" fmla="*/ 0 w 595"/>
                    <a:gd name="T1" fmla="*/ 188 h 564"/>
                    <a:gd name="T2" fmla="*/ 219 w 595"/>
                    <a:gd name="T3" fmla="*/ 563 h 564"/>
                    <a:gd name="T4" fmla="*/ 594 w 595"/>
                    <a:gd name="T5" fmla="*/ 375 h 564"/>
                    <a:gd name="T6" fmla="*/ 375 w 595"/>
                    <a:gd name="T7" fmla="*/ 0 h 564"/>
                    <a:gd name="T8" fmla="*/ 0 w 595"/>
                    <a:gd name="T9" fmla="*/ 188 h 564"/>
                  </a:gdLst>
                  <a:ahLst/>
                  <a:cxnLst>
                    <a:cxn ang="0">
                      <a:pos x="T0" y="T1"/>
                    </a:cxn>
                    <a:cxn ang="0">
                      <a:pos x="T2" y="T3"/>
                    </a:cxn>
                    <a:cxn ang="0">
                      <a:pos x="T4" y="T5"/>
                    </a:cxn>
                    <a:cxn ang="0">
                      <a:pos x="T6" y="T7"/>
                    </a:cxn>
                    <a:cxn ang="0">
                      <a:pos x="T8" y="T9"/>
                    </a:cxn>
                  </a:cxnLst>
                  <a:rect l="0" t="0" r="r" b="b"/>
                  <a:pathLst>
                    <a:path w="595" h="564">
                      <a:moveTo>
                        <a:pt x="0" y="188"/>
                      </a:moveTo>
                      <a:lnTo>
                        <a:pt x="219" y="563"/>
                      </a:lnTo>
                      <a:lnTo>
                        <a:pt x="594" y="375"/>
                      </a:lnTo>
                      <a:lnTo>
                        <a:pt x="375" y="0"/>
                      </a:lnTo>
                      <a:lnTo>
                        <a:pt x="0" y="188"/>
                      </a:lnTo>
                    </a:path>
                  </a:pathLst>
                </a:custGeom>
                <a:grpFill/>
                <a:ln>
                  <a:noFill/>
                </a:ln>
                <a:effectLst/>
              </p:spPr>
              <p:txBody>
                <a:bodyPr wrap="none" anchor="ctr"/>
                <a:lstStyle/>
                <a:p>
                  <a:endParaRPr lang="en-US"/>
                </a:p>
              </p:txBody>
            </p:sp>
            <p:sp>
              <p:nvSpPr>
                <p:cNvPr id="156" name="Freeform 14">
                  <a:extLst>
                    <a:ext uri="{FF2B5EF4-FFF2-40B4-BE49-F238E27FC236}">
                      <a16:creationId xmlns:a16="http://schemas.microsoft.com/office/drawing/2014/main" id="{9A9810DD-A33E-D44D-8C0E-CDDC0BC72B91}"/>
                    </a:ext>
                  </a:extLst>
                </p:cNvPr>
                <p:cNvSpPr>
                  <a:spLocks noChangeArrowheads="1"/>
                </p:cNvSpPr>
                <p:nvPr/>
              </p:nvSpPr>
              <p:spPr bwMode="auto">
                <a:xfrm flipH="1">
                  <a:off x="9454998" y="1702051"/>
                  <a:ext cx="42852" cy="42852"/>
                </a:xfrm>
                <a:custGeom>
                  <a:avLst/>
                  <a:gdLst>
                    <a:gd name="T0" fmla="*/ 0 w 595"/>
                    <a:gd name="T1" fmla="*/ 218 h 594"/>
                    <a:gd name="T2" fmla="*/ 219 w 595"/>
                    <a:gd name="T3" fmla="*/ 593 h 594"/>
                    <a:gd name="T4" fmla="*/ 594 w 595"/>
                    <a:gd name="T5" fmla="*/ 375 h 594"/>
                    <a:gd name="T6" fmla="*/ 375 w 595"/>
                    <a:gd name="T7" fmla="*/ 0 h 594"/>
                    <a:gd name="T8" fmla="*/ 0 w 595"/>
                    <a:gd name="T9" fmla="*/ 218 h 594"/>
                  </a:gdLst>
                  <a:ahLst/>
                  <a:cxnLst>
                    <a:cxn ang="0">
                      <a:pos x="T0" y="T1"/>
                    </a:cxn>
                    <a:cxn ang="0">
                      <a:pos x="T2" y="T3"/>
                    </a:cxn>
                    <a:cxn ang="0">
                      <a:pos x="T4" y="T5"/>
                    </a:cxn>
                    <a:cxn ang="0">
                      <a:pos x="T6" y="T7"/>
                    </a:cxn>
                    <a:cxn ang="0">
                      <a:pos x="T8" y="T9"/>
                    </a:cxn>
                  </a:cxnLst>
                  <a:rect l="0" t="0" r="r" b="b"/>
                  <a:pathLst>
                    <a:path w="595" h="594">
                      <a:moveTo>
                        <a:pt x="0" y="218"/>
                      </a:moveTo>
                      <a:lnTo>
                        <a:pt x="219" y="593"/>
                      </a:lnTo>
                      <a:lnTo>
                        <a:pt x="594" y="375"/>
                      </a:lnTo>
                      <a:lnTo>
                        <a:pt x="375" y="0"/>
                      </a:lnTo>
                      <a:lnTo>
                        <a:pt x="0" y="218"/>
                      </a:lnTo>
                    </a:path>
                  </a:pathLst>
                </a:custGeom>
                <a:grpFill/>
                <a:ln>
                  <a:noFill/>
                </a:ln>
                <a:effectLst/>
              </p:spPr>
              <p:txBody>
                <a:bodyPr wrap="none" anchor="ctr"/>
                <a:lstStyle/>
                <a:p>
                  <a:endParaRPr lang="en-US"/>
                </a:p>
              </p:txBody>
            </p:sp>
            <p:sp>
              <p:nvSpPr>
                <p:cNvPr id="157" name="Freeform 15">
                  <a:extLst>
                    <a:ext uri="{FF2B5EF4-FFF2-40B4-BE49-F238E27FC236}">
                      <a16:creationId xmlns:a16="http://schemas.microsoft.com/office/drawing/2014/main" id="{1A8F9CAD-34E5-C747-A215-D72BD36DF505}"/>
                    </a:ext>
                  </a:extLst>
                </p:cNvPr>
                <p:cNvSpPr>
                  <a:spLocks noChangeArrowheads="1"/>
                </p:cNvSpPr>
                <p:nvPr/>
              </p:nvSpPr>
              <p:spPr bwMode="auto">
                <a:xfrm flipH="1">
                  <a:off x="9401036" y="1670626"/>
                  <a:ext cx="42852" cy="42852"/>
                </a:xfrm>
                <a:custGeom>
                  <a:avLst/>
                  <a:gdLst>
                    <a:gd name="T0" fmla="*/ 0 w 595"/>
                    <a:gd name="T1" fmla="*/ 219 h 595"/>
                    <a:gd name="T2" fmla="*/ 219 w 595"/>
                    <a:gd name="T3" fmla="*/ 594 h 595"/>
                    <a:gd name="T4" fmla="*/ 594 w 595"/>
                    <a:gd name="T5" fmla="*/ 375 h 595"/>
                    <a:gd name="T6" fmla="*/ 375 w 595"/>
                    <a:gd name="T7" fmla="*/ 0 h 595"/>
                    <a:gd name="T8" fmla="*/ 0 w 595"/>
                    <a:gd name="T9" fmla="*/ 219 h 595"/>
                  </a:gdLst>
                  <a:ahLst/>
                  <a:cxnLst>
                    <a:cxn ang="0">
                      <a:pos x="T0" y="T1"/>
                    </a:cxn>
                    <a:cxn ang="0">
                      <a:pos x="T2" y="T3"/>
                    </a:cxn>
                    <a:cxn ang="0">
                      <a:pos x="T4" y="T5"/>
                    </a:cxn>
                    <a:cxn ang="0">
                      <a:pos x="T6" y="T7"/>
                    </a:cxn>
                    <a:cxn ang="0">
                      <a:pos x="T8" y="T9"/>
                    </a:cxn>
                  </a:cxnLst>
                  <a:rect l="0" t="0" r="r" b="b"/>
                  <a:pathLst>
                    <a:path w="595" h="595">
                      <a:moveTo>
                        <a:pt x="0" y="219"/>
                      </a:moveTo>
                      <a:lnTo>
                        <a:pt x="219" y="594"/>
                      </a:lnTo>
                      <a:lnTo>
                        <a:pt x="594" y="375"/>
                      </a:lnTo>
                      <a:lnTo>
                        <a:pt x="375" y="0"/>
                      </a:lnTo>
                      <a:lnTo>
                        <a:pt x="0" y="219"/>
                      </a:lnTo>
                    </a:path>
                  </a:pathLst>
                </a:custGeom>
                <a:grpFill/>
                <a:ln>
                  <a:noFill/>
                </a:ln>
                <a:effectLst/>
              </p:spPr>
              <p:txBody>
                <a:bodyPr wrap="none" anchor="ctr"/>
                <a:lstStyle/>
                <a:p>
                  <a:endParaRPr lang="en-US"/>
                </a:p>
              </p:txBody>
            </p:sp>
            <p:sp>
              <p:nvSpPr>
                <p:cNvPr id="158" name="Freeform 16">
                  <a:extLst>
                    <a:ext uri="{FF2B5EF4-FFF2-40B4-BE49-F238E27FC236}">
                      <a16:creationId xmlns:a16="http://schemas.microsoft.com/office/drawing/2014/main" id="{8664C61C-E264-124A-9ECD-85CC266F4E09}"/>
                    </a:ext>
                  </a:extLst>
                </p:cNvPr>
                <p:cNvSpPr>
                  <a:spLocks noChangeArrowheads="1"/>
                </p:cNvSpPr>
                <p:nvPr/>
              </p:nvSpPr>
              <p:spPr bwMode="auto">
                <a:xfrm flipH="1">
                  <a:off x="9347073" y="1639201"/>
                  <a:ext cx="42852" cy="42852"/>
                </a:xfrm>
                <a:custGeom>
                  <a:avLst/>
                  <a:gdLst>
                    <a:gd name="T0" fmla="*/ 0 w 595"/>
                    <a:gd name="T1" fmla="*/ 218 h 594"/>
                    <a:gd name="T2" fmla="*/ 219 w 595"/>
                    <a:gd name="T3" fmla="*/ 593 h 594"/>
                    <a:gd name="T4" fmla="*/ 594 w 595"/>
                    <a:gd name="T5" fmla="*/ 375 h 594"/>
                    <a:gd name="T6" fmla="*/ 375 w 595"/>
                    <a:gd name="T7" fmla="*/ 0 h 594"/>
                    <a:gd name="T8" fmla="*/ 0 w 595"/>
                    <a:gd name="T9" fmla="*/ 218 h 594"/>
                  </a:gdLst>
                  <a:ahLst/>
                  <a:cxnLst>
                    <a:cxn ang="0">
                      <a:pos x="T0" y="T1"/>
                    </a:cxn>
                    <a:cxn ang="0">
                      <a:pos x="T2" y="T3"/>
                    </a:cxn>
                    <a:cxn ang="0">
                      <a:pos x="T4" y="T5"/>
                    </a:cxn>
                    <a:cxn ang="0">
                      <a:pos x="T6" y="T7"/>
                    </a:cxn>
                    <a:cxn ang="0">
                      <a:pos x="T8" y="T9"/>
                    </a:cxn>
                  </a:cxnLst>
                  <a:rect l="0" t="0" r="r" b="b"/>
                  <a:pathLst>
                    <a:path w="595" h="594">
                      <a:moveTo>
                        <a:pt x="0" y="218"/>
                      </a:moveTo>
                      <a:lnTo>
                        <a:pt x="219" y="593"/>
                      </a:lnTo>
                      <a:lnTo>
                        <a:pt x="594" y="375"/>
                      </a:lnTo>
                      <a:lnTo>
                        <a:pt x="375" y="0"/>
                      </a:lnTo>
                      <a:lnTo>
                        <a:pt x="0" y="218"/>
                      </a:lnTo>
                    </a:path>
                  </a:pathLst>
                </a:custGeom>
                <a:grpFill/>
                <a:ln>
                  <a:noFill/>
                </a:ln>
                <a:effectLst/>
              </p:spPr>
              <p:txBody>
                <a:bodyPr wrap="none" anchor="ctr"/>
                <a:lstStyle/>
                <a:p>
                  <a:endParaRPr lang="en-US"/>
                </a:p>
              </p:txBody>
            </p:sp>
            <p:sp>
              <p:nvSpPr>
                <p:cNvPr id="159" name="Freeform 17">
                  <a:extLst>
                    <a:ext uri="{FF2B5EF4-FFF2-40B4-BE49-F238E27FC236}">
                      <a16:creationId xmlns:a16="http://schemas.microsoft.com/office/drawing/2014/main" id="{A326E404-F81D-8E4A-B7B3-03C464C1A21F}"/>
                    </a:ext>
                  </a:extLst>
                </p:cNvPr>
                <p:cNvSpPr>
                  <a:spLocks noChangeArrowheads="1"/>
                </p:cNvSpPr>
                <p:nvPr/>
              </p:nvSpPr>
              <p:spPr bwMode="auto">
                <a:xfrm flipH="1">
                  <a:off x="9239149" y="1447794"/>
                  <a:ext cx="31425" cy="31742"/>
                </a:xfrm>
                <a:custGeom>
                  <a:avLst/>
                  <a:gdLst>
                    <a:gd name="T0" fmla="*/ 0 w 438"/>
                    <a:gd name="T1" fmla="*/ 438 h 439"/>
                    <a:gd name="T2" fmla="*/ 437 w 438"/>
                    <a:gd name="T3" fmla="*/ 438 h 439"/>
                    <a:gd name="T4" fmla="*/ 437 w 438"/>
                    <a:gd name="T5" fmla="*/ 0 h 439"/>
                    <a:gd name="T6" fmla="*/ 0 w 438"/>
                    <a:gd name="T7" fmla="*/ 0 h 439"/>
                    <a:gd name="T8" fmla="*/ 0 w 438"/>
                    <a:gd name="T9" fmla="*/ 438 h 439"/>
                  </a:gdLst>
                  <a:ahLst/>
                  <a:cxnLst>
                    <a:cxn ang="0">
                      <a:pos x="T0" y="T1"/>
                    </a:cxn>
                    <a:cxn ang="0">
                      <a:pos x="T2" y="T3"/>
                    </a:cxn>
                    <a:cxn ang="0">
                      <a:pos x="T4" y="T5"/>
                    </a:cxn>
                    <a:cxn ang="0">
                      <a:pos x="T6" y="T7"/>
                    </a:cxn>
                    <a:cxn ang="0">
                      <a:pos x="T8" y="T9"/>
                    </a:cxn>
                  </a:cxnLst>
                  <a:rect l="0" t="0" r="r" b="b"/>
                  <a:pathLst>
                    <a:path w="438" h="439">
                      <a:moveTo>
                        <a:pt x="0" y="438"/>
                      </a:moveTo>
                      <a:lnTo>
                        <a:pt x="437" y="438"/>
                      </a:lnTo>
                      <a:lnTo>
                        <a:pt x="437" y="0"/>
                      </a:lnTo>
                      <a:lnTo>
                        <a:pt x="0" y="0"/>
                      </a:lnTo>
                      <a:lnTo>
                        <a:pt x="0" y="438"/>
                      </a:lnTo>
                    </a:path>
                  </a:pathLst>
                </a:custGeom>
                <a:grpFill/>
                <a:ln>
                  <a:noFill/>
                </a:ln>
                <a:effectLst/>
              </p:spPr>
              <p:txBody>
                <a:bodyPr wrap="none" anchor="ctr"/>
                <a:lstStyle/>
                <a:p>
                  <a:endParaRPr lang="en-US"/>
                </a:p>
              </p:txBody>
            </p:sp>
            <p:sp>
              <p:nvSpPr>
                <p:cNvPr id="160" name="Freeform 18">
                  <a:extLst>
                    <a:ext uri="{FF2B5EF4-FFF2-40B4-BE49-F238E27FC236}">
                      <a16:creationId xmlns:a16="http://schemas.microsoft.com/office/drawing/2014/main" id="{742076E0-682F-F047-827E-1962BFD0878D}"/>
                    </a:ext>
                  </a:extLst>
                </p:cNvPr>
                <p:cNvSpPr>
                  <a:spLocks noChangeArrowheads="1"/>
                </p:cNvSpPr>
                <p:nvPr/>
              </p:nvSpPr>
              <p:spPr bwMode="auto">
                <a:xfrm flipH="1">
                  <a:off x="9239149" y="1384944"/>
                  <a:ext cx="31425" cy="31742"/>
                </a:xfrm>
                <a:custGeom>
                  <a:avLst/>
                  <a:gdLst>
                    <a:gd name="T0" fmla="*/ 0 w 438"/>
                    <a:gd name="T1" fmla="*/ 0 h 439"/>
                    <a:gd name="T2" fmla="*/ 0 w 438"/>
                    <a:gd name="T3" fmla="*/ 438 h 439"/>
                    <a:gd name="T4" fmla="*/ 437 w 438"/>
                    <a:gd name="T5" fmla="*/ 438 h 439"/>
                    <a:gd name="T6" fmla="*/ 437 w 438"/>
                    <a:gd name="T7" fmla="*/ 0 h 439"/>
                    <a:gd name="T8" fmla="*/ 0 w 438"/>
                    <a:gd name="T9" fmla="*/ 0 h 439"/>
                  </a:gdLst>
                  <a:ahLst/>
                  <a:cxnLst>
                    <a:cxn ang="0">
                      <a:pos x="T0" y="T1"/>
                    </a:cxn>
                    <a:cxn ang="0">
                      <a:pos x="T2" y="T3"/>
                    </a:cxn>
                    <a:cxn ang="0">
                      <a:pos x="T4" y="T5"/>
                    </a:cxn>
                    <a:cxn ang="0">
                      <a:pos x="T6" y="T7"/>
                    </a:cxn>
                    <a:cxn ang="0">
                      <a:pos x="T8" y="T9"/>
                    </a:cxn>
                  </a:cxnLst>
                  <a:rect l="0" t="0" r="r" b="b"/>
                  <a:pathLst>
                    <a:path w="438" h="439">
                      <a:moveTo>
                        <a:pt x="0" y="0"/>
                      </a:moveTo>
                      <a:lnTo>
                        <a:pt x="0" y="438"/>
                      </a:lnTo>
                      <a:lnTo>
                        <a:pt x="437" y="438"/>
                      </a:lnTo>
                      <a:lnTo>
                        <a:pt x="437" y="0"/>
                      </a:lnTo>
                      <a:lnTo>
                        <a:pt x="0" y="0"/>
                      </a:lnTo>
                    </a:path>
                  </a:pathLst>
                </a:custGeom>
                <a:grpFill/>
                <a:ln>
                  <a:noFill/>
                </a:ln>
                <a:effectLst/>
              </p:spPr>
              <p:txBody>
                <a:bodyPr wrap="none" anchor="ctr"/>
                <a:lstStyle/>
                <a:p>
                  <a:endParaRPr lang="en-US"/>
                </a:p>
              </p:txBody>
            </p:sp>
            <p:sp>
              <p:nvSpPr>
                <p:cNvPr id="161" name="Freeform 19">
                  <a:extLst>
                    <a:ext uri="{FF2B5EF4-FFF2-40B4-BE49-F238E27FC236}">
                      <a16:creationId xmlns:a16="http://schemas.microsoft.com/office/drawing/2014/main" id="{D69A0D7C-63A9-C445-BD22-DFC159D06558}"/>
                    </a:ext>
                  </a:extLst>
                </p:cNvPr>
                <p:cNvSpPr>
                  <a:spLocks noChangeArrowheads="1"/>
                </p:cNvSpPr>
                <p:nvPr/>
              </p:nvSpPr>
              <p:spPr bwMode="auto">
                <a:xfrm flipH="1">
                  <a:off x="9239149" y="1321776"/>
                  <a:ext cx="31425" cy="31742"/>
                </a:xfrm>
                <a:custGeom>
                  <a:avLst/>
                  <a:gdLst>
                    <a:gd name="T0" fmla="*/ 437 w 438"/>
                    <a:gd name="T1" fmla="*/ 0 h 439"/>
                    <a:gd name="T2" fmla="*/ 0 w 438"/>
                    <a:gd name="T3" fmla="*/ 0 h 439"/>
                    <a:gd name="T4" fmla="*/ 0 w 438"/>
                    <a:gd name="T5" fmla="*/ 438 h 439"/>
                    <a:gd name="T6" fmla="*/ 437 w 438"/>
                    <a:gd name="T7" fmla="*/ 438 h 439"/>
                    <a:gd name="T8" fmla="*/ 437 w 438"/>
                    <a:gd name="T9" fmla="*/ 0 h 439"/>
                  </a:gdLst>
                  <a:ahLst/>
                  <a:cxnLst>
                    <a:cxn ang="0">
                      <a:pos x="T0" y="T1"/>
                    </a:cxn>
                    <a:cxn ang="0">
                      <a:pos x="T2" y="T3"/>
                    </a:cxn>
                    <a:cxn ang="0">
                      <a:pos x="T4" y="T5"/>
                    </a:cxn>
                    <a:cxn ang="0">
                      <a:pos x="T6" y="T7"/>
                    </a:cxn>
                    <a:cxn ang="0">
                      <a:pos x="T8" y="T9"/>
                    </a:cxn>
                  </a:cxnLst>
                  <a:rect l="0" t="0" r="r" b="b"/>
                  <a:pathLst>
                    <a:path w="438" h="439">
                      <a:moveTo>
                        <a:pt x="437" y="0"/>
                      </a:moveTo>
                      <a:lnTo>
                        <a:pt x="0" y="0"/>
                      </a:lnTo>
                      <a:lnTo>
                        <a:pt x="0" y="438"/>
                      </a:lnTo>
                      <a:lnTo>
                        <a:pt x="437" y="438"/>
                      </a:lnTo>
                      <a:lnTo>
                        <a:pt x="437" y="0"/>
                      </a:lnTo>
                    </a:path>
                  </a:pathLst>
                </a:custGeom>
                <a:grpFill/>
                <a:ln>
                  <a:noFill/>
                </a:ln>
                <a:effectLst/>
              </p:spPr>
              <p:txBody>
                <a:bodyPr wrap="none" anchor="ctr"/>
                <a:lstStyle/>
                <a:p>
                  <a:endParaRPr lang="en-US"/>
                </a:p>
              </p:txBody>
            </p:sp>
            <p:sp>
              <p:nvSpPr>
                <p:cNvPr id="162" name="Freeform 20">
                  <a:extLst>
                    <a:ext uri="{FF2B5EF4-FFF2-40B4-BE49-F238E27FC236}">
                      <a16:creationId xmlns:a16="http://schemas.microsoft.com/office/drawing/2014/main" id="{45BE9F71-9E51-614B-83D1-97C75A87E08D}"/>
                    </a:ext>
                  </a:extLst>
                </p:cNvPr>
                <p:cNvSpPr>
                  <a:spLocks noChangeArrowheads="1"/>
                </p:cNvSpPr>
                <p:nvPr/>
              </p:nvSpPr>
              <p:spPr bwMode="auto">
                <a:xfrm flipH="1">
                  <a:off x="9239149" y="1258926"/>
                  <a:ext cx="31425" cy="31742"/>
                </a:xfrm>
                <a:custGeom>
                  <a:avLst/>
                  <a:gdLst>
                    <a:gd name="T0" fmla="*/ 437 w 438"/>
                    <a:gd name="T1" fmla="*/ 0 h 439"/>
                    <a:gd name="T2" fmla="*/ 0 w 438"/>
                    <a:gd name="T3" fmla="*/ 0 h 439"/>
                    <a:gd name="T4" fmla="*/ 0 w 438"/>
                    <a:gd name="T5" fmla="*/ 438 h 439"/>
                    <a:gd name="T6" fmla="*/ 437 w 438"/>
                    <a:gd name="T7" fmla="*/ 438 h 439"/>
                    <a:gd name="T8" fmla="*/ 437 w 438"/>
                    <a:gd name="T9" fmla="*/ 0 h 439"/>
                  </a:gdLst>
                  <a:ahLst/>
                  <a:cxnLst>
                    <a:cxn ang="0">
                      <a:pos x="T0" y="T1"/>
                    </a:cxn>
                    <a:cxn ang="0">
                      <a:pos x="T2" y="T3"/>
                    </a:cxn>
                    <a:cxn ang="0">
                      <a:pos x="T4" y="T5"/>
                    </a:cxn>
                    <a:cxn ang="0">
                      <a:pos x="T6" y="T7"/>
                    </a:cxn>
                    <a:cxn ang="0">
                      <a:pos x="T8" y="T9"/>
                    </a:cxn>
                  </a:cxnLst>
                  <a:rect l="0" t="0" r="r" b="b"/>
                  <a:pathLst>
                    <a:path w="438" h="439">
                      <a:moveTo>
                        <a:pt x="437" y="0"/>
                      </a:moveTo>
                      <a:lnTo>
                        <a:pt x="0" y="0"/>
                      </a:lnTo>
                      <a:lnTo>
                        <a:pt x="0" y="438"/>
                      </a:lnTo>
                      <a:lnTo>
                        <a:pt x="437" y="438"/>
                      </a:lnTo>
                      <a:lnTo>
                        <a:pt x="437" y="0"/>
                      </a:lnTo>
                    </a:path>
                  </a:pathLst>
                </a:custGeom>
                <a:grpFill/>
                <a:ln>
                  <a:noFill/>
                </a:ln>
                <a:effectLst/>
              </p:spPr>
              <p:txBody>
                <a:bodyPr wrap="none" anchor="ctr"/>
                <a:lstStyle/>
                <a:p>
                  <a:endParaRPr lang="en-US"/>
                </a:p>
              </p:txBody>
            </p:sp>
            <p:sp>
              <p:nvSpPr>
                <p:cNvPr id="163" name="Freeform 21">
                  <a:extLst>
                    <a:ext uri="{FF2B5EF4-FFF2-40B4-BE49-F238E27FC236}">
                      <a16:creationId xmlns:a16="http://schemas.microsoft.com/office/drawing/2014/main" id="{2C491CEF-A5A2-3744-8C48-98382AFF80D7}"/>
                    </a:ext>
                  </a:extLst>
                </p:cNvPr>
                <p:cNvSpPr>
                  <a:spLocks noChangeArrowheads="1"/>
                </p:cNvSpPr>
                <p:nvPr/>
              </p:nvSpPr>
              <p:spPr bwMode="auto">
                <a:xfrm flipH="1">
                  <a:off x="9347073" y="1056409"/>
                  <a:ext cx="42852" cy="42852"/>
                </a:xfrm>
                <a:custGeom>
                  <a:avLst/>
                  <a:gdLst>
                    <a:gd name="T0" fmla="*/ 594 w 595"/>
                    <a:gd name="T1" fmla="*/ 219 h 595"/>
                    <a:gd name="T2" fmla="*/ 219 w 595"/>
                    <a:gd name="T3" fmla="*/ 0 h 595"/>
                    <a:gd name="T4" fmla="*/ 0 w 595"/>
                    <a:gd name="T5" fmla="*/ 375 h 595"/>
                    <a:gd name="T6" fmla="*/ 375 w 595"/>
                    <a:gd name="T7" fmla="*/ 594 h 595"/>
                    <a:gd name="T8" fmla="*/ 594 w 595"/>
                    <a:gd name="T9" fmla="*/ 219 h 595"/>
                  </a:gdLst>
                  <a:ahLst/>
                  <a:cxnLst>
                    <a:cxn ang="0">
                      <a:pos x="T0" y="T1"/>
                    </a:cxn>
                    <a:cxn ang="0">
                      <a:pos x="T2" y="T3"/>
                    </a:cxn>
                    <a:cxn ang="0">
                      <a:pos x="T4" y="T5"/>
                    </a:cxn>
                    <a:cxn ang="0">
                      <a:pos x="T6" y="T7"/>
                    </a:cxn>
                    <a:cxn ang="0">
                      <a:pos x="T8" y="T9"/>
                    </a:cxn>
                  </a:cxnLst>
                  <a:rect l="0" t="0" r="r" b="b"/>
                  <a:pathLst>
                    <a:path w="595" h="595">
                      <a:moveTo>
                        <a:pt x="594" y="219"/>
                      </a:moveTo>
                      <a:lnTo>
                        <a:pt x="219" y="0"/>
                      </a:lnTo>
                      <a:lnTo>
                        <a:pt x="0" y="375"/>
                      </a:lnTo>
                      <a:lnTo>
                        <a:pt x="375" y="594"/>
                      </a:lnTo>
                      <a:lnTo>
                        <a:pt x="594" y="219"/>
                      </a:lnTo>
                    </a:path>
                  </a:pathLst>
                </a:custGeom>
                <a:grpFill/>
                <a:ln>
                  <a:noFill/>
                </a:ln>
                <a:effectLst/>
              </p:spPr>
              <p:txBody>
                <a:bodyPr wrap="none" anchor="ctr"/>
                <a:lstStyle/>
                <a:p>
                  <a:endParaRPr lang="en-US"/>
                </a:p>
              </p:txBody>
            </p:sp>
            <p:sp>
              <p:nvSpPr>
                <p:cNvPr id="164" name="Freeform 22">
                  <a:extLst>
                    <a:ext uri="{FF2B5EF4-FFF2-40B4-BE49-F238E27FC236}">
                      <a16:creationId xmlns:a16="http://schemas.microsoft.com/office/drawing/2014/main" id="{BEE5BF2C-984B-8B48-A06C-24F4D3FFB266}"/>
                    </a:ext>
                  </a:extLst>
                </p:cNvPr>
                <p:cNvSpPr>
                  <a:spLocks noChangeArrowheads="1"/>
                </p:cNvSpPr>
                <p:nvPr/>
              </p:nvSpPr>
              <p:spPr bwMode="auto">
                <a:xfrm flipH="1">
                  <a:off x="9401036" y="1024984"/>
                  <a:ext cx="42852" cy="42852"/>
                </a:xfrm>
                <a:custGeom>
                  <a:avLst/>
                  <a:gdLst>
                    <a:gd name="T0" fmla="*/ 594 w 595"/>
                    <a:gd name="T1" fmla="*/ 219 h 595"/>
                    <a:gd name="T2" fmla="*/ 219 w 595"/>
                    <a:gd name="T3" fmla="*/ 0 h 595"/>
                    <a:gd name="T4" fmla="*/ 0 w 595"/>
                    <a:gd name="T5" fmla="*/ 375 h 595"/>
                    <a:gd name="T6" fmla="*/ 375 w 595"/>
                    <a:gd name="T7" fmla="*/ 594 h 595"/>
                    <a:gd name="T8" fmla="*/ 594 w 595"/>
                    <a:gd name="T9" fmla="*/ 219 h 595"/>
                  </a:gdLst>
                  <a:ahLst/>
                  <a:cxnLst>
                    <a:cxn ang="0">
                      <a:pos x="T0" y="T1"/>
                    </a:cxn>
                    <a:cxn ang="0">
                      <a:pos x="T2" y="T3"/>
                    </a:cxn>
                    <a:cxn ang="0">
                      <a:pos x="T4" y="T5"/>
                    </a:cxn>
                    <a:cxn ang="0">
                      <a:pos x="T6" y="T7"/>
                    </a:cxn>
                    <a:cxn ang="0">
                      <a:pos x="T8" y="T9"/>
                    </a:cxn>
                  </a:cxnLst>
                  <a:rect l="0" t="0" r="r" b="b"/>
                  <a:pathLst>
                    <a:path w="595" h="595">
                      <a:moveTo>
                        <a:pt x="594" y="219"/>
                      </a:moveTo>
                      <a:lnTo>
                        <a:pt x="219" y="0"/>
                      </a:lnTo>
                      <a:lnTo>
                        <a:pt x="0" y="375"/>
                      </a:lnTo>
                      <a:lnTo>
                        <a:pt x="375" y="594"/>
                      </a:lnTo>
                      <a:lnTo>
                        <a:pt x="594" y="219"/>
                      </a:lnTo>
                    </a:path>
                  </a:pathLst>
                </a:custGeom>
                <a:grpFill/>
                <a:ln>
                  <a:noFill/>
                </a:ln>
                <a:effectLst/>
              </p:spPr>
              <p:txBody>
                <a:bodyPr wrap="none" anchor="ctr"/>
                <a:lstStyle/>
                <a:p>
                  <a:endParaRPr lang="en-US"/>
                </a:p>
              </p:txBody>
            </p:sp>
            <p:sp>
              <p:nvSpPr>
                <p:cNvPr id="165" name="Freeform 23">
                  <a:extLst>
                    <a:ext uri="{FF2B5EF4-FFF2-40B4-BE49-F238E27FC236}">
                      <a16:creationId xmlns:a16="http://schemas.microsoft.com/office/drawing/2014/main" id="{9E2CF1FB-A8B1-8E4D-903F-D8AF7638BAB6}"/>
                    </a:ext>
                  </a:extLst>
                </p:cNvPr>
                <p:cNvSpPr>
                  <a:spLocks noChangeArrowheads="1"/>
                </p:cNvSpPr>
                <p:nvPr/>
              </p:nvSpPr>
              <p:spPr bwMode="auto">
                <a:xfrm flipH="1">
                  <a:off x="9454998" y="993559"/>
                  <a:ext cx="42852" cy="42852"/>
                </a:xfrm>
                <a:custGeom>
                  <a:avLst/>
                  <a:gdLst>
                    <a:gd name="T0" fmla="*/ 594 w 595"/>
                    <a:gd name="T1" fmla="*/ 219 h 595"/>
                    <a:gd name="T2" fmla="*/ 219 w 595"/>
                    <a:gd name="T3" fmla="*/ 0 h 595"/>
                    <a:gd name="T4" fmla="*/ 0 w 595"/>
                    <a:gd name="T5" fmla="*/ 375 h 595"/>
                    <a:gd name="T6" fmla="*/ 375 w 595"/>
                    <a:gd name="T7" fmla="*/ 594 h 595"/>
                    <a:gd name="T8" fmla="*/ 594 w 595"/>
                    <a:gd name="T9" fmla="*/ 219 h 595"/>
                  </a:gdLst>
                  <a:ahLst/>
                  <a:cxnLst>
                    <a:cxn ang="0">
                      <a:pos x="T0" y="T1"/>
                    </a:cxn>
                    <a:cxn ang="0">
                      <a:pos x="T2" y="T3"/>
                    </a:cxn>
                    <a:cxn ang="0">
                      <a:pos x="T4" y="T5"/>
                    </a:cxn>
                    <a:cxn ang="0">
                      <a:pos x="T6" y="T7"/>
                    </a:cxn>
                    <a:cxn ang="0">
                      <a:pos x="T8" y="T9"/>
                    </a:cxn>
                  </a:cxnLst>
                  <a:rect l="0" t="0" r="r" b="b"/>
                  <a:pathLst>
                    <a:path w="595" h="595">
                      <a:moveTo>
                        <a:pt x="594" y="219"/>
                      </a:moveTo>
                      <a:lnTo>
                        <a:pt x="219" y="0"/>
                      </a:lnTo>
                      <a:lnTo>
                        <a:pt x="0" y="375"/>
                      </a:lnTo>
                      <a:lnTo>
                        <a:pt x="375" y="594"/>
                      </a:lnTo>
                      <a:lnTo>
                        <a:pt x="594" y="219"/>
                      </a:lnTo>
                    </a:path>
                  </a:pathLst>
                </a:custGeom>
                <a:grpFill/>
                <a:ln>
                  <a:noFill/>
                </a:ln>
                <a:effectLst/>
              </p:spPr>
              <p:txBody>
                <a:bodyPr wrap="none" anchor="ctr"/>
                <a:lstStyle/>
                <a:p>
                  <a:endParaRPr lang="en-US"/>
                </a:p>
              </p:txBody>
            </p:sp>
            <p:sp>
              <p:nvSpPr>
                <p:cNvPr id="166" name="Freeform 24">
                  <a:extLst>
                    <a:ext uri="{FF2B5EF4-FFF2-40B4-BE49-F238E27FC236}">
                      <a16:creationId xmlns:a16="http://schemas.microsoft.com/office/drawing/2014/main" id="{A5B94481-4879-B54F-966E-210DD35A44B5}"/>
                    </a:ext>
                  </a:extLst>
                </p:cNvPr>
                <p:cNvSpPr>
                  <a:spLocks noChangeArrowheads="1"/>
                </p:cNvSpPr>
                <p:nvPr/>
              </p:nvSpPr>
              <p:spPr bwMode="auto">
                <a:xfrm flipH="1">
                  <a:off x="9508960" y="964356"/>
                  <a:ext cx="42852" cy="40630"/>
                </a:xfrm>
                <a:custGeom>
                  <a:avLst/>
                  <a:gdLst>
                    <a:gd name="T0" fmla="*/ 594 w 595"/>
                    <a:gd name="T1" fmla="*/ 187 h 563"/>
                    <a:gd name="T2" fmla="*/ 219 w 595"/>
                    <a:gd name="T3" fmla="*/ 0 h 563"/>
                    <a:gd name="T4" fmla="*/ 0 w 595"/>
                    <a:gd name="T5" fmla="*/ 375 h 563"/>
                    <a:gd name="T6" fmla="*/ 375 w 595"/>
                    <a:gd name="T7" fmla="*/ 562 h 563"/>
                    <a:gd name="T8" fmla="*/ 594 w 595"/>
                    <a:gd name="T9" fmla="*/ 187 h 563"/>
                  </a:gdLst>
                  <a:ahLst/>
                  <a:cxnLst>
                    <a:cxn ang="0">
                      <a:pos x="T0" y="T1"/>
                    </a:cxn>
                    <a:cxn ang="0">
                      <a:pos x="T2" y="T3"/>
                    </a:cxn>
                    <a:cxn ang="0">
                      <a:pos x="T4" y="T5"/>
                    </a:cxn>
                    <a:cxn ang="0">
                      <a:pos x="T6" y="T7"/>
                    </a:cxn>
                    <a:cxn ang="0">
                      <a:pos x="T8" y="T9"/>
                    </a:cxn>
                  </a:cxnLst>
                  <a:rect l="0" t="0" r="r" b="b"/>
                  <a:pathLst>
                    <a:path w="595" h="563">
                      <a:moveTo>
                        <a:pt x="594" y="187"/>
                      </a:moveTo>
                      <a:lnTo>
                        <a:pt x="219" y="0"/>
                      </a:lnTo>
                      <a:lnTo>
                        <a:pt x="0" y="375"/>
                      </a:lnTo>
                      <a:lnTo>
                        <a:pt x="375" y="562"/>
                      </a:lnTo>
                      <a:lnTo>
                        <a:pt x="594" y="187"/>
                      </a:lnTo>
                    </a:path>
                  </a:pathLst>
                </a:custGeom>
                <a:grpFill/>
                <a:ln>
                  <a:noFill/>
                </a:ln>
                <a:effectLst/>
              </p:spPr>
              <p:txBody>
                <a:bodyPr wrap="none" anchor="ctr"/>
                <a:lstStyle/>
                <a:p>
                  <a:endParaRPr lang="en-US"/>
                </a:p>
              </p:txBody>
            </p:sp>
            <p:sp>
              <p:nvSpPr>
                <p:cNvPr id="167" name="Freeform 25">
                  <a:extLst>
                    <a:ext uri="{FF2B5EF4-FFF2-40B4-BE49-F238E27FC236}">
                      <a16:creationId xmlns:a16="http://schemas.microsoft.com/office/drawing/2014/main" id="{D4058544-E36A-674F-84F8-E4F9C152D72E}"/>
                    </a:ext>
                  </a:extLst>
                </p:cNvPr>
                <p:cNvSpPr>
                  <a:spLocks noChangeArrowheads="1"/>
                </p:cNvSpPr>
                <p:nvPr/>
              </p:nvSpPr>
              <p:spPr bwMode="auto">
                <a:xfrm flipH="1">
                  <a:off x="9738459" y="964356"/>
                  <a:ext cx="40630" cy="40630"/>
                </a:xfrm>
                <a:custGeom>
                  <a:avLst/>
                  <a:gdLst>
                    <a:gd name="T0" fmla="*/ 563 w 564"/>
                    <a:gd name="T1" fmla="*/ 375 h 563"/>
                    <a:gd name="T2" fmla="*/ 375 w 564"/>
                    <a:gd name="T3" fmla="*/ 0 h 563"/>
                    <a:gd name="T4" fmla="*/ 0 w 564"/>
                    <a:gd name="T5" fmla="*/ 187 h 563"/>
                    <a:gd name="T6" fmla="*/ 188 w 564"/>
                    <a:gd name="T7" fmla="*/ 562 h 563"/>
                    <a:gd name="T8" fmla="*/ 563 w 564"/>
                    <a:gd name="T9" fmla="*/ 375 h 563"/>
                  </a:gdLst>
                  <a:ahLst/>
                  <a:cxnLst>
                    <a:cxn ang="0">
                      <a:pos x="T0" y="T1"/>
                    </a:cxn>
                    <a:cxn ang="0">
                      <a:pos x="T2" y="T3"/>
                    </a:cxn>
                    <a:cxn ang="0">
                      <a:pos x="T4" y="T5"/>
                    </a:cxn>
                    <a:cxn ang="0">
                      <a:pos x="T6" y="T7"/>
                    </a:cxn>
                    <a:cxn ang="0">
                      <a:pos x="T8" y="T9"/>
                    </a:cxn>
                  </a:cxnLst>
                  <a:rect l="0" t="0" r="r" b="b"/>
                  <a:pathLst>
                    <a:path w="564" h="563">
                      <a:moveTo>
                        <a:pt x="563" y="375"/>
                      </a:moveTo>
                      <a:lnTo>
                        <a:pt x="375" y="0"/>
                      </a:lnTo>
                      <a:lnTo>
                        <a:pt x="0" y="187"/>
                      </a:lnTo>
                      <a:lnTo>
                        <a:pt x="188" y="562"/>
                      </a:lnTo>
                      <a:lnTo>
                        <a:pt x="563" y="375"/>
                      </a:lnTo>
                    </a:path>
                  </a:pathLst>
                </a:custGeom>
                <a:grpFill/>
                <a:ln>
                  <a:noFill/>
                </a:ln>
                <a:effectLst/>
              </p:spPr>
              <p:txBody>
                <a:bodyPr wrap="none" anchor="ctr"/>
                <a:lstStyle/>
                <a:p>
                  <a:endParaRPr lang="en-US"/>
                </a:p>
              </p:txBody>
            </p:sp>
            <p:sp>
              <p:nvSpPr>
                <p:cNvPr id="168" name="Freeform 26">
                  <a:extLst>
                    <a:ext uri="{FF2B5EF4-FFF2-40B4-BE49-F238E27FC236}">
                      <a16:creationId xmlns:a16="http://schemas.microsoft.com/office/drawing/2014/main" id="{F0430C2A-3D6B-E041-B8CE-04FFD48A9325}"/>
                    </a:ext>
                  </a:extLst>
                </p:cNvPr>
                <p:cNvSpPr>
                  <a:spLocks noChangeArrowheads="1"/>
                </p:cNvSpPr>
                <p:nvPr/>
              </p:nvSpPr>
              <p:spPr bwMode="auto">
                <a:xfrm flipH="1">
                  <a:off x="9792422" y="993559"/>
                  <a:ext cx="40630" cy="42852"/>
                </a:xfrm>
                <a:custGeom>
                  <a:avLst/>
                  <a:gdLst>
                    <a:gd name="T0" fmla="*/ 563 w 564"/>
                    <a:gd name="T1" fmla="*/ 375 h 595"/>
                    <a:gd name="T2" fmla="*/ 375 w 564"/>
                    <a:gd name="T3" fmla="*/ 0 h 595"/>
                    <a:gd name="T4" fmla="*/ 0 w 564"/>
                    <a:gd name="T5" fmla="*/ 219 h 595"/>
                    <a:gd name="T6" fmla="*/ 188 w 564"/>
                    <a:gd name="T7" fmla="*/ 594 h 595"/>
                    <a:gd name="T8" fmla="*/ 563 w 564"/>
                    <a:gd name="T9" fmla="*/ 375 h 595"/>
                  </a:gdLst>
                  <a:ahLst/>
                  <a:cxnLst>
                    <a:cxn ang="0">
                      <a:pos x="T0" y="T1"/>
                    </a:cxn>
                    <a:cxn ang="0">
                      <a:pos x="T2" y="T3"/>
                    </a:cxn>
                    <a:cxn ang="0">
                      <a:pos x="T4" y="T5"/>
                    </a:cxn>
                    <a:cxn ang="0">
                      <a:pos x="T6" y="T7"/>
                    </a:cxn>
                    <a:cxn ang="0">
                      <a:pos x="T8" y="T9"/>
                    </a:cxn>
                  </a:cxnLst>
                  <a:rect l="0" t="0" r="r" b="b"/>
                  <a:pathLst>
                    <a:path w="564" h="595">
                      <a:moveTo>
                        <a:pt x="563" y="375"/>
                      </a:moveTo>
                      <a:lnTo>
                        <a:pt x="375" y="0"/>
                      </a:lnTo>
                      <a:lnTo>
                        <a:pt x="0" y="219"/>
                      </a:lnTo>
                      <a:lnTo>
                        <a:pt x="188" y="594"/>
                      </a:lnTo>
                      <a:lnTo>
                        <a:pt x="563" y="375"/>
                      </a:lnTo>
                    </a:path>
                  </a:pathLst>
                </a:custGeom>
                <a:grpFill/>
                <a:ln>
                  <a:noFill/>
                </a:ln>
                <a:effectLst/>
              </p:spPr>
              <p:txBody>
                <a:bodyPr wrap="none" anchor="ctr"/>
                <a:lstStyle/>
                <a:p>
                  <a:endParaRPr lang="en-US"/>
                </a:p>
              </p:txBody>
            </p:sp>
            <p:sp>
              <p:nvSpPr>
                <p:cNvPr id="169" name="Freeform 27">
                  <a:extLst>
                    <a:ext uri="{FF2B5EF4-FFF2-40B4-BE49-F238E27FC236}">
                      <a16:creationId xmlns:a16="http://schemas.microsoft.com/office/drawing/2014/main" id="{89CAA773-FD34-974B-827B-C6F3E2BAD627}"/>
                    </a:ext>
                  </a:extLst>
                </p:cNvPr>
                <p:cNvSpPr>
                  <a:spLocks noChangeArrowheads="1"/>
                </p:cNvSpPr>
                <p:nvPr/>
              </p:nvSpPr>
              <p:spPr bwMode="auto">
                <a:xfrm flipH="1">
                  <a:off x="9846384" y="1024984"/>
                  <a:ext cx="42853" cy="42852"/>
                </a:xfrm>
                <a:custGeom>
                  <a:avLst/>
                  <a:gdLst>
                    <a:gd name="T0" fmla="*/ 594 w 595"/>
                    <a:gd name="T1" fmla="*/ 375 h 595"/>
                    <a:gd name="T2" fmla="*/ 375 w 595"/>
                    <a:gd name="T3" fmla="*/ 0 h 595"/>
                    <a:gd name="T4" fmla="*/ 0 w 595"/>
                    <a:gd name="T5" fmla="*/ 219 h 595"/>
                    <a:gd name="T6" fmla="*/ 219 w 595"/>
                    <a:gd name="T7" fmla="*/ 594 h 595"/>
                    <a:gd name="T8" fmla="*/ 594 w 595"/>
                    <a:gd name="T9" fmla="*/ 375 h 595"/>
                  </a:gdLst>
                  <a:ahLst/>
                  <a:cxnLst>
                    <a:cxn ang="0">
                      <a:pos x="T0" y="T1"/>
                    </a:cxn>
                    <a:cxn ang="0">
                      <a:pos x="T2" y="T3"/>
                    </a:cxn>
                    <a:cxn ang="0">
                      <a:pos x="T4" y="T5"/>
                    </a:cxn>
                    <a:cxn ang="0">
                      <a:pos x="T6" y="T7"/>
                    </a:cxn>
                    <a:cxn ang="0">
                      <a:pos x="T8" y="T9"/>
                    </a:cxn>
                  </a:cxnLst>
                  <a:rect l="0" t="0" r="r" b="b"/>
                  <a:pathLst>
                    <a:path w="595" h="595">
                      <a:moveTo>
                        <a:pt x="594" y="375"/>
                      </a:moveTo>
                      <a:lnTo>
                        <a:pt x="375" y="0"/>
                      </a:lnTo>
                      <a:lnTo>
                        <a:pt x="0" y="219"/>
                      </a:lnTo>
                      <a:lnTo>
                        <a:pt x="219" y="594"/>
                      </a:lnTo>
                      <a:lnTo>
                        <a:pt x="594" y="375"/>
                      </a:lnTo>
                    </a:path>
                  </a:pathLst>
                </a:custGeom>
                <a:grpFill/>
                <a:ln>
                  <a:noFill/>
                </a:ln>
                <a:effectLst/>
              </p:spPr>
              <p:txBody>
                <a:bodyPr wrap="none" anchor="ctr"/>
                <a:lstStyle/>
                <a:p>
                  <a:endParaRPr lang="en-US"/>
                </a:p>
              </p:txBody>
            </p:sp>
            <p:sp>
              <p:nvSpPr>
                <p:cNvPr id="170" name="Freeform 28">
                  <a:extLst>
                    <a:ext uri="{FF2B5EF4-FFF2-40B4-BE49-F238E27FC236}">
                      <a16:creationId xmlns:a16="http://schemas.microsoft.com/office/drawing/2014/main" id="{66B3AE2C-2065-8648-AF25-2EC010696740}"/>
                    </a:ext>
                  </a:extLst>
                </p:cNvPr>
                <p:cNvSpPr>
                  <a:spLocks noChangeArrowheads="1"/>
                </p:cNvSpPr>
                <p:nvPr/>
              </p:nvSpPr>
              <p:spPr bwMode="auto">
                <a:xfrm flipH="1">
                  <a:off x="9900346" y="1056409"/>
                  <a:ext cx="42853" cy="42852"/>
                </a:xfrm>
                <a:custGeom>
                  <a:avLst/>
                  <a:gdLst>
                    <a:gd name="T0" fmla="*/ 594 w 595"/>
                    <a:gd name="T1" fmla="*/ 375 h 595"/>
                    <a:gd name="T2" fmla="*/ 375 w 595"/>
                    <a:gd name="T3" fmla="*/ 0 h 595"/>
                    <a:gd name="T4" fmla="*/ 0 w 595"/>
                    <a:gd name="T5" fmla="*/ 219 h 595"/>
                    <a:gd name="T6" fmla="*/ 219 w 595"/>
                    <a:gd name="T7" fmla="*/ 594 h 595"/>
                    <a:gd name="T8" fmla="*/ 594 w 595"/>
                    <a:gd name="T9" fmla="*/ 375 h 595"/>
                  </a:gdLst>
                  <a:ahLst/>
                  <a:cxnLst>
                    <a:cxn ang="0">
                      <a:pos x="T0" y="T1"/>
                    </a:cxn>
                    <a:cxn ang="0">
                      <a:pos x="T2" y="T3"/>
                    </a:cxn>
                    <a:cxn ang="0">
                      <a:pos x="T4" y="T5"/>
                    </a:cxn>
                    <a:cxn ang="0">
                      <a:pos x="T6" y="T7"/>
                    </a:cxn>
                    <a:cxn ang="0">
                      <a:pos x="T8" y="T9"/>
                    </a:cxn>
                  </a:cxnLst>
                  <a:rect l="0" t="0" r="r" b="b"/>
                  <a:pathLst>
                    <a:path w="595" h="595">
                      <a:moveTo>
                        <a:pt x="594" y="375"/>
                      </a:moveTo>
                      <a:lnTo>
                        <a:pt x="375" y="0"/>
                      </a:lnTo>
                      <a:lnTo>
                        <a:pt x="0" y="219"/>
                      </a:lnTo>
                      <a:lnTo>
                        <a:pt x="219" y="594"/>
                      </a:lnTo>
                      <a:lnTo>
                        <a:pt x="594" y="375"/>
                      </a:lnTo>
                    </a:path>
                  </a:pathLst>
                </a:custGeom>
                <a:grpFill/>
                <a:ln>
                  <a:noFill/>
                </a:ln>
                <a:effectLst/>
              </p:spPr>
              <p:txBody>
                <a:bodyPr wrap="none" anchor="ctr"/>
                <a:lstStyle/>
                <a:p>
                  <a:endParaRPr lang="en-US"/>
                </a:p>
              </p:txBody>
            </p:sp>
            <p:sp>
              <p:nvSpPr>
                <p:cNvPr id="171" name="Freeform 29">
                  <a:extLst>
                    <a:ext uri="{FF2B5EF4-FFF2-40B4-BE49-F238E27FC236}">
                      <a16:creationId xmlns:a16="http://schemas.microsoft.com/office/drawing/2014/main" id="{EDE89E51-C651-0846-A785-8E45B809F81B}"/>
                    </a:ext>
                  </a:extLst>
                </p:cNvPr>
                <p:cNvSpPr>
                  <a:spLocks noChangeArrowheads="1"/>
                </p:cNvSpPr>
                <p:nvPr/>
              </p:nvSpPr>
              <p:spPr bwMode="auto">
                <a:xfrm flipH="1">
                  <a:off x="9191852" y="869763"/>
                  <a:ext cx="906568" cy="780548"/>
                </a:xfrm>
                <a:custGeom>
                  <a:avLst/>
                  <a:gdLst>
                    <a:gd name="T0" fmla="*/ 11717 w 12593"/>
                    <a:gd name="T1" fmla="*/ 9093 h 10844"/>
                    <a:gd name="T2" fmla="*/ 8874 w 12593"/>
                    <a:gd name="T3" fmla="*/ 8093 h 10844"/>
                    <a:gd name="T4" fmla="*/ 6530 w 12593"/>
                    <a:gd name="T5" fmla="*/ 4125 h 10844"/>
                    <a:gd name="T6" fmla="*/ 7155 w 12593"/>
                    <a:gd name="T7" fmla="*/ 875 h 10844"/>
                    <a:gd name="T8" fmla="*/ 5437 w 12593"/>
                    <a:gd name="T9" fmla="*/ 875 h 10844"/>
                    <a:gd name="T10" fmla="*/ 6093 w 12593"/>
                    <a:gd name="T11" fmla="*/ 4125 h 10844"/>
                    <a:gd name="T12" fmla="*/ 3718 w 12593"/>
                    <a:gd name="T13" fmla="*/ 8093 h 10844"/>
                    <a:gd name="T14" fmla="*/ 875 w 12593"/>
                    <a:gd name="T15" fmla="*/ 9093 h 10844"/>
                    <a:gd name="T16" fmla="*/ 875 w 12593"/>
                    <a:gd name="T17" fmla="*/ 10843 h 10844"/>
                    <a:gd name="T18" fmla="*/ 1687 w 12593"/>
                    <a:gd name="T19" fmla="*/ 9687 h 10844"/>
                    <a:gd name="T20" fmla="*/ 6311 w 12593"/>
                    <a:gd name="T21" fmla="*/ 9749 h 10844"/>
                    <a:gd name="T22" fmla="*/ 10905 w 12593"/>
                    <a:gd name="T23" fmla="*/ 9687 h 10844"/>
                    <a:gd name="T24" fmla="*/ 11717 w 12593"/>
                    <a:gd name="T25" fmla="*/ 10843 h 10844"/>
                    <a:gd name="T26" fmla="*/ 11717 w 12593"/>
                    <a:gd name="T27" fmla="*/ 9093 h 10844"/>
                    <a:gd name="T28" fmla="*/ 875 w 12593"/>
                    <a:gd name="T29" fmla="*/ 10405 h 10844"/>
                    <a:gd name="T30" fmla="*/ 875 w 12593"/>
                    <a:gd name="T31" fmla="*/ 9530 h 10844"/>
                    <a:gd name="T32" fmla="*/ 875 w 12593"/>
                    <a:gd name="T33" fmla="*/ 10405 h 10844"/>
                    <a:gd name="T34" fmla="*/ 8592 w 12593"/>
                    <a:gd name="T35" fmla="*/ 6281 h 10844"/>
                    <a:gd name="T36" fmla="*/ 6967 w 12593"/>
                    <a:gd name="T37" fmla="*/ 4656 h 10844"/>
                    <a:gd name="T38" fmla="*/ 5875 w 12593"/>
                    <a:gd name="T39" fmla="*/ 875 h 10844"/>
                    <a:gd name="T40" fmla="*/ 6311 w 12593"/>
                    <a:gd name="T41" fmla="*/ 438 h 10844"/>
                    <a:gd name="T42" fmla="*/ 6311 w 12593"/>
                    <a:gd name="T43" fmla="*/ 1313 h 10844"/>
                    <a:gd name="T44" fmla="*/ 6311 w 12593"/>
                    <a:gd name="T45" fmla="*/ 4563 h 10844"/>
                    <a:gd name="T46" fmla="*/ 6874 w 12593"/>
                    <a:gd name="T47" fmla="*/ 5875 h 10844"/>
                    <a:gd name="T48" fmla="*/ 5718 w 12593"/>
                    <a:gd name="T49" fmla="*/ 5875 h 10844"/>
                    <a:gd name="T50" fmla="*/ 3906 w 12593"/>
                    <a:gd name="T51" fmla="*/ 6938 h 10844"/>
                    <a:gd name="T52" fmla="*/ 5250 w 12593"/>
                    <a:gd name="T53" fmla="*/ 6375 h 10844"/>
                    <a:gd name="T54" fmla="*/ 5250 w 12593"/>
                    <a:gd name="T55" fmla="*/ 7499 h 10844"/>
                    <a:gd name="T56" fmla="*/ 4000 w 12593"/>
                    <a:gd name="T57" fmla="*/ 7593 h 10844"/>
                    <a:gd name="T58" fmla="*/ 5281 w 12593"/>
                    <a:gd name="T59" fmla="*/ 7968 h 10844"/>
                    <a:gd name="T60" fmla="*/ 4000 w 12593"/>
                    <a:gd name="T61" fmla="*/ 7593 h 10844"/>
                    <a:gd name="T62" fmla="*/ 5281 w 12593"/>
                    <a:gd name="T63" fmla="*/ 5906 h 10844"/>
                    <a:gd name="T64" fmla="*/ 5656 w 12593"/>
                    <a:gd name="T65" fmla="*/ 4656 h 10844"/>
                    <a:gd name="T66" fmla="*/ 6311 w 12593"/>
                    <a:gd name="T67" fmla="*/ 9312 h 10844"/>
                    <a:gd name="T68" fmla="*/ 5718 w 12593"/>
                    <a:gd name="T69" fmla="*/ 7999 h 10844"/>
                    <a:gd name="T70" fmla="*/ 6874 w 12593"/>
                    <a:gd name="T71" fmla="*/ 7999 h 10844"/>
                    <a:gd name="T72" fmla="*/ 6936 w 12593"/>
                    <a:gd name="T73" fmla="*/ 7562 h 10844"/>
                    <a:gd name="T74" fmla="*/ 6311 w 12593"/>
                    <a:gd name="T75" fmla="*/ 7593 h 10844"/>
                    <a:gd name="T76" fmla="*/ 5656 w 12593"/>
                    <a:gd name="T77" fmla="*/ 6938 h 10844"/>
                    <a:gd name="T78" fmla="*/ 6311 w 12593"/>
                    <a:gd name="T79" fmla="*/ 6281 h 10844"/>
                    <a:gd name="T80" fmla="*/ 6936 w 12593"/>
                    <a:gd name="T81" fmla="*/ 6938 h 10844"/>
                    <a:gd name="T82" fmla="*/ 6967 w 12593"/>
                    <a:gd name="T83" fmla="*/ 9218 h 10844"/>
                    <a:gd name="T84" fmla="*/ 7311 w 12593"/>
                    <a:gd name="T85" fmla="*/ 7968 h 10844"/>
                    <a:gd name="T86" fmla="*/ 6967 w 12593"/>
                    <a:gd name="T87" fmla="*/ 9218 h 10844"/>
                    <a:gd name="T88" fmla="*/ 7374 w 12593"/>
                    <a:gd name="T89" fmla="*/ 7499 h 10844"/>
                    <a:gd name="T90" fmla="*/ 7374 w 12593"/>
                    <a:gd name="T91" fmla="*/ 6375 h 10844"/>
                    <a:gd name="T92" fmla="*/ 7374 w 12593"/>
                    <a:gd name="T93" fmla="*/ 7499 h 10844"/>
                    <a:gd name="T94" fmla="*/ 11717 w 12593"/>
                    <a:gd name="T95" fmla="*/ 10405 h 10844"/>
                    <a:gd name="T96" fmla="*/ 11717 w 12593"/>
                    <a:gd name="T97" fmla="*/ 9530 h 10844"/>
                    <a:gd name="T98" fmla="*/ 11717 w 12593"/>
                    <a:gd name="T99" fmla="*/ 10405 h 10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593" h="10844">
                      <a:moveTo>
                        <a:pt x="11717" y="9093"/>
                      </a:moveTo>
                      <a:lnTo>
                        <a:pt x="11717" y="9093"/>
                      </a:lnTo>
                      <a:cubicBezTo>
                        <a:pt x="11499" y="9093"/>
                        <a:pt x="11280" y="9187"/>
                        <a:pt x="11155" y="9343"/>
                      </a:cubicBezTo>
                      <a:cubicBezTo>
                        <a:pt x="8874" y="8093"/>
                        <a:pt x="8874" y="8093"/>
                        <a:pt x="8874" y="8093"/>
                      </a:cubicBezTo>
                      <a:cubicBezTo>
                        <a:pt x="9030" y="7718"/>
                        <a:pt x="9124" y="7343"/>
                        <a:pt x="9124" y="6938"/>
                      </a:cubicBezTo>
                      <a:cubicBezTo>
                        <a:pt x="9124" y="5469"/>
                        <a:pt x="7967" y="4250"/>
                        <a:pt x="6530" y="4125"/>
                      </a:cubicBezTo>
                      <a:cubicBezTo>
                        <a:pt x="6530" y="1719"/>
                        <a:pt x="6530" y="1719"/>
                        <a:pt x="6530" y="1719"/>
                      </a:cubicBezTo>
                      <a:cubicBezTo>
                        <a:pt x="6905" y="1594"/>
                        <a:pt x="7155" y="1281"/>
                        <a:pt x="7155" y="875"/>
                      </a:cubicBezTo>
                      <a:cubicBezTo>
                        <a:pt x="7155" y="375"/>
                        <a:pt x="6780" y="0"/>
                        <a:pt x="6311" y="0"/>
                      </a:cubicBezTo>
                      <a:cubicBezTo>
                        <a:pt x="5812" y="0"/>
                        <a:pt x="5437" y="375"/>
                        <a:pt x="5437" y="875"/>
                      </a:cubicBezTo>
                      <a:cubicBezTo>
                        <a:pt x="5437" y="1281"/>
                        <a:pt x="5718" y="1594"/>
                        <a:pt x="6093" y="1719"/>
                      </a:cubicBezTo>
                      <a:cubicBezTo>
                        <a:pt x="6093" y="4125"/>
                        <a:pt x="6093" y="4125"/>
                        <a:pt x="6093" y="4125"/>
                      </a:cubicBezTo>
                      <a:cubicBezTo>
                        <a:pt x="4625" y="4250"/>
                        <a:pt x="3468" y="5469"/>
                        <a:pt x="3468" y="6938"/>
                      </a:cubicBezTo>
                      <a:cubicBezTo>
                        <a:pt x="3468" y="7343"/>
                        <a:pt x="3562" y="7718"/>
                        <a:pt x="3718" y="8093"/>
                      </a:cubicBezTo>
                      <a:cubicBezTo>
                        <a:pt x="1468" y="9343"/>
                        <a:pt x="1468" y="9343"/>
                        <a:pt x="1468" y="9343"/>
                      </a:cubicBezTo>
                      <a:cubicBezTo>
                        <a:pt x="1312" y="9187"/>
                        <a:pt x="1093" y="9093"/>
                        <a:pt x="875" y="9093"/>
                      </a:cubicBezTo>
                      <a:cubicBezTo>
                        <a:pt x="406" y="9093"/>
                        <a:pt x="0" y="9499"/>
                        <a:pt x="0" y="9968"/>
                      </a:cubicBezTo>
                      <a:cubicBezTo>
                        <a:pt x="0" y="10437"/>
                        <a:pt x="406" y="10843"/>
                        <a:pt x="875" y="10843"/>
                      </a:cubicBezTo>
                      <a:cubicBezTo>
                        <a:pt x="1375" y="10843"/>
                        <a:pt x="1750" y="10437"/>
                        <a:pt x="1750" y="9968"/>
                      </a:cubicBezTo>
                      <a:cubicBezTo>
                        <a:pt x="1750" y="9874"/>
                        <a:pt x="1718" y="9780"/>
                        <a:pt x="1687" y="9687"/>
                      </a:cubicBezTo>
                      <a:cubicBezTo>
                        <a:pt x="3937" y="8468"/>
                        <a:pt x="3937" y="8468"/>
                        <a:pt x="3937" y="8468"/>
                      </a:cubicBezTo>
                      <a:cubicBezTo>
                        <a:pt x="4437" y="9249"/>
                        <a:pt x="5312" y="9749"/>
                        <a:pt x="6311" y="9749"/>
                      </a:cubicBezTo>
                      <a:cubicBezTo>
                        <a:pt x="7280" y="9749"/>
                        <a:pt x="8155" y="9249"/>
                        <a:pt x="8655" y="8468"/>
                      </a:cubicBezTo>
                      <a:cubicBezTo>
                        <a:pt x="10905" y="9687"/>
                        <a:pt x="10905" y="9687"/>
                        <a:pt x="10905" y="9687"/>
                      </a:cubicBezTo>
                      <a:cubicBezTo>
                        <a:pt x="10874" y="9780"/>
                        <a:pt x="10842" y="9874"/>
                        <a:pt x="10842" y="9968"/>
                      </a:cubicBezTo>
                      <a:cubicBezTo>
                        <a:pt x="10842" y="10437"/>
                        <a:pt x="11249" y="10843"/>
                        <a:pt x="11717" y="10843"/>
                      </a:cubicBezTo>
                      <a:cubicBezTo>
                        <a:pt x="12186" y="10843"/>
                        <a:pt x="12592" y="10437"/>
                        <a:pt x="12592" y="9968"/>
                      </a:cubicBezTo>
                      <a:cubicBezTo>
                        <a:pt x="12592" y="9499"/>
                        <a:pt x="12186" y="9093"/>
                        <a:pt x="11717" y="9093"/>
                      </a:cubicBezTo>
                      <a:close/>
                      <a:moveTo>
                        <a:pt x="875" y="10405"/>
                      </a:moveTo>
                      <a:lnTo>
                        <a:pt x="875" y="10405"/>
                      </a:lnTo>
                      <a:cubicBezTo>
                        <a:pt x="656" y="10405"/>
                        <a:pt x="437" y="10218"/>
                        <a:pt x="437" y="9968"/>
                      </a:cubicBezTo>
                      <a:cubicBezTo>
                        <a:pt x="437" y="9718"/>
                        <a:pt x="656" y="9530"/>
                        <a:pt x="875" y="9530"/>
                      </a:cubicBezTo>
                      <a:cubicBezTo>
                        <a:pt x="1125" y="9530"/>
                        <a:pt x="1312" y="9718"/>
                        <a:pt x="1312" y="9968"/>
                      </a:cubicBezTo>
                      <a:cubicBezTo>
                        <a:pt x="1312" y="10218"/>
                        <a:pt x="1125" y="10405"/>
                        <a:pt x="875" y="10405"/>
                      </a:cubicBezTo>
                      <a:close/>
                      <a:moveTo>
                        <a:pt x="8592" y="6281"/>
                      </a:moveTo>
                      <a:lnTo>
                        <a:pt x="8592" y="6281"/>
                      </a:lnTo>
                      <a:cubicBezTo>
                        <a:pt x="8280" y="6094"/>
                        <a:pt x="7811" y="6000"/>
                        <a:pt x="7311" y="5906"/>
                      </a:cubicBezTo>
                      <a:cubicBezTo>
                        <a:pt x="7249" y="5438"/>
                        <a:pt x="7124" y="4969"/>
                        <a:pt x="6967" y="4656"/>
                      </a:cubicBezTo>
                      <a:cubicBezTo>
                        <a:pt x="7749" y="4875"/>
                        <a:pt x="8374" y="5500"/>
                        <a:pt x="8592" y="6281"/>
                      </a:cubicBezTo>
                      <a:close/>
                      <a:moveTo>
                        <a:pt x="5875" y="875"/>
                      </a:moveTo>
                      <a:lnTo>
                        <a:pt x="5875" y="875"/>
                      </a:lnTo>
                      <a:cubicBezTo>
                        <a:pt x="5875" y="625"/>
                        <a:pt x="6062" y="438"/>
                        <a:pt x="6311" y="438"/>
                      </a:cubicBezTo>
                      <a:cubicBezTo>
                        <a:pt x="6530" y="438"/>
                        <a:pt x="6749" y="625"/>
                        <a:pt x="6749" y="875"/>
                      </a:cubicBezTo>
                      <a:cubicBezTo>
                        <a:pt x="6749" y="1094"/>
                        <a:pt x="6530" y="1313"/>
                        <a:pt x="6311" y="1313"/>
                      </a:cubicBezTo>
                      <a:cubicBezTo>
                        <a:pt x="6062" y="1313"/>
                        <a:pt x="5875" y="1094"/>
                        <a:pt x="5875" y="875"/>
                      </a:cubicBezTo>
                      <a:close/>
                      <a:moveTo>
                        <a:pt x="6311" y="4563"/>
                      </a:moveTo>
                      <a:lnTo>
                        <a:pt x="6311" y="4563"/>
                      </a:lnTo>
                      <a:cubicBezTo>
                        <a:pt x="6467" y="4563"/>
                        <a:pt x="6749" y="5000"/>
                        <a:pt x="6874" y="5875"/>
                      </a:cubicBezTo>
                      <a:cubicBezTo>
                        <a:pt x="6686" y="5875"/>
                        <a:pt x="6499" y="5844"/>
                        <a:pt x="6311" y="5844"/>
                      </a:cubicBezTo>
                      <a:cubicBezTo>
                        <a:pt x="6125" y="5844"/>
                        <a:pt x="5906" y="5875"/>
                        <a:pt x="5718" y="5875"/>
                      </a:cubicBezTo>
                      <a:cubicBezTo>
                        <a:pt x="5875" y="5000"/>
                        <a:pt x="6125" y="4563"/>
                        <a:pt x="6311" y="4563"/>
                      </a:cubicBezTo>
                      <a:close/>
                      <a:moveTo>
                        <a:pt x="3906" y="6938"/>
                      </a:moveTo>
                      <a:lnTo>
                        <a:pt x="3906" y="6938"/>
                      </a:lnTo>
                      <a:cubicBezTo>
                        <a:pt x="3906" y="6781"/>
                        <a:pt x="4375" y="6500"/>
                        <a:pt x="5250" y="6375"/>
                      </a:cubicBezTo>
                      <a:cubicBezTo>
                        <a:pt x="5218" y="6563"/>
                        <a:pt x="5218" y="6750"/>
                        <a:pt x="5218" y="6938"/>
                      </a:cubicBezTo>
                      <a:cubicBezTo>
                        <a:pt x="5218" y="7124"/>
                        <a:pt x="5218" y="7312"/>
                        <a:pt x="5250" y="7499"/>
                      </a:cubicBezTo>
                      <a:cubicBezTo>
                        <a:pt x="4375" y="7374"/>
                        <a:pt x="3906" y="7093"/>
                        <a:pt x="3906" y="6938"/>
                      </a:cubicBezTo>
                      <a:close/>
                      <a:moveTo>
                        <a:pt x="4000" y="7593"/>
                      </a:moveTo>
                      <a:lnTo>
                        <a:pt x="4000" y="7593"/>
                      </a:lnTo>
                      <a:cubicBezTo>
                        <a:pt x="4343" y="7780"/>
                        <a:pt x="4781" y="7874"/>
                        <a:pt x="5281" y="7968"/>
                      </a:cubicBezTo>
                      <a:cubicBezTo>
                        <a:pt x="5343" y="8437"/>
                        <a:pt x="5468" y="8905"/>
                        <a:pt x="5656" y="9218"/>
                      </a:cubicBezTo>
                      <a:cubicBezTo>
                        <a:pt x="4843" y="8999"/>
                        <a:pt x="4250" y="8374"/>
                        <a:pt x="4000" y="7593"/>
                      </a:cubicBezTo>
                      <a:close/>
                      <a:moveTo>
                        <a:pt x="5281" y="5906"/>
                      </a:moveTo>
                      <a:lnTo>
                        <a:pt x="5281" y="5906"/>
                      </a:lnTo>
                      <a:cubicBezTo>
                        <a:pt x="4781" y="6000"/>
                        <a:pt x="4343" y="6094"/>
                        <a:pt x="4000" y="6281"/>
                      </a:cubicBezTo>
                      <a:cubicBezTo>
                        <a:pt x="4250" y="5500"/>
                        <a:pt x="4843" y="4875"/>
                        <a:pt x="5656" y="4656"/>
                      </a:cubicBezTo>
                      <a:cubicBezTo>
                        <a:pt x="5468" y="4969"/>
                        <a:pt x="5343" y="5438"/>
                        <a:pt x="5281" y="5906"/>
                      </a:cubicBezTo>
                      <a:close/>
                      <a:moveTo>
                        <a:pt x="6311" y="9312"/>
                      </a:moveTo>
                      <a:lnTo>
                        <a:pt x="6311" y="9312"/>
                      </a:lnTo>
                      <a:cubicBezTo>
                        <a:pt x="6125" y="9312"/>
                        <a:pt x="5875" y="8874"/>
                        <a:pt x="5718" y="7999"/>
                      </a:cubicBezTo>
                      <a:cubicBezTo>
                        <a:pt x="5906" y="7999"/>
                        <a:pt x="6125" y="8030"/>
                        <a:pt x="6311" y="8030"/>
                      </a:cubicBezTo>
                      <a:cubicBezTo>
                        <a:pt x="6499" y="8030"/>
                        <a:pt x="6686" y="7999"/>
                        <a:pt x="6874" y="7999"/>
                      </a:cubicBezTo>
                      <a:cubicBezTo>
                        <a:pt x="6749" y="8874"/>
                        <a:pt x="6467" y="9312"/>
                        <a:pt x="6311" y="9312"/>
                      </a:cubicBezTo>
                      <a:close/>
                      <a:moveTo>
                        <a:pt x="6936" y="7562"/>
                      </a:moveTo>
                      <a:lnTo>
                        <a:pt x="6936" y="7562"/>
                      </a:lnTo>
                      <a:cubicBezTo>
                        <a:pt x="6717" y="7562"/>
                        <a:pt x="6530" y="7593"/>
                        <a:pt x="6311" y="7593"/>
                      </a:cubicBezTo>
                      <a:cubicBezTo>
                        <a:pt x="6093" y="7593"/>
                        <a:pt x="5875" y="7562"/>
                        <a:pt x="5687" y="7562"/>
                      </a:cubicBezTo>
                      <a:cubicBezTo>
                        <a:pt x="5656" y="7374"/>
                        <a:pt x="5656" y="7155"/>
                        <a:pt x="5656" y="6938"/>
                      </a:cubicBezTo>
                      <a:cubicBezTo>
                        <a:pt x="5656" y="6719"/>
                        <a:pt x="5656" y="6500"/>
                        <a:pt x="5687" y="6313"/>
                      </a:cubicBezTo>
                      <a:cubicBezTo>
                        <a:pt x="5875" y="6313"/>
                        <a:pt x="6093" y="6281"/>
                        <a:pt x="6311" y="6281"/>
                      </a:cubicBezTo>
                      <a:cubicBezTo>
                        <a:pt x="6530" y="6281"/>
                        <a:pt x="6717" y="6313"/>
                        <a:pt x="6936" y="6313"/>
                      </a:cubicBezTo>
                      <a:cubicBezTo>
                        <a:pt x="6936" y="6500"/>
                        <a:pt x="6936" y="6719"/>
                        <a:pt x="6936" y="6938"/>
                      </a:cubicBezTo>
                      <a:cubicBezTo>
                        <a:pt x="6936" y="7155"/>
                        <a:pt x="6936" y="7374"/>
                        <a:pt x="6936" y="7562"/>
                      </a:cubicBezTo>
                      <a:close/>
                      <a:moveTo>
                        <a:pt x="6967" y="9218"/>
                      </a:moveTo>
                      <a:lnTo>
                        <a:pt x="6967" y="9218"/>
                      </a:lnTo>
                      <a:cubicBezTo>
                        <a:pt x="7124" y="8905"/>
                        <a:pt x="7249" y="8437"/>
                        <a:pt x="7311" y="7968"/>
                      </a:cubicBezTo>
                      <a:cubicBezTo>
                        <a:pt x="7811" y="7874"/>
                        <a:pt x="8280" y="7780"/>
                        <a:pt x="8592" y="7593"/>
                      </a:cubicBezTo>
                      <a:cubicBezTo>
                        <a:pt x="8374" y="8374"/>
                        <a:pt x="7749" y="8999"/>
                        <a:pt x="6967" y="9218"/>
                      </a:cubicBezTo>
                      <a:close/>
                      <a:moveTo>
                        <a:pt x="7374" y="7499"/>
                      </a:moveTo>
                      <a:lnTo>
                        <a:pt x="7374" y="7499"/>
                      </a:lnTo>
                      <a:cubicBezTo>
                        <a:pt x="7374" y="7312"/>
                        <a:pt x="7374" y="7124"/>
                        <a:pt x="7374" y="6938"/>
                      </a:cubicBezTo>
                      <a:cubicBezTo>
                        <a:pt x="7374" y="6750"/>
                        <a:pt x="7374" y="6563"/>
                        <a:pt x="7374" y="6375"/>
                      </a:cubicBezTo>
                      <a:cubicBezTo>
                        <a:pt x="8217" y="6500"/>
                        <a:pt x="8686" y="6781"/>
                        <a:pt x="8686" y="6938"/>
                      </a:cubicBezTo>
                      <a:cubicBezTo>
                        <a:pt x="8686" y="7093"/>
                        <a:pt x="8217" y="7374"/>
                        <a:pt x="7374" y="7499"/>
                      </a:cubicBezTo>
                      <a:close/>
                      <a:moveTo>
                        <a:pt x="11717" y="10405"/>
                      </a:moveTo>
                      <a:lnTo>
                        <a:pt x="11717" y="10405"/>
                      </a:lnTo>
                      <a:cubicBezTo>
                        <a:pt x="11467" y="10405"/>
                        <a:pt x="11280" y="10218"/>
                        <a:pt x="11280" y="9968"/>
                      </a:cubicBezTo>
                      <a:cubicBezTo>
                        <a:pt x="11280" y="9718"/>
                        <a:pt x="11467" y="9530"/>
                        <a:pt x="11717" y="9530"/>
                      </a:cubicBezTo>
                      <a:cubicBezTo>
                        <a:pt x="11967" y="9530"/>
                        <a:pt x="12155" y="9718"/>
                        <a:pt x="12155" y="9968"/>
                      </a:cubicBezTo>
                      <a:cubicBezTo>
                        <a:pt x="12155" y="10218"/>
                        <a:pt x="11967" y="10405"/>
                        <a:pt x="11717" y="10405"/>
                      </a:cubicBezTo>
                      <a:close/>
                    </a:path>
                  </a:pathLst>
                </a:custGeom>
                <a:grpFill/>
                <a:ln>
                  <a:noFill/>
                </a:ln>
                <a:effectLst/>
              </p:spPr>
              <p:txBody>
                <a:bodyPr wrap="none" anchor="ctr"/>
                <a:lstStyle/>
                <a:p>
                  <a:endParaRPr lang="en-US"/>
                </a:p>
              </p:txBody>
            </p:sp>
          </p:grpSp>
        </p:grpSp>
        <p:grpSp>
          <p:nvGrpSpPr>
            <p:cNvPr id="197" name="Group 196">
              <a:extLst>
                <a:ext uri="{FF2B5EF4-FFF2-40B4-BE49-F238E27FC236}">
                  <a16:creationId xmlns:a16="http://schemas.microsoft.com/office/drawing/2014/main" id="{576428E8-6D08-4C4A-9B07-984B9D4AF424}"/>
                </a:ext>
              </a:extLst>
            </p:cNvPr>
            <p:cNvGrpSpPr/>
            <p:nvPr/>
          </p:nvGrpSpPr>
          <p:grpSpPr>
            <a:xfrm>
              <a:off x="4348653" y="1512761"/>
              <a:ext cx="880862" cy="934147"/>
              <a:chOff x="4348653" y="1512761"/>
              <a:chExt cx="880862" cy="934147"/>
            </a:xfrm>
          </p:grpSpPr>
          <p:sp>
            <p:nvSpPr>
              <p:cNvPr id="85" name="Oval 84">
                <a:extLst>
                  <a:ext uri="{FF2B5EF4-FFF2-40B4-BE49-F238E27FC236}">
                    <a16:creationId xmlns:a16="http://schemas.microsoft.com/office/drawing/2014/main" id="{05F8CEE7-3516-1A4F-B7B9-0607F86F2913}"/>
                  </a:ext>
                </a:extLst>
              </p:cNvPr>
              <p:cNvSpPr/>
              <p:nvPr/>
            </p:nvSpPr>
            <p:spPr>
              <a:xfrm>
                <a:off x="4348653" y="1566046"/>
                <a:ext cx="880862" cy="880862"/>
              </a:xfrm>
              <a:prstGeom prst="ellipse">
                <a:avLst/>
              </a:prstGeom>
              <a:solidFill>
                <a:schemeClr val="bg1"/>
              </a:solid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0000"/>
                  </a:lnSpc>
                  <a:spcBef>
                    <a:spcPts val="300"/>
                  </a:spcBef>
                  <a:spcAft>
                    <a:spcPts val="0"/>
                  </a:spcAft>
                  <a:buClrTx/>
                  <a:buSzTx/>
                  <a:buFontTx/>
                  <a:buNone/>
                  <a:tabLst/>
                  <a:defRPr/>
                </a:pPr>
                <a:endParaRPr kumimoji="0" lang="en-US" sz="1400" b="0" i="0" u="none" strike="noStrike" kern="1200" cap="none" spc="0" normalizeH="0" baseline="0" noProof="0" dirty="0" err="1">
                  <a:ln>
                    <a:noFill/>
                  </a:ln>
                  <a:solidFill>
                    <a:schemeClr val="tx1"/>
                  </a:solidFill>
                  <a:effectLst/>
                  <a:uLnTx/>
                  <a:uFillTx/>
                  <a:latin typeface="Arial" panose="020B0604020202020204"/>
                  <a:ea typeface="+mn-ea"/>
                  <a:cs typeface="+mn-cs"/>
                </a:endParaRPr>
              </a:p>
            </p:txBody>
          </p:sp>
          <p:grpSp>
            <p:nvGrpSpPr>
              <p:cNvPr id="191" name="Group 190">
                <a:extLst>
                  <a:ext uri="{FF2B5EF4-FFF2-40B4-BE49-F238E27FC236}">
                    <a16:creationId xmlns:a16="http://schemas.microsoft.com/office/drawing/2014/main" id="{2CCB0D54-E66F-D243-94D5-804B4F5F1E12}"/>
                  </a:ext>
                </a:extLst>
              </p:cNvPr>
              <p:cNvGrpSpPr/>
              <p:nvPr/>
            </p:nvGrpSpPr>
            <p:grpSpPr>
              <a:xfrm>
                <a:off x="4398331" y="1512761"/>
                <a:ext cx="791360" cy="791360"/>
                <a:chOff x="3426002" y="4622600"/>
                <a:chExt cx="4008305" cy="4008305"/>
              </a:xfrm>
            </p:grpSpPr>
            <p:pic>
              <p:nvPicPr>
                <p:cNvPr id="183" name="Picture 24">
                  <a:extLst>
                    <a:ext uri="{FF2B5EF4-FFF2-40B4-BE49-F238E27FC236}">
                      <a16:creationId xmlns:a16="http://schemas.microsoft.com/office/drawing/2014/main" id="{83681C04-ACD0-F241-87CC-FC3CFB8F81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26002" y="4622600"/>
                  <a:ext cx="4008305" cy="4008305"/>
                </a:xfrm>
                <a:prstGeom prst="rect">
                  <a:avLst/>
                </a:prstGeom>
              </p:spPr>
            </p:pic>
            <p:sp>
              <p:nvSpPr>
                <p:cNvPr id="184" name="Oval 183">
                  <a:extLst>
                    <a:ext uri="{FF2B5EF4-FFF2-40B4-BE49-F238E27FC236}">
                      <a16:creationId xmlns:a16="http://schemas.microsoft.com/office/drawing/2014/main" id="{885FD6A1-2124-CF4A-AFCA-895EB818A3E5}"/>
                    </a:ext>
                  </a:extLst>
                </p:cNvPr>
                <p:cNvSpPr/>
                <p:nvPr/>
              </p:nvSpPr>
              <p:spPr>
                <a:xfrm>
                  <a:off x="5100508" y="6995375"/>
                  <a:ext cx="640680" cy="640680"/>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sp>
              <p:nvSpPr>
                <p:cNvPr id="190" name="Freeform 189">
                  <a:extLst>
                    <a:ext uri="{FF2B5EF4-FFF2-40B4-BE49-F238E27FC236}">
                      <a16:creationId xmlns:a16="http://schemas.microsoft.com/office/drawing/2014/main" id="{3319D033-617B-084A-9C06-FCC64DC5F840}"/>
                    </a:ext>
                  </a:extLst>
                </p:cNvPr>
                <p:cNvSpPr/>
                <p:nvPr/>
              </p:nvSpPr>
              <p:spPr>
                <a:xfrm>
                  <a:off x="5411449" y="6850505"/>
                  <a:ext cx="1169233" cy="689547"/>
                </a:xfrm>
                <a:custGeom>
                  <a:avLst/>
                  <a:gdLst>
                    <a:gd name="connsiteX0" fmla="*/ 0 w 1169233"/>
                    <a:gd name="connsiteY0" fmla="*/ 149902 h 689547"/>
                    <a:gd name="connsiteX1" fmla="*/ 1169233 w 1169233"/>
                    <a:gd name="connsiteY1" fmla="*/ 0 h 689547"/>
                    <a:gd name="connsiteX2" fmla="*/ 209862 w 1169233"/>
                    <a:gd name="connsiteY2" fmla="*/ 689547 h 689547"/>
                    <a:gd name="connsiteX3" fmla="*/ 0 w 1169233"/>
                    <a:gd name="connsiteY3" fmla="*/ 149902 h 689547"/>
                  </a:gdLst>
                  <a:ahLst/>
                  <a:cxnLst>
                    <a:cxn ang="0">
                      <a:pos x="connsiteX0" y="connsiteY0"/>
                    </a:cxn>
                    <a:cxn ang="0">
                      <a:pos x="connsiteX1" y="connsiteY1"/>
                    </a:cxn>
                    <a:cxn ang="0">
                      <a:pos x="connsiteX2" y="connsiteY2"/>
                    </a:cxn>
                    <a:cxn ang="0">
                      <a:pos x="connsiteX3" y="connsiteY3"/>
                    </a:cxn>
                  </a:cxnLst>
                  <a:rect l="l" t="t" r="r" b="b"/>
                  <a:pathLst>
                    <a:path w="1169233" h="689547">
                      <a:moveTo>
                        <a:pt x="0" y="149902"/>
                      </a:moveTo>
                      <a:lnTo>
                        <a:pt x="1169233" y="0"/>
                      </a:lnTo>
                      <a:lnTo>
                        <a:pt x="209862" y="689547"/>
                      </a:lnTo>
                      <a:lnTo>
                        <a:pt x="0" y="149902"/>
                      </a:ln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endParaRPr lang="en-US" sz="1400" dirty="0" err="1"/>
                </a:p>
              </p:txBody>
            </p:sp>
          </p:grpSp>
        </p:grpSp>
      </p:grpSp>
    </p:spTree>
    <p:extLst>
      <p:ext uri="{BB962C8B-B14F-4D97-AF65-F5344CB8AC3E}">
        <p14:creationId xmlns:p14="http://schemas.microsoft.com/office/powerpoint/2010/main" val="334272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1000" fill="hold"/>
                                        <p:tgtEl>
                                          <p:spTgt spid="3"/>
                                        </p:tgtEl>
                                        <p:attrNameLst>
                                          <p:attrName>ppt_w</p:attrName>
                                        </p:attrNameLst>
                                      </p:cBhvr>
                                      <p:tavLst>
                                        <p:tav tm="0">
                                          <p:val>
                                            <p:fltVal val="0"/>
                                          </p:val>
                                        </p:tav>
                                        <p:tav tm="100000">
                                          <p:val>
                                            <p:strVal val="#ppt_w"/>
                                          </p:val>
                                        </p:tav>
                                      </p:tavLst>
                                    </p:anim>
                                    <p:anim calcmode="lin" valueType="num">
                                      <p:cBhvr>
                                        <p:cTn id="14" dur="1000" fill="hold"/>
                                        <p:tgtEl>
                                          <p:spTgt spid="3"/>
                                        </p:tgtEl>
                                        <p:attrNameLst>
                                          <p:attrName>ppt_h</p:attrName>
                                        </p:attrNameLst>
                                      </p:cBhvr>
                                      <p:tavLst>
                                        <p:tav tm="0">
                                          <p:val>
                                            <p:fltVal val="0"/>
                                          </p:val>
                                        </p:tav>
                                        <p:tav tm="100000">
                                          <p:val>
                                            <p:strVal val="#ppt_h"/>
                                          </p:val>
                                        </p:tav>
                                      </p:tavLst>
                                    </p:anim>
                                    <p:animEffect transition="in" filter="fade">
                                      <p:cBhvr>
                                        <p:cTn id="15" dur="1000"/>
                                        <p:tgtEl>
                                          <p:spTgt spid="3"/>
                                        </p:tgtEl>
                                      </p:cBhvr>
                                    </p:animEffect>
                                  </p:childTnLst>
                                </p:cTn>
                              </p:par>
                              <p:par>
                                <p:cTn id="16" presetID="35"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style.rotation</p:attrName>
                                        </p:attrNameLst>
                                      </p:cBhvr>
                                      <p:tavLst>
                                        <p:tav tm="0">
                                          <p:val>
                                            <p:fltVal val="720"/>
                                          </p:val>
                                        </p:tav>
                                        <p:tav tm="100000">
                                          <p:val>
                                            <p:fltVal val="0"/>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ppt_w</p:attrName>
                                        </p:attrNameLst>
                                      </p:cBhvr>
                                      <p:tavLst>
                                        <p:tav tm="0">
                                          <p:val>
                                            <p:fltVal val="0"/>
                                          </p:val>
                                        </p:tav>
                                        <p:tav tm="100000">
                                          <p:val>
                                            <p:strVal val="#ppt_w"/>
                                          </p:val>
                                        </p:tav>
                                      </p:tavLst>
                                    </p:anim>
                                  </p:childTnLst>
                                </p:cTn>
                              </p:par>
                            </p:childTnLst>
                          </p:cTn>
                        </p:par>
                        <p:par>
                          <p:cTn id="22" fill="hold">
                            <p:stCondLst>
                              <p:cond delay="1500"/>
                            </p:stCondLst>
                            <p:childTnLst>
                              <p:par>
                                <p:cTn id="23" presetID="53" presetClass="entr" presetSubtype="16" fill="hold" nodeType="afterEffect">
                                  <p:stCondLst>
                                    <p:cond delay="500"/>
                                  </p:stCondLst>
                                  <p:childTnLst>
                                    <p:set>
                                      <p:cBhvr>
                                        <p:cTn id="24" dur="1" fill="hold">
                                          <p:stCondLst>
                                            <p:cond delay="0"/>
                                          </p:stCondLst>
                                        </p:cTn>
                                        <p:tgtEl>
                                          <p:spTgt spid="198"/>
                                        </p:tgtEl>
                                        <p:attrNameLst>
                                          <p:attrName>style.visibility</p:attrName>
                                        </p:attrNameLst>
                                      </p:cBhvr>
                                      <p:to>
                                        <p:strVal val="visible"/>
                                      </p:to>
                                    </p:set>
                                    <p:anim calcmode="lin" valueType="num">
                                      <p:cBhvr>
                                        <p:cTn id="25" dur="500" fill="hold"/>
                                        <p:tgtEl>
                                          <p:spTgt spid="198"/>
                                        </p:tgtEl>
                                        <p:attrNameLst>
                                          <p:attrName>ppt_w</p:attrName>
                                        </p:attrNameLst>
                                      </p:cBhvr>
                                      <p:tavLst>
                                        <p:tav tm="0">
                                          <p:val>
                                            <p:fltVal val="0"/>
                                          </p:val>
                                        </p:tav>
                                        <p:tav tm="100000">
                                          <p:val>
                                            <p:strVal val="#ppt_w"/>
                                          </p:val>
                                        </p:tav>
                                      </p:tavLst>
                                    </p:anim>
                                    <p:anim calcmode="lin" valueType="num">
                                      <p:cBhvr>
                                        <p:cTn id="26" dur="500" fill="hold"/>
                                        <p:tgtEl>
                                          <p:spTgt spid="198"/>
                                        </p:tgtEl>
                                        <p:attrNameLst>
                                          <p:attrName>ppt_h</p:attrName>
                                        </p:attrNameLst>
                                      </p:cBhvr>
                                      <p:tavLst>
                                        <p:tav tm="0">
                                          <p:val>
                                            <p:fltVal val="0"/>
                                          </p:val>
                                        </p:tav>
                                        <p:tav tm="100000">
                                          <p:val>
                                            <p:strVal val="#ppt_h"/>
                                          </p:val>
                                        </p:tav>
                                      </p:tavLst>
                                    </p:anim>
                                    <p:animEffect transition="in" filter="fade">
                                      <p:cBhvr>
                                        <p:cTn id="27" dur="500"/>
                                        <p:tgtEl>
                                          <p:spTgt spid="198"/>
                                        </p:tgtEl>
                                      </p:cBhvr>
                                    </p:animEffect>
                                  </p:childTnLst>
                                </p:cTn>
                              </p:par>
                            </p:childTnLst>
                          </p:cTn>
                        </p:par>
                        <p:par>
                          <p:cTn id="28" fill="hold">
                            <p:stCondLst>
                              <p:cond delay="2500"/>
                            </p:stCondLst>
                            <p:childTnLst>
                              <p:par>
                                <p:cTn id="29" presetID="12" presetClass="entr" presetSubtype="4" fill="hold" nodeType="afterEffect">
                                  <p:stCondLst>
                                    <p:cond delay="500"/>
                                  </p:stCondLst>
                                  <p:childTnLst>
                                    <p:set>
                                      <p:cBhvr>
                                        <p:cTn id="30" dur="1" fill="hold">
                                          <p:stCondLst>
                                            <p:cond delay="0"/>
                                          </p:stCondLst>
                                        </p:cTn>
                                        <p:tgtEl>
                                          <p:spTgt spid="64"/>
                                        </p:tgtEl>
                                        <p:attrNameLst>
                                          <p:attrName>style.visibility</p:attrName>
                                        </p:attrNameLst>
                                      </p:cBhvr>
                                      <p:to>
                                        <p:strVal val="visible"/>
                                      </p:to>
                                    </p:set>
                                    <p:anim calcmode="lin" valueType="num">
                                      <p:cBhvr additive="base">
                                        <p:cTn id="31" dur="500"/>
                                        <p:tgtEl>
                                          <p:spTgt spid="64"/>
                                        </p:tgtEl>
                                        <p:attrNameLst>
                                          <p:attrName>ppt_y</p:attrName>
                                        </p:attrNameLst>
                                      </p:cBhvr>
                                      <p:tavLst>
                                        <p:tav tm="0">
                                          <p:val>
                                            <p:strVal val="#ppt_y+#ppt_h*1.125000"/>
                                          </p:val>
                                        </p:tav>
                                        <p:tav tm="100000">
                                          <p:val>
                                            <p:strVal val="#ppt_y"/>
                                          </p:val>
                                        </p:tav>
                                      </p:tavLst>
                                    </p:anim>
                                    <p:animEffect transition="in" filter="wipe(up)">
                                      <p:cBhvr>
                                        <p:cTn id="32" dur="500"/>
                                        <p:tgtEl>
                                          <p:spTgt spid="64"/>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p:tgtEl>
                                          <p:spTgt spid="59"/>
                                        </p:tgtEl>
                                        <p:attrNameLst>
                                          <p:attrName>ppt_y</p:attrName>
                                        </p:attrNameLst>
                                      </p:cBhvr>
                                      <p:tavLst>
                                        <p:tav tm="0">
                                          <p:val>
                                            <p:strVal val="#ppt_y+#ppt_h*1.125000"/>
                                          </p:val>
                                        </p:tav>
                                        <p:tav tm="100000">
                                          <p:val>
                                            <p:strVal val="#ppt_y"/>
                                          </p:val>
                                        </p:tav>
                                      </p:tavLst>
                                    </p:anim>
                                    <p:animEffect transition="in" filter="wipe(up)">
                                      <p:cBhvr>
                                        <p:cTn id="37" dur="500"/>
                                        <p:tgtEl>
                                          <p:spTgt spid="59"/>
                                        </p:tgtEl>
                                      </p:cBhvr>
                                    </p:animEffect>
                                  </p:childTnLst>
                                </p:cTn>
                              </p:par>
                            </p:childTnLst>
                          </p:cTn>
                        </p:par>
                        <p:par>
                          <p:cTn id="38" fill="hold">
                            <p:stCondLst>
                              <p:cond delay="4000"/>
                            </p:stCondLst>
                            <p:childTnLst>
                              <p:par>
                                <p:cTn id="39" presetID="12" presetClass="entr" presetSubtype="4" fill="hold" nodeType="afterEffect">
                                  <p:stCondLst>
                                    <p:cond delay="0"/>
                                  </p:stCondLst>
                                  <p:childTnLst>
                                    <p:set>
                                      <p:cBhvr>
                                        <p:cTn id="40" dur="1" fill="hold">
                                          <p:stCondLst>
                                            <p:cond delay="0"/>
                                          </p:stCondLst>
                                        </p:cTn>
                                        <p:tgtEl>
                                          <p:spTgt spid="47"/>
                                        </p:tgtEl>
                                        <p:attrNameLst>
                                          <p:attrName>style.visibility</p:attrName>
                                        </p:attrNameLst>
                                      </p:cBhvr>
                                      <p:to>
                                        <p:strVal val="visible"/>
                                      </p:to>
                                    </p:set>
                                    <p:anim calcmode="lin" valueType="num">
                                      <p:cBhvr additive="base">
                                        <p:cTn id="41" dur="500"/>
                                        <p:tgtEl>
                                          <p:spTgt spid="47"/>
                                        </p:tgtEl>
                                        <p:attrNameLst>
                                          <p:attrName>ppt_y</p:attrName>
                                        </p:attrNameLst>
                                      </p:cBhvr>
                                      <p:tavLst>
                                        <p:tav tm="0">
                                          <p:val>
                                            <p:strVal val="#ppt_y+#ppt_h*1.125000"/>
                                          </p:val>
                                        </p:tav>
                                        <p:tav tm="100000">
                                          <p:val>
                                            <p:strVal val="#ppt_y"/>
                                          </p:val>
                                        </p:tav>
                                      </p:tavLst>
                                    </p:anim>
                                    <p:animEffect transition="in" filter="wipe(up)">
                                      <p:cBhvr>
                                        <p:cTn id="42" dur="500"/>
                                        <p:tgtEl>
                                          <p:spTgt spid="47"/>
                                        </p:tgtEl>
                                      </p:cBhvr>
                                    </p:animEffect>
                                  </p:childTnLst>
                                </p:cTn>
                              </p:par>
                            </p:childTnLst>
                          </p:cTn>
                        </p:par>
                        <p:par>
                          <p:cTn id="43" fill="hold">
                            <p:stCondLst>
                              <p:cond delay="4500"/>
                            </p:stCondLst>
                            <p:childTnLst>
                              <p:par>
                                <p:cTn id="44" presetID="12" presetClass="entr" presetSubtype="4" fill="hold" nodeType="after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p:tgtEl>
                                          <p:spTgt spid="51"/>
                                        </p:tgtEl>
                                        <p:attrNameLst>
                                          <p:attrName>ppt_y</p:attrName>
                                        </p:attrNameLst>
                                      </p:cBhvr>
                                      <p:tavLst>
                                        <p:tav tm="0">
                                          <p:val>
                                            <p:strVal val="#ppt_y+#ppt_h*1.125000"/>
                                          </p:val>
                                        </p:tav>
                                        <p:tav tm="100000">
                                          <p:val>
                                            <p:strVal val="#ppt_y"/>
                                          </p:val>
                                        </p:tav>
                                      </p:tavLst>
                                    </p:anim>
                                    <p:animEffect transition="in" filter="wipe(up)">
                                      <p:cBhvr>
                                        <p:cTn id="47" dur="500"/>
                                        <p:tgtEl>
                                          <p:spTgt spid="51"/>
                                        </p:tgtEl>
                                      </p:cBhvr>
                                    </p:animEffect>
                                  </p:childTnLst>
                                </p:cTn>
                              </p:par>
                            </p:childTnLst>
                          </p:cTn>
                        </p:par>
                        <p:par>
                          <p:cTn id="48" fill="hold">
                            <p:stCondLst>
                              <p:cond delay="5000"/>
                            </p:stCondLst>
                            <p:childTnLst>
                              <p:par>
                                <p:cTn id="49" presetID="12" presetClass="entr" presetSubtype="4"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additive="base">
                                        <p:cTn id="51" dur="500"/>
                                        <p:tgtEl>
                                          <p:spTgt spid="55"/>
                                        </p:tgtEl>
                                        <p:attrNameLst>
                                          <p:attrName>ppt_y</p:attrName>
                                        </p:attrNameLst>
                                      </p:cBhvr>
                                      <p:tavLst>
                                        <p:tav tm="0">
                                          <p:val>
                                            <p:strVal val="#ppt_y+#ppt_h*1.125000"/>
                                          </p:val>
                                        </p:tav>
                                        <p:tav tm="100000">
                                          <p:val>
                                            <p:strVal val="#ppt_y"/>
                                          </p:val>
                                        </p:tav>
                                      </p:tavLst>
                                    </p:anim>
                                    <p:animEffect transition="in" filter="wipe(up)">
                                      <p:cBhvr>
                                        <p:cTn id="52" dur="500"/>
                                        <p:tgtEl>
                                          <p:spTgt spid="55"/>
                                        </p:tgtEl>
                                      </p:cBhvr>
                                    </p:animEffect>
                                  </p:childTnLst>
                                </p:cTn>
                              </p:par>
                            </p:childTnLst>
                          </p:cTn>
                        </p:par>
                        <p:par>
                          <p:cTn id="53" fill="hold">
                            <p:stCondLst>
                              <p:cond delay="5500"/>
                            </p:stCondLst>
                            <p:childTnLst>
                              <p:par>
                                <p:cTn id="54" presetID="12" presetClass="entr" presetSubtype="4" fill="hold"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500"/>
                                        <p:tgtEl>
                                          <p:spTgt spid="80"/>
                                        </p:tgtEl>
                                        <p:attrNameLst>
                                          <p:attrName>ppt_y</p:attrName>
                                        </p:attrNameLst>
                                      </p:cBhvr>
                                      <p:tavLst>
                                        <p:tav tm="0">
                                          <p:val>
                                            <p:strVal val="#ppt_y+#ppt_h*1.125000"/>
                                          </p:val>
                                        </p:tav>
                                        <p:tav tm="100000">
                                          <p:val>
                                            <p:strVal val="#ppt_y"/>
                                          </p:val>
                                        </p:tav>
                                      </p:tavLst>
                                    </p:anim>
                                    <p:animEffect transition="in" filter="wipe(up)">
                                      <p:cBhvr>
                                        <p:cTn id="57" dur="500"/>
                                        <p:tgtEl>
                                          <p:spTgt spid="80"/>
                                        </p:tgtEl>
                                      </p:cBhvr>
                                    </p:animEffect>
                                  </p:childTnLst>
                                </p:cTn>
                              </p:par>
                            </p:childTnLst>
                          </p:cTn>
                        </p:par>
                        <p:par>
                          <p:cTn id="58" fill="hold">
                            <p:stCondLst>
                              <p:cond delay="6000"/>
                            </p:stCondLst>
                            <p:childTnLst>
                              <p:par>
                                <p:cTn id="59" presetID="12" presetClass="entr" presetSubtype="4"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 calcmode="lin" valueType="num">
                                      <p:cBhvr additive="base">
                                        <p:cTn id="61" dur="500"/>
                                        <p:tgtEl>
                                          <p:spTgt spid="88"/>
                                        </p:tgtEl>
                                        <p:attrNameLst>
                                          <p:attrName>ppt_y</p:attrName>
                                        </p:attrNameLst>
                                      </p:cBhvr>
                                      <p:tavLst>
                                        <p:tav tm="0">
                                          <p:val>
                                            <p:strVal val="#ppt_y+#ppt_h*1.125000"/>
                                          </p:val>
                                        </p:tav>
                                        <p:tav tm="100000">
                                          <p:val>
                                            <p:strVal val="#ppt_y"/>
                                          </p:val>
                                        </p:tav>
                                      </p:tavLst>
                                    </p:anim>
                                    <p:animEffect transition="in" filter="wipe(up)">
                                      <p:cBhvr>
                                        <p:cTn id="6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Fortinet Master">
  <a:themeElements>
    <a:clrScheme name="Fortinet Master">
      <a:dk1>
        <a:srgbClr val="000000"/>
      </a:dk1>
      <a:lt1>
        <a:srgbClr val="FFFFFF"/>
      </a:lt1>
      <a:dk2>
        <a:srgbClr val="B3B3B3"/>
      </a:dk2>
      <a:lt2>
        <a:srgbClr val="F0F0F0"/>
      </a:lt2>
      <a:accent1>
        <a:srgbClr val="3CB17E"/>
      </a:accent1>
      <a:accent2>
        <a:srgbClr val="2CCCD3"/>
      </a:accent2>
      <a:accent3>
        <a:srgbClr val="307FE2"/>
      </a:accent3>
      <a:accent4>
        <a:srgbClr val="9063CD"/>
      </a:accent4>
      <a:accent5>
        <a:srgbClr val="A2B2C8"/>
      </a:accent5>
      <a:accent6>
        <a:srgbClr val="DA291C"/>
      </a:accent6>
      <a:hlink>
        <a:srgbClr val="0081E9"/>
      </a:hlink>
      <a:folHlink>
        <a:srgbClr val="307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ortinet Master" id="{52412502-9474-6244-B2C3-F1F56F7D28D6}" vid="{1006A7E6-DA02-9A41-BD95-307D713F7F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Marketing File" ma:contentTypeID="0x01010049402E0A6BCC864B80BD656433F8EF17010018EE5F7A86C9854C883E31155514AAC5" ma:contentTypeVersion="15" ma:contentTypeDescription="" ma:contentTypeScope="" ma:versionID="46a3bb42223854300c4a9cf85bd07a6d">
  <xsd:schema xmlns:xsd="http://www.w3.org/2001/XMLSchema" xmlns:xs="http://www.w3.org/2001/XMLSchema" xmlns:p="http://schemas.microsoft.com/office/2006/metadata/properties" xmlns:ns2="6bf3f2d9-b8fc-4d5d-816e-a9c705aa649f" targetNamespace="http://schemas.microsoft.com/office/2006/metadata/properties" ma:root="true" ma:fieldsID="fa98a6e9adf1f3b5f4345c7afdc31c3a" ns2:_="">
    <xsd:import namespace="6bf3f2d9-b8fc-4d5d-816e-a9c705aa649f"/>
    <xsd:element name="properties">
      <xsd:complexType>
        <xsd:sequence>
          <xsd:element name="documentManagement">
            <xsd:complexType>
              <xsd:all>
                <xsd:element ref="ns2:da135898ca594aad9f6ae23e0c81ea94" minOccurs="0"/>
                <xsd:element ref="ns2:TaxCatchAll" minOccurs="0"/>
                <xsd:element ref="ns2:TaxCatchAllLabel" minOccurs="0"/>
                <xsd:element ref="ns2:i58423aeb3b6448d9a82e8d96489831d" minOccurs="0"/>
                <xsd:element ref="ns2:g9d73462df524c8e991f8adc0406d774" minOccurs="0"/>
                <xsd:element ref="ns2:c675c211d7c746ceab776eb6b97964d3" minOccurs="0"/>
                <xsd:element ref="ns2:a6ab7bacf20d4721bafaca6d58d9fc43" minOccurs="0"/>
                <xsd:element ref="ns2:f94f0ed1693c40ed89a7d2954f2d71b5" minOccurs="0"/>
                <xsd:element ref="ns2:j9bf61c0a870411c910433bac0d2c03c" minOccurs="0"/>
                <xsd:element ref="ns2:le3d35fb462a4b26ab0871020196ded3" minOccurs="0"/>
                <xsd:element ref="ns2:fnetContent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f3f2d9-b8fc-4d5d-816e-a9c705aa649f" elementFormDefault="qualified">
    <xsd:import namespace="http://schemas.microsoft.com/office/2006/documentManagement/types"/>
    <xsd:import namespace="http://schemas.microsoft.com/office/infopath/2007/PartnerControls"/>
    <xsd:element name="da135898ca594aad9f6ae23e0c81ea94" ma:index="8" ma:taxonomy="true" ma:internalName="da135898ca594aad9f6ae23e0c81ea94" ma:taxonomyFieldName="FnetDepartment" ma:displayName="Department(s)|Function(s)" ma:fieldId="{da135898-ca59-4aad-9f6a-e23e0c81ea94}" ma:taxonomyMulti="true" ma:sspId="437c7e1d-08f1-45b1-b725-95e43607a74c" ma:termSetId="afb891f7-11c3-4f23-9314-91b54dcdd232"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81c15eb-3bc8-4055-bd61-ab3330dffb02}" ma:internalName="TaxCatchAll" ma:showField="CatchAllData" ma:web="d56d7b8a-76c4-45ae-a8a0-9b94d1d00384">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81c15eb-3bc8-4055-bd61-ab3330dffb02}" ma:internalName="TaxCatchAllLabel" ma:readOnly="true" ma:showField="CatchAllDataLabel" ma:web="d56d7b8a-76c4-45ae-a8a0-9b94d1d00384">
      <xsd:complexType>
        <xsd:complexContent>
          <xsd:extension base="dms:MultiChoiceLookup">
            <xsd:sequence>
              <xsd:element name="Value" type="dms:Lookup" maxOccurs="unbounded" minOccurs="0" nillable="true"/>
            </xsd:sequence>
          </xsd:extension>
        </xsd:complexContent>
      </xsd:complexType>
    </xsd:element>
    <xsd:element name="i58423aeb3b6448d9a82e8d96489831d" ma:index="12" ma:taxonomy="true" ma:internalName="i58423aeb3b6448d9a82e8d96489831d" ma:taxonomyFieldName="fnetLocation" ma:displayName="Location(s)" ma:default="" ma:fieldId="{258423ae-b3b6-448d-9a82-e8d96489831d}" ma:taxonomyMulti="true" ma:sspId="437c7e1d-08f1-45b1-b725-95e43607a74c" ma:termSetId="5c39cd53-4912-4f53-a261-fd5e2603f6c3" ma:anchorId="00000000-0000-0000-0000-000000000000" ma:open="false" ma:isKeyword="false">
      <xsd:complexType>
        <xsd:sequence>
          <xsd:element ref="pc:Terms" minOccurs="0" maxOccurs="1"/>
        </xsd:sequence>
      </xsd:complexType>
    </xsd:element>
    <xsd:element name="g9d73462df524c8e991f8adc0406d774" ma:index="14" ma:taxonomy="true" ma:internalName="g9d73462df524c8e991f8adc0406d774" ma:taxonomyFieldName="fnetDocumentType" ma:displayName="Document Type" ma:default="" ma:fieldId="{09d73462-df52-4c8e-991f-8adc0406d774}" ma:sspId="437c7e1d-08f1-45b1-b725-95e43607a74c" ma:termSetId="913ae16a-bc51-4069-b788-80ce32cf6e51" ma:anchorId="00000000-0000-0000-0000-000000000000" ma:open="false" ma:isKeyword="false">
      <xsd:complexType>
        <xsd:sequence>
          <xsd:element ref="pc:Terms" minOccurs="0" maxOccurs="1"/>
        </xsd:sequence>
      </xsd:complexType>
    </xsd:element>
    <xsd:element name="c675c211d7c746ceab776eb6b97964d3" ma:index="16" ma:taxonomy="true" ma:internalName="c675c211d7c746ceab776eb6b97964d3" ma:taxonomyFieldName="fnetLanguage" ma:displayName="Language(s)" ma:default="187;#English|9b3972bc-9011-4e10-80ee-ec7e0a0a8a2c" ma:fieldId="{c675c211-d7c7-46ce-ab77-6eb6b97964d3}" ma:sspId="437c7e1d-08f1-45b1-b725-95e43607a74c" ma:termSetId="4136b23f-20c6-48d0-9169-84cad38267c5" ma:anchorId="00000000-0000-0000-0000-000000000000" ma:open="false" ma:isKeyword="false">
      <xsd:complexType>
        <xsd:sequence>
          <xsd:element ref="pc:Terms" minOccurs="0" maxOccurs="1"/>
        </xsd:sequence>
      </xsd:complexType>
    </xsd:element>
    <xsd:element name="a6ab7bacf20d4721bafaca6d58d9fc43" ma:index="18" nillable="true" ma:taxonomy="true" ma:internalName="a6ab7bacf20d4721bafaca6d58d9fc43" ma:taxonomyFieldName="fnetProduct" ma:displayName="Product" ma:fieldId="{a6ab7bac-f20d-4721-bafa-ca6d58d9fc43}" ma:taxonomyMulti="true" ma:sspId="437c7e1d-08f1-45b1-b725-95e43607a74c" ma:termSetId="80d02af3-bf40-46e8-87a9-b6dce22878ec" ma:anchorId="00000000-0000-0000-0000-000000000000" ma:open="false" ma:isKeyword="false">
      <xsd:complexType>
        <xsd:sequence>
          <xsd:element ref="pc:Terms" minOccurs="0" maxOccurs="1"/>
        </xsd:sequence>
      </xsd:complexType>
    </xsd:element>
    <xsd:element name="f94f0ed1693c40ed89a7d2954f2d71b5" ma:index="20" nillable="true" ma:taxonomy="true" ma:internalName="f94f0ed1693c40ed89a7d2954f2d71b5" ma:taxonomyFieldName="fnetSegment" ma:displayName="Segment" ma:default="" ma:fieldId="{f94f0ed1-693c-40ed-89a7-d2954f2d71b5}" ma:taxonomyMulti="true" ma:sspId="437c7e1d-08f1-45b1-b725-95e43607a74c" ma:termSetId="9179e7a4-c07b-47eb-a1f2-431d12163c4b" ma:anchorId="00000000-0000-0000-0000-000000000000" ma:open="false" ma:isKeyword="false">
      <xsd:complexType>
        <xsd:sequence>
          <xsd:element ref="pc:Terms" minOccurs="0" maxOccurs="1"/>
        </xsd:sequence>
      </xsd:complexType>
    </xsd:element>
    <xsd:element name="j9bf61c0a870411c910433bac0d2c03c" ma:index="22" nillable="true" ma:taxonomy="true" ma:internalName="j9bf61c0a870411c910433bac0d2c03c" ma:taxonomyFieldName="fnetSolution" ma:displayName="Solution" ma:default="" ma:fieldId="{39bf61c0-a870-411c-9104-33bac0d2c03c}" ma:taxonomyMulti="true" ma:sspId="437c7e1d-08f1-45b1-b725-95e43607a74c" ma:termSetId="edfef216-2948-4271-8564-8886b5dde9c1" ma:anchorId="00000000-0000-0000-0000-000000000000" ma:open="false" ma:isKeyword="false">
      <xsd:complexType>
        <xsd:sequence>
          <xsd:element ref="pc:Terms" minOccurs="0" maxOccurs="1"/>
        </xsd:sequence>
      </xsd:complexType>
    </xsd:element>
    <xsd:element name="le3d35fb462a4b26ab0871020196ded3" ma:index="24" nillable="true" ma:taxonomy="true" ma:internalName="le3d35fb462a4b26ab0871020196ded3" ma:taxonomyFieldName="fnetVertical" ma:displayName="Vertical" ma:default="" ma:fieldId="{5e3d35fb-462a-4b26-ab08-71020196ded3}" ma:taxonomyMulti="true" ma:sspId="437c7e1d-08f1-45b1-b725-95e43607a74c" ma:termSetId="b0f89d8b-3f16-47ee-b39e-d424420b9a8b" ma:anchorId="00000000-0000-0000-0000-000000000000" ma:open="false" ma:isKeyword="false">
      <xsd:complexType>
        <xsd:sequence>
          <xsd:element ref="pc:Terms" minOccurs="0" maxOccurs="1"/>
        </xsd:sequence>
      </xsd:complexType>
    </xsd:element>
    <xsd:element name="fnetContentCategory" ma:index="26" nillable="true" ma:displayName="Content Category" ma:format="Dropdown" ma:internalName="fnetContentCategory">
      <xsd:simpleType>
        <xsd:restriction base="dms:Choice">
          <xsd:enumeration value="Choice A"/>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437c7e1d-08f1-45b1-b725-95e43607a74c" ContentTypeId="0x01010049402E0A6BCC864B80BD656433F8EF1701"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6ab7bacf20d4721bafaca6d58d9fc43 xmlns="6bf3f2d9-b8fc-4d5d-816e-a9c705aa649f">
      <Terms xmlns="http://schemas.microsoft.com/office/infopath/2007/PartnerControls"/>
    </a6ab7bacf20d4721bafaca6d58d9fc43>
    <da135898ca594aad9f6ae23e0c81ea94 xmlns="6bf3f2d9-b8fc-4d5d-816e-a9c705aa649f">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7a0b87b4-ebf2-430f-a8b2-efe8c6b16fd3</TermId>
        </TermInfo>
        <TermInfo xmlns="http://schemas.microsoft.com/office/infopath/2007/PartnerControls">
          <TermName xmlns="http://schemas.microsoft.com/office/infopath/2007/PartnerControls">Campaign</TermName>
          <TermId xmlns="http://schemas.microsoft.com/office/infopath/2007/PartnerControls">607abea8-3e13-434f-a7c9-d58ff43fa44a</TermId>
        </TermInfo>
      </Terms>
    </da135898ca594aad9f6ae23e0c81ea94>
    <i58423aeb3b6448d9a82e8d96489831d xmlns="6bf3f2d9-b8fc-4d5d-816e-a9c705aa649f">
      <Terms xmlns="http://schemas.microsoft.com/office/infopath/2007/PartnerControls">
        <TermInfo xmlns="http://schemas.microsoft.com/office/infopath/2007/PartnerControls">
          <TermName xmlns="http://schemas.microsoft.com/office/infopath/2007/PartnerControls">NAMER</TermName>
          <TermId xmlns="http://schemas.microsoft.com/office/infopath/2007/PartnerControls">0f173838-ae68-4386-93b7-133401e52b5f</TermId>
        </TermInfo>
        <TermInfo xmlns="http://schemas.microsoft.com/office/infopath/2007/PartnerControls">
          <TermName xmlns="http://schemas.microsoft.com/office/infopath/2007/PartnerControls">Global</TermName>
          <TermId xmlns="http://schemas.microsoft.com/office/infopath/2007/PartnerControls">6a50d88d-2672-4e5b-add9-7dcf0a7c35d6</TermId>
        </TermInfo>
      </Terms>
    </i58423aeb3b6448d9a82e8d96489831d>
    <le3d35fb462a4b26ab0871020196ded3 xmlns="6bf3f2d9-b8fc-4d5d-816e-a9c705aa649f">
      <Terms xmlns="http://schemas.microsoft.com/office/infopath/2007/PartnerControls"/>
    </le3d35fb462a4b26ab0871020196ded3>
    <j9bf61c0a870411c910433bac0d2c03c xmlns="6bf3f2d9-b8fc-4d5d-816e-a9c705aa649f">
      <Terms xmlns="http://schemas.microsoft.com/office/infopath/2007/PartnerControls"/>
    </j9bf61c0a870411c910433bac0d2c03c>
    <g9d73462df524c8e991f8adc0406d774 xmlns="6bf3f2d9-b8fc-4d5d-816e-a9c705aa649f">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9dabdf4f-e74e-4e16-b553-44c4315fe916</TermId>
        </TermInfo>
      </Terms>
    </g9d73462df524c8e991f8adc0406d774>
    <f94f0ed1693c40ed89a7d2954f2d71b5 xmlns="6bf3f2d9-b8fc-4d5d-816e-a9c705aa649f">
      <Terms xmlns="http://schemas.microsoft.com/office/infopath/2007/PartnerControls"/>
    </f94f0ed1693c40ed89a7d2954f2d71b5>
    <c675c211d7c746ceab776eb6b97964d3 xmlns="6bf3f2d9-b8fc-4d5d-816e-a9c705aa649f">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9b3972bc-9011-4e10-80ee-ec7e0a0a8a2c</TermId>
        </TermInfo>
      </Terms>
    </c675c211d7c746ceab776eb6b97964d3>
    <TaxCatchAll xmlns="6bf3f2d9-b8fc-4d5d-816e-a9c705aa649f">
      <Value>191</Value>
      <Value>523</Value>
      <Value>220</Value>
      <Value>225</Value>
      <Value>188</Value>
      <Value>187</Value>
    </TaxCatchAll>
    <fnetContentCategory xmlns="6bf3f2d9-b8fc-4d5d-816e-a9c705aa649f" xsi:nil="true"/>
  </documentManagement>
</p:properties>
</file>

<file path=customXml/itemProps1.xml><?xml version="1.0" encoding="utf-8"?>
<ds:datastoreItem xmlns:ds="http://schemas.openxmlformats.org/officeDocument/2006/customXml" ds:itemID="{05DCA9AA-CADA-4222-AB96-30FDBF2DB4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bf3f2d9-b8fc-4d5d-816e-a9c705aa64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1DCF44-E60D-452A-BD84-D8FCFE2B7D1A}">
  <ds:schemaRefs>
    <ds:schemaRef ds:uri="Microsoft.SharePoint.Taxonomy.ContentTypeSync"/>
  </ds:schemaRefs>
</ds:datastoreItem>
</file>

<file path=customXml/itemProps3.xml><?xml version="1.0" encoding="utf-8"?>
<ds:datastoreItem xmlns:ds="http://schemas.openxmlformats.org/officeDocument/2006/customXml" ds:itemID="{E30D94A3-B0EB-431B-8F3F-B5A49916741B}">
  <ds:schemaRefs>
    <ds:schemaRef ds:uri="http://schemas.microsoft.com/sharepoint/v3/contenttype/forms"/>
  </ds:schemaRefs>
</ds:datastoreItem>
</file>

<file path=customXml/itemProps4.xml><?xml version="1.0" encoding="utf-8"?>
<ds:datastoreItem xmlns:ds="http://schemas.openxmlformats.org/officeDocument/2006/customXml" ds:itemID="{56F083A9-12F2-4FCE-8304-07844FBFFDB4}">
  <ds:schemaRefs>
    <ds:schemaRef ds:uri="http://schemas.openxmlformats.org/package/2006/metadata/core-properties"/>
    <ds:schemaRef ds:uri="http://purl.org/dc/elements/1.1/"/>
    <ds:schemaRef ds:uri="http://schemas.microsoft.com/office/2006/documentManagement/types"/>
    <ds:schemaRef ds:uri="http://purl.org/dc/dcmitype/"/>
    <ds:schemaRef ds:uri="http://purl.org/dc/terms/"/>
    <ds:schemaRef ds:uri="http://www.w3.org/XML/1998/namespace"/>
    <ds:schemaRef ds:uri="6bf3f2d9-b8fc-4d5d-816e-a9c705aa649f"/>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15495</TotalTime>
  <Words>1772</Words>
  <Application>Microsoft Office PowerPoint</Application>
  <PresentationFormat>Widescreen</PresentationFormat>
  <Paragraphs>304</Paragraphs>
  <Slides>22</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Aptos</vt:lpstr>
      <vt:lpstr>Arial</vt:lpstr>
      <vt:lpstr>BentonSans Medium</vt:lpstr>
      <vt:lpstr>Calibri</vt:lpstr>
      <vt:lpstr>Cambria</vt:lpstr>
      <vt:lpstr>Courier New</vt:lpstr>
      <vt:lpstr>Inter</vt:lpstr>
      <vt:lpstr>Open Sans</vt:lpstr>
      <vt:lpstr>Fortinet Master</vt:lpstr>
      <vt:lpstr>An essential platform for the compliance with the NIS2 directive</vt:lpstr>
      <vt:lpstr>Background</vt:lpstr>
      <vt:lpstr>PowerPoint Presentation</vt:lpstr>
      <vt:lpstr>PowerPoint Presentation</vt:lpstr>
      <vt:lpstr>Incident Reporting</vt:lpstr>
      <vt:lpstr>PowerPoint Presentation</vt:lpstr>
      <vt:lpstr>NIS2 Compliance pillars for EEs &amp; IEs</vt:lpstr>
      <vt:lpstr>NIS2 Management Measures and Fortinet Products</vt:lpstr>
      <vt:lpstr>FortiSIEM Seven Strengths</vt:lpstr>
      <vt:lpstr>CMDB Overview</vt:lpstr>
      <vt:lpstr>CMDB Performance and Availability Monitoring</vt:lpstr>
      <vt:lpstr>CMDB Business Services</vt:lpstr>
      <vt:lpstr>Reporting</vt:lpstr>
      <vt:lpstr>Using SOAR with AI to Speed Automation Processes</vt:lpstr>
      <vt:lpstr>Asset &amp;Vulnerability Management</vt:lpstr>
      <vt:lpstr>Incident reporting to CSIRT</vt:lpstr>
      <vt:lpstr>Reporting to Board</vt:lpstr>
      <vt:lpstr>Crisis Communication</vt:lpstr>
      <vt:lpstr>FortiRecon – for Supply Chain Security</vt:lpstr>
      <vt:lpstr>FortiRecon - Vendor Risk Assessment</vt:lpstr>
      <vt:lpstr>Vendor Risk Assessment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Fortify Your Networks</dc:title>
  <dc:creator>Jaime Romero</dc:creator>
  <cp:lastModifiedBy>Andrei Peretianu</cp:lastModifiedBy>
  <cp:revision>136</cp:revision>
  <cp:lastPrinted>1601-01-01T00:00:00Z</cp:lastPrinted>
  <dcterms:created xsi:type="dcterms:W3CDTF">2024-03-19T04:03:56Z</dcterms:created>
  <dcterms:modified xsi:type="dcterms:W3CDTF">2024-10-16T04:39:41Z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netLanguage">
    <vt:lpwstr>187;#English|9b3972bc-9011-4e10-80ee-ec7e0a0a8a2c</vt:lpwstr>
  </property>
  <property fmtid="{D5CDD505-2E9C-101B-9397-08002B2CF9AE}" pid="3" name="fnetVertical">
    <vt:lpwstr/>
  </property>
  <property fmtid="{D5CDD505-2E9C-101B-9397-08002B2CF9AE}" pid="4" name="fnetSegment">
    <vt:lpwstr/>
  </property>
  <property fmtid="{D5CDD505-2E9C-101B-9397-08002B2CF9AE}" pid="5" name="fnetDocumentType">
    <vt:lpwstr>220;#Presentation|9dabdf4f-e74e-4e16-b553-44c4315fe916</vt:lpwstr>
  </property>
  <property fmtid="{D5CDD505-2E9C-101B-9397-08002B2CF9AE}" pid="6" name="fnetLocation">
    <vt:lpwstr>191;#NAMER|0f173838-ae68-4386-93b7-133401e52b5f;#225;#Global|6a50d88d-2672-4e5b-add9-7dcf0a7c35d6</vt:lpwstr>
  </property>
  <property fmtid="{D5CDD505-2E9C-101B-9397-08002B2CF9AE}" pid="7" name="MediaServiceImageTags">
    <vt:lpwstr/>
  </property>
  <property fmtid="{D5CDD505-2E9C-101B-9397-08002B2CF9AE}" pid="8" name="ContentTypeId">
    <vt:lpwstr>0x01010049402E0A6BCC864B80BD656433F8EF17010018EE5F7A86C9854C883E31155514AAC5</vt:lpwstr>
  </property>
  <property fmtid="{D5CDD505-2E9C-101B-9397-08002B2CF9AE}" pid="9" name="fnetSolution">
    <vt:lpwstr/>
  </property>
  <property fmtid="{D5CDD505-2E9C-101B-9397-08002B2CF9AE}" pid="10" name="FnetDepartment">
    <vt:lpwstr>188;#Marketing|7a0b87b4-ebf2-430f-a8b2-efe8c6b16fd3;#523;#Campaign|607abea8-3e13-434f-a7c9-d58ff43fa44a</vt:lpwstr>
  </property>
  <property fmtid="{D5CDD505-2E9C-101B-9397-08002B2CF9AE}" pid="11" name="lcf76f155ced4ddcb4097134ff3c332f">
    <vt:lpwstr/>
  </property>
  <property fmtid="{D5CDD505-2E9C-101B-9397-08002B2CF9AE}" pid="12" name="fnetProduct">
    <vt:lpwstr/>
  </property>
</Properties>
</file>