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88" r:id="rId6"/>
  </p:sldMasterIdLst>
  <p:notesMasterIdLst>
    <p:notesMasterId r:id="rId31"/>
  </p:notesMasterIdLst>
  <p:handoutMasterIdLst>
    <p:handoutMasterId r:id="rId32"/>
  </p:handoutMasterIdLst>
  <p:sldIdLst>
    <p:sldId id="256" r:id="rId7"/>
    <p:sldId id="298" r:id="rId8"/>
    <p:sldId id="286" r:id="rId9"/>
    <p:sldId id="257" r:id="rId10"/>
    <p:sldId id="287" r:id="rId11"/>
    <p:sldId id="309" r:id="rId12"/>
    <p:sldId id="310" r:id="rId13"/>
    <p:sldId id="311" r:id="rId14"/>
    <p:sldId id="337" r:id="rId15"/>
    <p:sldId id="320" r:id="rId16"/>
    <p:sldId id="314" r:id="rId17"/>
    <p:sldId id="315" r:id="rId18"/>
    <p:sldId id="316" r:id="rId19"/>
    <p:sldId id="317" r:id="rId20"/>
    <p:sldId id="318" r:id="rId21"/>
    <p:sldId id="326" r:id="rId22"/>
    <p:sldId id="327" r:id="rId23"/>
    <p:sldId id="329" r:id="rId24"/>
    <p:sldId id="328" r:id="rId25"/>
    <p:sldId id="331" r:id="rId26"/>
    <p:sldId id="332" r:id="rId27"/>
    <p:sldId id="333" r:id="rId28"/>
    <p:sldId id="336"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ful tips" id="{DA1F7FF0-1819-4751-8E55-CD10E776F554}">
          <p14:sldIdLst/>
        </p14:section>
        <p14:section name="Generic Cover" id="{F6389936-83C3-4ECB-81D7-148729A7745D}">
          <p14:sldIdLst>
            <p14:sldId id="256"/>
          </p14:sldIdLst>
        </p14:section>
        <p14:section name="Presentation" id="{E3C392F4-AFCF-4187-A456-10B0827D2317}">
          <p14:sldIdLst>
            <p14:sldId id="298"/>
            <p14:sldId id="286"/>
            <p14:sldId id="257"/>
            <p14:sldId id="287"/>
            <p14:sldId id="309"/>
            <p14:sldId id="310"/>
            <p14:sldId id="311"/>
            <p14:sldId id="337"/>
            <p14:sldId id="320"/>
            <p14:sldId id="314"/>
            <p14:sldId id="315"/>
            <p14:sldId id="316"/>
            <p14:sldId id="317"/>
            <p14:sldId id="318"/>
            <p14:sldId id="326"/>
            <p14:sldId id="327"/>
            <p14:sldId id="329"/>
            <p14:sldId id="328"/>
            <p14:sldId id="331"/>
            <p14:sldId id="332"/>
            <p14:sldId id="333"/>
            <p14:sldId id="336"/>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080"/>
    <a:srgbClr val="00A71A"/>
    <a:srgbClr val="FF7500"/>
    <a:srgbClr val="002266"/>
    <a:srgbClr val="FF0000"/>
    <a:srgbClr val="F5F5F5"/>
    <a:srgbClr val="E5E5E5"/>
    <a:srgbClr val="006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84FEA-4349-3939-C9C5-7851C04D59E6}" v="58" dt="2024-10-15T09:36:45.653"/>
    <p1510:client id="{719ECC05-6B25-49C1-BB7E-D73BCE01BDEA}" v="266" dt="2024-10-15T08:54:52.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 Aron PORUTIU" userId="S::tporutiu@bitdefender.biz::0c92b35b-4dcf-4df8-91c7-64eebb841543" providerId="AD" clId="Web-{31184FEA-4349-3939-C9C5-7851C04D59E6}"/>
    <pc:docChg chg="modSld">
      <pc:chgData name="Theodor Aron PORUTIU" userId="S::tporutiu@bitdefender.biz::0c92b35b-4dcf-4df8-91c7-64eebb841543" providerId="AD" clId="Web-{31184FEA-4349-3939-C9C5-7851C04D59E6}" dt="2024-10-15T09:36:45.653" v="48" actId="20577"/>
      <pc:docMkLst>
        <pc:docMk/>
      </pc:docMkLst>
      <pc:sldChg chg="modSp">
        <pc:chgData name="Theodor Aron PORUTIU" userId="S::tporutiu@bitdefender.biz::0c92b35b-4dcf-4df8-91c7-64eebb841543" providerId="AD" clId="Web-{31184FEA-4349-3939-C9C5-7851C04D59E6}" dt="2024-10-15T09:33:16.396" v="3" actId="20577"/>
        <pc:sldMkLst>
          <pc:docMk/>
          <pc:sldMk cId="3383748224" sldId="257"/>
        </pc:sldMkLst>
        <pc:spChg chg="mod">
          <ac:chgData name="Theodor Aron PORUTIU" userId="S::tporutiu@bitdefender.biz::0c92b35b-4dcf-4df8-91c7-64eebb841543" providerId="AD" clId="Web-{31184FEA-4349-3939-C9C5-7851C04D59E6}" dt="2024-10-15T09:33:16.396" v="3" actId="20577"/>
          <ac:spMkLst>
            <pc:docMk/>
            <pc:sldMk cId="3383748224" sldId="257"/>
            <ac:spMk id="18" creationId="{EF9D00BF-E3C3-CDDF-09B0-5038F036262C}"/>
          </ac:spMkLst>
        </pc:spChg>
      </pc:sldChg>
      <pc:sldChg chg="modSp">
        <pc:chgData name="Theodor Aron PORUTIU" userId="S::tporutiu@bitdefender.biz::0c92b35b-4dcf-4df8-91c7-64eebb841543" providerId="AD" clId="Web-{31184FEA-4349-3939-C9C5-7851C04D59E6}" dt="2024-10-15T09:33:47.038" v="6" actId="20577"/>
        <pc:sldMkLst>
          <pc:docMk/>
          <pc:sldMk cId="2934915661" sldId="309"/>
        </pc:sldMkLst>
        <pc:spChg chg="mod">
          <ac:chgData name="Theodor Aron PORUTIU" userId="S::tporutiu@bitdefender.biz::0c92b35b-4dcf-4df8-91c7-64eebb841543" providerId="AD" clId="Web-{31184FEA-4349-3939-C9C5-7851C04D59E6}" dt="2024-10-15T09:33:47.038" v="6" actId="20577"/>
          <ac:spMkLst>
            <pc:docMk/>
            <pc:sldMk cId="2934915661" sldId="309"/>
            <ac:spMk id="3" creationId="{73F0DC63-0034-52F2-34D5-94AED63FD038}"/>
          </ac:spMkLst>
        </pc:spChg>
      </pc:sldChg>
      <pc:sldChg chg="modSp">
        <pc:chgData name="Theodor Aron PORUTIU" userId="S::tporutiu@bitdefender.biz::0c92b35b-4dcf-4df8-91c7-64eebb841543" providerId="AD" clId="Web-{31184FEA-4349-3939-C9C5-7851C04D59E6}" dt="2024-10-15T09:34:18.633" v="19" actId="20577"/>
        <pc:sldMkLst>
          <pc:docMk/>
          <pc:sldMk cId="3072783812" sldId="310"/>
        </pc:sldMkLst>
        <pc:spChg chg="mod">
          <ac:chgData name="Theodor Aron PORUTIU" userId="S::tporutiu@bitdefender.biz::0c92b35b-4dcf-4df8-91c7-64eebb841543" providerId="AD" clId="Web-{31184FEA-4349-3939-C9C5-7851C04D59E6}" dt="2024-10-15T09:34:18.633" v="19" actId="20577"/>
          <ac:spMkLst>
            <pc:docMk/>
            <pc:sldMk cId="3072783812" sldId="310"/>
            <ac:spMk id="3" creationId="{13DD1CFB-3557-E8C9-FBD6-39F06699E329}"/>
          </ac:spMkLst>
        </pc:spChg>
      </pc:sldChg>
      <pc:sldChg chg="modSp">
        <pc:chgData name="Theodor Aron PORUTIU" userId="S::tporutiu@bitdefender.biz::0c92b35b-4dcf-4df8-91c7-64eebb841543" providerId="AD" clId="Web-{31184FEA-4349-3939-C9C5-7851C04D59E6}" dt="2024-10-15T09:35:18.869" v="39" actId="20577"/>
        <pc:sldMkLst>
          <pc:docMk/>
          <pc:sldMk cId="2477430496" sldId="314"/>
        </pc:sldMkLst>
        <pc:spChg chg="mod">
          <ac:chgData name="Theodor Aron PORUTIU" userId="S::tporutiu@bitdefender.biz::0c92b35b-4dcf-4df8-91c7-64eebb841543" providerId="AD" clId="Web-{31184FEA-4349-3939-C9C5-7851C04D59E6}" dt="2024-10-15T09:35:18.869" v="39" actId="20577"/>
          <ac:spMkLst>
            <pc:docMk/>
            <pc:sldMk cId="2477430496" sldId="314"/>
            <ac:spMk id="7" creationId="{D0B335EB-57F0-EF8B-9DAA-A3E99E5AD9EC}"/>
          </ac:spMkLst>
        </pc:spChg>
      </pc:sldChg>
      <pc:sldChg chg="modSp">
        <pc:chgData name="Theodor Aron PORUTIU" userId="S::tporutiu@bitdefender.biz::0c92b35b-4dcf-4df8-91c7-64eebb841543" providerId="AD" clId="Web-{31184FEA-4349-3939-C9C5-7851C04D59E6}" dt="2024-10-15T09:35:43.323" v="40" actId="20577"/>
        <pc:sldMkLst>
          <pc:docMk/>
          <pc:sldMk cId="2847294018" sldId="315"/>
        </pc:sldMkLst>
        <pc:spChg chg="mod">
          <ac:chgData name="Theodor Aron PORUTIU" userId="S::tporutiu@bitdefender.biz::0c92b35b-4dcf-4df8-91c7-64eebb841543" providerId="AD" clId="Web-{31184FEA-4349-3939-C9C5-7851C04D59E6}" dt="2024-10-15T09:35:43.323" v="40" actId="20577"/>
          <ac:spMkLst>
            <pc:docMk/>
            <pc:sldMk cId="2847294018" sldId="315"/>
            <ac:spMk id="7" creationId="{68C30E43-8793-E955-A681-F9ABD9616E64}"/>
          </ac:spMkLst>
        </pc:spChg>
      </pc:sldChg>
      <pc:sldChg chg="modSp">
        <pc:chgData name="Theodor Aron PORUTIU" userId="S::tporutiu@bitdefender.biz::0c92b35b-4dcf-4df8-91c7-64eebb841543" providerId="AD" clId="Web-{31184FEA-4349-3939-C9C5-7851C04D59E6}" dt="2024-10-15T09:35:47.026" v="41" actId="20577"/>
        <pc:sldMkLst>
          <pc:docMk/>
          <pc:sldMk cId="1048267294" sldId="316"/>
        </pc:sldMkLst>
        <pc:spChg chg="mod">
          <ac:chgData name="Theodor Aron PORUTIU" userId="S::tporutiu@bitdefender.biz::0c92b35b-4dcf-4df8-91c7-64eebb841543" providerId="AD" clId="Web-{31184FEA-4349-3939-C9C5-7851C04D59E6}" dt="2024-10-15T09:35:47.026" v="41" actId="20577"/>
          <ac:spMkLst>
            <pc:docMk/>
            <pc:sldMk cId="1048267294" sldId="316"/>
            <ac:spMk id="7" creationId="{AA6A01CC-1C47-50E7-B7E5-06D8093168C5}"/>
          </ac:spMkLst>
        </pc:spChg>
      </pc:sldChg>
      <pc:sldChg chg="modSp">
        <pc:chgData name="Theodor Aron PORUTIU" userId="S::tporutiu@bitdefender.biz::0c92b35b-4dcf-4df8-91c7-64eebb841543" providerId="AD" clId="Web-{31184FEA-4349-3939-C9C5-7851C04D59E6}" dt="2024-10-15T09:35:51.510" v="42" actId="20577"/>
        <pc:sldMkLst>
          <pc:docMk/>
          <pc:sldMk cId="807522119" sldId="317"/>
        </pc:sldMkLst>
        <pc:spChg chg="mod">
          <ac:chgData name="Theodor Aron PORUTIU" userId="S::tporutiu@bitdefender.biz::0c92b35b-4dcf-4df8-91c7-64eebb841543" providerId="AD" clId="Web-{31184FEA-4349-3939-C9C5-7851C04D59E6}" dt="2024-10-15T09:35:51.510" v="42" actId="20577"/>
          <ac:spMkLst>
            <pc:docMk/>
            <pc:sldMk cId="807522119" sldId="317"/>
            <ac:spMk id="7" creationId="{FAADDBC6-AABB-020F-4BD7-3C08FA99352E}"/>
          </ac:spMkLst>
        </pc:spChg>
      </pc:sldChg>
      <pc:sldChg chg="modSp">
        <pc:chgData name="Theodor Aron PORUTIU" userId="S::tporutiu@bitdefender.biz::0c92b35b-4dcf-4df8-91c7-64eebb841543" providerId="AD" clId="Web-{31184FEA-4349-3939-C9C5-7851C04D59E6}" dt="2024-10-15T09:36:07.245" v="43" actId="20577"/>
        <pc:sldMkLst>
          <pc:docMk/>
          <pc:sldMk cId="1133790078" sldId="322"/>
        </pc:sldMkLst>
        <pc:spChg chg="mod">
          <ac:chgData name="Theodor Aron PORUTIU" userId="S::tporutiu@bitdefender.biz::0c92b35b-4dcf-4df8-91c7-64eebb841543" providerId="AD" clId="Web-{31184FEA-4349-3939-C9C5-7851C04D59E6}" dt="2024-10-15T09:36:07.245" v="43" actId="20577"/>
          <ac:spMkLst>
            <pc:docMk/>
            <pc:sldMk cId="1133790078" sldId="322"/>
            <ac:spMk id="7" creationId="{E59AEDA4-BA69-ABEC-9F44-26C65AE0F6FC}"/>
          </ac:spMkLst>
        </pc:spChg>
      </pc:sldChg>
      <pc:sldChg chg="modSp">
        <pc:chgData name="Theodor Aron PORUTIU" userId="S::tporutiu@bitdefender.biz::0c92b35b-4dcf-4df8-91c7-64eebb841543" providerId="AD" clId="Web-{31184FEA-4349-3939-C9C5-7851C04D59E6}" dt="2024-10-15T09:36:11.636" v="44" actId="20577"/>
        <pc:sldMkLst>
          <pc:docMk/>
          <pc:sldMk cId="506701302" sldId="323"/>
        </pc:sldMkLst>
        <pc:spChg chg="mod">
          <ac:chgData name="Theodor Aron PORUTIU" userId="S::tporutiu@bitdefender.biz::0c92b35b-4dcf-4df8-91c7-64eebb841543" providerId="AD" clId="Web-{31184FEA-4349-3939-C9C5-7851C04D59E6}" dt="2024-10-15T09:36:11.636" v="44" actId="20577"/>
          <ac:spMkLst>
            <pc:docMk/>
            <pc:sldMk cId="506701302" sldId="323"/>
            <ac:spMk id="7" creationId="{A8A87BB0-97A0-CE22-C75E-C1E38797F022}"/>
          </ac:spMkLst>
        </pc:spChg>
      </pc:sldChg>
      <pc:sldChg chg="modSp">
        <pc:chgData name="Theodor Aron PORUTIU" userId="S::tporutiu@bitdefender.biz::0c92b35b-4dcf-4df8-91c7-64eebb841543" providerId="AD" clId="Web-{31184FEA-4349-3939-C9C5-7851C04D59E6}" dt="2024-10-15T09:36:17.105" v="45" actId="20577"/>
        <pc:sldMkLst>
          <pc:docMk/>
          <pc:sldMk cId="3363380753" sldId="324"/>
        </pc:sldMkLst>
        <pc:spChg chg="mod">
          <ac:chgData name="Theodor Aron PORUTIU" userId="S::tporutiu@bitdefender.biz::0c92b35b-4dcf-4df8-91c7-64eebb841543" providerId="AD" clId="Web-{31184FEA-4349-3939-C9C5-7851C04D59E6}" dt="2024-10-15T09:36:17.105" v="45" actId="20577"/>
          <ac:spMkLst>
            <pc:docMk/>
            <pc:sldMk cId="3363380753" sldId="324"/>
            <ac:spMk id="7" creationId="{3DA460E9-5FDA-69C1-79E6-1B2EABF311BD}"/>
          </ac:spMkLst>
        </pc:spChg>
      </pc:sldChg>
      <pc:sldChg chg="modSp">
        <pc:chgData name="Theodor Aron PORUTIU" userId="S::tporutiu@bitdefender.biz::0c92b35b-4dcf-4df8-91c7-64eebb841543" providerId="AD" clId="Web-{31184FEA-4349-3939-C9C5-7851C04D59E6}" dt="2024-10-15T09:36:21.121" v="46" actId="20577"/>
        <pc:sldMkLst>
          <pc:docMk/>
          <pc:sldMk cId="3159214391" sldId="325"/>
        </pc:sldMkLst>
        <pc:spChg chg="mod">
          <ac:chgData name="Theodor Aron PORUTIU" userId="S::tporutiu@bitdefender.biz::0c92b35b-4dcf-4df8-91c7-64eebb841543" providerId="AD" clId="Web-{31184FEA-4349-3939-C9C5-7851C04D59E6}" dt="2024-10-15T09:36:21.121" v="46" actId="20577"/>
          <ac:spMkLst>
            <pc:docMk/>
            <pc:sldMk cId="3159214391" sldId="325"/>
            <ac:spMk id="7" creationId="{7EE6C143-CB0B-D635-9196-FDA540B4EB63}"/>
          </ac:spMkLst>
        </pc:spChg>
      </pc:sldChg>
      <pc:sldChg chg="modSp">
        <pc:chgData name="Theodor Aron PORUTIU" userId="S::tporutiu@bitdefender.biz::0c92b35b-4dcf-4df8-91c7-64eebb841543" providerId="AD" clId="Web-{31184FEA-4349-3939-C9C5-7851C04D59E6}" dt="2024-10-15T09:36:45.653" v="48" actId="20577"/>
        <pc:sldMkLst>
          <pc:docMk/>
          <pc:sldMk cId="1468047633" sldId="333"/>
        </pc:sldMkLst>
        <pc:spChg chg="mod">
          <ac:chgData name="Theodor Aron PORUTIU" userId="S::tporutiu@bitdefender.biz::0c92b35b-4dcf-4df8-91c7-64eebb841543" providerId="AD" clId="Web-{31184FEA-4349-3939-C9C5-7851C04D59E6}" dt="2024-10-15T09:36:45.653" v="48" actId="20577"/>
          <ac:spMkLst>
            <pc:docMk/>
            <pc:sldMk cId="1468047633" sldId="333"/>
            <ac:spMk id="7" creationId="{85A9A63F-7EB5-C3F2-B555-5640B739484C}"/>
          </ac:spMkLst>
        </pc:spChg>
      </pc:sldChg>
    </pc:docChg>
  </pc:docChgLst>
  <pc:docChgLst>
    <pc:chgData name="Ionel BURTAN" userId="6c9620be-c271-4360-b249-e961977d4cd4" providerId="ADAL" clId="{719ECC05-6B25-49C1-BB7E-D73BCE01BDEA}"/>
    <pc:docChg chg="undo redo custSel addSld delSld modSld sldOrd modSection">
      <pc:chgData name="Ionel BURTAN" userId="6c9620be-c271-4360-b249-e961977d4cd4" providerId="ADAL" clId="{719ECC05-6B25-49C1-BB7E-D73BCE01BDEA}" dt="2024-10-15T11:42:02.174" v="13305" actId="313"/>
      <pc:docMkLst>
        <pc:docMk/>
      </pc:docMkLst>
      <pc:sldChg chg="modTransition">
        <pc:chgData name="Ionel BURTAN" userId="6c9620be-c271-4360-b249-e961977d4cd4" providerId="ADAL" clId="{719ECC05-6B25-49C1-BB7E-D73BCE01BDEA}" dt="2024-10-15T08:54:52.638" v="13162"/>
        <pc:sldMkLst>
          <pc:docMk/>
          <pc:sldMk cId="1926227699" sldId="256"/>
        </pc:sldMkLst>
      </pc:sldChg>
      <pc:sldChg chg="addSp delSp modSp mod modTransition">
        <pc:chgData name="Ionel BURTAN" userId="6c9620be-c271-4360-b249-e961977d4cd4" providerId="ADAL" clId="{719ECC05-6B25-49C1-BB7E-D73BCE01BDEA}" dt="2024-10-15T11:41:06.470" v="13303" actId="27636"/>
        <pc:sldMkLst>
          <pc:docMk/>
          <pc:sldMk cId="3383748224" sldId="257"/>
        </pc:sldMkLst>
        <pc:spChg chg="mod">
          <ac:chgData name="Ionel BURTAN" userId="6c9620be-c271-4360-b249-e961977d4cd4" providerId="ADAL" clId="{719ECC05-6B25-49C1-BB7E-D73BCE01BDEA}" dt="2024-10-13T19:01:02.042" v="4844" actId="20577"/>
          <ac:spMkLst>
            <pc:docMk/>
            <pc:sldMk cId="3383748224" sldId="257"/>
            <ac:spMk id="3" creationId="{B71C0992-2671-CDE9-3791-FC3CC536A11C}"/>
          </ac:spMkLst>
        </pc:spChg>
        <pc:spChg chg="add del mod">
          <ac:chgData name="Ionel BURTAN" userId="6c9620be-c271-4360-b249-e961977d4cd4" providerId="ADAL" clId="{719ECC05-6B25-49C1-BB7E-D73BCE01BDEA}" dt="2024-10-14T07:32:08.421" v="6354" actId="478"/>
          <ac:spMkLst>
            <pc:docMk/>
            <pc:sldMk cId="3383748224" sldId="257"/>
            <ac:spMk id="4" creationId="{8827E073-E754-C15F-95E5-87CF8BF8B34E}"/>
          </ac:spMkLst>
        </pc:spChg>
        <pc:spChg chg="add del mod">
          <ac:chgData name="Ionel BURTAN" userId="6c9620be-c271-4360-b249-e961977d4cd4" providerId="ADAL" clId="{719ECC05-6B25-49C1-BB7E-D73BCE01BDEA}" dt="2024-10-15T07:46:21.912" v="12246" actId="478"/>
          <ac:spMkLst>
            <pc:docMk/>
            <pc:sldMk cId="3383748224" sldId="257"/>
            <ac:spMk id="5" creationId="{931E46F5-BE0F-31E8-DF12-9D309984F517}"/>
          </ac:spMkLst>
        </pc:spChg>
        <pc:spChg chg="add del mod">
          <ac:chgData name="Ionel BURTAN" userId="6c9620be-c271-4360-b249-e961977d4cd4" providerId="ADAL" clId="{719ECC05-6B25-49C1-BB7E-D73BCE01BDEA}" dt="2024-10-14T07:37:40.423" v="6909" actId="478"/>
          <ac:spMkLst>
            <pc:docMk/>
            <pc:sldMk cId="3383748224" sldId="257"/>
            <ac:spMk id="6" creationId="{72D9E09A-AD18-AB50-F75E-46C9D48B717F}"/>
          </ac:spMkLst>
        </pc:spChg>
        <pc:spChg chg="add del mod">
          <ac:chgData name="Ionel BURTAN" userId="6c9620be-c271-4360-b249-e961977d4cd4" providerId="ADAL" clId="{719ECC05-6B25-49C1-BB7E-D73BCE01BDEA}" dt="2024-10-15T07:46:21.320" v="12245" actId="478"/>
          <ac:spMkLst>
            <pc:docMk/>
            <pc:sldMk cId="3383748224" sldId="257"/>
            <ac:spMk id="7" creationId="{58F485E2-717C-73F5-3949-E08C58AC2DCE}"/>
          </ac:spMkLst>
        </pc:spChg>
        <pc:spChg chg="add del mod">
          <ac:chgData name="Ionel BURTAN" userId="6c9620be-c271-4360-b249-e961977d4cd4" providerId="ADAL" clId="{719ECC05-6B25-49C1-BB7E-D73BCE01BDEA}" dt="2024-10-14T07:37:39.802" v="6908" actId="478"/>
          <ac:spMkLst>
            <pc:docMk/>
            <pc:sldMk cId="3383748224" sldId="257"/>
            <ac:spMk id="8" creationId="{72BC85AC-95EA-5B0E-6F34-57C6F429C7A1}"/>
          </ac:spMkLst>
        </pc:spChg>
        <pc:spChg chg="add del mod">
          <ac:chgData name="Ionel BURTAN" userId="6c9620be-c271-4360-b249-e961977d4cd4" providerId="ADAL" clId="{719ECC05-6B25-49C1-BB7E-D73BCE01BDEA}" dt="2024-10-15T07:47:45.432" v="12330" actId="478"/>
          <ac:spMkLst>
            <pc:docMk/>
            <pc:sldMk cId="3383748224" sldId="257"/>
            <ac:spMk id="9" creationId="{D0CEEF5A-C04B-6C82-3954-613C84E0C272}"/>
          </ac:spMkLst>
        </pc:spChg>
        <pc:spChg chg="mod">
          <ac:chgData name="Ionel BURTAN" userId="6c9620be-c271-4360-b249-e961977d4cd4" providerId="ADAL" clId="{719ECC05-6B25-49C1-BB7E-D73BCE01BDEA}" dt="2024-10-15T07:48:04.407" v="12334" actId="6549"/>
          <ac:spMkLst>
            <pc:docMk/>
            <pc:sldMk cId="3383748224" sldId="257"/>
            <ac:spMk id="14" creationId="{3DE37E02-D350-69C0-1359-9A631E5626C6}"/>
          </ac:spMkLst>
        </pc:spChg>
        <pc:spChg chg="add del mod">
          <ac:chgData name="Ionel BURTAN" userId="6c9620be-c271-4360-b249-e961977d4cd4" providerId="ADAL" clId="{719ECC05-6B25-49C1-BB7E-D73BCE01BDEA}" dt="2024-10-15T07:59:51.700" v="13064" actId="20577"/>
          <ac:spMkLst>
            <pc:docMk/>
            <pc:sldMk cId="3383748224" sldId="257"/>
            <ac:spMk id="18" creationId="{EF9D00BF-E3C3-CDDF-09B0-5038F036262C}"/>
          </ac:spMkLst>
        </pc:spChg>
        <pc:spChg chg="add del mod">
          <ac:chgData name="Ionel BURTAN" userId="6c9620be-c271-4360-b249-e961977d4cd4" providerId="ADAL" clId="{719ECC05-6B25-49C1-BB7E-D73BCE01BDEA}" dt="2024-10-15T11:41:06.470" v="13303" actId="27636"/>
          <ac:spMkLst>
            <pc:docMk/>
            <pc:sldMk cId="3383748224" sldId="257"/>
            <ac:spMk id="37" creationId="{48C33272-3797-B7C0-F036-383175CBC2F2}"/>
          </ac:spMkLst>
        </pc:spChg>
        <pc:spChg chg="mod">
          <ac:chgData name="Ionel BURTAN" userId="6c9620be-c271-4360-b249-e961977d4cd4" providerId="ADAL" clId="{719ECC05-6B25-49C1-BB7E-D73BCE01BDEA}" dt="2024-10-15T07:59:04.028" v="12976" actId="1076"/>
          <ac:spMkLst>
            <pc:docMk/>
            <pc:sldMk cId="3383748224" sldId="257"/>
            <ac:spMk id="38" creationId="{023F51B2-3B35-DDF3-0470-CE144A1A07C3}"/>
          </ac:spMkLst>
        </pc:spChg>
        <pc:spChg chg="add del mod">
          <ac:chgData name="Ionel BURTAN" userId="6c9620be-c271-4360-b249-e961977d4cd4" providerId="ADAL" clId="{719ECC05-6B25-49C1-BB7E-D73BCE01BDEA}" dt="2024-10-15T07:59:37.733" v="13048" actId="1076"/>
          <ac:spMkLst>
            <pc:docMk/>
            <pc:sldMk cId="3383748224" sldId="257"/>
            <ac:spMk id="39" creationId="{FE274F99-EA1D-41B0-044E-5FFD343E2B75}"/>
          </ac:spMkLst>
        </pc:spChg>
        <pc:spChg chg="del mod">
          <ac:chgData name="Ionel BURTAN" userId="6c9620be-c271-4360-b249-e961977d4cd4" providerId="ADAL" clId="{719ECC05-6B25-49C1-BB7E-D73BCE01BDEA}" dt="2024-10-15T07:47:43.800" v="12329" actId="478"/>
          <ac:spMkLst>
            <pc:docMk/>
            <pc:sldMk cId="3383748224" sldId="257"/>
            <ac:spMk id="40" creationId="{624EDC86-2F18-9F0E-CC3F-0A17E623CCAF}"/>
          </ac:spMkLst>
        </pc:spChg>
        <pc:spChg chg="del mod">
          <ac:chgData name="Ionel BURTAN" userId="6c9620be-c271-4360-b249-e961977d4cd4" providerId="ADAL" clId="{719ECC05-6B25-49C1-BB7E-D73BCE01BDEA}" dt="2024-10-15T07:47:47.879" v="12331" actId="478"/>
          <ac:spMkLst>
            <pc:docMk/>
            <pc:sldMk cId="3383748224" sldId="257"/>
            <ac:spMk id="41" creationId="{756A7F17-E3EB-150D-10EB-1CF92EA25676}"/>
          </ac:spMkLst>
        </pc:spChg>
      </pc:sldChg>
      <pc:sldChg chg="del">
        <pc:chgData name="Ionel BURTAN" userId="6c9620be-c271-4360-b249-e961977d4cd4" providerId="ADAL" clId="{719ECC05-6B25-49C1-BB7E-D73BCE01BDEA}" dt="2024-10-14T07:05:10.689" v="5343" actId="47"/>
        <pc:sldMkLst>
          <pc:docMk/>
          <pc:sldMk cId="4281856528" sldId="271"/>
        </pc:sldMkLst>
      </pc:sldChg>
      <pc:sldChg chg="del">
        <pc:chgData name="Ionel BURTAN" userId="6c9620be-c271-4360-b249-e961977d4cd4" providerId="ADAL" clId="{719ECC05-6B25-49C1-BB7E-D73BCE01BDEA}" dt="2024-10-14T07:05:10.689" v="5343" actId="47"/>
        <pc:sldMkLst>
          <pc:docMk/>
          <pc:sldMk cId="2350989709" sldId="272"/>
        </pc:sldMkLst>
      </pc:sldChg>
      <pc:sldChg chg="del">
        <pc:chgData name="Ionel BURTAN" userId="6c9620be-c271-4360-b249-e961977d4cd4" providerId="ADAL" clId="{719ECC05-6B25-49C1-BB7E-D73BCE01BDEA}" dt="2024-10-14T07:05:10.689" v="5343" actId="47"/>
        <pc:sldMkLst>
          <pc:docMk/>
          <pc:sldMk cId="876264266" sldId="273"/>
        </pc:sldMkLst>
      </pc:sldChg>
      <pc:sldChg chg="del">
        <pc:chgData name="Ionel BURTAN" userId="6c9620be-c271-4360-b249-e961977d4cd4" providerId="ADAL" clId="{719ECC05-6B25-49C1-BB7E-D73BCE01BDEA}" dt="2024-10-14T07:05:10.689" v="5343" actId="47"/>
        <pc:sldMkLst>
          <pc:docMk/>
          <pc:sldMk cId="2972630820" sldId="274"/>
        </pc:sldMkLst>
      </pc:sldChg>
      <pc:sldChg chg="del">
        <pc:chgData name="Ionel BURTAN" userId="6c9620be-c271-4360-b249-e961977d4cd4" providerId="ADAL" clId="{719ECC05-6B25-49C1-BB7E-D73BCE01BDEA}" dt="2024-10-14T07:05:10.689" v="5343" actId="47"/>
        <pc:sldMkLst>
          <pc:docMk/>
          <pc:sldMk cId="3824208760" sldId="278"/>
        </pc:sldMkLst>
      </pc:sldChg>
      <pc:sldChg chg="modSp del mod ord">
        <pc:chgData name="Ionel BURTAN" userId="6c9620be-c271-4360-b249-e961977d4cd4" providerId="ADAL" clId="{719ECC05-6B25-49C1-BB7E-D73BCE01BDEA}" dt="2024-10-12T19:45:17.925" v="3264" actId="47"/>
        <pc:sldMkLst>
          <pc:docMk/>
          <pc:sldMk cId="629655117" sldId="280"/>
        </pc:sldMkLst>
        <pc:spChg chg="mod">
          <ac:chgData name="Ionel BURTAN" userId="6c9620be-c271-4360-b249-e961977d4cd4" providerId="ADAL" clId="{719ECC05-6B25-49C1-BB7E-D73BCE01BDEA}" dt="2024-10-12T19:30:57.247" v="2500" actId="20577"/>
          <ac:spMkLst>
            <pc:docMk/>
            <pc:sldMk cId="629655117" sldId="280"/>
            <ac:spMk id="2" creationId="{F1EBD0C0-EB5C-6E04-2C5C-30DDE4C92372}"/>
          </ac:spMkLst>
        </pc:spChg>
        <pc:spChg chg="mod">
          <ac:chgData name="Ionel BURTAN" userId="6c9620be-c271-4360-b249-e961977d4cd4" providerId="ADAL" clId="{719ECC05-6B25-49C1-BB7E-D73BCE01BDEA}" dt="2024-10-12T19:30:53.373" v="2499" actId="20577"/>
          <ac:spMkLst>
            <pc:docMk/>
            <pc:sldMk cId="629655117" sldId="280"/>
            <ac:spMk id="3" creationId="{BF5670F0-A5DF-AC0D-8FA2-3032D94230C5}"/>
          </ac:spMkLst>
        </pc:spChg>
        <pc:spChg chg="mod">
          <ac:chgData name="Ionel BURTAN" userId="6c9620be-c271-4360-b249-e961977d4cd4" providerId="ADAL" clId="{719ECC05-6B25-49C1-BB7E-D73BCE01BDEA}" dt="2024-10-12T19:23:52.202" v="1316" actId="5793"/>
          <ac:spMkLst>
            <pc:docMk/>
            <pc:sldMk cId="629655117" sldId="280"/>
            <ac:spMk id="19" creationId="{2DE7401F-9BA7-4009-AE2B-221FE7AF62E2}"/>
          </ac:spMkLst>
        </pc:spChg>
      </pc:sldChg>
      <pc:sldChg chg="del">
        <pc:chgData name="Ionel BURTAN" userId="6c9620be-c271-4360-b249-e961977d4cd4" providerId="ADAL" clId="{719ECC05-6B25-49C1-BB7E-D73BCE01BDEA}" dt="2024-10-14T07:05:10.689" v="5343" actId="47"/>
        <pc:sldMkLst>
          <pc:docMk/>
          <pc:sldMk cId="1353094811" sldId="281"/>
        </pc:sldMkLst>
      </pc:sldChg>
      <pc:sldChg chg="del">
        <pc:chgData name="Ionel BURTAN" userId="6c9620be-c271-4360-b249-e961977d4cd4" providerId="ADAL" clId="{719ECC05-6B25-49C1-BB7E-D73BCE01BDEA}" dt="2024-10-14T07:05:10.689" v="5343" actId="47"/>
        <pc:sldMkLst>
          <pc:docMk/>
          <pc:sldMk cId="2192923498" sldId="282"/>
        </pc:sldMkLst>
      </pc:sldChg>
      <pc:sldChg chg="del">
        <pc:chgData name="Ionel BURTAN" userId="6c9620be-c271-4360-b249-e961977d4cd4" providerId="ADAL" clId="{719ECC05-6B25-49C1-BB7E-D73BCE01BDEA}" dt="2024-10-14T07:05:10.689" v="5343" actId="47"/>
        <pc:sldMkLst>
          <pc:docMk/>
          <pc:sldMk cId="3370552302" sldId="283"/>
        </pc:sldMkLst>
      </pc:sldChg>
      <pc:sldChg chg="del">
        <pc:chgData name="Ionel BURTAN" userId="6c9620be-c271-4360-b249-e961977d4cd4" providerId="ADAL" clId="{719ECC05-6B25-49C1-BB7E-D73BCE01BDEA}" dt="2024-10-14T07:04:47.240" v="5342" actId="47"/>
        <pc:sldMkLst>
          <pc:docMk/>
          <pc:sldMk cId="1461883468" sldId="284"/>
        </pc:sldMkLst>
      </pc:sldChg>
      <pc:sldChg chg="del">
        <pc:chgData name="Ionel BURTAN" userId="6c9620be-c271-4360-b249-e961977d4cd4" providerId="ADAL" clId="{719ECC05-6B25-49C1-BB7E-D73BCE01BDEA}" dt="2024-10-14T07:05:10.689" v="5343" actId="47"/>
        <pc:sldMkLst>
          <pc:docMk/>
          <pc:sldMk cId="973115130" sldId="285"/>
        </pc:sldMkLst>
      </pc:sldChg>
      <pc:sldChg chg="modSp mod modTransition">
        <pc:chgData name="Ionel BURTAN" userId="6c9620be-c271-4360-b249-e961977d4cd4" providerId="ADAL" clId="{719ECC05-6B25-49C1-BB7E-D73BCE01BDEA}" dt="2024-10-15T08:54:52.638" v="13162"/>
        <pc:sldMkLst>
          <pc:docMk/>
          <pc:sldMk cId="748383761" sldId="286"/>
        </pc:sldMkLst>
        <pc:spChg chg="mod">
          <ac:chgData name="Ionel BURTAN" userId="6c9620be-c271-4360-b249-e961977d4cd4" providerId="ADAL" clId="{719ECC05-6B25-49C1-BB7E-D73BCE01BDEA}" dt="2024-10-15T07:57:45.061" v="12883" actId="5793"/>
          <ac:spMkLst>
            <pc:docMk/>
            <pc:sldMk cId="748383761" sldId="286"/>
            <ac:spMk id="3" creationId="{86FC4A91-B5E7-F299-C1F1-53087B25BE7A}"/>
          </ac:spMkLst>
        </pc:spChg>
        <pc:spChg chg="mod">
          <ac:chgData name="Ionel BURTAN" userId="6c9620be-c271-4360-b249-e961977d4cd4" providerId="ADAL" clId="{719ECC05-6B25-49C1-BB7E-D73BCE01BDEA}" dt="2024-10-12T19:20:29.928" v="860" actId="20577"/>
          <ac:spMkLst>
            <pc:docMk/>
            <pc:sldMk cId="748383761" sldId="286"/>
            <ac:spMk id="21" creationId="{207285A5-CEE9-45FD-A147-55C4DB2BA150}"/>
          </ac:spMkLst>
        </pc:spChg>
      </pc:sldChg>
      <pc:sldChg chg="modSp mod modTransition">
        <pc:chgData name="Ionel BURTAN" userId="6c9620be-c271-4360-b249-e961977d4cd4" providerId="ADAL" clId="{719ECC05-6B25-49C1-BB7E-D73BCE01BDEA}" dt="2024-10-15T08:54:52.638" v="13162"/>
        <pc:sldMkLst>
          <pc:docMk/>
          <pc:sldMk cId="2182781420" sldId="287"/>
        </pc:sldMkLst>
        <pc:spChg chg="mod">
          <ac:chgData name="Ionel BURTAN" userId="6c9620be-c271-4360-b249-e961977d4cd4" providerId="ADAL" clId="{719ECC05-6B25-49C1-BB7E-D73BCE01BDEA}" dt="2024-10-13T19:08:48.121" v="5260" actId="20577"/>
          <ac:spMkLst>
            <pc:docMk/>
            <pc:sldMk cId="2182781420" sldId="287"/>
            <ac:spMk id="3" creationId="{623FBF5C-3935-8037-44DC-8AE6A47EC574}"/>
          </ac:spMkLst>
        </pc:spChg>
        <pc:spChg chg="mod">
          <ac:chgData name="Ionel BURTAN" userId="6c9620be-c271-4360-b249-e961977d4cd4" providerId="ADAL" clId="{719ECC05-6B25-49C1-BB7E-D73BCE01BDEA}" dt="2024-10-13T19:08:35.902" v="5226" actId="14100"/>
          <ac:spMkLst>
            <pc:docMk/>
            <pc:sldMk cId="2182781420" sldId="287"/>
            <ac:spMk id="4" creationId="{E1FB3F2D-8611-8D6F-2A91-098855769693}"/>
          </ac:spMkLst>
        </pc:spChg>
      </pc:sldChg>
      <pc:sldChg chg="del">
        <pc:chgData name="Ionel BURTAN" userId="6c9620be-c271-4360-b249-e961977d4cd4" providerId="ADAL" clId="{719ECC05-6B25-49C1-BB7E-D73BCE01BDEA}" dt="2024-10-14T07:05:10.689" v="5343" actId="47"/>
        <pc:sldMkLst>
          <pc:docMk/>
          <pc:sldMk cId="1847193039" sldId="289"/>
        </pc:sldMkLst>
      </pc:sldChg>
      <pc:sldChg chg="del">
        <pc:chgData name="Ionel BURTAN" userId="6c9620be-c271-4360-b249-e961977d4cd4" providerId="ADAL" clId="{719ECC05-6B25-49C1-BB7E-D73BCE01BDEA}" dt="2024-10-11T07:22:55.765" v="0" actId="47"/>
        <pc:sldMkLst>
          <pc:docMk/>
          <pc:sldMk cId="3707411428" sldId="292"/>
        </pc:sldMkLst>
      </pc:sldChg>
      <pc:sldChg chg="del">
        <pc:chgData name="Ionel BURTAN" userId="6c9620be-c271-4360-b249-e961977d4cd4" providerId="ADAL" clId="{719ECC05-6B25-49C1-BB7E-D73BCE01BDEA}" dt="2024-10-11T07:22:57.550" v="2" actId="47"/>
        <pc:sldMkLst>
          <pc:docMk/>
          <pc:sldMk cId="3247388192" sldId="293"/>
        </pc:sldMkLst>
      </pc:sldChg>
      <pc:sldChg chg="del">
        <pc:chgData name="Ionel BURTAN" userId="6c9620be-c271-4360-b249-e961977d4cd4" providerId="ADAL" clId="{719ECC05-6B25-49C1-BB7E-D73BCE01BDEA}" dt="2024-10-11T07:22:59.256" v="4" actId="47"/>
        <pc:sldMkLst>
          <pc:docMk/>
          <pc:sldMk cId="1302659441" sldId="294"/>
        </pc:sldMkLst>
      </pc:sldChg>
      <pc:sldChg chg="del">
        <pc:chgData name="Ionel BURTAN" userId="6c9620be-c271-4360-b249-e961977d4cd4" providerId="ADAL" clId="{719ECC05-6B25-49C1-BB7E-D73BCE01BDEA}" dt="2024-10-11T07:22:56.703" v="1" actId="47"/>
        <pc:sldMkLst>
          <pc:docMk/>
          <pc:sldMk cId="1132739118" sldId="295"/>
        </pc:sldMkLst>
      </pc:sldChg>
      <pc:sldChg chg="del">
        <pc:chgData name="Ionel BURTAN" userId="6c9620be-c271-4360-b249-e961977d4cd4" providerId="ADAL" clId="{719ECC05-6B25-49C1-BB7E-D73BCE01BDEA}" dt="2024-10-11T07:22:58.238" v="3" actId="47"/>
        <pc:sldMkLst>
          <pc:docMk/>
          <pc:sldMk cId="3886221013" sldId="296"/>
        </pc:sldMkLst>
      </pc:sldChg>
      <pc:sldChg chg="del">
        <pc:chgData name="Ionel BURTAN" userId="6c9620be-c271-4360-b249-e961977d4cd4" providerId="ADAL" clId="{719ECC05-6B25-49C1-BB7E-D73BCE01BDEA}" dt="2024-10-14T07:05:10.689" v="5343" actId="47"/>
        <pc:sldMkLst>
          <pc:docMk/>
          <pc:sldMk cId="2929765265" sldId="297"/>
        </pc:sldMkLst>
      </pc:sldChg>
      <pc:sldChg chg="addSp delSp modSp mod modTransition">
        <pc:chgData name="Ionel BURTAN" userId="6c9620be-c271-4360-b249-e961977d4cd4" providerId="ADAL" clId="{719ECC05-6B25-49C1-BB7E-D73BCE01BDEA}" dt="2024-10-15T08:54:52.638" v="13162"/>
        <pc:sldMkLst>
          <pc:docMk/>
          <pc:sldMk cId="503142092" sldId="298"/>
        </pc:sldMkLst>
        <pc:spChg chg="add del mod">
          <ac:chgData name="Ionel BURTAN" userId="6c9620be-c271-4360-b249-e961977d4cd4" providerId="ADAL" clId="{719ECC05-6B25-49C1-BB7E-D73BCE01BDEA}" dt="2024-10-11T07:23:16.416" v="6" actId="478"/>
          <ac:spMkLst>
            <pc:docMk/>
            <pc:sldMk cId="503142092" sldId="298"/>
            <ac:spMk id="3" creationId="{B6CD6A92-ED27-93DB-F1F5-F48CE897BDA4}"/>
          </ac:spMkLst>
        </pc:spChg>
        <pc:spChg chg="del">
          <ac:chgData name="Ionel BURTAN" userId="6c9620be-c271-4360-b249-e961977d4cd4" providerId="ADAL" clId="{719ECC05-6B25-49C1-BB7E-D73BCE01BDEA}" dt="2024-10-11T07:23:14.975" v="5" actId="478"/>
          <ac:spMkLst>
            <pc:docMk/>
            <pc:sldMk cId="503142092" sldId="298"/>
            <ac:spMk id="11" creationId="{96B2B92E-64B2-F03C-16F7-27D2ECF795A3}"/>
          </ac:spMkLst>
        </pc:spChg>
      </pc:sldChg>
      <pc:sldChg chg="del">
        <pc:chgData name="Ionel BURTAN" userId="6c9620be-c271-4360-b249-e961977d4cd4" providerId="ADAL" clId="{719ECC05-6B25-49C1-BB7E-D73BCE01BDEA}" dt="2024-10-14T07:05:10.689" v="5343" actId="47"/>
        <pc:sldMkLst>
          <pc:docMk/>
          <pc:sldMk cId="3284440687" sldId="299"/>
        </pc:sldMkLst>
      </pc:sldChg>
      <pc:sldChg chg="del">
        <pc:chgData name="Ionel BURTAN" userId="6c9620be-c271-4360-b249-e961977d4cd4" providerId="ADAL" clId="{719ECC05-6B25-49C1-BB7E-D73BCE01BDEA}" dt="2024-10-14T07:05:10.689" v="5343" actId="47"/>
        <pc:sldMkLst>
          <pc:docMk/>
          <pc:sldMk cId="698635704" sldId="300"/>
        </pc:sldMkLst>
      </pc:sldChg>
      <pc:sldChg chg="del">
        <pc:chgData name="Ionel BURTAN" userId="6c9620be-c271-4360-b249-e961977d4cd4" providerId="ADAL" clId="{719ECC05-6B25-49C1-BB7E-D73BCE01BDEA}" dt="2024-10-14T07:05:10.689" v="5343" actId="47"/>
        <pc:sldMkLst>
          <pc:docMk/>
          <pc:sldMk cId="3551588135" sldId="301"/>
        </pc:sldMkLst>
      </pc:sldChg>
      <pc:sldChg chg="del">
        <pc:chgData name="Ionel BURTAN" userId="6c9620be-c271-4360-b249-e961977d4cd4" providerId="ADAL" clId="{719ECC05-6B25-49C1-BB7E-D73BCE01BDEA}" dt="2024-10-14T07:05:10.689" v="5343" actId="47"/>
        <pc:sldMkLst>
          <pc:docMk/>
          <pc:sldMk cId="3606345972" sldId="302"/>
        </pc:sldMkLst>
      </pc:sldChg>
      <pc:sldChg chg="del">
        <pc:chgData name="Ionel BURTAN" userId="6c9620be-c271-4360-b249-e961977d4cd4" providerId="ADAL" clId="{719ECC05-6B25-49C1-BB7E-D73BCE01BDEA}" dt="2024-10-14T07:05:10.689" v="5343" actId="47"/>
        <pc:sldMkLst>
          <pc:docMk/>
          <pc:sldMk cId="1621189158" sldId="303"/>
        </pc:sldMkLst>
      </pc:sldChg>
      <pc:sldChg chg="del">
        <pc:chgData name="Ionel BURTAN" userId="6c9620be-c271-4360-b249-e961977d4cd4" providerId="ADAL" clId="{719ECC05-6B25-49C1-BB7E-D73BCE01BDEA}" dt="2024-10-14T07:05:10.689" v="5343" actId="47"/>
        <pc:sldMkLst>
          <pc:docMk/>
          <pc:sldMk cId="2690233974" sldId="304"/>
        </pc:sldMkLst>
      </pc:sldChg>
      <pc:sldChg chg="del">
        <pc:chgData name="Ionel BURTAN" userId="6c9620be-c271-4360-b249-e961977d4cd4" providerId="ADAL" clId="{719ECC05-6B25-49C1-BB7E-D73BCE01BDEA}" dt="2024-10-14T07:05:10.689" v="5343" actId="47"/>
        <pc:sldMkLst>
          <pc:docMk/>
          <pc:sldMk cId="3488654394" sldId="305"/>
        </pc:sldMkLst>
      </pc:sldChg>
      <pc:sldChg chg="del">
        <pc:chgData name="Ionel BURTAN" userId="6c9620be-c271-4360-b249-e961977d4cd4" providerId="ADAL" clId="{719ECC05-6B25-49C1-BB7E-D73BCE01BDEA}" dt="2024-10-14T07:05:10.689" v="5343" actId="47"/>
        <pc:sldMkLst>
          <pc:docMk/>
          <pc:sldMk cId="4112292768" sldId="306"/>
        </pc:sldMkLst>
      </pc:sldChg>
      <pc:sldChg chg="del">
        <pc:chgData name="Ionel BURTAN" userId="6c9620be-c271-4360-b249-e961977d4cd4" providerId="ADAL" clId="{719ECC05-6B25-49C1-BB7E-D73BCE01BDEA}" dt="2024-10-14T07:05:10.689" v="5343" actId="47"/>
        <pc:sldMkLst>
          <pc:docMk/>
          <pc:sldMk cId="1697438577" sldId="307"/>
        </pc:sldMkLst>
      </pc:sldChg>
      <pc:sldChg chg="del">
        <pc:chgData name="Ionel BURTAN" userId="6c9620be-c271-4360-b249-e961977d4cd4" providerId="ADAL" clId="{719ECC05-6B25-49C1-BB7E-D73BCE01BDEA}" dt="2024-10-14T07:05:10.689" v="5343" actId="47"/>
        <pc:sldMkLst>
          <pc:docMk/>
          <pc:sldMk cId="1442699469" sldId="308"/>
        </pc:sldMkLst>
      </pc:sldChg>
      <pc:sldChg chg="addSp delSp modSp add mod modTransition modClrScheme chgLayout">
        <pc:chgData name="Ionel BURTAN" userId="6c9620be-c271-4360-b249-e961977d4cd4" providerId="ADAL" clId="{719ECC05-6B25-49C1-BB7E-D73BCE01BDEA}" dt="2024-10-15T11:40:20.178" v="13296" actId="20577"/>
        <pc:sldMkLst>
          <pc:docMk/>
          <pc:sldMk cId="2934915661" sldId="309"/>
        </pc:sldMkLst>
        <pc:spChg chg="mod ord">
          <ac:chgData name="Ionel BURTAN" userId="6c9620be-c271-4360-b249-e961977d4cd4" providerId="ADAL" clId="{719ECC05-6B25-49C1-BB7E-D73BCE01BDEA}" dt="2024-10-12T19:48:15.808" v="3678" actId="700"/>
          <ac:spMkLst>
            <pc:docMk/>
            <pc:sldMk cId="2934915661" sldId="309"/>
            <ac:spMk id="2" creationId="{862EC206-7334-985F-6ACF-79BE3EC69022}"/>
          </ac:spMkLst>
        </pc:spChg>
        <pc:spChg chg="mod ord">
          <ac:chgData name="Ionel BURTAN" userId="6c9620be-c271-4360-b249-e961977d4cd4" providerId="ADAL" clId="{719ECC05-6B25-49C1-BB7E-D73BCE01BDEA}" dt="2024-10-15T08:51:25.909" v="13161" actId="20577"/>
          <ac:spMkLst>
            <pc:docMk/>
            <pc:sldMk cId="2934915661" sldId="309"/>
            <ac:spMk id="3" creationId="{73F0DC63-0034-52F2-34D5-94AED63FD038}"/>
          </ac:spMkLst>
        </pc:spChg>
        <pc:spChg chg="add mod ord">
          <ac:chgData name="Ionel BURTAN" userId="6c9620be-c271-4360-b249-e961977d4cd4" providerId="ADAL" clId="{719ECC05-6B25-49C1-BB7E-D73BCE01BDEA}" dt="2024-10-15T11:40:20.178" v="13296" actId="20577"/>
          <ac:spMkLst>
            <pc:docMk/>
            <pc:sldMk cId="2934915661" sldId="309"/>
            <ac:spMk id="4" creationId="{7DBAD69E-9D86-C1F8-AA16-BA6091556F4F}"/>
          </ac:spMkLst>
        </pc:spChg>
        <pc:spChg chg="add">
          <ac:chgData name="Ionel BURTAN" userId="6c9620be-c271-4360-b249-e961977d4cd4" providerId="ADAL" clId="{719ECC05-6B25-49C1-BB7E-D73BCE01BDEA}" dt="2024-10-14T10:54:35.364" v="8867"/>
          <ac:spMkLst>
            <pc:docMk/>
            <pc:sldMk cId="2934915661" sldId="309"/>
            <ac:spMk id="7" creationId="{E456F40F-2891-E520-739C-E2E78C33BBDC}"/>
          </ac:spMkLst>
        </pc:spChg>
        <pc:spChg chg="add mod">
          <ac:chgData name="Ionel BURTAN" userId="6c9620be-c271-4360-b249-e961977d4cd4" providerId="ADAL" clId="{719ECC05-6B25-49C1-BB7E-D73BCE01BDEA}" dt="2024-10-14T10:54:41.290" v="8869"/>
          <ac:spMkLst>
            <pc:docMk/>
            <pc:sldMk cId="2934915661" sldId="309"/>
            <ac:spMk id="8" creationId="{8E7B09F5-6B59-FC48-04CD-046838DEBBC4}"/>
          </ac:spMkLst>
        </pc:spChg>
        <pc:spChg chg="mod ord">
          <ac:chgData name="Ionel BURTAN" userId="6c9620be-c271-4360-b249-e961977d4cd4" providerId="ADAL" clId="{719ECC05-6B25-49C1-BB7E-D73BCE01BDEA}" dt="2024-10-14T14:45:19.244" v="10920" actId="1076"/>
          <ac:spMkLst>
            <pc:docMk/>
            <pc:sldMk cId="2934915661" sldId="309"/>
            <ac:spMk id="19" creationId="{4A1876FB-DA88-76EA-2DA8-77534C914D83}"/>
          </ac:spMkLst>
        </pc:spChg>
        <pc:picChg chg="add mod">
          <ac:chgData name="Ionel BURTAN" userId="6c9620be-c271-4360-b249-e961977d4cd4" providerId="ADAL" clId="{719ECC05-6B25-49C1-BB7E-D73BCE01BDEA}" dt="2024-10-14T18:25:20.516" v="11686" actId="1076"/>
          <ac:picMkLst>
            <pc:docMk/>
            <pc:sldMk cId="2934915661" sldId="309"/>
            <ac:picMk id="6" creationId="{6CBB9122-41BF-91C0-3BB6-2E394162BF83}"/>
          </ac:picMkLst>
        </pc:picChg>
        <pc:picChg chg="add del mod">
          <ac:chgData name="Ionel BURTAN" userId="6c9620be-c271-4360-b249-e961977d4cd4" providerId="ADAL" clId="{719ECC05-6B25-49C1-BB7E-D73BCE01BDEA}" dt="2024-10-14T18:25:27.463" v="11689" actId="478"/>
          <ac:picMkLst>
            <pc:docMk/>
            <pc:sldMk cId="2934915661" sldId="309"/>
            <ac:picMk id="10" creationId="{C489C611-7254-4662-8665-652C520CD122}"/>
          </ac:picMkLst>
        </pc:picChg>
      </pc:sldChg>
      <pc:sldChg chg="addSp delSp modSp add mod modClrScheme chgLayout">
        <pc:chgData name="Ionel BURTAN" userId="6c9620be-c271-4360-b249-e961977d4cd4" providerId="ADAL" clId="{719ECC05-6B25-49C1-BB7E-D73BCE01BDEA}" dt="2024-10-14T18:27:13.319" v="11748" actId="14100"/>
        <pc:sldMkLst>
          <pc:docMk/>
          <pc:sldMk cId="3072783812" sldId="310"/>
        </pc:sldMkLst>
        <pc:spChg chg="mod ord">
          <ac:chgData name="Ionel BURTAN" userId="6c9620be-c271-4360-b249-e961977d4cd4" providerId="ADAL" clId="{719ECC05-6B25-49C1-BB7E-D73BCE01BDEA}" dt="2024-10-14T11:09:28.140" v="9277" actId="26606"/>
          <ac:spMkLst>
            <pc:docMk/>
            <pc:sldMk cId="3072783812" sldId="310"/>
            <ac:spMk id="2" creationId="{A200C69C-B88A-F201-89D9-5F1A81074DE6}"/>
          </ac:spMkLst>
        </pc:spChg>
        <pc:spChg chg="mod ord">
          <ac:chgData name="Ionel BURTAN" userId="6c9620be-c271-4360-b249-e961977d4cd4" providerId="ADAL" clId="{719ECC05-6B25-49C1-BB7E-D73BCE01BDEA}" dt="2024-10-14T18:27:08.983" v="11747" actId="20577"/>
          <ac:spMkLst>
            <pc:docMk/>
            <pc:sldMk cId="3072783812" sldId="310"/>
            <ac:spMk id="3" creationId="{13DD1CFB-3557-E8C9-FBD6-39F06699E329}"/>
          </ac:spMkLst>
        </pc:spChg>
        <pc:spChg chg="add del mod ord">
          <ac:chgData name="Ionel BURTAN" userId="6c9620be-c271-4360-b249-e961977d4cd4" providerId="ADAL" clId="{719ECC05-6B25-49C1-BB7E-D73BCE01BDEA}" dt="2024-10-14T11:09:16.102" v="9274" actId="700"/>
          <ac:spMkLst>
            <pc:docMk/>
            <pc:sldMk cId="3072783812" sldId="310"/>
            <ac:spMk id="4" creationId="{423306C8-353D-1817-0B28-D16C3D9EBD19}"/>
          </ac:spMkLst>
        </pc:spChg>
        <pc:spChg chg="mod ord">
          <ac:chgData name="Ionel BURTAN" userId="6c9620be-c271-4360-b249-e961977d4cd4" providerId="ADAL" clId="{719ECC05-6B25-49C1-BB7E-D73BCE01BDEA}" dt="2024-10-14T18:05:16.194" v="11495" actId="6549"/>
          <ac:spMkLst>
            <pc:docMk/>
            <pc:sldMk cId="3072783812" sldId="310"/>
            <ac:spMk id="19" creationId="{9677D3C8-2DD7-5385-0EE1-DA0D366EEBD2}"/>
          </ac:spMkLst>
        </pc:spChg>
        <pc:picChg chg="add del mod ord">
          <ac:chgData name="Ionel BURTAN" userId="6c9620be-c271-4360-b249-e961977d4cd4" providerId="ADAL" clId="{719ECC05-6B25-49C1-BB7E-D73BCE01BDEA}" dt="2024-10-14T11:13:18.145" v="9410" actId="21"/>
          <ac:picMkLst>
            <pc:docMk/>
            <pc:sldMk cId="3072783812" sldId="310"/>
            <ac:picMk id="6" creationId="{5BEE81DE-034D-0D94-5B57-E6354DCC1CBC}"/>
          </ac:picMkLst>
        </pc:picChg>
        <pc:picChg chg="add mod">
          <ac:chgData name="Ionel BURTAN" userId="6c9620be-c271-4360-b249-e961977d4cd4" providerId="ADAL" clId="{719ECC05-6B25-49C1-BB7E-D73BCE01BDEA}" dt="2024-10-14T18:27:13.319" v="11748" actId="14100"/>
          <ac:picMkLst>
            <pc:docMk/>
            <pc:sldMk cId="3072783812" sldId="310"/>
            <ac:picMk id="8" creationId="{637F7CE7-99E7-CC85-7BA1-EF00A6A6964E}"/>
          </ac:picMkLst>
        </pc:picChg>
        <pc:picChg chg="add del mod">
          <ac:chgData name="Ionel BURTAN" userId="6c9620be-c271-4360-b249-e961977d4cd4" providerId="ADAL" clId="{719ECC05-6B25-49C1-BB7E-D73BCE01BDEA}" dt="2024-10-12T19:45:11.341" v="3263" actId="478"/>
          <ac:picMkLst>
            <pc:docMk/>
            <pc:sldMk cId="3072783812" sldId="310"/>
            <ac:picMk id="1026" creationId="{3C4FEF63-43BA-248F-EA7F-337A63D7ABBA}"/>
          </ac:picMkLst>
        </pc:picChg>
        <pc:picChg chg="add del mod">
          <ac:chgData name="Ionel BURTAN" userId="6c9620be-c271-4360-b249-e961977d4cd4" providerId="ADAL" clId="{719ECC05-6B25-49C1-BB7E-D73BCE01BDEA}" dt="2024-10-12T19:45:10.877" v="3262" actId="478"/>
          <ac:picMkLst>
            <pc:docMk/>
            <pc:sldMk cId="3072783812" sldId="310"/>
            <ac:picMk id="1028" creationId="{D5859913-823C-CF1A-B470-75744607088D}"/>
          </ac:picMkLst>
        </pc:picChg>
      </pc:sldChg>
      <pc:sldChg chg="addSp delSp modSp add mod">
        <pc:chgData name="Ionel BURTAN" userId="6c9620be-c271-4360-b249-e961977d4cd4" providerId="ADAL" clId="{719ECC05-6B25-49C1-BB7E-D73BCE01BDEA}" dt="2024-10-15T07:51:30.916" v="12567" actId="1076"/>
        <pc:sldMkLst>
          <pc:docMk/>
          <pc:sldMk cId="1355139304" sldId="311"/>
        </pc:sldMkLst>
        <pc:spChg chg="mod">
          <ac:chgData name="Ionel BURTAN" userId="6c9620be-c271-4360-b249-e961977d4cd4" providerId="ADAL" clId="{719ECC05-6B25-49C1-BB7E-D73BCE01BDEA}" dt="2024-10-14T07:39:28.940" v="7004" actId="20577"/>
          <ac:spMkLst>
            <pc:docMk/>
            <pc:sldMk cId="1355139304" sldId="311"/>
            <ac:spMk id="2" creationId="{9DCA68E9-29FA-29B2-2A85-025454F3BF32}"/>
          </ac:spMkLst>
        </pc:spChg>
        <pc:spChg chg="mod">
          <ac:chgData name="Ionel BURTAN" userId="6c9620be-c271-4360-b249-e961977d4cd4" providerId="ADAL" clId="{719ECC05-6B25-49C1-BB7E-D73BCE01BDEA}" dt="2024-10-12T19:40:08.112" v="3037" actId="6549"/>
          <ac:spMkLst>
            <pc:docMk/>
            <pc:sldMk cId="1355139304" sldId="311"/>
            <ac:spMk id="3" creationId="{415CFF12-EBD7-E94D-2B57-2E232005DB64}"/>
          </ac:spMkLst>
        </pc:spChg>
        <pc:spChg chg="add mod">
          <ac:chgData name="Ionel BURTAN" userId="6c9620be-c271-4360-b249-e961977d4cd4" providerId="ADAL" clId="{719ECC05-6B25-49C1-BB7E-D73BCE01BDEA}" dt="2024-10-15T07:49:27.361" v="12396" actId="20577"/>
          <ac:spMkLst>
            <pc:docMk/>
            <pc:sldMk cId="1355139304" sldId="311"/>
            <ac:spMk id="4" creationId="{AF98E210-02D1-1ECC-9B52-F3911C5B2BC3}"/>
          </ac:spMkLst>
        </pc:spChg>
        <pc:spChg chg="add mod">
          <ac:chgData name="Ionel BURTAN" userId="6c9620be-c271-4360-b249-e961977d4cd4" providerId="ADAL" clId="{719ECC05-6B25-49C1-BB7E-D73BCE01BDEA}" dt="2024-10-15T07:51:30.916" v="12567" actId="1076"/>
          <ac:spMkLst>
            <pc:docMk/>
            <pc:sldMk cId="1355139304" sldId="311"/>
            <ac:spMk id="6" creationId="{714C38EA-31A6-BB2F-98C3-5F58FAC22B78}"/>
          </ac:spMkLst>
        </pc:spChg>
        <pc:spChg chg="add mod">
          <ac:chgData name="Ionel BURTAN" userId="6c9620be-c271-4360-b249-e961977d4cd4" providerId="ADAL" clId="{719ECC05-6B25-49C1-BB7E-D73BCE01BDEA}" dt="2024-10-15T07:51:17.154" v="12563" actId="1076"/>
          <ac:spMkLst>
            <pc:docMk/>
            <pc:sldMk cId="1355139304" sldId="311"/>
            <ac:spMk id="7" creationId="{06F7365F-C009-C7F9-DF9E-9E2AF1F1CBE0}"/>
          </ac:spMkLst>
        </pc:spChg>
        <pc:spChg chg="mod">
          <ac:chgData name="Ionel BURTAN" userId="6c9620be-c271-4360-b249-e961977d4cd4" providerId="ADAL" clId="{719ECC05-6B25-49C1-BB7E-D73BCE01BDEA}" dt="2024-10-14T11:11:03.798" v="9342" actId="1076"/>
          <ac:spMkLst>
            <pc:docMk/>
            <pc:sldMk cId="1355139304" sldId="311"/>
            <ac:spMk id="19" creationId="{DB795249-D3F6-8967-A040-53362CDB63B3}"/>
          </ac:spMkLst>
        </pc:spChg>
        <pc:picChg chg="add mod">
          <ac:chgData name="Ionel BURTAN" userId="6c9620be-c271-4360-b249-e961977d4cd4" providerId="ADAL" clId="{719ECC05-6B25-49C1-BB7E-D73BCE01BDEA}" dt="2024-10-15T07:49:01.175" v="12366" actId="1076"/>
          <ac:picMkLst>
            <pc:docMk/>
            <pc:sldMk cId="1355139304" sldId="311"/>
            <ac:picMk id="5" creationId="{6D8E95CC-DE7E-1DA9-8AFF-1CE9E28EF9A4}"/>
          </ac:picMkLst>
        </pc:picChg>
        <pc:picChg chg="add del mod">
          <ac:chgData name="Ionel BURTAN" userId="6c9620be-c271-4360-b249-e961977d4cd4" providerId="ADAL" clId="{719ECC05-6B25-49C1-BB7E-D73BCE01BDEA}" dt="2024-10-14T18:27:21.391" v="11749" actId="478"/>
          <ac:picMkLst>
            <pc:docMk/>
            <pc:sldMk cId="1355139304" sldId="311"/>
            <ac:picMk id="6" creationId="{BEDFB6D5-CFE2-6744-7352-00D66224DC74}"/>
          </ac:picMkLst>
        </pc:picChg>
        <pc:picChg chg="add del mod">
          <ac:chgData name="Ionel BURTAN" userId="6c9620be-c271-4360-b249-e961977d4cd4" providerId="ADAL" clId="{719ECC05-6B25-49C1-BB7E-D73BCE01BDEA}" dt="2024-10-14T18:27:23.619" v="11750" actId="478"/>
          <ac:picMkLst>
            <pc:docMk/>
            <pc:sldMk cId="1355139304" sldId="311"/>
            <ac:picMk id="8" creationId="{E7840390-E4DD-1A6F-7C06-D29CA3250C45}"/>
          </ac:picMkLst>
        </pc:picChg>
        <pc:picChg chg="del mod">
          <ac:chgData name="Ionel BURTAN" userId="6c9620be-c271-4360-b249-e961977d4cd4" providerId="ADAL" clId="{719ECC05-6B25-49C1-BB7E-D73BCE01BDEA}" dt="2024-10-14T11:29:00.080" v="9439" actId="478"/>
          <ac:picMkLst>
            <pc:docMk/>
            <pc:sldMk cId="1355139304" sldId="311"/>
            <ac:picMk id="1026" creationId="{675EB11D-31D9-91D6-42A1-454D0A74B47D}"/>
          </ac:picMkLst>
        </pc:picChg>
        <pc:picChg chg="del mod">
          <ac:chgData name="Ionel BURTAN" userId="6c9620be-c271-4360-b249-e961977d4cd4" providerId="ADAL" clId="{719ECC05-6B25-49C1-BB7E-D73BCE01BDEA}" dt="2024-10-14T11:23:45.083" v="9433" actId="478"/>
          <ac:picMkLst>
            <pc:docMk/>
            <pc:sldMk cId="1355139304" sldId="311"/>
            <ac:picMk id="1028" creationId="{2AE653E9-C46A-20E9-22EA-E92DCB7AA215}"/>
          </ac:picMkLst>
        </pc:picChg>
        <pc:picChg chg="add mod">
          <ac:chgData name="Ionel BURTAN" userId="6c9620be-c271-4360-b249-e961977d4cd4" providerId="ADAL" clId="{719ECC05-6B25-49C1-BB7E-D73BCE01BDEA}" dt="2024-10-15T07:51:28.846" v="12566" actId="14100"/>
          <ac:picMkLst>
            <pc:docMk/>
            <pc:sldMk cId="1355139304" sldId="311"/>
            <ac:picMk id="2050" creationId="{5A338CD0-80DF-D90F-B351-BB77A4D4FDB2}"/>
          </ac:picMkLst>
        </pc:picChg>
        <pc:picChg chg="add mod">
          <ac:chgData name="Ionel BURTAN" userId="6c9620be-c271-4360-b249-e961977d4cd4" providerId="ADAL" clId="{719ECC05-6B25-49C1-BB7E-D73BCE01BDEA}" dt="2024-10-15T07:51:19.794" v="12564" actId="1076"/>
          <ac:picMkLst>
            <pc:docMk/>
            <pc:sldMk cId="1355139304" sldId="311"/>
            <ac:picMk id="2052" creationId="{BF4A9C87-3AF5-36C0-34FF-6E666D949CA6}"/>
          </ac:picMkLst>
        </pc:picChg>
        <pc:picChg chg="add del">
          <ac:chgData name="Ionel BURTAN" userId="6c9620be-c271-4360-b249-e961977d4cd4" providerId="ADAL" clId="{719ECC05-6B25-49C1-BB7E-D73BCE01BDEA}" dt="2024-10-12T19:42:58.856" v="3115" actId="478"/>
          <ac:picMkLst>
            <pc:docMk/>
            <pc:sldMk cId="1355139304" sldId="311"/>
            <ac:picMk id="2054" creationId="{6C5EB44A-00EB-E2EC-778F-97603C05343E}"/>
          </ac:picMkLst>
        </pc:picChg>
      </pc:sldChg>
      <pc:sldChg chg="addSp delSp modSp new del mod modClrScheme chgLayout">
        <pc:chgData name="Ionel BURTAN" userId="6c9620be-c271-4360-b249-e961977d4cd4" providerId="ADAL" clId="{719ECC05-6B25-49C1-BB7E-D73BCE01BDEA}" dt="2024-10-14T18:33:43.772" v="12066" actId="47"/>
        <pc:sldMkLst>
          <pc:docMk/>
          <pc:sldMk cId="1889003813" sldId="312"/>
        </pc:sldMkLst>
        <pc:spChg chg="del mod ord">
          <ac:chgData name="Ionel BURTAN" userId="6c9620be-c271-4360-b249-e961977d4cd4" providerId="ADAL" clId="{719ECC05-6B25-49C1-BB7E-D73BCE01BDEA}" dt="2024-10-14T07:06:10.776" v="5344" actId="700"/>
          <ac:spMkLst>
            <pc:docMk/>
            <pc:sldMk cId="1889003813" sldId="312"/>
            <ac:spMk id="2" creationId="{C243F3FA-A730-821D-D5FD-134499948760}"/>
          </ac:spMkLst>
        </pc:spChg>
        <pc:spChg chg="del mod ord">
          <ac:chgData name="Ionel BURTAN" userId="6c9620be-c271-4360-b249-e961977d4cd4" providerId="ADAL" clId="{719ECC05-6B25-49C1-BB7E-D73BCE01BDEA}" dt="2024-10-14T07:06:10.776" v="5344" actId="700"/>
          <ac:spMkLst>
            <pc:docMk/>
            <pc:sldMk cId="1889003813" sldId="312"/>
            <ac:spMk id="3" creationId="{3B15678B-AE7C-AA97-4E4C-45155CEBE176}"/>
          </ac:spMkLst>
        </pc:spChg>
        <pc:spChg chg="del">
          <ac:chgData name="Ionel BURTAN" userId="6c9620be-c271-4360-b249-e961977d4cd4" providerId="ADAL" clId="{719ECC05-6B25-49C1-BB7E-D73BCE01BDEA}" dt="2024-10-14T07:06:10.776" v="5344" actId="700"/>
          <ac:spMkLst>
            <pc:docMk/>
            <pc:sldMk cId="1889003813" sldId="312"/>
            <ac:spMk id="4" creationId="{111D4C9F-01E3-4C92-B02E-7F630526C34F}"/>
          </ac:spMkLst>
        </pc:spChg>
        <pc:spChg chg="add mod ord">
          <ac:chgData name="Ionel BURTAN" userId="6c9620be-c271-4360-b249-e961977d4cd4" providerId="ADAL" clId="{719ECC05-6B25-49C1-BB7E-D73BCE01BDEA}" dt="2024-10-14T07:16:50.390" v="5821" actId="20577"/>
          <ac:spMkLst>
            <pc:docMk/>
            <pc:sldMk cId="1889003813" sldId="312"/>
            <ac:spMk id="5" creationId="{9C9E9A36-73DA-8B1E-2836-9030DA75705C}"/>
          </ac:spMkLst>
        </pc:spChg>
        <pc:spChg chg="add del mod ord">
          <ac:chgData name="Ionel BURTAN" userId="6c9620be-c271-4360-b249-e961977d4cd4" providerId="ADAL" clId="{719ECC05-6B25-49C1-BB7E-D73BCE01BDEA}" dt="2024-10-14T07:07:16.953" v="5445"/>
          <ac:spMkLst>
            <pc:docMk/>
            <pc:sldMk cId="1889003813" sldId="312"/>
            <ac:spMk id="6" creationId="{520EAE38-19EE-0F42-A216-8826A46C57D1}"/>
          </ac:spMkLst>
        </pc:spChg>
        <pc:spChg chg="add mod ord">
          <ac:chgData name="Ionel BURTAN" userId="6c9620be-c271-4360-b249-e961977d4cd4" providerId="ADAL" clId="{719ECC05-6B25-49C1-BB7E-D73BCE01BDEA}" dt="2024-10-14T07:07:08.500" v="5444" actId="20577"/>
          <ac:spMkLst>
            <pc:docMk/>
            <pc:sldMk cId="1889003813" sldId="312"/>
            <ac:spMk id="7" creationId="{177726DB-6E52-EEDE-0074-E8D3744FEEA5}"/>
          </ac:spMkLst>
        </pc:spChg>
        <pc:spChg chg="add del mod">
          <ac:chgData name="Ionel BURTAN" userId="6c9620be-c271-4360-b249-e961977d4cd4" providerId="ADAL" clId="{719ECC05-6B25-49C1-BB7E-D73BCE01BDEA}" dt="2024-10-14T07:28:34.054" v="6177" actId="478"/>
          <ac:spMkLst>
            <pc:docMk/>
            <pc:sldMk cId="1889003813" sldId="312"/>
            <ac:spMk id="11" creationId="{2D803D14-6A8B-6ACD-D923-72A3E1120BB1}"/>
          </ac:spMkLst>
        </pc:spChg>
        <pc:picChg chg="add del mod">
          <ac:chgData name="Ionel BURTAN" userId="6c9620be-c271-4360-b249-e961977d4cd4" providerId="ADAL" clId="{719ECC05-6B25-49C1-BB7E-D73BCE01BDEA}" dt="2024-10-14T07:28:30.430" v="6175" actId="478"/>
          <ac:picMkLst>
            <pc:docMk/>
            <pc:sldMk cId="1889003813" sldId="312"/>
            <ac:picMk id="9" creationId="{BBD86FE5-B4ED-FBD3-8594-AFC08D4F4D97}"/>
          </ac:picMkLst>
        </pc:picChg>
        <pc:picChg chg="add mod">
          <ac:chgData name="Ionel BURTAN" userId="6c9620be-c271-4360-b249-e961977d4cd4" providerId="ADAL" clId="{719ECC05-6B25-49C1-BB7E-D73BCE01BDEA}" dt="2024-10-14T07:29:00.662" v="6195" actId="1076"/>
          <ac:picMkLst>
            <pc:docMk/>
            <pc:sldMk cId="1889003813" sldId="312"/>
            <ac:picMk id="13" creationId="{6ECE8CFF-DB84-78B0-DA93-1EB5CBFF8124}"/>
          </ac:picMkLst>
        </pc:picChg>
      </pc:sldChg>
      <pc:sldChg chg="addSp delSp modSp add del mod">
        <pc:chgData name="Ionel BURTAN" userId="6c9620be-c271-4360-b249-e961977d4cd4" providerId="ADAL" clId="{719ECC05-6B25-49C1-BB7E-D73BCE01BDEA}" dt="2024-10-14T18:33:44.920" v="12067" actId="47"/>
        <pc:sldMkLst>
          <pc:docMk/>
          <pc:sldMk cId="2228817423" sldId="313"/>
        </pc:sldMkLst>
        <pc:spChg chg="add del mod">
          <ac:chgData name="Ionel BURTAN" userId="6c9620be-c271-4360-b249-e961977d4cd4" providerId="ADAL" clId="{719ECC05-6B25-49C1-BB7E-D73BCE01BDEA}" dt="2024-10-14T07:08:00.821" v="5452"/>
          <ac:spMkLst>
            <pc:docMk/>
            <pc:sldMk cId="2228817423" sldId="313"/>
            <ac:spMk id="3" creationId="{A191769C-22FC-14BE-0AEC-1477105DA739}"/>
          </ac:spMkLst>
        </pc:spChg>
        <pc:spChg chg="mod">
          <ac:chgData name="Ionel BURTAN" userId="6c9620be-c271-4360-b249-e961977d4cd4" providerId="ADAL" clId="{719ECC05-6B25-49C1-BB7E-D73BCE01BDEA}" dt="2024-10-14T07:16:57.249" v="5822"/>
          <ac:spMkLst>
            <pc:docMk/>
            <pc:sldMk cId="2228817423" sldId="313"/>
            <ac:spMk id="5" creationId="{F87C126F-BFD1-89BC-639F-6AB02AEE6534}"/>
          </ac:spMkLst>
        </pc:spChg>
        <pc:spChg chg="add del mod">
          <ac:chgData name="Ionel BURTAN" userId="6c9620be-c271-4360-b249-e961977d4cd4" providerId="ADAL" clId="{719ECC05-6B25-49C1-BB7E-D73BCE01BDEA}" dt="2024-10-14T07:28:35.382" v="6178" actId="478"/>
          <ac:spMkLst>
            <pc:docMk/>
            <pc:sldMk cId="2228817423" sldId="313"/>
            <ac:spMk id="10" creationId="{B39AAF9A-5833-0B8E-ECFC-425A1C3AE478}"/>
          </ac:spMkLst>
        </pc:spChg>
        <pc:picChg chg="add del mod">
          <ac:chgData name="Ionel BURTAN" userId="6c9620be-c271-4360-b249-e961977d4cd4" providerId="ADAL" clId="{719ECC05-6B25-49C1-BB7E-D73BCE01BDEA}" dt="2024-10-14T07:28:31.412" v="6176" actId="478"/>
          <ac:picMkLst>
            <pc:docMk/>
            <pc:sldMk cId="2228817423" sldId="313"/>
            <ac:picMk id="6" creationId="{519CF078-B3AD-49A4-4AD5-F44F77CED37C}"/>
          </ac:picMkLst>
        </pc:picChg>
        <pc:picChg chg="del">
          <ac:chgData name="Ionel BURTAN" userId="6c9620be-c271-4360-b249-e961977d4cd4" providerId="ADAL" clId="{719ECC05-6B25-49C1-BB7E-D73BCE01BDEA}" dt="2024-10-14T07:07:56.208" v="5451" actId="478"/>
          <ac:picMkLst>
            <pc:docMk/>
            <pc:sldMk cId="2228817423" sldId="313"/>
            <ac:picMk id="9" creationId="{32516EFF-3385-6F9D-CC95-7D6DD2339CCA}"/>
          </ac:picMkLst>
        </pc:picChg>
        <pc:picChg chg="add mod">
          <ac:chgData name="Ionel BURTAN" userId="6c9620be-c271-4360-b249-e961977d4cd4" providerId="ADAL" clId="{719ECC05-6B25-49C1-BB7E-D73BCE01BDEA}" dt="2024-10-14T07:29:08.452" v="6200" actId="1076"/>
          <ac:picMkLst>
            <pc:docMk/>
            <pc:sldMk cId="2228817423" sldId="313"/>
            <ac:picMk id="12" creationId="{A0CB19E4-B6A5-FCD0-937F-585878480D9A}"/>
          </ac:picMkLst>
        </pc:picChg>
      </pc:sldChg>
      <pc:sldChg chg="addSp delSp modSp add mod">
        <pc:chgData name="Ionel BURTAN" userId="6c9620be-c271-4360-b249-e961977d4cd4" providerId="ADAL" clId="{719ECC05-6B25-49C1-BB7E-D73BCE01BDEA}" dt="2024-10-14T07:29:19.231" v="6205" actId="1076"/>
        <pc:sldMkLst>
          <pc:docMk/>
          <pc:sldMk cId="2477430496" sldId="314"/>
        </pc:sldMkLst>
        <pc:spChg chg="add del mod">
          <ac:chgData name="Ionel BURTAN" userId="6c9620be-c271-4360-b249-e961977d4cd4" providerId="ADAL" clId="{719ECC05-6B25-49C1-BB7E-D73BCE01BDEA}" dt="2024-10-14T07:08:13.914" v="5457"/>
          <ac:spMkLst>
            <pc:docMk/>
            <pc:sldMk cId="2477430496" sldId="314"/>
            <ac:spMk id="3" creationId="{8EF8810B-AB3A-5785-488C-253E1169B2AA}"/>
          </ac:spMkLst>
        </pc:spChg>
        <pc:spChg chg="mod">
          <ac:chgData name="Ionel BURTAN" userId="6c9620be-c271-4360-b249-e961977d4cd4" providerId="ADAL" clId="{719ECC05-6B25-49C1-BB7E-D73BCE01BDEA}" dt="2024-10-14T07:17:00.215" v="5823"/>
          <ac:spMkLst>
            <pc:docMk/>
            <pc:sldMk cId="2477430496" sldId="314"/>
            <ac:spMk id="5" creationId="{911704B3-7258-018E-D6A2-3EBDAE65773A}"/>
          </ac:spMkLst>
        </pc:spChg>
        <pc:spChg chg="add del mod">
          <ac:chgData name="Ionel BURTAN" userId="6c9620be-c271-4360-b249-e961977d4cd4" providerId="ADAL" clId="{719ECC05-6B25-49C1-BB7E-D73BCE01BDEA}" dt="2024-10-14T07:28:37.186" v="6180" actId="478"/>
          <ac:spMkLst>
            <pc:docMk/>
            <pc:sldMk cId="2477430496" sldId="314"/>
            <ac:spMk id="10" creationId="{BBB8AD28-04F2-2B89-DA72-974F90ECB252}"/>
          </ac:spMkLst>
        </pc:spChg>
        <pc:picChg chg="del">
          <ac:chgData name="Ionel BURTAN" userId="6c9620be-c271-4360-b249-e961977d4cd4" providerId="ADAL" clId="{719ECC05-6B25-49C1-BB7E-D73BCE01BDEA}" dt="2024-10-14T07:08:11.057" v="5456" actId="478"/>
          <ac:picMkLst>
            <pc:docMk/>
            <pc:sldMk cId="2477430496" sldId="314"/>
            <ac:picMk id="6" creationId="{0041590D-AF02-4C4B-C805-714CC89E7837}"/>
          </ac:picMkLst>
        </pc:picChg>
        <pc:picChg chg="add del mod">
          <ac:chgData name="Ionel BURTAN" userId="6c9620be-c271-4360-b249-e961977d4cd4" providerId="ADAL" clId="{719ECC05-6B25-49C1-BB7E-D73BCE01BDEA}" dt="2024-10-14T07:28:36.444" v="6179" actId="478"/>
          <ac:picMkLst>
            <pc:docMk/>
            <pc:sldMk cId="2477430496" sldId="314"/>
            <ac:picMk id="8" creationId="{B0451DA9-1AED-531E-EC27-67FB9FC4018E}"/>
          </ac:picMkLst>
        </pc:picChg>
        <pc:picChg chg="add mod">
          <ac:chgData name="Ionel BURTAN" userId="6c9620be-c271-4360-b249-e961977d4cd4" providerId="ADAL" clId="{719ECC05-6B25-49C1-BB7E-D73BCE01BDEA}" dt="2024-10-14T07:29:19.231" v="6205" actId="1076"/>
          <ac:picMkLst>
            <pc:docMk/>
            <pc:sldMk cId="2477430496" sldId="314"/>
            <ac:picMk id="12" creationId="{2E13070D-F912-A792-82BA-E31F3AE0509E}"/>
          </ac:picMkLst>
        </pc:picChg>
      </pc:sldChg>
      <pc:sldChg chg="addSp delSp modSp add mod">
        <pc:chgData name="Ionel BURTAN" userId="6c9620be-c271-4360-b249-e961977d4cd4" providerId="ADAL" clId="{719ECC05-6B25-49C1-BB7E-D73BCE01BDEA}" dt="2024-10-14T07:29:29.868" v="6210" actId="1076"/>
        <pc:sldMkLst>
          <pc:docMk/>
          <pc:sldMk cId="2847294018" sldId="315"/>
        </pc:sldMkLst>
        <pc:spChg chg="add del mod">
          <ac:chgData name="Ionel BURTAN" userId="6c9620be-c271-4360-b249-e961977d4cd4" providerId="ADAL" clId="{719ECC05-6B25-49C1-BB7E-D73BCE01BDEA}" dt="2024-10-14T07:08:43.773" v="5462"/>
          <ac:spMkLst>
            <pc:docMk/>
            <pc:sldMk cId="2847294018" sldId="315"/>
            <ac:spMk id="3" creationId="{9AC6E987-76A5-F6B6-DEDB-9CF8547CC764}"/>
          </ac:spMkLst>
        </pc:spChg>
        <pc:spChg chg="mod">
          <ac:chgData name="Ionel BURTAN" userId="6c9620be-c271-4360-b249-e961977d4cd4" providerId="ADAL" clId="{719ECC05-6B25-49C1-BB7E-D73BCE01BDEA}" dt="2024-10-14T07:17:03.269" v="5824"/>
          <ac:spMkLst>
            <pc:docMk/>
            <pc:sldMk cId="2847294018" sldId="315"/>
            <ac:spMk id="5" creationId="{F7D311CF-4FE0-0CD2-1AE5-A1C1F8332462}"/>
          </ac:spMkLst>
        </pc:spChg>
        <pc:spChg chg="add del mod">
          <ac:chgData name="Ionel BURTAN" userId="6c9620be-c271-4360-b249-e961977d4cd4" providerId="ADAL" clId="{719ECC05-6B25-49C1-BB7E-D73BCE01BDEA}" dt="2024-10-14T07:28:38.955" v="6182" actId="478"/>
          <ac:spMkLst>
            <pc:docMk/>
            <pc:sldMk cId="2847294018" sldId="315"/>
            <ac:spMk id="10" creationId="{013817E6-3467-5F5B-DD65-D699AD9C7415}"/>
          </ac:spMkLst>
        </pc:spChg>
        <pc:picChg chg="add del mod">
          <ac:chgData name="Ionel BURTAN" userId="6c9620be-c271-4360-b249-e961977d4cd4" providerId="ADAL" clId="{719ECC05-6B25-49C1-BB7E-D73BCE01BDEA}" dt="2024-10-14T07:28:38.238" v="6181" actId="478"/>
          <ac:picMkLst>
            <pc:docMk/>
            <pc:sldMk cId="2847294018" sldId="315"/>
            <ac:picMk id="6" creationId="{B5E9E10D-0D0D-F8B7-60EF-C9FAB5E75A61}"/>
          </ac:picMkLst>
        </pc:picChg>
        <pc:picChg chg="del">
          <ac:chgData name="Ionel BURTAN" userId="6c9620be-c271-4360-b249-e961977d4cd4" providerId="ADAL" clId="{719ECC05-6B25-49C1-BB7E-D73BCE01BDEA}" dt="2024-10-14T07:08:41.107" v="5461" actId="478"/>
          <ac:picMkLst>
            <pc:docMk/>
            <pc:sldMk cId="2847294018" sldId="315"/>
            <ac:picMk id="8" creationId="{16565727-ADB1-8199-1554-E6EFA3E604AE}"/>
          </ac:picMkLst>
        </pc:picChg>
        <pc:picChg chg="add mod">
          <ac:chgData name="Ionel BURTAN" userId="6c9620be-c271-4360-b249-e961977d4cd4" providerId="ADAL" clId="{719ECC05-6B25-49C1-BB7E-D73BCE01BDEA}" dt="2024-10-14T07:29:29.868" v="6210" actId="1076"/>
          <ac:picMkLst>
            <pc:docMk/>
            <pc:sldMk cId="2847294018" sldId="315"/>
            <ac:picMk id="12" creationId="{884E6A09-2A79-3C62-13B3-DBF5E6C2AF4C}"/>
          </ac:picMkLst>
        </pc:picChg>
      </pc:sldChg>
      <pc:sldChg chg="addSp delSp modSp add mod">
        <pc:chgData name="Ionel BURTAN" userId="6c9620be-c271-4360-b249-e961977d4cd4" providerId="ADAL" clId="{719ECC05-6B25-49C1-BB7E-D73BCE01BDEA}" dt="2024-10-14T07:29:41.732" v="6215" actId="1076"/>
        <pc:sldMkLst>
          <pc:docMk/>
          <pc:sldMk cId="1048267294" sldId="316"/>
        </pc:sldMkLst>
        <pc:spChg chg="add del mod">
          <ac:chgData name="Ionel BURTAN" userId="6c9620be-c271-4360-b249-e961977d4cd4" providerId="ADAL" clId="{719ECC05-6B25-49C1-BB7E-D73BCE01BDEA}" dt="2024-10-14T07:09:11.651" v="5471"/>
          <ac:spMkLst>
            <pc:docMk/>
            <pc:sldMk cId="1048267294" sldId="316"/>
            <ac:spMk id="3" creationId="{9FBEF024-E3D5-2B5B-18EA-EAF3AF3A60A9}"/>
          </ac:spMkLst>
        </pc:spChg>
        <pc:spChg chg="mod">
          <ac:chgData name="Ionel BURTAN" userId="6c9620be-c271-4360-b249-e961977d4cd4" providerId="ADAL" clId="{719ECC05-6B25-49C1-BB7E-D73BCE01BDEA}" dt="2024-10-14T07:17:06.542" v="5825"/>
          <ac:spMkLst>
            <pc:docMk/>
            <pc:sldMk cId="1048267294" sldId="316"/>
            <ac:spMk id="5" creationId="{214A2B6C-55ED-1221-5F97-72E2185090EE}"/>
          </ac:spMkLst>
        </pc:spChg>
        <pc:spChg chg="add del mod">
          <ac:chgData name="Ionel BURTAN" userId="6c9620be-c271-4360-b249-e961977d4cd4" providerId="ADAL" clId="{719ECC05-6B25-49C1-BB7E-D73BCE01BDEA}" dt="2024-10-14T07:28:40.673" v="6184" actId="478"/>
          <ac:spMkLst>
            <pc:docMk/>
            <pc:sldMk cId="1048267294" sldId="316"/>
            <ac:spMk id="10" creationId="{4D26EFD2-61C1-4327-46BC-6309FCC3A64D}"/>
          </ac:spMkLst>
        </pc:spChg>
        <pc:picChg chg="del">
          <ac:chgData name="Ionel BURTAN" userId="6c9620be-c271-4360-b249-e961977d4cd4" providerId="ADAL" clId="{719ECC05-6B25-49C1-BB7E-D73BCE01BDEA}" dt="2024-10-14T07:09:02.230" v="5467" actId="478"/>
          <ac:picMkLst>
            <pc:docMk/>
            <pc:sldMk cId="1048267294" sldId="316"/>
            <ac:picMk id="6" creationId="{DA77BED5-1F25-129B-9F95-CE51E9C25A2B}"/>
          </ac:picMkLst>
        </pc:picChg>
        <pc:picChg chg="add del mod">
          <ac:chgData name="Ionel BURTAN" userId="6c9620be-c271-4360-b249-e961977d4cd4" providerId="ADAL" clId="{719ECC05-6B25-49C1-BB7E-D73BCE01BDEA}" dt="2024-10-14T07:28:40.081" v="6183" actId="478"/>
          <ac:picMkLst>
            <pc:docMk/>
            <pc:sldMk cId="1048267294" sldId="316"/>
            <ac:picMk id="8" creationId="{3073CC3C-D959-DE3E-E355-B5CDB51F5792}"/>
          </ac:picMkLst>
        </pc:picChg>
        <pc:picChg chg="add mod">
          <ac:chgData name="Ionel BURTAN" userId="6c9620be-c271-4360-b249-e961977d4cd4" providerId="ADAL" clId="{719ECC05-6B25-49C1-BB7E-D73BCE01BDEA}" dt="2024-10-14T07:29:41.732" v="6215" actId="1076"/>
          <ac:picMkLst>
            <pc:docMk/>
            <pc:sldMk cId="1048267294" sldId="316"/>
            <ac:picMk id="12" creationId="{BD5B8EC7-DA30-C88E-0204-68D9639377B9}"/>
          </ac:picMkLst>
        </pc:picChg>
      </pc:sldChg>
      <pc:sldChg chg="addSp delSp modSp add del mod">
        <pc:chgData name="Ionel BURTAN" userId="6c9620be-c271-4360-b249-e961977d4cd4" providerId="ADAL" clId="{719ECC05-6B25-49C1-BB7E-D73BCE01BDEA}" dt="2024-10-14T07:29:53.650" v="6221" actId="14100"/>
        <pc:sldMkLst>
          <pc:docMk/>
          <pc:sldMk cId="807522119" sldId="317"/>
        </pc:sldMkLst>
        <pc:spChg chg="add del mod">
          <ac:chgData name="Ionel BURTAN" userId="6c9620be-c271-4360-b249-e961977d4cd4" providerId="ADAL" clId="{719ECC05-6B25-49C1-BB7E-D73BCE01BDEA}" dt="2024-10-14T07:09:20.058" v="5474"/>
          <ac:spMkLst>
            <pc:docMk/>
            <pc:sldMk cId="807522119" sldId="317"/>
            <ac:spMk id="3" creationId="{2A9328DC-B77A-AE8B-15DF-A441AA2B5C1D}"/>
          </ac:spMkLst>
        </pc:spChg>
        <pc:spChg chg="mod">
          <ac:chgData name="Ionel BURTAN" userId="6c9620be-c271-4360-b249-e961977d4cd4" providerId="ADAL" clId="{719ECC05-6B25-49C1-BB7E-D73BCE01BDEA}" dt="2024-10-14T07:17:10.324" v="5826"/>
          <ac:spMkLst>
            <pc:docMk/>
            <pc:sldMk cId="807522119" sldId="317"/>
            <ac:spMk id="5" creationId="{ED3EA21F-9BC0-D147-90E6-3A1697746730}"/>
          </ac:spMkLst>
        </pc:spChg>
        <pc:spChg chg="add del mod">
          <ac:chgData name="Ionel BURTAN" userId="6c9620be-c271-4360-b249-e961977d4cd4" providerId="ADAL" clId="{719ECC05-6B25-49C1-BB7E-D73BCE01BDEA}" dt="2024-10-14T07:28:42.843" v="6186" actId="478"/>
          <ac:spMkLst>
            <pc:docMk/>
            <pc:sldMk cId="807522119" sldId="317"/>
            <ac:spMk id="10" creationId="{0A8326C1-62DF-0F38-159E-4C2EA0191451}"/>
          </ac:spMkLst>
        </pc:spChg>
        <pc:picChg chg="del">
          <ac:chgData name="Ionel BURTAN" userId="6c9620be-c271-4360-b249-e961977d4cd4" providerId="ADAL" clId="{719ECC05-6B25-49C1-BB7E-D73BCE01BDEA}" dt="2024-10-14T07:09:07.434" v="5470" actId="478"/>
          <ac:picMkLst>
            <pc:docMk/>
            <pc:sldMk cId="807522119" sldId="317"/>
            <ac:picMk id="6" creationId="{AAF074C4-5ACA-CBF6-9175-EF995AD78998}"/>
          </ac:picMkLst>
        </pc:picChg>
        <pc:picChg chg="add del mod">
          <ac:chgData name="Ionel BURTAN" userId="6c9620be-c271-4360-b249-e961977d4cd4" providerId="ADAL" clId="{719ECC05-6B25-49C1-BB7E-D73BCE01BDEA}" dt="2024-10-14T07:28:42.279" v="6185" actId="478"/>
          <ac:picMkLst>
            <pc:docMk/>
            <pc:sldMk cId="807522119" sldId="317"/>
            <ac:picMk id="8" creationId="{01D9A9F4-057E-7CB5-0C3B-3093AF08C73A}"/>
          </ac:picMkLst>
        </pc:picChg>
        <pc:picChg chg="add mod">
          <ac:chgData name="Ionel BURTAN" userId="6c9620be-c271-4360-b249-e961977d4cd4" providerId="ADAL" clId="{719ECC05-6B25-49C1-BB7E-D73BCE01BDEA}" dt="2024-10-14T07:29:53.650" v="6221" actId="14100"/>
          <ac:picMkLst>
            <pc:docMk/>
            <pc:sldMk cId="807522119" sldId="317"/>
            <ac:picMk id="12" creationId="{B81C4AE6-7BF5-D87A-51CE-69BD6857191C}"/>
          </ac:picMkLst>
        </pc:picChg>
      </pc:sldChg>
      <pc:sldChg chg="addSp delSp modSp add mod">
        <pc:chgData name="Ionel BURTAN" userId="6c9620be-c271-4360-b249-e961977d4cd4" providerId="ADAL" clId="{719ECC05-6B25-49C1-BB7E-D73BCE01BDEA}" dt="2024-10-14T07:30:12.572" v="6226" actId="1076"/>
        <pc:sldMkLst>
          <pc:docMk/>
          <pc:sldMk cId="1734624520" sldId="318"/>
        </pc:sldMkLst>
        <pc:spChg chg="add del mod">
          <ac:chgData name="Ionel BURTAN" userId="6c9620be-c271-4360-b249-e961977d4cd4" providerId="ADAL" clId="{719ECC05-6B25-49C1-BB7E-D73BCE01BDEA}" dt="2024-10-14T07:28:45.098" v="6188" actId="478"/>
          <ac:spMkLst>
            <pc:docMk/>
            <pc:sldMk cId="1734624520" sldId="318"/>
            <ac:spMk id="3" creationId="{A1D2A23C-E2A2-1809-CB78-6EFD8CC1B5F7}"/>
          </ac:spMkLst>
        </pc:spChg>
        <pc:spChg chg="mod">
          <ac:chgData name="Ionel BURTAN" userId="6c9620be-c271-4360-b249-e961977d4cd4" providerId="ADAL" clId="{719ECC05-6B25-49C1-BB7E-D73BCE01BDEA}" dt="2024-10-14T07:17:13.957" v="5827"/>
          <ac:spMkLst>
            <pc:docMk/>
            <pc:sldMk cId="1734624520" sldId="318"/>
            <ac:spMk id="5" creationId="{86BA82B3-A822-FBB8-07FF-91CF8243F3E6}"/>
          </ac:spMkLst>
        </pc:spChg>
        <pc:picChg chg="add mod">
          <ac:chgData name="Ionel BURTAN" userId="6c9620be-c271-4360-b249-e961977d4cd4" providerId="ADAL" clId="{719ECC05-6B25-49C1-BB7E-D73BCE01BDEA}" dt="2024-10-14T07:30:12.572" v="6226" actId="1076"/>
          <ac:picMkLst>
            <pc:docMk/>
            <pc:sldMk cId="1734624520" sldId="318"/>
            <ac:picMk id="6" creationId="{6FA60C44-5518-AA44-DCE4-4DCCE400B492}"/>
          </ac:picMkLst>
        </pc:picChg>
        <pc:picChg chg="del">
          <ac:chgData name="Ionel BURTAN" userId="6c9620be-c271-4360-b249-e961977d4cd4" providerId="ADAL" clId="{719ECC05-6B25-49C1-BB7E-D73BCE01BDEA}" dt="2024-10-14T07:28:44.087" v="6187" actId="478"/>
          <ac:picMkLst>
            <pc:docMk/>
            <pc:sldMk cId="1734624520" sldId="318"/>
            <ac:picMk id="8" creationId="{57945D16-A1A3-19D2-A3C7-075622F45DF0}"/>
          </ac:picMkLst>
        </pc:picChg>
      </pc:sldChg>
      <pc:sldChg chg="addSp delSp modSp add del mod">
        <pc:chgData name="Ionel BURTAN" userId="6c9620be-c271-4360-b249-e961977d4cd4" providerId="ADAL" clId="{719ECC05-6B25-49C1-BB7E-D73BCE01BDEA}" dt="2024-10-14T07:30:14.079" v="6227" actId="47"/>
        <pc:sldMkLst>
          <pc:docMk/>
          <pc:sldMk cId="1978277832" sldId="319"/>
        </pc:sldMkLst>
        <pc:spChg chg="add del mod">
          <ac:chgData name="Ionel BURTAN" userId="6c9620be-c271-4360-b249-e961977d4cd4" providerId="ADAL" clId="{719ECC05-6B25-49C1-BB7E-D73BCE01BDEA}" dt="2024-10-14T07:09:35.288" v="5479"/>
          <ac:spMkLst>
            <pc:docMk/>
            <pc:sldMk cId="1978277832" sldId="319"/>
            <ac:spMk id="3" creationId="{2C632C5D-5AFC-BF98-8464-62599185D7F4}"/>
          </ac:spMkLst>
        </pc:spChg>
        <pc:spChg chg="mod">
          <ac:chgData name="Ionel BURTAN" userId="6c9620be-c271-4360-b249-e961977d4cd4" providerId="ADAL" clId="{719ECC05-6B25-49C1-BB7E-D73BCE01BDEA}" dt="2024-10-14T07:17:17.779" v="5828"/>
          <ac:spMkLst>
            <pc:docMk/>
            <pc:sldMk cId="1978277832" sldId="319"/>
            <ac:spMk id="5" creationId="{8E73692B-90AA-D7F0-B916-6128DB45FA6A}"/>
          </ac:spMkLst>
        </pc:spChg>
        <pc:spChg chg="add del mod">
          <ac:chgData name="Ionel BURTAN" userId="6c9620be-c271-4360-b249-e961977d4cd4" providerId="ADAL" clId="{719ECC05-6B25-49C1-BB7E-D73BCE01BDEA}" dt="2024-10-14T07:28:47.531" v="6190" actId="478"/>
          <ac:spMkLst>
            <pc:docMk/>
            <pc:sldMk cId="1978277832" sldId="319"/>
            <ac:spMk id="10" creationId="{848C9EAA-330C-925C-AF65-106A99E78636}"/>
          </ac:spMkLst>
        </pc:spChg>
        <pc:picChg chg="add del mod">
          <ac:chgData name="Ionel BURTAN" userId="6c9620be-c271-4360-b249-e961977d4cd4" providerId="ADAL" clId="{719ECC05-6B25-49C1-BB7E-D73BCE01BDEA}" dt="2024-10-14T07:28:46.767" v="6189" actId="478"/>
          <ac:picMkLst>
            <pc:docMk/>
            <pc:sldMk cId="1978277832" sldId="319"/>
            <ac:picMk id="6" creationId="{544CB5EB-A04E-716F-25AC-811B4CED0708}"/>
          </ac:picMkLst>
        </pc:picChg>
        <pc:picChg chg="del">
          <ac:chgData name="Ionel BURTAN" userId="6c9620be-c271-4360-b249-e961977d4cd4" providerId="ADAL" clId="{719ECC05-6B25-49C1-BB7E-D73BCE01BDEA}" dt="2024-10-14T07:09:32.299" v="5478" actId="478"/>
          <ac:picMkLst>
            <pc:docMk/>
            <pc:sldMk cId="1978277832" sldId="319"/>
            <ac:picMk id="8" creationId="{4742D060-9659-5B2D-7171-5A9B3E3BC767}"/>
          </ac:picMkLst>
        </pc:picChg>
      </pc:sldChg>
      <pc:sldChg chg="modSp add del mod ord">
        <pc:chgData name="Ionel BURTAN" userId="6c9620be-c271-4360-b249-e961977d4cd4" providerId="ADAL" clId="{719ECC05-6B25-49C1-BB7E-D73BCE01BDEA}" dt="2024-10-15T07:52:11.958" v="12590" actId="20577"/>
        <pc:sldMkLst>
          <pc:docMk/>
          <pc:sldMk cId="1749024890" sldId="320"/>
        </pc:sldMkLst>
        <pc:spChg chg="mod">
          <ac:chgData name="Ionel BURTAN" userId="6c9620be-c271-4360-b249-e961977d4cd4" providerId="ADAL" clId="{719ECC05-6B25-49C1-BB7E-D73BCE01BDEA}" dt="2024-10-14T07:18:05.133" v="5880" actId="20577"/>
          <ac:spMkLst>
            <pc:docMk/>
            <pc:sldMk cId="1749024890" sldId="320"/>
            <ac:spMk id="3" creationId="{BABF696C-6D2B-3E21-7666-F74A382024B7}"/>
          </ac:spMkLst>
        </pc:spChg>
        <pc:spChg chg="mod">
          <ac:chgData name="Ionel BURTAN" userId="6c9620be-c271-4360-b249-e961977d4cd4" providerId="ADAL" clId="{719ECC05-6B25-49C1-BB7E-D73BCE01BDEA}" dt="2024-10-14T07:19:15.357" v="5906" actId="20577"/>
          <ac:spMkLst>
            <pc:docMk/>
            <pc:sldMk cId="1749024890" sldId="320"/>
            <ac:spMk id="4" creationId="{1165B1A7-D918-0025-FC4D-29B28C0C5070}"/>
          </ac:spMkLst>
        </pc:spChg>
        <pc:spChg chg="mod">
          <ac:chgData name="Ionel BURTAN" userId="6c9620be-c271-4360-b249-e961977d4cd4" providerId="ADAL" clId="{719ECC05-6B25-49C1-BB7E-D73BCE01BDEA}" dt="2024-10-15T07:52:11.958" v="12590" actId="20577"/>
          <ac:spMkLst>
            <pc:docMk/>
            <pc:sldMk cId="1749024890" sldId="320"/>
            <ac:spMk id="43" creationId="{214C60B9-7CBE-B0FC-A889-83DF26EDD2D2}"/>
          </ac:spMkLst>
        </pc:spChg>
      </pc:sldChg>
      <pc:sldChg chg="modSp add del mod">
        <pc:chgData name="Ionel BURTAN" userId="6c9620be-c271-4360-b249-e961977d4cd4" providerId="ADAL" clId="{719ECC05-6B25-49C1-BB7E-D73BCE01BDEA}" dt="2024-10-15T11:41:17.073" v="13304" actId="47"/>
        <pc:sldMkLst>
          <pc:docMk/>
          <pc:sldMk cId="2979072404" sldId="321"/>
        </pc:sldMkLst>
        <pc:spChg chg="mod">
          <ac:chgData name="Ionel BURTAN" userId="6c9620be-c271-4360-b249-e961977d4cd4" providerId="ADAL" clId="{719ECC05-6B25-49C1-BB7E-D73BCE01BDEA}" dt="2024-10-14T07:18:55.413" v="5902" actId="20577"/>
          <ac:spMkLst>
            <pc:docMk/>
            <pc:sldMk cId="2979072404" sldId="321"/>
            <ac:spMk id="3" creationId="{4A937EB4-D02E-5896-7519-472FDFA66AD1}"/>
          </ac:spMkLst>
        </pc:spChg>
        <pc:spChg chg="mod">
          <ac:chgData name="Ionel BURTAN" userId="6c9620be-c271-4360-b249-e961977d4cd4" providerId="ADAL" clId="{719ECC05-6B25-49C1-BB7E-D73BCE01BDEA}" dt="2024-10-14T07:19:01.630" v="5904" actId="6549"/>
          <ac:spMkLst>
            <pc:docMk/>
            <pc:sldMk cId="2979072404" sldId="321"/>
            <ac:spMk id="4" creationId="{3535BBBB-1C13-81E0-3321-539A13539340}"/>
          </ac:spMkLst>
        </pc:spChg>
        <pc:spChg chg="mod">
          <ac:chgData name="Ionel BURTAN" userId="6c9620be-c271-4360-b249-e961977d4cd4" providerId="ADAL" clId="{719ECC05-6B25-49C1-BB7E-D73BCE01BDEA}" dt="2024-10-15T07:52:16.302" v="12592" actId="20577"/>
          <ac:spMkLst>
            <pc:docMk/>
            <pc:sldMk cId="2979072404" sldId="321"/>
            <ac:spMk id="43" creationId="{EFF97CA7-2D7D-B707-375B-1DBE11D5D7B5}"/>
          </ac:spMkLst>
        </pc:spChg>
      </pc:sldChg>
      <pc:sldChg chg="addSp delSp modSp add del mod">
        <pc:chgData name="Ionel BURTAN" userId="6c9620be-c271-4360-b249-e961977d4cd4" providerId="ADAL" clId="{719ECC05-6B25-49C1-BB7E-D73BCE01BDEA}" dt="2024-10-15T11:41:17.073" v="13304" actId="47"/>
        <pc:sldMkLst>
          <pc:docMk/>
          <pc:sldMk cId="1133790078" sldId="322"/>
        </pc:sldMkLst>
        <pc:spChg chg="add del mod">
          <ac:chgData name="Ionel BURTAN" userId="6c9620be-c271-4360-b249-e961977d4cd4" providerId="ADAL" clId="{719ECC05-6B25-49C1-BB7E-D73BCE01BDEA}" dt="2024-10-14T07:14:16.934" v="5693"/>
          <ac:spMkLst>
            <pc:docMk/>
            <pc:sldMk cId="1133790078" sldId="322"/>
            <ac:spMk id="3" creationId="{28C04F8F-0262-0647-DCFC-63342F734893}"/>
          </ac:spMkLst>
        </pc:spChg>
        <pc:spChg chg="mod">
          <ac:chgData name="Ionel BURTAN" userId="6c9620be-c271-4360-b249-e961977d4cd4" providerId="ADAL" clId="{719ECC05-6B25-49C1-BB7E-D73BCE01BDEA}" dt="2024-10-14T07:18:47.065" v="5896"/>
          <ac:spMkLst>
            <pc:docMk/>
            <pc:sldMk cId="1133790078" sldId="322"/>
            <ac:spMk id="5" creationId="{31EA1C0E-8C60-5097-5F0F-0F461AB74F83}"/>
          </ac:spMkLst>
        </pc:spChg>
        <pc:spChg chg="add del mod">
          <ac:chgData name="Ionel BURTAN" userId="6c9620be-c271-4360-b249-e961977d4cd4" providerId="ADAL" clId="{719ECC05-6B25-49C1-BB7E-D73BCE01BDEA}" dt="2024-10-14T07:27:30.473" v="6146" actId="478"/>
          <ac:spMkLst>
            <pc:docMk/>
            <pc:sldMk cId="1133790078" sldId="322"/>
            <ac:spMk id="10" creationId="{DE109B5F-59E0-3372-2D5E-91B0677B89C8}"/>
          </ac:spMkLst>
        </pc:spChg>
        <pc:picChg chg="del">
          <ac:chgData name="Ionel BURTAN" userId="6c9620be-c271-4360-b249-e961977d4cd4" providerId="ADAL" clId="{719ECC05-6B25-49C1-BB7E-D73BCE01BDEA}" dt="2024-10-14T07:14:04.352" v="5692" actId="478"/>
          <ac:picMkLst>
            <pc:docMk/>
            <pc:sldMk cId="1133790078" sldId="322"/>
            <ac:picMk id="6" creationId="{C91B26AC-C1AD-F4DD-6F70-C2C26305E31E}"/>
          </ac:picMkLst>
        </pc:picChg>
        <pc:picChg chg="add del mod">
          <ac:chgData name="Ionel BURTAN" userId="6c9620be-c271-4360-b249-e961977d4cd4" providerId="ADAL" clId="{719ECC05-6B25-49C1-BB7E-D73BCE01BDEA}" dt="2024-10-14T07:27:29.683" v="6145" actId="478"/>
          <ac:picMkLst>
            <pc:docMk/>
            <pc:sldMk cId="1133790078" sldId="322"/>
            <ac:picMk id="8" creationId="{3DA1FC5C-E163-DF6B-7743-8EF99EC24178}"/>
          </ac:picMkLst>
        </pc:picChg>
        <pc:picChg chg="add mod">
          <ac:chgData name="Ionel BURTAN" userId="6c9620be-c271-4360-b249-e961977d4cd4" providerId="ADAL" clId="{719ECC05-6B25-49C1-BB7E-D73BCE01BDEA}" dt="2024-10-14T07:27:50.153" v="6157" actId="1076"/>
          <ac:picMkLst>
            <pc:docMk/>
            <pc:sldMk cId="1133790078" sldId="322"/>
            <ac:picMk id="12" creationId="{03A2A7EB-BDA7-3BA4-0F16-32F6D0D24DEF}"/>
          </ac:picMkLst>
        </pc:picChg>
      </pc:sldChg>
      <pc:sldChg chg="addSp delSp modSp add del mod">
        <pc:chgData name="Ionel BURTAN" userId="6c9620be-c271-4360-b249-e961977d4cd4" providerId="ADAL" clId="{719ECC05-6B25-49C1-BB7E-D73BCE01BDEA}" dt="2024-10-15T11:41:17.073" v="13304" actId="47"/>
        <pc:sldMkLst>
          <pc:docMk/>
          <pc:sldMk cId="506701302" sldId="323"/>
        </pc:sldMkLst>
        <pc:spChg chg="add del mod">
          <ac:chgData name="Ionel BURTAN" userId="6c9620be-c271-4360-b249-e961977d4cd4" providerId="ADAL" clId="{719ECC05-6B25-49C1-BB7E-D73BCE01BDEA}" dt="2024-10-14T07:14:38.718" v="5700"/>
          <ac:spMkLst>
            <pc:docMk/>
            <pc:sldMk cId="506701302" sldId="323"/>
            <ac:spMk id="3" creationId="{78D73BF8-786A-ABB4-DA92-1995849218A9}"/>
          </ac:spMkLst>
        </pc:spChg>
        <pc:spChg chg="mod">
          <ac:chgData name="Ionel BURTAN" userId="6c9620be-c271-4360-b249-e961977d4cd4" providerId="ADAL" clId="{719ECC05-6B25-49C1-BB7E-D73BCE01BDEA}" dt="2024-10-14T07:19:36.091" v="5907"/>
          <ac:spMkLst>
            <pc:docMk/>
            <pc:sldMk cId="506701302" sldId="323"/>
            <ac:spMk id="5" creationId="{D9C29627-46C2-0031-0203-9EF66471AA35}"/>
          </ac:spMkLst>
        </pc:spChg>
        <pc:spChg chg="add del mod">
          <ac:chgData name="Ionel BURTAN" userId="6c9620be-c271-4360-b249-e961977d4cd4" providerId="ADAL" clId="{719ECC05-6B25-49C1-BB7E-D73BCE01BDEA}" dt="2024-10-14T07:27:32.371" v="6148" actId="478"/>
          <ac:spMkLst>
            <pc:docMk/>
            <pc:sldMk cId="506701302" sldId="323"/>
            <ac:spMk id="10" creationId="{1C68D954-4C7E-263D-908C-EE3C4A30513B}"/>
          </ac:spMkLst>
        </pc:spChg>
        <pc:picChg chg="add del mod">
          <ac:chgData name="Ionel BURTAN" userId="6c9620be-c271-4360-b249-e961977d4cd4" providerId="ADAL" clId="{719ECC05-6B25-49C1-BB7E-D73BCE01BDEA}" dt="2024-10-14T07:27:31.794" v="6147" actId="478"/>
          <ac:picMkLst>
            <pc:docMk/>
            <pc:sldMk cId="506701302" sldId="323"/>
            <ac:picMk id="6" creationId="{02E65248-2745-DA00-70D5-A4949EBBC6F4}"/>
          </ac:picMkLst>
        </pc:picChg>
        <pc:picChg chg="del">
          <ac:chgData name="Ionel BURTAN" userId="6c9620be-c271-4360-b249-e961977d4cd4" providerId="ADAL" clId="{719ECC05-6B25-49C1-BB7E-D73BCE01BDEA}" dt="2024-10-14T07:14:36.132" v="5699" actId="478"/>
          <ac:picMkLst>
            <pc:docMk/>
            <pc:sldMk cId="506701302" sldId="323"/>
            <ac:picMk id="8" creationId="{E235BF35-79FB-A6E7-6917-099E26E578E8}"/>
          </ac:picMkLst>
        </pc:picChg>
        <pc:picChg chg="add mod">
          <ac:chgData name="Ionel BURTAN" userId="6c9620be-c271-4360-b249-e961977d4cd4" providerId="ADAL" clId="{719ECC05-6B25-49C1-BB7E-D73BCE01BDEA}" dt="2024-10-14T07:28:03.089" v="6162" actId="1076"/>
          <ac:picMkLst>
            <pc:docMk/>
            <pc:sldMk cId="506701302" sldId="323"/>
            <ac:picMk id="12" creationId="{55B7DF3E-7889-F161-2452-D0E116ACB53D}"/>
          </ac:picMkLst>
        </pc:picChg>
      </pc:sldChg>
      <pc:sldChg chg="addSp delSp modSp add del mod">
        <pc:chgData name="Ionel BURTAN" userId="6c9620be-c271-4360-b249-e961977d4cd4" providerId="ADAL" clId="{719ECC05-6B25-49C1-BB7E-D73BCE01BDEA}" dt="2024-10-15T11:41:17.073" v="13304" actId="47"/>
        <pc:sldMkLst>
          <pc:docMk/>
          <pc:sldMk cId="3363380753" sldId="324"/>
        </pc:sldMkLst>
        <pc:spChg chg="add del mod">
          <ac:chgData name="Ionel BURTAN" userId="6c9620be-c271-4360-b249-e961977d4cd4" providerId="ADAL" clId="{719ECC05-6B25-49C1-BB7E-D73BCE01BDEA}" dt="2024-10-14T07:19:55.573" v="5910"/>
          <ac:spMkLst>
            <pc:docMk/>
            <pc:sldMk cId="3363380753" sldId="324"/>
            <ac:spMk id="3" creationId="{7683D72C-7D95-34D2-FFB2-60A893F395E7}"/>
          </ac:spMkLst>
        </pc:spChg>
        <pc:spChg chg="mod">
          <ac:chgData name="Ionel BURTAN" userId="6c9620be-c271-4360-b249-e961977d4cd4" providerId="ADAL" clId="{719ECC05-6B25-49C1-BB7E-D73BCE01BDEA}" dt="2024-10-14T07:19:39.778" v="5908"/>
          <ac:spMkLst>
            <pc:docMk/>
            <pc:sldMk cId="3363380753" sldId="324"/>
            <ac:spMk id="5" creationId="{988ACA0A-3506-41BB-629B-2E66AD4F0677}"/>
          </ac:spMkLst>
        </pc:spChg>
        <pc:spChg chg="add del mod">
          <ac:chgData name="Ionel BURTAN" userId="6c9620be-c271-4360-b249-e961977d4cd4" providerId="ADAL" clId="{719ECC05-6B25-49C1-BB7E-D73BCE01BDEA}" dt="2024-10-14T07:27:34.510" v="6150" actId="478"/>
          <ac:spMkLst>
            <pc:docMk/>
            <pc:sldMk cId="3363380753" sldId="324"/>
            <ac:spMk id="10" creationId="{7E41D5BE-DF2A-E9D1-3FE3-AA2CFD8BC61B}"/>
          </ac:spMkLst>
        </pc:spChg>
        <pc:picChg chg="add del mod">
          <ac:chgData name="Ionel BURTAN" userId="6c9620be-c271-4360-b249-e961977d4cd4" providerId="ADAL" clId="{719ECC05-6B25-49C1-BB7E-D73BCE01BDEA}" dt="2024-10-14T07:27:33.756" v="6149" actId="478"/>
          <ac:picMkLst>
            <pc:docMk/>
            <pc:sldMk cId="3363380753" sldId="324"/>
            <ac:picMk id="6" creationId="{F1E35367-1064-CCCA-E4AA-67ACD8AD5281}"/>
          </ac:picMkLst>
        </pc:picChg>
        <pc:picChg chg="del">
          <ac:chgData name="Ionel BURTAN" userId="6c9620be-c271-4360-b249-e961977d4cd4" providerId="ADAL" clId="{719ECC05-6B25-49C1-BB7E-D73BCE01BDEA}" dt="2024-10-14T07:14:42.384" v="5703" actId="478"/>
          <ac:picMkLst>
            <pc:docMk/>
            <pc:sldMk cId="3363380753" sldId="324"/>
            <ac:picMk id="8" creationId="{6806EE42-CA66-B8DE-8660-9433A3EDB944}"/>
          </ac:picMkLst>
        </pc:picChg>
        <pc:picChg chg="add mod">
          <ac:chgData name="Ionel BURTAN" userId="6c9620be-c271-4360-b249-e961977d4cd4" providerId="ADAL" clId="{719ECC05-6B25-49C1-BB7E-D73BCE01BDEA}" dt="2024-10-14T07:28:13.472" v="6167" actId="962"/>
          <ac:picMkLst>
            <pc:docMk/>
            <pc:sldMk cId="3363380753" sldId="324"/>
            <ac:picMk id="12" creationId="{4869FFD8-2B87-BC5C-AE80-58238C08C367}"/>
          </ac:picMkLst>
        </pc:picChg>
      </pc:sldChg>
      <pc:sldChg chg="addSp delSp modSp add del mod">
        <pc:chgData name="Ionel BURTAN" userId="6c9620be-c271-4360-b249-e961977d4cd4" providerId="ADAL" clId="{719ECC05-6B25-49C1-BB7E-D73BCE01BDEA}" dt="2024-10-15T11:41:17.073" v="13304" actId="47"/>
        <pc:sldMkLst>
          <pc:docMk/>
          <pc:sldMk cId="3159214391" sldId="325"/>
        </pc:sldMkLst>
        <pc:spChg chg="add del mod">
          <ac:chgData name="Ionel BURTAN" userId="6c9620be-c271-4360-b249-e961977d4cd4" providerId="ADAL" clId="{719ECC05-6B25-49C1-BB7E-D73BCE01BDEA}" dt="2024-10-14T07:20:03.120" v="5912"/>
          <ac:spMkLst>
            <pc:docMk/>
            <pc:sldMk cId="3159214391" sldId="325"/>
            <ac:spMk id="3" creationId="{3819B701-E3B4-E365-A3AB-C10E79D7071F}"/>
          </ac:spMkLst>
        </pc:spChg>
        <pc:spChg chg="mod">
          <ac:chgData name="Ionel BURTAN" userId="6c9620be-c271-4360-b249-e961977d4cd4" providerId="ADAL" clId="{719ECC05-6B25-49C1-BB7E-D73BCE01BDEA}" dt="2024-10-14T07:19:43.233" v="5909"/>
          <ac:spMkLst>
            <pc:docMk/>
            <pc:sldMk cId="3159214391" sldId="325"/>
            <ac:spMk id="5" creationId="{4305D3BF-5E17-B0B5-26F3-38EA15F8B508}"/>
          </ac:spMkLst>
        </pc:spChg>
        <pc:spChg chg="add del mod">
          <ac:chgData name="Ionel BURTAN" userId="6c9620be-c271-4360-b249-e961977d4cd4" providerId="ADAL" clId="{719ECC05-6B25-49C1-BB7E-D73BCE01BDEA}" dt="2024-10-14T07:27:36.654" v="6152" actId="478"/>
          <ac:spMkLst>
            <pc:docMk/>
            <pc:sldMk cId="3159214391" sldId="325"/>
            <ac:spMk id="10" creationId="{CBADDD79-DA3F-34D8-9516-BEC4DB8AB4EA}"/>
          </ac:spMkLst>
        </pc:spChg>
        <pc:picChg chg="add del mod">
          <ac:chgData name="Ionel BURTAN" userId="6c9620be-c271-4360-b249-e961977d4cd4" providerId="ADAL" clId="{719ECC05-6B25-49C1-BB7E-D73BCE01BDEA}" dt="2024-10-14T07:27:35.997" v="6151" actId="478"/>
          <ac:picMkLst>
            <pc:docMk/>
            <pc:sldMk cId="3159214391" sldId="325"/>
            <ac:picMk id="6" creationId="{C053B060-73D0-6AAD-1B60-499692190B9B}"/>
          </ac:picMkLst>
        </pc:picChg>
        <pc:picChg chg="del">
          <ac:chgData name="Ionel BURTAN" userId="6c9620be-c271-4360-b249-e961977d4cd4" providerId="ADAL" clId="{719ECC05-6B25-49C1-BB7E-D73BCE01BDEA}" dt="2024-10-14T07:14:47.840" v="5706" actId="478"/>
          <ac:picMkLst>
            <pc:docMk/>
            <pc:sldMk cId="3159214391" sldId="325"/>
            <ac:picMk id="8" creationId="{D203C0DB-B5E1-653D-C7AA-31C1F5AA27AE}"/>
          </ac:picMkLst>
        </pc:picChg>
        <pc:picChg chg="add mod">
          <ac:chgData name="Ionel BURTAN" userId="6c9620be-c271-4360-b249-e961977d4cd4" providerId="ADAL" clId="{719ECC05-6B25-49C1-BB7E-D73BCE01BDEA}" dt="2024-10-14T07:28:24.856" v="6174" actId="14100"/>
          <ac:picMkLst>
            <pc:docMk/>
            <pc:sldMk cId="3159214391" sldId="325"/>
            <ac:picMk id="12" creationId="{6EB89203-4AE7-6089-404E-39D0CB5AF845}"/>
          </ac:picMkLst>
        </pc:picChg>
      </pc:sldChg>
      <pc:sldChg chg="modSp add mod">
        <pc:chgData name="Ionel BURTAN" userId="6c9620be-c271-4360-b249-e961977d4cd4" providerId="ADAL" clId="{719ECC05-6B25-49C1-BB7E-D73BCE01BDEA}" dt="2024-10-15T07:52:19.837" v="12594" actId="20577"/>
        <pc:sldMkLst>
          <pc:docMk/>
          <pc:sldMk cId="777680810" sldId="326"/>
        </pc:sldMkLst>
        <pc:spChg chg="mod">
          <ac:chgData name="Ionel BURTAN" userId="6c9620be-c271-4360-b249-e961977d4cd4" providerId="ADAL" clId="{719ECC05-6B25-49C1-BB7E-D73BCE01BDEA}" dt="2024-10-14T07:21:25.756" v="5946" actId="20577"/>
          <ac:spMkLst>
            <pc:docMk/>
            <pc:sldMk cId="777680810" sldId="326"/>
            <ac:spMk id="3" creationId="{FC049013-6A3C-6364-50AC-C2CA7E0167DB}"/>
          </ac:spMkLst>
        </pc:spChg>
        <pc:spChg chg="mod">
          <ac:chgData name="Ionel BURTAN" userId="6c9620be-c271-4360-b249-e961977d4cd4" providerId="ADAL" clId="{719ECC05-6B25-49C1-BB7E-D73BCE01BDEA}" dt="2024-10-14T07:21:32.321" v="5953" actId="20577"/>
          <ac:spMkLst>
            <pc:docMk/>
            <pc:sldMk cId="777680810" sldId="326"/>
            <ac:spMk id="4" creationId="{A94E5031-E636-C3DF-663F-EE1661771DE2}"/>
          </ac:spMkLst>
        </pc:spChg>
        <pc:spChg chg="mod">
          <ac:chgData name="Ionel BURTAN" userId="6c9620be-c271-4360-b249-e961977d4cd4" providerId="ADAL" clId="{719ECC05-6B25-49C1-BB7E-D73BCE01BDEA}" dt="2024-10-15T07:52:19.837" v="12594" actId="20577"/>
          <ac:spMkLst>
            <pc:docMk/>
            <pc:sldMk cId="777680810" sldId="326"/>
            <ac:spMk id="43" creationId="{FAC06CFD-CF6F-F6B6-5751-38E8D9860FE3}"/>
          </ac:spMkLst>
        </pc:spChg>
      </pc:sldChg>
      <pc:sldChg chg="addSp delSp modSp add mod">
        <pc:chgData name="Ionel BURTAN" userId="6c9620be-c271-4360-b249-e961977d4cd4" providerId="ADAL" clId="{719ECC05-6B25-49C1-BB7E-D73BCE01BDEA}" dt="2024-10-14T12:23:32.419" v="10810" actId="20577"/>
        <pc:sldMkLst>
          <pc:docMk/>
          <pc:sldMk cId="1686725459" sldId="327"/>
        </pc:sldMkLst>
        <pc:spChg chg="add del mod">
          <ac:chgData name="Ionel BURTAN" userId="6c9620be-c271-4360-b249-e961977d4cd4" providerId="ADAL" clId="{719ECC05-6B25-49C1-BB7E-D73BCE01BDEA}" dt="2024-10-14T07:22:19.717" v="6013"/>
          <ac:spMkLst>
            <pc:docMk/>
            <pc:sldMk cId="1686725459" sldId="327"/>
            <ac:spMk id="3" creationId="{6901F574-C8AE-952B-A1BA-20DD8300EC1D}"/>
          </ac:spMkLst>
        </pc:spChg>
        <pc:spChg chg="mod">
          <ac:chgData name="Ionel BURTAN" userId="6c9620be-c271-4360-b249-e961977d4cd4" providerId="ADAL" clId="{719ECC05-6B25-49C1-BB7E-D73BCE01BDEA}" dt="2024-10-14T07:22:12.666" v="6012" actId="20577"/>
          <ac:spMkLst>
            <pc:docMk/>
            <pc:sldMk cId="1686725459" sldId="327"/>
            <ac:spMk id="5" creationId="{D4E005A9-B483-60FC-85C2-B017096832CC}"/>
          </ac:spMkLst>
        </pc:spChg>
        <pc:spChg chg="mod">
          <ac:chgData name="Ionel BURTAN" userId="6c9620be-c271-4360-b249-e961977d4cd4" providerId="ADAL" clId="{719ECC05-6B25-49C1-BB7E-D73BCE01BDEA}" dt="2024-10-14T12:23:32.419" v="10810" actId="20577"/>
          <ac:spMkLst>
            <pc:docMk/>
            <pc:sldMk cId="1686725459" sldId="327"/>
            <ac:spMk id="7" creationId="{3327E4DE-2F80-FEFF-D334-C6290D282E30}"/>
          </ac:spMkLst>
        </pc:spChg>
        <pc:spChg chg="add del mod">
          <ac:chgData name="Ionel BURTAN" userId="6c9620be-c271-4360-b249-e961977d4cd4" providerId="ADAL" clId="{719ECC05-6B25-49C1-BB7E-D73BCE01BDEA}" dt="2024-10-14T10:39:10.816" v="8645" actId="478"/>
          <ac:spMkLst>
            <pc:docMk/>
            <pc:sldMk cId="1686725459" sldId="327"/>
            <ac:spMk id="10" creationId="{7DAC9400-8CF8-5741-16DA-2D4D3B718FF3}"/>
          </ac:spMkLst>
        </pc:spChg>
        <pc:picChg chg="del">
          <ac:chgData name="Ionel BURTAN" userId="6c9620be-c271-4360-b249-e961977d4cd4" providerId="ADAL" clId="{719ECC05-6B25-49C1-BB7E-D73BCE01BDEA}" dt="2024-10-14T07:21:54.515" v="5955" actId="478"/>
          <ac:picMkLst>
            <pc:docMk/>
            <pc:sldMk cId="1686725459" sldId="327"/>
            <ac:picMk id="6" creationId="{B1BABD1A-530A-778C-663A-E8798C2143C3}"/>
          </ac:picMkLst>
        </pc:picChg>
        <pc:picChg chg="add del mod">
          <ac:chgData name="Ionel BURTAN" userId="6c9620be-c271-4360-b249-e961977d4cd4" providerId="ADAL" clId="{719ECC05-6B25-49C1-BB7E-D73BCE01BDEA}" dt="2024-10-14T10:39:09.746" v="8644" actId="478"/>
          <ac:picMkLst>
            <pc:docMk/>
            <pc:sldMk cId="1686725459" sldId="327"/>
            <ac:picMk id="8" creationId="{BA41FC9D-5737-D265-BBC0-B5D7BF9BAF43}"/>
          </ac:picMkLst>
        </pc:picChg>
        <pc:picChg chg="add del mod">
          <ac:chgData name="Ionel BURTAN" userId="6c9620be-c271-4360-b249-e961977d4cd4" providerId="ADAL" clId="{719ECC05-6B25-49C1-BB7E-D73BCE01BDEA}" dt="2024-10-14T10:39:48.589" v="8651" actId="478"/>
          <ac:picMkLst>
            <pc:docMk/>
            <pc:sldMk cId="1686725459" sldId="327"/>
            <ac:picMk id="12" creationId="{B5B360A2-5372-F4EB-CAC8-39280E5CEA8A}"/>
          </ac:picMkLst>
        </pc:picChg>
        <pc:picChg chg="add mod">
          <ac:chgData name="Ionel BURTAN" userId="6c9620be-c271-4360-b249-e961977d4cd4" providerId="ADAL" clId="{719ECC05-6B25-49C1-BB7E-D73BCE01BDEA}" dt="2024-10-14T10:40:27.622" v="8658" actId="1076"/>
          <ac:picMkLst>
            <pc:docMk/>
            <pc:sldMk cId="1686725459" sldId="327"/>
            <ac:picMk id="14" creationId="{57ED745E-C726-A84F-B555-3D4A8C8A10C9}"/>
          </ac:picMkLst>
        </pc:picChg>
      </pc:sldChg>
      <pc:sldChg chg="addSp delSp modSp add mod ord">
        <pc:chgData name="Ionel BURTAN" userId="6c9620be-c271-4360-b249-e961977d4cd4" providerId="ADAL" clId="{719ECC05-6B25-49C1-BB7E-D73BCE01BDEA}" dt="2024-10-14T12:26:45.783" v="10827" actId="20577"/>
        <pc:sldMkLst>
          <pc:docMk/>
          <pc:sldMk cId="76855334" sldId="328"/>
        </pc:sldMkLst>
        <pc:spChg chg="add del mod">
          <ac:chgData name="Ionel BURTAN" userId="6c9620be-c271-4360-b249-e961977d4cd4" providerId="ADAL" clId="{719ECC05-6B25-49C1-BB7E-D73BCE01BDEA}" dt="2024-10-14T07:23:43.876" v="6086"/>
          <ac:spMkLst>
            <pc:docMk/>
            <pc:sldMk cId="76855334" sldId="328"/>
            <ac:spMk id="3" creationId="{F2EC7A8A-358D-A9B7-699B-7B0887E4858E}"/>
          </ac:spMkLst>
        </pc:spChg>
        <pc:spChg chg="mod">
          <ac:chgData name="Ionel BURTAN" userId="6c9620be-c271-4360-b249-e961977d4cd4" providerId="ADAL" clId="{719ECC05-6B25-49C1-BB7E-D73BCE01BDEA}" dt="2024-10-14T12:26:45.783" v="10827" actId="20577"/>
          <ac:spMkLst>
            <pc:docMk/>
            <pc:sldMk cId="76855334" sldId="328"/>
            <ac:spMk id="7" creationId="{C0A32E81-3399-4E4E-49AD-E74D620F80AA}"/>
          </ac:spMkLst>
        </pc:spChg>
        <pc:spChg chg="add del mod">
          <ac:chgData name="Ionel BURTAN" userId="6c9620be-c271-4360-b249-e961977d4cd4" providerId="ADAL" clId="{719ECC05-6B25-49C1-BB7E-D73BCE01BDEA}" dt="2024-10-14T07:26:13.650" v="6123" actId="478"/>
          <ac:spMkLst>
            <pc:docMk/>
            <pc:sldMk cId="76855334" sldId="328"/>
            <ac:spMk id="10" creationId="{7FEF6D62-E6B2-E75B-FC51-2DA5330D1B07}"/>
          </ac:spMkLst>
        </pc:spChg>
        <pc:picChg chg="add del mod">
          <ac:chgData name="Ionel BURTAN" userId="6c9620be-c271-4360-b249-e961977d4cd4" providerId="ADAL" clId="{719ECC05-6B25-49C1-BB7E-D73BCE01BDEA}" dt="2024-10-14T07:26:12.018" v="6122" actId="478"/>
          <ac:picMkLst>
            <pc:docMk/>
            <pc:sldMk cId="76855334" sldId="328"/>
            <ac:picMk id="6" creationId="{4DB8B6F3-08F3-94E0-5297-AC3D97FE4C29}"/>
          </ac:picMkLst>
        </pc:picChg>
        <pc:picChg chg="del">
          <ac:chgData name="Ionel BURTAN" userId="6c9620be-c271-4360-b249-e961977d4cd4" providerId="ADAL" clId="{719ECC05-6B25-49C1-BB7E-D73BCE01BDEA}" dt="2024-10-14T07:22:30.370" v="6020" actId="478"/>
          <ac:picMkLst>
            <pc:docMk/>
            <pc:sldMk cId="76855334" sldId="328"/>
            <ac:picMk id="8" creationId="{938C7F6A-D6E7-4249-39B8-00FC40A2C486}"/>
          </ac:picMkLst>
        </pc:picChg>
        <pc:picChg chg="add mod">
          <ac:chgData name="Ionel BURTAN" userId="6c9620be-c271-4360-b249-e961977d4cd4" providerId="ADAL" clId="{719ECC05-6B25-49C1-BB7E-D73BCE01BDEA}" dt="2024-10-14T07:26:31.434" v="6129" actId="14100"/>
          <ac:picMkLst>
            <pc:docMk/>
            <pc:sldMk cId="76855334" sldId="328"/>
            <ac:picMk id="12" creationId="{55712902-7099-A696-DE3C-7E9609A9BCD1}"/>
          </ac:picMkLst>
        </pc:picChg>
      </pc:sldChg>
      <pc:sldChg chg="addSp delSp modSp add del mod">
        <pc:chgData name="Ionel BURTAN" userId="6c9620be-c271-4360-b249-e961977d4cd4" providerId="ADAL" clId="{719ECC05-6B25-49C1-BB7E-D73BCE01BDEA}" dt="2024-10-14T12:23:40.412" v="10814" actId="27636"/>
        <pc:sldMkLst>
          <pc:docMk/>
          <pc:sldMk cId="1017619470" sldId="329"/>
        </pc:sldMkLst>
        <pc:spChg chg="add del mod">
          <ac:chgData name="Ionel BURTAN" userId="6c9620be-c271-4360-b249-e961977d4cd4" providerId="ADAL" clId="{719ECC05-6B25-49C1-BB7E-D73BCE01BDEA}" dt="2024-10-14T07:24:11.073" v="6090"/>
          <ac:spMkLst>
            <pc:docMk/>
            <pc:sldMk cId="1017619470" sldId="329"/>
            <ac:spMk id="3" creationId="{EBE2C675-98CF-3C89-B36E-D120FA92696A}"/>
          </ac:spMkLst>
        </pc:spChg>
        <pc:spChg chg="mod">
          <ac:chgData name="Ionel BURTAN" userId="6c9620be-c271-4360-b249-e961977d4cd4" providerId="ADAL" clId="{719ECC05-6B25-49C1-BB7E-D73BCE01BDEA}" dt="2024-10-14T07:26:58.092" v="6140" actId="20577"/>
          <ac:spMkLst>
            <pc:docMk/>
            <pc:sldMk cId="1017619470" sldId="329"/>
            <ac:spMk id="5" creationId="{9232913E-1876-DA30-D312-D5E93DA4BDB6}"/>
          </ac:spMkLst>
        </pc:spChg>
        <pc:spChg chg="mod">
          <ac:chgData name="Ionel BURTAN" userId="6c9620be-c271-4360-b249-e961977d4cd4" providerId="ADAL" clId="{719ECC05-6B25-49C1-BB7E-D73BCE01BDEA}" dt="2024-10-14T12:23:40.412" v="10814" actId="27636"/>
          <ac:spMkLst>
            <pc:docMk/>
            <pc:sldMk cId="1017619470" sldId="329"/>
            <ac:spMk id="7" creationId="{B2A7DFF4-C039-A735-CB14-6BC74C7AAD5A}"/>
          </ac:spMkLst>
        </pc:spChg>
        <pc:spChg chg="add del mod">
          <ac:chgData name="Ionel BURTAN" userId="6c9620be-c271-4360-b249-e961977d4cd4" providerId="ADAL" clId="{719ECC05-6B25-49C1-BB7E-D73BCE01BDEA}" dt="2024-10-14T07:26:40.888" v="6131" actId="478"/>
          <ac:spMkLst>
            <pc:docMk/>
            <pc:sldMk cId="1017619470" sldId="329"/>
            <ac:spMk id="10" creationId="{4533665A-42A2-C79F-741A-ED4A5DE5391D}"/>
          </ac:spMkLst>
        </pc:spChg>
        <pc:picChg chg="add del mod">
          <ac:chgData name="Ionel BURTAN" userId="6c9620be-c271-4360-b249-e961977d4cd4" providerId="ADAL" clId="{719ECC05-6B25-49C1-BB7E-D73BCE01BDEA}" dt="2024-10-14T07:26:39.143" v="6130" actId="478"/>
          <ac:picMkLst>
            <pc:docMk/>
            <pc:sldMk cId="1017619470" sldId="329"/>
            <ac:picMk id="6" creationId="{FEAD423D-E7D3-46E6-49D4-D1BFED49424C}"/>
          </ac:picMkLst>
        </pc:picChg>
        <pc:picChg chg="del">
          <ac:chgData name="Ionel BURTAN" userId="6c9620be-c271-4360-b249-e961977d4cd4" providerId="ADAL" clId="{719ECC05-6B25-49C1-BB7E-D73BCE01BDEA}" dt="2024-10-14T07:22:34.596" v="6023" actId="478"/>
          <ac:picMkLst>
            <pc:docMk/>
            <pc:sldMk cId="1017619470" sldId="329"/>
            <ac:picMk id="8" creationId="{713E83B5-E1B9-4E29-EE31-EFC2C4379134}"/>
          </ac:picMkLst>
        </pc:picChg>
        <pc:picChg chg="add mod">
          <ac:chgData name="Ionel BURTAN" userId="6c9620be-c271-4360-b249-e961977d4cd4" providerId="ADAL" clId="{719ECC05-6B25-49C1-BB7E-D73BCE01BDEA}" dt="2024-10-14T07:27:12.653" v="6144" actId="14100"/>
          <ac:picMkLst>
            <pc:docMk/>
            <pc:sldMk cId="1017619470" sldId="329"/>
            <ac:picMk id="12" creationId="{5F8B286B-CBD9-935B-526C-99F8F74F119F}"/>
          </ac:picMkLst>
        </pc:picChg>
      </pc:sldChg>
      <pc:sldChg chg="addSp delSp modSp add del mod">
        <pc:chgData name="Ionel BURTAN" userId="6c9620be-c271-4360-b249-e961977d4cd4" providerId="ADAL" clId="{719ECC05-6B25-49C1-BB7E-D73BCE01BDEA}" dt="2024-10-15T07:56:23.542" v="12842" actId="47"/>
        <pc:sldMkLst>
          <pc:docMk/>
          <pc:sldMk cId="1258179051" sldId="330"/>
        </pc:sldMkLst>
        <pc:spChg chg="add del mod">
          <ac:chgData name="Ionel BURTAN" userId="6c9620be-c271-4360-b249-e961977d4cd4" providerId="ADAL" clId="{719ECC05-6B25-49C1-BB7E-D73BCE01BDEA}" dt="2024-10-14T07:24:57.743" v="6100" actId="478"/>
          <ac:spMkLst>
            <pc:docMk/>
            <pc:sldMk cId="1258179051" sldId="330"/>
            <ac:spMk id="3" creationId="{3F72FD71-52AA-3EAE-CCF2-84F93B652409}"/>
          </ac:spMkLst>
        </pc:spChg>
        <pc:spChg chg="mod">
          <ac:chgData name="Ionel BURTAN" userId="6c9620be-c271-4360-b249-e961977d4cd4" providerId="ADAL" clId="{719ECC05-6B25-49C1-BB7E-D73BCE01BDEA}" dt="2024-10-14T07:25:06.340" v="6105" actId="20577"/>
          <ac:spMkLst>
            <pc:docMk/>
            <pc:sldMk cId="1258179051" sldId="330"/>
            <ac:spMk id="5" creationId="{9F9BE0EB-D7BF-A7E9-F053-1E8D43010A2C}"/>
          </ac:spMkLst>
        </pc:spChg>
        <pc:spChg chg="mod">
          <ac:chgData name="Ionel BURTAN" userId="6c9620be-c271-4360-b249-e961977d4cd4" providerId="ADAL" clId="{719ECC05-6B25-49C1-BB7E-D73BCE01BDEA}" dt="2024-10-14T12:23:47.385" v="10817" actId="20577"/>
          <ac:spMkLst>
            <pc:docMk/>
            <pc:sldMk cId="1258179051" sldId="330"/>
            <ac:spMk id="7" creationId="{D708D53D-9C57-6EAA-9FE1-F1B08A675EC3}"/>
          </ac:spMkLst>
        </pc:spChg>
        <pc:picChg chg="add mod">
          <ac:chgData name="Ionel BURTAN" userId="6c9620be-c271-4360-b249-e961977d4cd4" providerId="ADAL" clId="{719ECC05-6B25-49C1-BB7E-D73BCE01BDEA}" dt="2024-10-14T07:24:55.142" v="6099"/>
          <ac:picMkLst>
            <pc:docMk/>
            <pc:sldMk cId="1258179051" sldId="330"/>
            <ac:picMk id="6" creationId="{693ABD25-CDE4-365C-150B-11B345DEFEAB}"/>
          </ac:picMkLst>
        </pc:picChg>
        <pc:picChg chg="del">
          <ac:chgData name="Ionel BURTAN" userId="6c9620be-c271-4360-b249-e961977d4cd4" providerId="ADAL" clId="{719ECC05-6B25-49C1-BB7E-D73BCE01BDEA}" dt="2024-10-14T07:22:36.482" v="6024" actId="478"/>
          <ac:picMkLst>
            <pc:docMk/>
            <pc:sldMk cId="1258179051" sldId="330"/>
            <ac:picMk id="8" creationId="{DBA9D312-C121-EFE9-0856-EEDEB504D2B0}"/>
          </ac:picMkLst>
        </pc:picChg>
        <pc:picChg chg="add mod">
          <ac:chgData name="Ionel BURTAN" userId="6c9620be-c271-4360-b249-e961977d4cd4" providerId="ADAL" clId="{719ECC05-6B25-49C1-BB7E-D73BCE01BDEA}" dt="2024-10-14T07:25:24.298" v="6109" actId="1076"/>
          <ac:picMkLst>
            <pc:docMk/>
            <pc:sldMk cId="1258179051" sldId="330"/>
            <ac:picMk id="10" creationId="{14CD5295-286E-AC89-8F90-C5C24866ACFE}"/>
          </ac:picMkLst>
        </pc:picChg>
      </pc:sldChg>
      <pc:sldChg chg="addSp delSp modSp add mod">
        <pc:chgData name="Ionel BURTAN" userId="6c9620be-c271-4360-b249-e961977d4cd4" providerId="ADAL" clId="{719ECC05-6B25-49C1-BB7E-D73BCE01BDEA}" dt="2024-10-14T12:26:44.983" v="10826" actId="20577"/>
        <pc:sldMkLst>
          <pc:docMk/>
          <pc:sldMk cId="3173163334" sldId="331"/>
        </pc:sldMkLst>
        <pc:spChg chg="add del mod">
          <ac:chgData name="Ionel BURTAN" userId="6c9620be-c271-4360-b249-e961977d4cd4" providerId="ADAL" clId="{719ECC05-6B25-49C1-BB7E-D73BCE01BDEA}" dt="2024-10-14T07:25:46.438" v="6110"/>
          <ac:spMkLst>
            <pc:docMk/>
            <pc:sldMk cId="3173163334" sldId="331"/>
            <ac:spMk id="3" creationId="{DB31F204-2805-5BF0-F180-2B2F750ED8BA}"/>
          </ac:spMkLst>
        </pc:spChg>
        <pc:spChg chg="mod">
          <ac:chgData name="Ionel BURTAN" userId="6c9620be-c271-4360-b249-e961977d4cd4" providerId="ADAL" clId="{719ECC05-6B25-49C1-BB7E-D73BCE01BDEA}" dt="2024-10-14T12:26:44.983" v="10826" actId="20577"/>
          <ac:spMkLst>
            <pc:docMk/>
            <pc:sldMk cId="3173163334" sldId="331"/>
            <ac:spMk id="7" creationId="{F5F5AC03-4D8F-72B2-D1BC-230F79AB38E1}"/>
          </ac:spMkLst>
        </pc:spChg>
        <pc:spChg chg="add del mod">
          <ac:chgData name="Ionel BURTAN" userId="6c9620be-c271-4360-b249-e961977d4cd4" providerId="ADAL" clId="{719ECC05-6B25-49C1-BB7E-D73BCE01BDEA}" dt="2024-10-14T07:25:56.026" v="6115" actId="478"/>
          <ac:spMkLst>
            <pc:docMk/>
            <pc:sldMk cId="3173163334" sldId="331"/>
            <ac:spMk id="10" creationId="{45F69C2F-DDF9-CA04-EC72-9E1E75CD4FA5}"/>
          </ac:spMkLst>
        </pc:spChg>
        <pc:picChg chg="add del mod">
          <ac:chgData name="Ionel BURTAN" userId="6c9620be-c271-4360-b249-e961977d4cd4" providerId="ADAL" clId="{719ECC05-6B25-49C1-BB7E-D73BCE01BDEA}" dt="2024-10-14T07:25:54.646" v="6114" actId="478"/>
          <ac:picMkLst>
            <pc:docMk/>
            <pc:sldMk cId="3173163334" sldId="331"/>
            <ac:picMk id="6" creationId="{7F2649F1-67AE-BF8D-D292-94DF2A3CBB10}"/>
          </ac:picMkLst>
        </pc:picChg>
        <pc:picChg chg="del">
          <ac:chgData name="Ionel BURTAN" userId="6c9620be-c271-4360-b249-e961977d4cd4" providerId="ADAL" clId="{719ECC05-6B25-49C1-BB7E-D73BCE01BDEA}" dt="2024-10-14T07:22:38.008" v="6025" actId="478"/>
          <ac:picMkLst>
            <pc:docMk/>
            <pc:sldMk cId="3173163334" sldId="331"/>
            <ac:picMk id="8" creationId="{2C26B8A6-CB3F-04ED-0858-2C0E3E4B0BCB}"/>
          </ac:picMkLst>
        </pc:picChg>
        <pc:picChg chg="add mod">
          <ac:chgData name="Ionel BURTAN" userId="6c9620be-c271-4360-b249-e961977d4cd4" providerId="ADAL" clId="{719ECC05-6B25-49C1-BB7E-D73BCE01BDEA}" dt="2024-10-14T07:26:07.970" v="6121" actId="14100"/>
          <ac:picMkLst>
            <pc:docMk/>
            <pc:sldMk cId="3173163334" sldId="331"/>
            <ac:picMk id="12" creationId="{9BE66720-B3A2-E7CD-E12C-94CADACA281C}"/>
          </ac:picMkLst>
        </pc:picChg>
      </pc:sldChg>
      <pc:sldChg chg="modSp add mod">
        <pc:chgData name="Ionel BURTAN" userId="6c9620be-c271-4360-b249-e961977d4cd4" providerId="ADAL" clId="{719ECC05-6B25-49C1-BB7E-D73BCE01BDEA}" dt="2024-10-15T09:13:38.906" v="13204" actId="20577"/>
        <pc:sldMkLst>
          <pc:docMk/>
          <pc:sldMk cId="1353049998" sldId="332"/>
        </pc:sldMkLst>
        <pc:spChg chg="mod">
          <ac:chgData name="Ionel BURTAN" userId="6c9620be-c271-4360-b249-e961977d4cd4" providerId="ADAL" clId="{719ECC05-6B25-49C1-BB7E-D73BCE01BDEA}" dt="2024-10-14T10:41:49.745" v="8735" actId="20577"/>
          <ac:spMkLst>
            <pc:docMk/>
            <pc:sldMk cId="1353049998" sldId="332"/>
            <ac:spMk id="3" creationId="{54CB47F1-207C-B6ED-5605-BB7D938E25B5}"/>
          </ac:spMkLst>
        </pc:spChg>
        <pc:spChg chg="mod">
          <ac:chgData name="Ionel BURTAN" userId="6c9620be-c271-4360-b249-e961977d4cd4" providerId="ADAL" clId="{719ECC05-6B25-49C1-BB7E-D73BCE01BDEA}" dt="2024-10-15T09:13:38.906" v="13204" actId="20577"/>
          <ac:spMkLst>
            <pc:docMk/>
            <pc:sldMk cId="1353049998" sldId="332"/>
            <ac:spMk id="4" creationId="{8985ACE3-6F6D-F8ED-B304-4A1AA247CA76}"/>
          </ac:spMkLst>
        </pc:spChg>
        <pc:spChg chg="mod">
          <ac:chgData name="Ionel BURTAN" userId="6c9620be-c271-4360-b249-e961977d4cd4" providerId="ADAL" clId="{719ECC05-6B25-49C1-BB7E-D73BCE01BDEA}" dt="2024-10-15T07:52:23.094" v="12596" actId="20577"/>
          <ac:spMkLst>
            <pc:docMk/>
            <pc:sldMk cId="1353049998" sldId="332"/>
            <ac:spMk id="43" creationId="{D0814191-2017-0718-67BC-9FF3394572C5}"/>
          </ac:spMkLst>
        </pc:spChg>
      </pc:sldChg>
      <pc:sldChg chg="del">
        <pc:chgData name="Ionel BURTAN" userId="6c9620be-c271-4360-b249-e961977d4cd4" providerId="ADAL" clId="{719ECC05-6B25-49C1-BB7E-D73BCE01BDEA}" dt="2024-10-14T07:23:30.351" v="6084" actId="47"/>
        <pc:sldMkLst>
          <pc:docMk/>
          <pc:sldMk cId="628037093" sldId="333"/>
        </pc:sldMkLst>
      </pc:sldChg>
      <pc:sldChg chg="addSp delSp modSp add mod modClrScheme chgLayout">
        <pc:chgData name="Ionel BURTAN" userId="6c9620be-c271-4360-b249-e961977d4cd4" providerId="ADAL" clId="{719ECC05-6B25-49C1-BB7E-D73BCE01BDEA}" dt="2024-10-15T09:22:14.732" v="13215" actId="6549"/>
        <pc:sldMkLst>
          <pc:docMk/>
          <pc:sldMk cId="1468047633" sldId="333"/>
        </pc:sldMkLst>
        <pc:spChg chg="add mod ord">
          <ac:chgData name="Ionel BURTAN" userId="6c9620be-c271-4360-b249-e961977d4cd4" providerId="ADAL" clId="{719ECC05-6B25-49C1-BB7E-D73BCE01BDEA}" dt="2024-10-14T07:33:43.857" v="6558" actId="20577"/>
          <ac:spMkLst>
            <pc:docMk/>
            <pc:sldMk cId="1468047633" sldId="333"/>
            <ac:spMk id="2" creationId="{1F084116-2B37-DCBE-5CE8-564D20B08035}"/>
          </ac:spMkLst>
        </pc:spChg>
        <pc:spChg chg="del">
          <ac:chgData name="Ionel BURTAN" userId="6c9620be-c271-4360-b249-e961977d4cd4" providerId="ADAL" clId="{719ECC05-6B25-49C1-BB7E-D73BCE01BDEA}" dt="2024-10-14T07:33:37.987" v="6542" actId="700"/>
          <ac:spMkLst>
            <pc:docMk/>
            <pc:sldMk cId="1468047633" sldId="333"/>
            <ac:spMk id="3" creationId="{078950F4-3EF6-FFB5-C829-6C4E5EDF2F94}"/>
          </ac:spMkLst>
        </pc:spChg>
        <pc:spChg chg="mod ord">
          <ac:chgData name="Ionel BURTAN" userId="6c9620be-c271-4360-b249-e961977d4cd4" providerId="ADAL" clId="{719ECC05-6B25-49C1-BB7E-D73BCE01BDEA}" dt="2024-10-15T07:54:59.732" v="12770" actId="20577"/>
          <ac:spMkLst>
            <pc:docMk/>
            <pc:sldMk cId="1468047633" sldId="333"/>
            <ac:spMk id="5" creationId="{AB60B50E-3ABC-CB52-6846-72A4707C045A}"/>
          </ac:spMkLst>
        </pc:spChg>
        <pc:spChg chg="mod ord">
          <ac:chgData name="Ionel BURTAN" userId="6c9620be-c271-4360-b249-e961977d4cd4" providerId="ADAL" clId="{719ECC05-6B25-49C1-BB7E-D73BCE01BDEA}" dt="2024-10-15T09:22:14.732" v="13215" actId="6549"/>
          <ac:spMkLst>
            <pc:docMk/>
            <pc:sldMk cId="1468047633" sldId="333"/>
            <ac:spMk id="7" creationId="{85A9A63F-7EB5-C3F2-B555-5640B739484C}"/>
          </ac:spMkLst>
        </pc:spChg>
      </pc:sldChg>
      <pc:sldChg chg="add del">
        <pc:chgData name="Ionel BURTAN" userId="6c9620be-c271-4360-b249-e961977d4cd4" providerId="ADAL" clId="{719ECC05-6B25-49C1-BB7E-D73BCE01BDEA}" dt="2024-10-14T08:08:14.966" v="8626" actId="47"/>
        <pc:sldMkLst>
          <pc:docMk/>
          <pc:sldMk cId="2107584974" sldId="334"/>
        </pc:sldMkLst>
      </pc:sldChg>
      <pc:sldChg chg="modSp add del mod">
        <pc:chgData name="Ionel BURTAN" userId="6c9620be-c271-4360-b249-e961977d4cd4" providerId="ADAL" clId="{719ECC05-6B25-49C1-BB7E-D73BCE01BDEA}" dt="2024-10-15T07:52:07.762" v="12588" actId="47"/>
        <pc:sldMkLst>
          <pc:docMk/>
          <pc:sldMk cId="553394727" sldId="335"/>
        </pc:sldMkLst>
        <pc:spChg chg="mod">
          <ac:chgData name="Ionel BURTAN" userId="6c9620be-c271-4360-b249-e961977d4cd4" providerId="ADAL" clId="{719ECC05-6B25-49C1-BB7E-D73BCE01BDEA}" dt="2024-10-15T07:51:43.680" v="12568" actId="21"/>
          <ac:spMkLst>
            <pc:docMk/>
            <pc:sldMk cId="553394727" sldId="335"/>
            <ac:spMk id="4" creationId="{56FA258C-74BE-E137-9F04-E2AA64184C3D}"/>
          </ac:spMkLst>
        </pc:spChg>
        <pc:spChg chg="mod">
          <ac:chgData name="Ionel BURTAN" userId="6c9620be-c271-4360-b249-e961977d4cd4" providerId="ADAL" clId="{719ECC05-6B25-49C1-BB7E-D73BCE01BDEA}" dt="2024-10-14T08:08:33.996" v="8630" actId="20577"/>
          <ac:spMkLst>
            <pc:docMk/>
            <pc:sldMk cId="553394727" sldId="335"/>
            <ac:spMk id="43" creationId="{1E044DC7-BEEB-2D41-C5F2-DAA29706B4ED}"/>
          </ac:spMkLst>
        </pc:spChg>
      </pc:sldChg>
      <pc:sldChg chg="addSp delSp modSp add del mod ord">
        <pc:chgData name="Ionel BURTAN" userId="6c9620be-c271-4360-b249-e961977d4cd4" providerId="ADAL" clId="{719ECC05-6B25-49C1-BB7E-D73BCE01BDEA}" dt="2024-10-15T11:42:02.174" v="13305" actId="313"/>
        <pc:sldMkLst>
          <pc:docMk/>
          <pc:sldMk cId="2486565103" sldId="336"/>
        </pc:sldMkLst>
        <pc:spChg chg="mod">
          <ac:chgData name="Ionel BURTAN" userId="6c9620be-c271-4360-b249-e961977d4cd4" providerId="ADAL" clId="{719ECC05-6B25-49C1-BB7E-D73BCE01BDEA}" dt="2024-10-15T09:24:21.521" v="13255" actId="20577"/>
          <ac:spMkLst>
            <pc:docMk/>
            <pc:sldMk cId="2486565103" sldId="336"/>
            <ac:spMk id="2" creationId="{5B229F0B-4B9E-3ECA-0CB6-1927F4D95060}"/>
          </ac:spMkLst>
        </pc:spChg>
        <pc:spChg chg="mod">
          <ac:chgData name="Ionel BURTAN" userId="6c9620be-c271-4360-b249-e961977d4cd4" providerId="ADAL" clId="{719ECC05-6B25-49C1-BB7E-D73BCE01BDEA}" dt="2024-10-15T11:42:02.174" v="13305" actId="313"/>
          <ac:spMkLst>
            <pc:docMk/>
            <pc:sldMk cId="2486565103" sldId="336"/>
            <ac:spMk id="3" creationId="{0AC8DD62-C40E-B1BB-95A9-7C247D1DC515}"/>
          </ac:spMkLst>
        </pc:spChg>
        <pc:spChg chg="mod">
          <ac:chgData name="Ionel BURTAN" userId="6c9620be-c271-4360-b249-e961977d4cd4" providerId="ADAL" clId="{719ECC05-6B25-49C1-BB7E-D73BCE01BDEA}" dt="2024-10-15T07:55:14.087" v="12775" actId="20577"/>
          <ac:spMkLst>
            <pc:docMk/>
            <pc:sldMk cId="2486565103" sldId="336"/>
            <ac:spMk id="19" creationId="{2437C89E-74A6-F812-0564-EBEC1C4AA448}"/>
          </ac:spMkLst>
        </pc:spChg>
        <pc:picChg chg="add del mod">
          <ac:chgData name="Ionel BURTAN" userId="6c9620be-c271-4360-b249-e961977d4cd4" providerId="ADAL" clId="{719ECC05-6B25-49C1-BB7E-D73BCE01BDEA}" dt="2024-10-14T18:34:59.876" v="12069" actId="478"/>
          <ac:picMkLst>
            <pc:docMk/>
            <pc:sldMk cId="2486565103" sldId="336"/>
            <ac:picMk id="4" creationId="{33A3AFCA-1CDE-A9A1-82A1-6E26DE0101E0}"/>
          </ac:picMkLst>
        </pc:picChg>
      </pc:sldChg>
      <pc:sldChg chg="addSp modSp add del mod ord">
        <pc:chgData name="Ionel BURTAN" userId="6c9620be-c271-4360-b249-e961977d4cd4" providerId="ADAL" clId="{719ECC05-6B25-49C1-BB7E-D73BCE01BDEA}" dt="2024-10-14T11:40:33.104" v="10179" actId="2696"/>
        <pc:sldMkLst>
          <pc:docMk/>
          <pc:sldMk cId="2597791707" sldId="336"/>
        </pc:sldMkLst>
        <pc:spChg chg="mod">
          <ac:chgData name="Ionel BURTAN" userId="6c9620be-c271-4360-b249-e961977d4cd4" providerId="ADAL" clId="{719ECC05-6B25-49C1-BB7E-D73BCE01BDEA}" dt="2024-10-14T11:38:30.138" v="10051" actId="20577"/>
          <ac:spMkLst>
            <pc:docMk/>
            <pc:sldMk cId="2597791707" sldId="336"/>
            <ac:spMk id="2" creationId="{5B229F0B-4B9E-3ECA-0CB6-1927F4D95060}"/>
          </ac:spMkLst>
        </pc:spChg>
        <pc:spChg chg="mod">
          <ac:chgData name="Ionel BURTAN" userId="6c9620be-c271-4360-b249-e961977d4cd4" providerId="ADAL" clId="{719ECC05-6B25-49C1-BB7E-D73BCE01BDEA}" dt="2024-10-14T11:39:31.234" v="10171" actId="20577"/>
          <ac:spMkLst>
            <pc:docMk/>
            <pc:sldMk cId="2597791707" sldId="336"/>
            <ac:spMk id="3" creationId="{0AC8DD62-C40E-B1BB-95A9-7C247D1DC515}"/>
          </ac:spMkLst>
        </pc:spChg>
        <pc:spChg chg="mod">
          <ac:chgData name="Ionel BURTAN" userId="6c9620be-c271-4360-b249-e961977d4cd4" providerId="ADAL" clId="{719ECC05-6B25-49C1-BB7E-D73BCE01BDEA}" dt="2024-10-14T11:39:00.698" v="10082" actId="20577"/>
          <ac:spMkLst>
            <pc:docMk/>
            <pc:sldMk cId="2597791707" sldId="336"/>
            <ac:spMk id="19" creationId="{2437C89E-74A6-F812-0564-EBEC1C4AA448}"/>
          </ac:spMkLst>
        </pc:spChg>
        <pc:picChg chg="add mod">
          <ac:chgData name="Ionel BURTAN" userId="6c9620be-c271-4360-b249-e961977d4cd4" providerId="ADAL" clId="{719ECC05-6B25-49C1-BB7E-D73BCE01BDEA}" dt="2024-10-14T11:40:20.864" v="10177" actId="1076"/>
          <ac:picMkLst>
            <pc:docMk/>
            <pc:sldMk cId="2597791707" sldId="336"/>
            <ac:picMk id="5" creationId="{071AA0A7-54C0-DFFD-C081-5278BB59AE87}"/>
          </ac:picMkLst>
        </pc:picChg>
      </pc:sldChg>
      <pc:sldChg chg="addSp delSp modSp add mod">
        <pc:chgData name="Ionel BURTAN" userId="6c9620be-c271-4360-b249-e961977d4cd4" providerId="ADAL" clId="{719ECC05-6B25-49C1-BB7E-D73BCE01BDEA}" dt="2024-10-15T08:01:19.549" v="13157" actId="20577"/>
        <pc:sldMkLst>
          <pc:docMk/>
          <pc:sldMk cId="3138590733" sldId="337"/>
        </pc:sldMkLst>
        <pc:spChg chg="mod">
          <ac:chgData name="Ionel BURTAN" userId="6c9620be-c271-4360-b249-e961977d4cd4" providerId="ADAL" clId="{719ECC05-6B25-49C1-BB7E-D73BCE01BDEA}" dt="2024-10-15T07:51:52.565" v="12583" actId="20577"/>
          <ac:spMkLst>
            <pc:docMk/>
            <pc:sldMk cId="3138590733" sldId="337"/>
            <ac:spMk id="2" creationId="{54BAF913-11F3-71EC-8359-12352CDF36F8}"/>
          </ac:spMkLst>
        </pc:spChg>
        <pc:spChg chg="mod">
          <ac:chgData name="Ionel BURTAN" userId="6c9620be-c271-4360-b249-e961977d4cd4" providerId="ADAL" clId="{719ECC05-6B25-49C1-BB7E-D73BCE01BDEA}" dt="2024-10-15T08:01:19.549" v="13157" actId="20577"/>
          <ac:spMkLst>
            <pc:docMk/>
            <pc:sldMk cId="3138590733" sldId="337"/>
            <ac:spMk id="3" creationId="{B7E2F7C9-7D5A-FB5A-40A8-A4CB1E0E7261}"/>
          </ac:spMkLst>
        </pc:spChg>
        <pc:spChg chg="add mod">
          <ac:chgData name="Ionel BURTAN" userId="6c9620be-c271-4360-b249-e961977d4cd4" providerId="ADAL" clId="{719ECC05-6B25-49C1-BB7E-D73BCE01BDEA}" dt="2024-10-15T08:00:34.729" v="13089" actId="20577"/>
          <ac:spMkLst>
            <pc:docMk/>
            <pc:sldMk cId="3138590733" sldId="337"/>
            <ac:spMk id="5" creationId="{4A0488E8-EE00-3412-A345-7844C4AED7D5}"/>
          </ac:spMkLst>
        </pc:spChg>
        <pc:spChg chg="del mod">
          <ac:chgData name="Ionel BURTAN" userId="6c9620be-c271-4360-b249-e961977d4cd4" providerId="ADAL" clId="{719ECC05-6B25-49C1-BB7E-D73BCE01BDEA}" dt="2024-10-14T11:30:13.179" v="9501" actId="478"/>
          <ac:spMkLst>
            <pc:docMk/>
            <pc:sldMk cId="3138590733" sldId="337"/>
            <ac:spMk id="19" creationId="{AB2E1FBF-499F-7C46-78E4-E47DBD6931F9}"/>
          </ac:spMkLst>
        </pc:spChg>
        <pc:picChg chg="add mod">
          <ac:chgData name="Ionel BURTAN" userId="6c9620be-c271-4360-b249-e961977d4cd4" providerId="ADAL" clId="{719ECC05-6B25-49C1-BB7E-D73BCE01BDEA}" dt="2024-10-15T07:52:04.383" v="12587" actId="1076"/>
          <ac:picMkLst>
            <pc:docMk/>
            <pc:sldMk cId="3138590733" sldId="337"/>
            <ac:picMk id="6" creationId="{5BEE81DE-034D-0D94-5B57-E6354DCC1CBC}"/>
          </ac:picMkLst>
        </pc:picChg>
      </pc:sldChg>
      <pc:sldChg chg="addSp delSp modSp add del mod">
        <pc:chgData name="Ionel BURTAN" userId="6c9620be-c271-4360-b249-e961977d4cd4" providerId="ADAL" clId="{719ECC05-6B25-49C1-BB7E-D73BCE01BDEA}" dt="2024-10-15T09:11:39.267" v="13201" actId="47"/>
        <pc:sldMkLst>
          <pc:docMk/>
          <pc:sldMk cId="1312937591" sldId="338"/>
        </pc:sldMkLst>
        <pc:spChg chg="mod">
          <ac:chgData name="Ionel BURTAN" userId="6c9620be-c271-4360-b249-e961977d4cd4" providerId="ADAL" clId="{719ECC05-6B25-49C1-BB7E-D73BCE01BDEA}" dt="2024-10-14T18:07:35.989" v="11597" actId="20577"/>
          <ac:spMkLst>
            <pc:docMk/>
            <pc:sldMk cId="1312937591" sldId="338"/>
            <ac:spMk id="2" creationId="{9F756196-CB2C-FECF-3F84-B8364FB2B2E8}"/>
          </ac:spMkLst>
        </pc:spChg>
        <pc:spChg chg="mod">
          <ac:chgData name="Ionel BURTAN" userId="6c9620be-c271-4360-b249-e961977d4cd4" providerId="ADAL" clId="{719ECC05-6B25-49C1-BB7E-D73BCE01BDEA}" dt="2024-10-15T07:54:19.685" v="12754" actId="20577"/>
          <ac:spMkLst>
            <pc:docMk/>
            <pc:sldMk cId="1312937591" sldId="338"/>
            <ac:spMk id="3" creationId="{EB1D0CD2-2467-43B7-C29E-A0A8B4E8E8B1}"/>
          </ac:spMkLst>
        </pc:spChg>
        <pc:spChg chg="mod">
          <ac:chgData name="Ionel BURTAN" userId="6c9620be-c271-4360-b249-e961977d4cd4" providerId="ADAL" clId="{719ECC05-6B25-49C1-BB7E-D73BCE01BDEA}" dt="2024-10-15T07:54:11.272" v="12748" actId="1076"/>
          <ac:spMkLst>
            <pc:docMk/>
            <pc:sldMk cId="1312937591" sldId="338"/>
            <ac:spMk id="5" creationId="{6EB8DCF0-A01A-E924-B078-9D6EE9DE2ECA}"/>
          </ac:spMkLst>
        </pc:spChg>
        <pc:picChg chg="add mod">
          <ac:chgData name="Ionel BURTAN" userId="6c9620be-c271-4360-b249-e961977d4cd4" providerId="ADAL" clId="{719ECC05-6B25-49C1-BB7E-D73BCE01BDEA}" dt="2024-10-14T18:31:31.307" v="11854" actId="1076"/>
          <ac:picMkLst>
            <pc:docMk/>
            <pc:sldMk cId="1312937591" sldId="338"/>
            <ac:picMk id="4" creationId="{46704FDA-9F46-AEE8-39E5-F1325498C4B3}"/>
          </ac:picMkLst>
        </pc:picChg>
        <pc:picChg chg="del">
          <ac:chgData name="Ionel BURTAN" userId="6c9620be-c271-4360-b249-e961977d4cd4" providerId="ADAL" clId="{719ECC05-6B25-49C1-BB7E-D73BCE01BDEA}" dt="2024-10-14T18:30:39.504" v="11814" actId="478"/>
          <ac:picMkLst>
            <pc:docMk/>
            <pc:sldMk cId="1312937591" sldId="338"/>
            <ac:picMk id="6" creationId="{059BDDAC-B924-2216-A0F3-6E0E9060CF4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5568FF-2B2C-920D-39D5-B97DE6E8E6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01C790-5925-48DC-CAD9-2499D01E12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ABFE02-E5A4-47B6-9952-239E72DB4643}" type="datetimeFigureOut">
              <a:rPr lang="en-US" smtClean="0"/>
              <a:t>10/15/2024</a:t>
            </a:fld>
            <a:endParaRPr lang="en-US"/>
          </a:p>
        </p:txBody>
      </p:sp>
      <p:sp>
        <p:nvSpPr>
          <p:cNvPr id="4" name="Footer Placeholder 3">
            <a:extLst>
              <a:ext uri="{FF2B5EF4-FFF2-40B4-BE49-F238E27FC236}">
                <a16:creationId xmlns:a16="http://schemas.microsoft.com/office/drawing/2014/main" id="{F1E9AED0-54F3-BC07-C5BC-B77632C554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97E89B-9C1E-FE29-CE28-01110672DA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F8CA22-BCFE-4F7A-B635-C8AA1CC3309A}" type="slidenum">
              <a:rPr lang="en-US" smtClean="0"/>
              <a:t>‹#›</a:t>
            </a:fld>
            <a:endParaRPr lang="en-US"/>
          </a:p>
        </p:txBody>
      </p:sp>
    </p:spTree>
    <p:extLst>
      <p:ext uri="{BB962C8B-B14F-4D97-AF65-F5344CB8AC3E}">
        <p14:creationId xmlns:p14="http://schemas.microsoft.com/office/powerpoint/2010/main" val="106756998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75D90-E721-4D9F-844B-09A1AAD0276C}"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BDCA0-71DF-455D-ACD5-2ED1DB05D5CF}" type="slidenum">
              <a:rPr lang="en-US" smtClean="0"/>
              <a:t>‹#›</a:t>
            </a:fld>
            <a:endParaRPr lang="en-US"/>
          </a:p>
        </p:txBody>
      </p:sp>
    </p:spTree>
    <p:extLst>
      <p:ext uri="{BB962C8B-B14F-4D97-AF65-F5344CB8AC3E}">
        <p14:creationId xmlns:p14="http://schemas.microsoft.com/office/powerpoint/2010/main" val="332574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Presentation Generic Cover">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pic>
        <p:nvPicPr>
          <p:cNvPr id="4" name="Graphic 3">
            <a:extLst>
              <a:ext uri="{FF2B5EF4-FFF2-40B4-BE49-F238E27FC236}">
                <a16:creationId xmlns:a16="http://schemas.microsoft.com/office/drawing/2014/main" id="{FA22621A-FE50-9E85-2179-027FF6F931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3467" y="2853383"/>
            <a:ext cx="5980436" cy="857489"/>
          </a:xfrm>
          <a:prstGeom prst="rect">
            <a:avLst/>
          </a:prstGeom>
        </p:spPr>
      </p:pic>
      <p:sp>
        <p:nvSpPr>
          <p:cNvPr id="5" name="TextBox 4">
            <a:extLst>
              <a:ext uri="{FF2B5EF4-FFF2-40B4-BE49-F238E27FC236}">
                <a16:creationId xmlns:a16="http://schemas.microsoft.com/office/drawing/2014/main" id="{5CF529A5-EF59-679B-7E3E-2F6A88634196}"/>
              </a:ext>
            </a:extLst>
          </p:cNvPr>
          <p:cNvSpPr txBox="1"/>
          <p:nvPr userDrawn="1"/>
        </p:nvSpPr>
        <p:spPr>
          <a:xfrm>
            <a:off x="403467" y="436225"/>
            <a:ext cx="2324660" cy="830997"/>
          </a:xfrm>
          <a:prstGeom prst="rect">
            <a:avLst/>
          </a:prstGeom>
          <a:noFill/>
        </p:spPr>
        <p:txBody>
          <a:bodyPr wrap="square" lIns="0" rtlCol="0">
            <a:spAutoFit/>
          </a:bodyPr>
          <a:lstStyle/>
          <a:p>
            <a:r>
              <a:rPr lang="en-US" sz="2400">
                <a:solidFill>
                  <a:schemeClr val="bg1"/>
                </a:solidFill>
              </a:rPr>
              <a:t>Global Leader In Cybersecurity</a:t>
            </a:r>
          </a:p>
        </p:txBody>
      </p:sp>
    </p:spTree>
    <p:extLst>
      <p:ext uri="{BB962C8B-B14F-4D97-AF65-F5344CB8AC3E}">
        <p14:creationId xmlns:p14="http://schemas.microsoft.com/office/powerpoint/2010/main" val="4166516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Diagram ">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F417732-A58D-9A40-2435-DAA7A933018F}"/>
              </a:ext>
            </a:extLst>
          </p:cNvPr>
          <p:cNvSpPr>
            <a:spLocks noGrp="1"/>
          </p:cNvSpPr>
          <p:nvPr>
            <p:ph type="chart" sz="quarter" idx="14"/>
          </p:nvPr>
        </p:nvSpPr>
        <p:spPr>
          <a:xfrm>
            <a:off x="5388746" y="803999"/>
            <a:ext cx="6407339" cy="5162221"/>
          </a:xfrm>
          <a:prstGeom prst="rect">
            <a:avLst/>
          </a:prstGeom>
        </p:spPr>
        <p:txBody>
          <a:bodyPr/>
          <a:lstStyle/>
          <a:p>
            <a:r>
              <a:rPr lang="en-US"/>
              <a:t>Click icon to add chart</a:t>
            </a:r>
          </a:p>
        </p:txBody>
      </p:sp>
      <p:sp>
        <p:nvSpPr>
          <p:cNvPr id="13" name="Text Placeholder 12">
            <a:extLst>
              <a:ext uri="{FF2B5EF4-FFF2-40B4-BE49-F238E27FC236}">
                <a16:creationId xmlns:a16="http://schemas.microsoft.com/office/drawing/2014/main" id="{E5146EBE-E734-DD3F-A0A5-4A839895EC3C}"/>
              </a:ext>
            </a:extLst>
          </p:cNvPr>
          <p:cNvSpPr>
            <a:spLocks noGrp="1"/>
          </p:cNvSpPr>
          <p:nvPr>
            <p:ph type="body" sz="quarter" idx="15"/>
          </p:nvPr>
        </p:nvSpPr>
        <p:spPr>
          <a:xfrm>
            <a:off x="408939" y="2405849"/>
            <a:ext cx="4811697" cy="3630180"/>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CC840FDE-67CE-2133-5666-BCDB120D731E}"/>
              </a:ext>
            </a:extLst>
          </p:cNvPr>
          <p:cNvSpPr>
            <a:spLocks noGrp="1"/>
          </p:cNvSpPr>
          <p:nvPr>
            <p:ph type="title" hasCustomPrompt="1"/>
          </p:nvPr>
        </p:nvSpPr>
        <p:spPr>
          <a:xfrm>
            <a:off x="400051" y="720724"/>
            <a:ext cx="4840906" cy="1163955"/>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B23F7BE4-31F2-C713-F63B-3A7F973F003C}"/>
              </a:ext>
            </a:extLst>
          </p:cNvPr>
          <p:cNvSpPr>
            <a:spLocks noGrp="1"/>
          </p:cNvSpPr>
          <p:nvPr>
            <p:ph type="body" sz="quarter" idx="11" hasCustomPrompt="1"/>
          </p:nvPr>
        </p:nvSpPr>
        <p:spPr>
          <a:xfrm>
            <a:off x="404432" y="1923993"/>
            <a:ext cx="4836674" cy="300966"/>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453207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Large Chart">
    <p:spTree>
      <p:nvGrpSpPr>
        <p:cNvPr id="1" name=""/>
        <p:cNvGrpSpPr/>
        <p:nvPr/>
      </p:nvGrpSpPr>
      <p:grpSpPr>
        <a:xfrm>
          <a:off x="0" y="0"/>
          <a:ext cx="0" cy="0"/>
          <a:chOff x="0" y="0"/>
          <a:chExt cx="0" cy="0"/>
        </a:xfrm>
      </p:grpSpPr>
      <p:sp>
        <p:nvSpPr>
          <p:cNvPr id="5" name="Chart Placeholder 3">
            <a:extLst>
              <a:ext uri="{FF2B5EF4-FFF2-40B4-BE49-F238E27FC236}">
                <a16:creationId xmlns:a16="http://schemas.microsoft.com/office/drawing/2014/main" id="{B01414C0-42A8-2269-5E3D-078F5348ECEA}"/>
              </a:ext>
            </a:extLst>
          </p:cNvPr>
          <p:cNvSpPr>
            <a:spLocks noGrp="1"/>
          </p:cNvSpPr>
          <p:nvPr>
            <p:ph type="chart" sz="quarter" idx="14"/>
          </p:nvPr>
        </p:nvSpPr>
        <p:spPr>
          <a:xfrm>
            <a:off x="394440" y="1871626"/>
            <a:ext cx="11414345" cy="4688973"/>
          </a:xfrm>
          <a:prstGeom prst="rect">
            <a:avLst/>
          </a:prstGeom>
        </p:spPr>
        <p:txBody>
          <a:bodyPr lIns="0"/>
          <a:lstStyle/>
          <a:p>
            <a:r>
              <a:rPr lang="en-US"/>
              <a:t>Click icon to add chart</a:t>
            </a:r>
          </a:p>
        </p:txBody>
      </p:sp>
      <p:sp>
        <p:nvSpPr>
          <p:cNvPr id="4" name="Title 1">
            <a:extLst>
              <a:ext uri="{FF2B5EF4-FFF2-40B4-BE49-F238E27FC236}">
                <a16:creationId xmlns:a16="http://schemas.microsoft.com/office/drawing/2014/main" id="{17AF9A8C-02D3-9B29-D6CD-1F8E01B02CC4}"/>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9A9BF160-6193-270F-B828-31AB71DA2CC4}"/>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062920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Large Diagram/Graphics">
    <p:bg>
      <p:bgPr>
        <a:solidFill>
          <a:schemeClr val="bg1"/>
        </a:solidFill>
        <a:effectLst/>
      </p:bgPr>
    </p:bg>
    <p:spTree>
      <p:nvGrpSpPr>
        <p:cNvPr id="1" name=""/>
        <p:cNvGrpSpPr/>
        <p:nvPr/>
      </p:nvGrpSpPr>
      <p:grpSpPr>
        <a:xfrm>
          <a:off x="0" y="0"/>
          <a:ext cx="0" cy="0"/>
          <a:chOff x="0" y="0"/>
          <a:chExt cx="0" cy="0"/>
        </a:xfrm>
      </p:grpSpPr>
      <p:sp>
        <p:nvSpPr>
          <p:cNvPr id="8" name="SmartArt Placeholder 7">
            <a:extLst>
              <a:ext uri="{FF2B5EF4-FFF2-40B4-BE49-F238E27FC236}">
                <a16:creationId xmlns:a16="http://schemas.microsoft.com/office/drawing/2014/main" id="{5E9AA945-372B-6844-526D-31636722E0C8}"/>
              </a:ext>
            </a:extLst>
          </p:cNvPr>
          <p:cNvSpPr>
            <a:spLocks noGrp="1"/>
          </p:cNvSpPr>
          <p:nvPr>
            <p:ph type="dgm" sz="quarter" idx="12"/>
          </p:nvPr>
        </p:nvSpPr>
        <p:spPr>
          <a:xfrm>
            <a:off x="406400" y="1939332"/>
            <a:ext cx="11415086" cy="4597993"/>
          </a:xfrm>
        </p:spPr>
        <p:txBody>
          <a:bodyPr/>
          <a:lstStyle/>
          <a:p>
            <a:r>
              <a:rPr lang="en-US"/>
              <a:t>Click icon to add SmartArt graphic</a:t>
            </a:r>
          </a:p>
        </p:txBody>
      </p:sp>
      <p:sp>
        <p:nvSpPr>
          <p:cNvPr id="4" name="Title 1">
            <a:extLst>
              <a:ext uri="{FF2B5EF4-FFF2-40B4-BE49-F238E27FC236}">
                <a16:creationId xmlns:a16="http://schemas.microsoft.com/office/drawing/2014/main" id="{CB00C441-95DD-3A6F-1B25-2383E5FD86FA}"/>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5C390D38-4A32-BD22-127F-7254619AB626}"/>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116300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Table">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F8664356-8092-7C12-A9AF-DCD1988885E5}"/>
              </a:ext>
            </a:extLst>
          </p:cNvPr>
          <p:cNvSpPr>
            <a:spLocks noGrp="1"/>
          </p:cNvSpPr>
          <p:nvPr>
            <p:ph type="tbl" sz="quarter" idx="10"/>
          </p:nvPr>
        </p:nvSpPr>
        <p:spPr>
          <a:xfrm>
            <a:off x="410950" y="1871625"/>
            <a:ext cx="11414346" cy="4662341"/>
          </a:xfrm>
          <a:prstGeom prst="rect">
            <a:avLst/>
          </a:prstGeom>
        </p:spPr>
        <p:txBody>
          <a:bodyPr lIns="0"/>
          <a:lstStyle/>
          <a:p>
            <a:r>
              <a:rPr lang="en-US"/>
              <a:t>Click icon to add table</a:t>
            </a:r>
          </a:p>
        </p:txBody>
      </p:sp>
      <p:sp>
        <p:nvSpPr>
          <p:cNvPr id="4" name="Title 1">
            <a:extLst>
              <a:ext uri="{FF2B5EF4-FFF2-40B4-BE49-F238E27FC236}">
                <a16:creationId xmlns:a16="http://schemas.microsoft.com/office/drawing/2014/main" id="{06D0F815-72C2-C2D6-65BC-129D070E117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D72C76B8-4A35-E0E0-9CD9-4CC48C6A162B}"/>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653175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3title_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8FB29A-0C01-C41E-3633-D948A07BF39F}"/>
              </a:ext>
            </a:extLst>
          </p:cNvPr>
          <p:cNvSpPr>
            <a:spLocks noGrp="1"/>
          </p:cNvSpPr>
          <p:nvPr>
            <p:ph type="body" sz="quarter" idx="12"/>
          </p:nvPr>
        </p:nvSpPr>
        <p:spPr>
          <a:xfrm>
            <a:off x="410870" y="2528240"/>
            <a:ext cx="3270250" cy="39030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2">
            <a:extLst>
              <a:ext uri="{FF2B5EF4-FFF2-40B4-BE49-F238E27FC236}">
                <a16:creationId xmlns:a16="http://schemas.microsoft.com/office/drawing/2014/main" id="{91607489-5E09-0AAF-348A-DA11D7592FBB}"/>
              </a:ext>
            </a:extLst>
          </p:cNvPr>
          <p:cNvSpPr>
            <a:spLocks noGrp="1"/>
          </p:cNvSpPr>
          <p:nvPr>
            <p:ph type="body" sz="quarter" idx="14"/>
          </p:nvPr>
        </p:nvSpPr>
        <p:spPr>
          <a:xfrm>
            <a:off x="4361212" y="2528240"/>
            <a:ext cx="3270250" cy="39030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a:extLst>
              <a:ext uri="{FF2B5EF4-FFF2-40B4-BE49-F238E27FC236}">
                <a16:creationId xmlns:a16="http://schemas.microsoft.com/office/drawing/2014/main" id="{DDAF868A-FD3E-7F5F-9B93-25DEB5B17558}"/>
              </a:ext>
            </a:extLst>
          </p:cNvPr>
          <p:cNvSpPr>
            <a:spLocks noGrp="1"/>
          </p:cNvSpPr>
          <p:nvPr>
            <p:ph type="body" sz="quarter" idx="16"/>
          </p:nvPr>
        </p:nvSpPr>
        <p:spPr>
          <a:xfrm>
            <a:off x="8342034" y="2528240"/>
            <a:ext cx="3270250" cy="39030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a:extLst>
              <a:ext uri="{FF2B5EF4-FFF2-40B4-BE49-F238E27FC236}">
                <a16:creationId xmlns:a16="http://schemas.microsoft.com/office/drawing/2014/main" id="{E8E021CA-9C91-E793-B858-3393F0B767B7}"/>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5" name="Text Placeholder 5">
            <a:extLst>
              <a:ext uri="{FF2B5EF4-FFF2-40B4-BE49-F238E27FC236}">
                <a16:creationId xmlns:a16="http://schemas.microsoft.com/office/drawing/2014/main" id="{4010258D-217A-85CC-EA7A-C2A6C1B2125F}"/>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
        <p:nvSpPr>
          <p:cNvPr id="4" name="Text Placeholder 3">
            <a:extLst>
              <a:ext uri="{FF2B5EF4-FFF2-40B4-BE49-F238E27FC236}">
                <a16:creationId xmlns:a16="http://schemas.microsoft.com/office/drawing/2014/main" id="{D98854CB-ECF8-BF00-8DF2-4C84A3CF99BE}"/>
              </a:ext>
            </a:extLst>
          </p:cNvPr>
          <p:cNvSpPr>
            <a:spLocks noGrp="1"/>
          </p:cNvSpPr>
          <p:nvPr>
            <p:ph type="body" sz="quarter" idx="17" hasCustomPrompt="1"/>
          </p:nvPr>
        </p:nvSpPr>
        <p:spPr>
          <a:xfrm>
            <a:off x="411163" y="2124076"/>
            <a:ext cx="3270250" cy="337718"/>
          </a:xfrm>
        </p:spPr>
        <p:txBody>
          <a:bodyPr>
            <a:normAutofit/>
          </a:bodyPr>
          <a:lstStyle>
            <a:lvl1pPr>
              <a:defRPr sz="1800" b="1">
                <a:solidFill>
                  <a:schemeClr val="tx2"/>
                </a:solidFill>
              </a:defRPr>
            </a:lvl1pPr>
          </a:lstStyle>
          <a:p>
            <a:pPr lvl="0"/>
            <a:r>
              <a:rPr lang="en-US"/>
              <a:t>Title here</a:t>
            </a:r>
          </a:p>
        </p:txBody>
      </p:sp>
      <p:sp>
        <p:nvSpPr>
          <p:cNvPr id="6" name="Text Placeholder 3">
            <a:extLst>
              <a:ext uri="{FF2B5EF4-FFF2-40B4-BE49-F238E27FC236}">
                <a16:creationId xmlns:a16="http://schemas.microsoft.com/office/drawing/2014/main" id="{D5234DDC-2918-EB62-1B19-82CAFC93EC63}"/>
              </a:ext>
            </a:extLst>
          </p:cNvPr>
          <p:cNvSpPr>
            <a:spLocks noGrp="1"/>
          </p:cNvSpPr>
          <p:nvPr>
            <p:ph type="body" sz="quarter" idx="18" hasCustomPrompt="1"/>
          </p:nvPr>
        </p:nvSpPr>
        <p:spPr>
          <a:xfrm>
            <a:off x="4361212" y="2124075"/>
            <a:ext cx="3270250" cy="337718"/>
          </a:xfrm>
        </p:spPr>
        <p:txBody>
          <a:bodyPr>
            <a:normAutofit/>
          </a:bodyPr>
          <a:lstStyle>
            <a:lvl1pPr>
              <a:defRPr sz="1800" b="1">
                <a:solidFill>
                  <a:schemeClr val="tx2"/>
                </a:solidFill>
              </a:defRPr>
            </a:lvl1pPr>
          </a:lstStyle>
          <a:p>
            <a:pPr lvl="0"/>
            <a:r>
              <a:rPr lang="en-US"/>
              <a:t>Title here</a:t>
            </a:r>
          </a:p>
        </p:txBody>
      </p:sp>
      <p:sp>
        <p:nvSpPr>
          <p:cNvPr id="7" name="Text Placeholder 3">
            <a:extLst>
              <a:ext uri="{FF2B5EF4-FFF2-40B4-BE49-F238E27FC236}">
                <a16:creationId xmlns:a16="http://schemas.microsoft.com/office/drawing/2014/main" id="{09E3EFD8-87DE-CF43-8A22-176CAAEE6854}"/>
              </a:ext>
            </a:extLst>
          </p:cNvPr>
          <p:cNvSpPr>
            <a:spLocks noGrp="1"/>
          </p:cNvSpPr>
          <p:nvPr>
            <p:ph type="body" sz="quarter" idx="19" hasCustomPrompt="1"/>
          </p:nvPr>
        </p:nvSpPr>
        <p:spPr>
          <a:xfrm>
            <a:off x="8311261" y="2124074"/>
            <a:ext cx="3270250" cy="337718"/>
          </a:xfrm>
        </p:spPr>
        <p:txBody>
          <a:bodyPr>
            <a:normAutofit/>
          </a:bodyPr>
          <a:lstStyle>
            <a:lvl1pPr>
              <a:defRPr sz="1800" b="1">
                <a:solidFill>
                  <a:schemeClr val="tx2"/>
                </a:solidFill>
              </a:defRPr>
            </a:lvl1pPr>
          </a:lstStyle>
          <a:p>
            <a:pPr lvl="0"/>
            <a:r>
              <a:rPr lang="en-US"/>
              <a:t>Title here</a:t>
            </a:r>
          </a:p>
        </p:txBody>
      </p:sp>
    </p:spTree>
    <p:extLst>
      <p:ext uri="{BB962C8B-B14F-4D97-AF65-F5344CB8AC3E}">
        <p14:creationId xmlns:p14="http://schemas.microsoft.com/office/powerpoint/2010/main" val="21630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5Icons_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1607489-5E09-0AAF-348A-DA11D7592FBB}"/>
              </a:ext>
            </a:extLst>
          </p:cNvPr>
          <p:cNvSpPr>
            <a:spLocks noGrp="1"/>
          </p:cNvSpPr>
          <p:nvPr>
            <p:ph type="body" sz="quarter" idx="14"/>
          </p:nvPr>
        </p:nvSpPr>
        <p:spPr>
          <a:xfrm>
            <a:off x="480398"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4">
            <a:extLst>
              <a:ext uri="{FF2B5EF4-FFF2-40B4-BE49-F238E27FC236}">
                <a16:creationId xmlns:a16="http://schemas.microsoft.com/office/drawing/2014/main" id="{A1BCF842-115E-4232-1C48-9126EA65A592}"/>
              </a:ext>
            </a:extLst>
          </p:cNvPr>
          <p:cNvSpPr>
            <a:spLocks noGrp="1"/>
          </p:cNvSpPr>
          <p:nvPr>
            <p:ph type="body" sz="quarter" idx="15" hasCustomPrompt="1"/>
          </p:nvPr>
        </p:nvSpPr>
        <p:spPr>
          <a:xfrm>
            <a:off x="584193" y="2972627"/>
            <a:ext cx="1820905" cy="817637"/>
          </a:xfrm>
        </p:spPr>
        <p:txBody>
          <a:bodyPr/>
          <a:lstStyle>
            <a:lvl1pPr algn="ctr">
              <a:defRPr b="0">
                <a:solidFill>
                  <a:schemeClr val="accent1"/>
                </a:solidFill>
              </a:defRPr>
            </a:lvl1pPr>
          </a:lstStyle>
          <a:p>
            <a:pPr lvl="0"/>
            <a:r>
              <a:rPr lang="en-US"/>
              <a:t>Title here</a:t>
            </a:r>
          </a:p>
        </p:txBody>
      </p:sp>
      <p:sp>
        <p:nvSpPr>
          <p:cNvPr id="18" name="Picture Placeholder 17">
            <a:extLst>
              <a:ext uri="{FF2B5EF4-FFF2-40B4-BE49-F238E27FC236}">
                <a16:creationId xmlns:a16="http://schemas.microsoft.com/office/drawing/2014/main" id="{19A7B229-FD6C-95A7-5B9E-216322EF41FF}"/>
              </a:ext>
            </a:extLst>
          </p:cNvPr>
          <p:cNvSpPr>
            <a:spLocks noGrp="1"/>
          </p:cNvSpPr>
          <p:nvPr>
            <p:ph type="pic" sz="quarter" idx="18"/>
          </p:nvPr>
        </p:nvSpPr>
        <p:spPr>
          <a:xfrm>
            <a:off x="934258" y="1944358"/>
            <a:ext cx="1120775" cy="919162"/>
          </a:xfrm>
        </p:spPr>
        <p:txBody>
          <a:bodyPr/>
          <a:lstStyle/>
          <a:p>
            <a:r>
              <a:rPr lang="en-US"/>
              <a:t>Click icon to add picture</a:t>
            </a:r>
          </a:p>
        </p:txBody>
      </p:sp>
      <p:sp>
        <p:nvSpPr>
          <p:cNvPr id="19" name="Text Placeholder 2">
            <a:extLst>
              <a:ext uri="{FF2B5EF4-FFF2-40B4-BE49-F238E27FC236}">
                <a16:creationId xmlns:a16="http://schemas.microsoft.com/office/drawing/2014/main" id="{A382F0A3-C7B3-7D09-97CF-D42D5657C905}"/>
              </a:ext>
            </a:extLst>
          </p:cNvPr>
          <p:cNvSpPr>
            <a:spLocks noGrp="1"/>
          </p:cNvSpPr>
          <p:nvPr>
            <p:ph type="body" sz="quarter" idx="19"/>
          </p:nvPr>
        </p:nvSpPr>
        <p:spPr>
          <a:xfrm>
            <a:off x="2818314"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4">
            <a:extLst>
              <a:ext uri="{FF2B5EF4-FFF2-40B4-BE49-F238E27FC236}">
                <a16:creationId xmlns:a16="http://schemas.microsoft.com/office/drawing/2014/main" id="{25B74255-00F2-D2BE-B508-D3A17AE0CEAB}"/>
              </a:ext>
            </a:extLst>
          </p:cNvPr>
          <p:cNvSpPr>
            <a:spLocks noGrp="1"/>
          </p:cNvSpPr>
          <p:nvPr>
            <p:ph type="body" sz="quarter" idx="20" hasCustomPrompt="1"/>
          </p:nvPr>
        </p:nvSpPr>
        <p:spPr>
          <a:xfrm>
            <a:off x="2922109" y="2972627"/>
            <a:ext cx="1820905" cy="817637"/>
          </a:xfrm>
        </p:spPr>
        <p:txBody>
          <a:bodyPr/>
          <a:lstStyle>
            <a:lvl1pPr algn="ctr">
              <a:defRPr b="0">
                <a:solidFill>
                  <a:schemeClr val="accent1"/>
                </a:solidFill>
              </a:defRPr>
            </a:lvl1pPr>
          </a:lstStyle>
          <a:p>
            <a:pPr lvl="0"/>
            <a:r>
              <a:rPr lang="en-US"/>
              <a:t>Title here</a:t>
            </a:r>
          </a:p>
        </p:txBody>
      </p:sp>
      <p:sp>
        <p:nvSpPr>
          <p:cNvPr id="21" name="Picture Placeholder 17">
            <a:extLst>
              <a:ext uri="{FF2B5EF4-FFF2-40B4-BE49-F238E27FC236}">
                <a16:creationId xmlns:a16="http://schemas.microsoft.com/office/drawing/2014/main" id="{5646B643-8B8D-1E90-193B-6095705653F5}"/>
              </a:ext>
            </a:extLst>
          </p:cNvPr>
          <p:cNvSpPr>
            <a:spLocks noGrp="1"/>
          </p:cNvSpPr>
          <p:nvPr>
            <p:ph type="pic" sz="quarter" idx="21"/>
          </p:nvPr>
        </p:nvSpPr>
        <p:spPr>
          <a:xfrm>
            <a:off x="3272174" y="1944358"/>
            <a:ext cx="1120775" cy="919162"/>
          </a:xfrm>
        </p:spPr>
        <p:txBody>
          <a:bodyPr/>
          <a:lstStyle/>
          <a:p>
            <a:r>
              <a:rPr lang="en-US"/>
              <a:t>Click icon to add picture</a:t>
            </a:r>
          </a:p>
        </p:txBody>
      </p:sp>
      <p:sp>
        <p:nvSpPr>
          <p:cNvPr id="22" name="Text Placeholder 2">
            <a:extLst>
              <a:ext uri="{FF2B5EF4-FFF2-40B4-BE49-F238E27FC236}">
                <a16:creationId xmlns:a16="http://schemas.microsoft.com/office/drawing/2014/main" id="{765A4BDC-9CD8-01F7-EBE0-DD4AEFCB3BAA}"/>
              </a:ext>
            </a:extLst>
          </p:cNvPr>
          <p:cNvSpPr>
            <a:spLocks noGrp="1"/>
          </p:cNvSpPr>
          <p:nvPr>
            <p:ph type="body" sz="quarter" idx="22"/>
          </p:nvPr>
        </p:nvSpPr>
        <p:spPr>
          <a:xfrm>
            <a:off x="5156230"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4">
            <a:extLst>
              <a:ext uri="{FF2B5EF4-FFF2-40B4-BE49-F238E27FC236}">
                <a16:creationId xmlns:a16="http://schemas.microsoft.com/office/drawing/2014/main" id="{505147CB-3F1D-B25B-256C-F25812A67B20}"/>
              </a:ext>
            </a:extLst>
          </p:cNvPr>
          <p:cNvSpPr>
            <a:spLocks noGrp="1"/>
          </p:cNvSpPr>
          <p:nvPr>
            <p:ph type="body" sz="quarter" idx="23" hasCustomPrompt="1"/>
          </p:nvPr>
        </p:nvSpPr>
        <p:spPr>
          <a:xfrm>
            <a:off x="5260025" y="2972627"/>
            <a:ext cx="1820905" cy="817637"/>
          </a:xfrm>
        </p:spPr>
        <p:txBody>
          <a:bodyPr/>
          <a:lstStyle>
            <a:lvl1pPr algn="ctr">
              <a:defRPr b="0">
                <a:solidFill>
                  <a:schemeClr val="accent1"/>
                </a:solidFill>
              </a:defRPr>
            </a:lvl1pPr>
          </a:lstStyle>
          <a:p>
            <a:pPr lvl="0"/>
            <a:r>
              <a:rPr lang="en-US"/>
              <a:t>Title here</a:t>
            </a:r>
          </a:p>
        </p:txBody>
      </p:sp>
      <p:sp>
        <p:nvSpPr>
          <p:cNvPr id="24" name="Picture Placeholder 17">
            <a:extLst>
              <a:ext uri="{FF2B5EF4-FFF2-40B4-BE49-F238E27FC236}">
                <a16:creationId xmlns:a16="http://schemas.microsoft.com/office/drawing/2014/main" id="{C0073EB5-9D63-4953-5303-907CE1B44B26}"/>
              </a:ext>
            </a:extLst>
          </p:cNvPr>
          <p:cNvSpPr>
            <a:spLocks noGrp="1"/>
          </p:cNvSpPr>
          <p:nvPr>
            <p:ph type="pic" sz="quarter" idx="24"/>
          </p:nvPr>
        </p:nvSpPr>
        <p:spPr>
          <a:xfrm>
            <a:off x="5610090" y="1944358"/>
            <a:ext cx="1120775" cy="919162"/>
          </a:xfrm>
        </p:spPr>
        <p:txBody>
          <a:bodyPr/>
          <a:lstStyle/>
          <a:p>
            <a:r>
              <a:rPr lang="en-US"/>
              <a:t>Click icon to add picture</a:t>
            </a:r>
          </a:p>
        </p:txBody>
      </p:sp>
      <p:sp>
        <p:nvSpPr>
          <p:cNvPr id="25" name="Text Placeholder 2">
            <a:extLst>
              <a:ext uri="{FF2B5EF4-FFF2-40B4-BE49-F238E27FC236}">
                <a16:creationId xmlns:a16="http://schemas.microsoft.com/office/drawing/2014/main" id="{3E82F5EE-1C37-2FA4-1CA6-F76F784EBDF2}"/>
              </a:ext>
            </a:extLst>
          </p:cNvPr>
          <p:cNvSpPr>
            <a:spLocks noGrp="1"/>
          </p:cNvSpPr>
          <p:nvPr>
            <p:ph type="body" sz="quarter" idx="25"/>
          </p:nvPr>
        </p:nvSpPr>
        <p:spPr>
          <a:xfrm>
            <a:off x="7494146"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4">
            <a:extLst>
              <a:ext uri="{FF2B5EF4-FFF2-40B4-BE49-F238E27FC236}">
                <a16:creationId xmlns:a16="http://schemas.microsoft.com/office/drawing/2014/main" id="{B71ED8A3-97B7-3089-DE8A-0C86DD14B0AD}"/>
              </a:ext>
            </a:extLst>
          </p:cNvPr>
          <p:cNvSpPr>
            <a:spLocks noGrp="1"/>
          </p:cNvSpPr>
          <p:nvPr>
            <p:ph type="body" sz="quarter" idx="26" hasCustomPrompt="1"/>
          </p:nvPr>
        </p:nvSpPr>
        <p:spPr>
          <a:xfrm>
            <a:off x="7597941" y="2972627"/>
            <a:ext cx="1820905" cy="817637"/>
          </a:xfrm>
        </p:spPr>
        <p:txBody>
          <a:bodyPr/>
          <a:lstStyle>
            <a:lvl1pPr algn="ctr">
              <a:defRPr b="0">
                <a:solidFill>
                  <a:schemeClr val="accent1"/>
                </a:solidFill>
              </a:defRPr>
            </a:lvl1pPr>
          </a:lstStyle>
          <a:p>
            <a:pPr lvl="0"/>
            <a:r>
              <a:rPr lang="en-US"/>
              <a:t>Title here</a:t>
            </a:r>
          </a:p>
        </p:txBody>
      </p:sp>
      <p:sp>
        <p:nvSpPr>
          <p:cNvPr id="27" name="Picture Placeholder 17">
            <a:extLst>
              <a:ext uri="{FF2B5EF4-FFF2-40B4-BE49-F238E27FC236}">
                <a16:creationId xmlns:a16="http://schemas.microsoft.com/office/drawing/2014/main" id="{D328D6B4-177A-5368-43F2-68203D1738B4}"/>
              </a:ext>
            </a:extLst>
          </p:cNvPr>
          <p:cNvSpPr>
            <a:spLocks noGrp="1"/>
          </p:cNvSpPr>
          <p:nvPr>
            <p:ph type="pic" sz="quarter" idx="27"/>
          </p:nvPr>
        </p:nvSpPr>
        <p:spPr>
          <a:xfrm>
            <a:off x="7948006" y="1944358"/>
            <a:ext cx="1120775" cy="919162"/>
          </a:xfrm>
        </p:spPr>
        <p:txBody>
          <a:bodyPr/>
          <a:lstStyle/>
          <a:p>
            <a:r>
              <a:rPr lang="en-US"/>
              <a:t>Click icon to add picture</a:t>
            </a:r>
          </a:p>
        </p:txBody>
      </p:sp>
      <p:sp>
        <p:nvSpPr>
          <p:cNvPr id="28" name="Text Placeholder 2">
            <a:extLst>
              <a:ext uri="{FF2B5EF4-FFF2-40B4-BE49-F238E27FC236}">
                <a16:creationId xmlns:a16="http://schemas.microsoft.com/office/drawing/2014/main" id="{E22C3C96-C185-D619-7E2E-8C06A9F93B74}"/>
              </a:ext>
            </a:extLst>
          </p:cNvPr>
          <p:cNvSpPr>
            <a:spLocks noGrp="1"/>
          </p:cNvSpPr>
          <p:nvPr>
            <p:ph type="body" sz="quarter" idx="28"/>
          </p:nvPr>
        </p:nvSpPr>
        <p:spPr>
          <a:xfrm>
            <a:off x="9832062" y="3886414"/>
            <a:ext cx="2028494" cy="2532808"/>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4">
            <a:extLst>
              <a:ext uri="{FF2B5EF4-FFF2-40B4-BE49-F238E27FC236}">
                <a16:creationId xmlns:a16="http://schemas.microsoft.com/office/drawing/2014/main" id="{46CEDEEE-4B12-4A82-1847-A55E69EB0ABA}"/>
              </a:ext>
            </a:extLst>
          </p:cNvPr>
          <p:cNvSpPr>
            <a:spLocks noGrp="1"/>
          </p:cNvSpPr>
          <p:nvPr>
            <p:ph type="body" sz="quarter" idx="29" hasCustomPrompt="1"/>
          </p:nvPr>
        </p:nvSpPr>
        <p:spPr>
          <a:xfrm>
            <a:off x="9935857" y="2972627"/>
            <a:ext cx="1820905" cy="817637"/>
          </a:xfrm>
        </p:spPr>
        <p:txBody>
          <a:bodyPr/>
          <a:lstStyle>
            <a:lvl1pPr algn="ctr">
              <a:defRPr b="0">
                <a:solidFill>
                  <a:schemeClr val="accent1"/>
                </a:solidFill>
              </a:defRPr>
            </a:lvl1pPr>
          </a:lstStyle>
          <a:p>
            <a:pPr lvl="0"/>
            <a:r>
              <a:rPr lang="en-US"/>
              <a:t>Title here</a:t>
            </a:r>
          </a:p>
        </p:txBody>
      </p:sp>
      <p:sp>
        <p:nvSpPr>
          <p:cNvPr id="30" name="Picture Placeholder 17">
            <a:extLst>
              <a:ext uri="{FF2B5EF4-FFF2-40B4-BE49-F238E27FC236}">
                <a16:creationId xmlns:a16="http://schemas.microsoft.com/office/drawing/2014/main" id="{1E44623B-5BA3-6EF4-C44A-BB399B279C1A}"/>
              </a:ext>
            </a:extLst>
          </p:cNvPr>
          <p:cNvSpPr>
            <a:spLocks noGrp="1"/>
          </p:cNvSpPr>
          <p:nvPr>
            <p:ph type="pic" sz="quarter" idx="30"/>
          </p:nvPr>
        </p:nvSpPr>
        <p:spPr>
          <a:xfrm>
            <a:off x="10285922" y="1944358"/>
            <a:ext cx="1120775" cy="919162"/>
          </a:xfrm>
        </p:spPr>
        <p:txBody>
          <a:bodyPr/>
          <a:lstStyle/>
          <a:p>
            <a:r>
              <a:rPr lang="en-US"/>
              <a:t>Click icon to add picture</a:t>
            </a:r>
          </a:p>
        </p:txBody>
      </p:sp>
      <p:sp>
        <p:nvSpPr>
          <p:cNvPr id="4" name="Title 1">
            <a:extLst>
              <a:ext uri="{FF2B5EF4-FFF2-40B4-BE49-F238E27FC236}">
                <a16:creationId xmlns:a16="http://schemas.microsoft.com/office/drawing/2014/main" id="{44216653-1C7B-F054-DFC2-FC7A046E4A78}"/>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73A42A70-D52E-878E-AA87-94574F4C007A}"/>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547618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4title_tex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1D8CB20-B0C1-A94A-B1E7-80836EF44AAB}"/>
              </a:ext>
            </a:extLst>
          </p:cNvPr>
          <p:cNvSpPr>
            <a:spLocks noGrp="1"/>
          </p:cNvSpPr>
          <p:nvPr>
            <p:ph type="body" sz="quarter" idx="13" hasCustomPrompt="1"/>
          </p:nvPr>
        </p:nvSpPr>
        <p:spPr>
          <a:xfrm>
            <a:off x="431190" y="2889990"/>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3" name="Picture Placeholder 12">
            <a:extLst>
              <a:ext uri="{FF2B5EF4-FFF2-40B4-BE49-F238E27FC236}">
                <a16:creationId xmlns:a16="http://schemas.microsoft.com/office/drawing/2014/main" id="{A4E77383-C005-DB81-D356-7F1C8FC3D8F7}"/>
              </a:ext>
            </a:extLst>
          </p:cNvPr>
          <p:cNvSpPr>
            <a:spLocks noGrp="1"/>
          </p:cNvSpPr>
          <p:nvPr>
            <p:ph type="pic" sz="quarter" idx="16" hasCustomPrompt="1"/>
          </p:nvPr>
        </p:nvSpPr>
        <p:spPr>
          <a:xfrm>
            <a:off x="410871" y="2078965"/>
            <a:ext cx="659613" cy="626661"/>
          </a:xfrm>
        </p:spPr>
        <p:txBody>
          <a:bodyPr/>
          <a:lstStyle>
            <a:lvl1pPr>
              <a:defRPr sz="1400" b="0"/>
            </a:lvl1pPr>
          </a:lstStyle>
          <a:p>
            <a:r>
              <a:rPr lang="en-US"/>
              <a:t>Big Icon</a:t>
            </a:r>
          </a:p>
          <a:p>
            <a:endParaRPr lang="en-US"/>
          </a:p>
        </p:txBody>
      </p:sp>
      <p:sp>
        <p:nvSpPr>
          <p:cNvPr id="4" name="Text Placeholder 17">
            <a:extLst>
              <a:ext uri="{FF2B5EF4-FFF2-40B4-BE49-F238E27FC236}">
                <a16:creationId xmlns:a16="http://schemas.microsoft.com/office/drawing/2014/main" id="{4ADC9FCB-12F7-7AC2-BA8F-AE04718AEB1E}"/>
              </a:ext>
            </a:extLst>
          </p:cNvPr>
          <p:cNvSpPr>
            <a:spLocks noGrp="1"/>
          </p:cNvSpPr>
          <p:nvPr>
            <p:ph type="body" sz="quarter" idx="19"/>
          </p:nvPr>
        </p:nvSpPr>
        <p:spPr>
          <a:xfrm>
            <a:off x="410870" y="3257534"/>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US"/>
              <a:t>Click to edit Master text styles</a:t>
            </a:r>
          </a:p>
        </p:txBody>
      </p:sp>
      <p:sp>
        <p:nvSpPr>
          <p:cNvPr id="19" name="Text Placeholder 4">
            <a:extLst>
              <a:ext uri="{FF2B5EF4-FFF2-40B4-BE49-F238E27FC236}">
                <a16:creationId xmlns:a16="http://schemas.microsoft.com/office/drawing/2014/main" id="{3680A47D-AB8D-789D-57B0-511ACFE8F4B1}"/>
              </a:ext>
            </a:extLst>
          </p:cNvPr>
          <p:cNvSpPr>
            <a:spLocks noGrp="1"/>
          </p:cNvSpPr>
          <p:nvPr>
            <p:ph type="body" sz="quarter" idx="20" hasCustomPrompt="1"/>
          </p:nvPr>
        </p:nvSpPr>
        <p:spPr>
          <a:xfrm>
            <a:off x="410870" y="5260698"/>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0" name="Picture Placeholder 12">
            <a:extLst>
              <a:ext uri="{FF2B5EF4-FFF2-40B4-BE49-F238E27FC236}">
                <a16:creationId xmlns:a16="http://schemas.microsoft.com/office/drawing/2014/main" id="{3D9A165A-3134-76E4-0DDE-19348564C98D}"/>
              </a:ext>
            </a:extLst>
          </p:cNvPr>
          <p:cNvSpPr>
            <a:spLocks noGrp="1"/>
          </p:cNvSpPr>
          <p:nvPr>
            <p:ph type="pic" sz="quarter" idx="21" hasCustomPrompt="1"/>
          </p:nvPr>
        </p:nvSpPr>
        <p:spPr>
          <a:xfrm>
            <a:off x="410871" y="4449673"/>
            <a:ext cx="659613" cy="626661"/>
          </a:xfrm>
        </p:spPr>
        <p:txBody>
          <a:bodyPr/>
          <a:lstStyle>
            <a:lvl1pPr>
              <a:defRPr sz="1400" b="0"/>
            </a:lvl1pPr>
          </a:lstStyle>
          <a:p>
            <a:r>
              <a:rPr lang="en-US"/>
              <a:t>Big Icon</a:t>
            </a:r>
          </a:p>
          <a:p>
            <a:endParaRPr lang="en-US"/>
          </a:p>
        </p:txBody>
      </p:sp>
      <p:sp>
        <p:nvSpPr>
          <p:cNvPr id="21" name="Text Placeholder 17">
            <a:extLst>
              <a:ext uri="{FF2B5EF4-FFF2-40B4-BE49-F238E27FC236}">
                <a16:creationId xmlns:a16="http://schemas.microsoft.com/office/drawing/2014/main" id="{2D80AF78-AD22-6F04-3EF3-2FC1AD626CD7}"/>
              </a:ext>
            </a:extLst>
          </p:cNvPr>
          <p:cNvSpPr>
            <a:spLocks noGrp="1"/>
          </p:cNvSpPr>
          <p:nvPr>
            <p:ph type="body" sz="quarter" idx="22"/>
          </p:nvPr>
        </p:nvSpPr>
        <p:spPr>
          <a:xfrm>
            <a:off x="410870" y="5628242"/>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US"/>
              <a:t>Click to edit Master text styles</a:t>
            </a:r>
          </a:p>
        </p:txBody>
      </p:sp>
      <p:sp>
        <p:nvSpPr>
          <p:cNvPr id="22" name="Text Placeholder 4">
            <a:extLst>
              <a:ext uri="{FF2B5EF4-FFF2-40B4-BE49-F238E27FC236}">
                <a16:creationId xmlns:a16="http://schemas.microsoft.com/office/drawing/2014/main" id="{FAD6A31B-3E8A-F5DC-44DC-0AD3B2E9FECE}"/>
              </a:ext>
            </a:extLst>
          </p:cNvPr>
          <p:cNvSpPr>
            <a:spLocks noGrp="1"/>
          </p:cNvSpPr>
          <p:nvPr>
            <p:ph type="body" sz="quarter" idx="23" hasCustomPrompt="1"/>
          </p:nvPr>
        </p:nvSpPr>
        <p:spPr>
          <a:xfrm>
            <a:off x="6295520" y="2889990"/>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3" name="Picture Placeholder 12">
            <a:extLst>
              <a:ext uri="{FF2B5EF4-FFF2-40B4-BE49-F238E27FC236}">
                <a16:creationId xmlns:a16="http://schemas.microsoft.com/office/drawing/2014/main" id="{F8D165A3-AB1E-182B-AF93-5D77F006ED8B}"/>
              </a:ext>
            </a:extLst>
          </p:cNvPr>
          <p:cNvSpPr>
            <a:spLocks noGrp="1"/>
          </p:cNvSpPr>
          <p:nvPr>
            <p:ph type="pic" sz="quarter" idx="24" hasCustomPrompt="1"/>
          </p:nvPr>
        </p:nvSpPr>
        <p:spPr>
          <a:xfrm>
            <a:off x="6295521" y="2078965"/>
            <a:ext cx="659613" cy="626661"/>
          </a:xfrm>
        </p:spPr>
        <p:txBody>
          <a:bodyPr/>
          <a:lstStyle>
            <a:lvl1pPr>
              <a:defRPr sz="1400" b="0"/>
            </a:lvl1pPr>
          </a:lstStyle>
          <a:p>
            <a:r>
              <a:rPr lang="en-US"/>
              <a:t>Big Icon</a:t>
            </a:r>
          </a:p>
          <a:p>
            <a:endParaRPr lang="en-US"/>
          </a:p>
        </p:txBody>
      </p:sp>
      <p:sp>
        <p:nvSpPr>
          <p:cNvPr id="24" name="Text Placeholder 17">
            <a:extLst>
              <a:ext uri="{FF2B5EF4-FFF2-40B4-BE49-F238E27FC236}">
                <a16:creationId xmlns:a16="http://schemas.microsoft.com/office/drawing/2014/main" id="{353F1CD4-87DE-82AD-594E-E3F5064F7754}"/>
              </a:ext>
            </a:extLst>
          </p:cNvPr>
          <p:cNvSpPr>
            <a:spLocks noGrp="1"/>
          </p:cNvSpPr>
          <p:nvPr>
            <p:ph type="body" sz="quarter" idx="25"/>
          </p:nvPr>
        </p:nvSpPr>
        <p:spPr>
          <a:xfrm>
            <a:off x="6295520" y="3257534"/>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US"/>
              <a:t>Click to edit Master text styles</a:t>
            </a:r>
          </a:p>
        </p:txBody>
      </p:sp>
      <p:sp>
        <p:nvSpPr>
          <p:cNvPr id="25" name="Text Placeholder 4">
            <a:extLst>
              <a:ext uri="{FF2B5EF4-FFF2-40B4-BE49-F238E27FC236}">
                <a16:creationId xmlns:a16="http://schemas.microsoft.com/office/drawing/2014/main" id="{FD3B5923-D014-9772-98B6-19DBBAB52FDD}"/>
              </a:ext>
            </a:extLst>
          </p:cNvPr>
          <p:cNvSpPr>
            <a:spLocks noGrp="1"/>
          </p:cNvSpPr>
          <p:nvPr>
            <p:ph type="body" sz="quarter" idx="26" hasCustomPrompt="1"/>
          </p:nvPr>
        </p:nvSpPr>
        <p:spPr>
          <a:xfrm>
            <a:off x="6295520" y="5260698"/>
            <a:ext cx="5442630" cy="337718"/>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baseline="0">
                <a:latin typeface="+mj-lt"/>
              </a:defRPr>
            </a:lvl1pPr>
          </a:lstStyle>
          <a:p>
            <a:pPr lvl="0"/>
            <a:r>
              <a:rPr lang="en-US"/>
              <a:t>Title</a:t>
            </a:r>
          </a:p>
        </p:txBody>
      </p:sp>
      <p:sp>
        <p:nvSpPr>
          <p:cNvPr id="26" name="Picture Placeholder 12">
            <a:extLst>
              <a:ext uri="{FF2B5EF4-FFF2-40B4-BE49-F238E27FC236}">
                <a16:creationId xmlns:a16="http://schemas.microsoft.com/office/drawing/2014/main" id="{4617B73F-CA01-7304-B6B3-3CBC2AE16F5E}"/>
              </a:ext>
            </a:extLst>
          </p:cNvPr>
          <p:cNvSpPr>
            <a:spLocks noGrp="1"/>
          </p:cNvSpPr>
          <p:nvPr>
            <p:ph type="pic" sz="quarter" idx="27" hasCustomPrompt="1"/>
          </p:nvPr>
        </p:nvSpPr>
        <p:spPr>
          <a:xfrm>
            <a:off x="6295521" y="4449673"/>
            <a:ext cx="659613" cy="626661"/>
          </a:xfrm>
        </p:spPr>
        <p:txBody>
          <a:bodyPr/>
          <a:lstStyle>
            <a:lvl1pPr>
              <a:defRPr sz="1400" b="0"/>
            </a:lvl1pPr>
          </a:lstStyle>
          <a:p>
            <a:r>
              <a:rPr lang="en-US"/>
              <a:t>Big Icon</a:t>
            </a:r>
          </a:p>
          <a:p>
            <a:endParaRPr lang="en-US"/>
          </a:p>
        </p:txBody>
      </p:sp>
      <p:sp>
        <p:nvSpPr>
          <p:cNvPr id="27" name="Text Placeholder 17">
            <a:extLst>
              <a:ext uri="{FF2B5EF4-FFF2-40B4-BE49-F238E27FC236}">
                <a16:creationId xmlns:a16="http://schemas.microsoft.com/office/drawing/2014/main" id="{B1BAB0AA-C96B-8ABF-F4AE-6E5DC8CBEDD5}"/>
              </a:ext>
            </a:extLst>
          </p:cNvPr>
          <p:cNvSpPr>
            <a:spLocks noGrp="1"/>
          </p:cNvSpPr>
          <p:nvPr>
            <p:ph type="body" sz="quarter" idx="28"/>
          </p:nvPr>
        </p:nvSpPr>
        <p:spPr>
          <a:xfrm>
            <a:off x="6295520" y="5628242"/>
            <a:ext cx="5442630" cy="960332"/>
          </a:xfr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0" i="0" baseline="0">
                <a:latin typeface="+mn-lt"/>
                <a:ea typeface="Roboto Thin" panose="02000000000000000000" pitchFamily="2" charset="0"/>
              </a:defRPr>
            </a:lvl1pPr>
          </a:lstStyle>
          <a:p>
            <a:pPr lvl="0"/>
            <a:r>
              <a:rPr lang="en-US"/>
              <a:t>Click to edit Master text styles</a:t>
            </a:r>
          </a:p>
        </p:txBody>
      </p:sp>
      <p:sp>
        <p:nvSpPr>
          <p:cNvPr id="11" name="Title 1">
            <a:extLst>
              <a:ext uri="{FF2B5EF4-FFF2-40B4-BE49-F238E27FC236}">
                <a16:creationId xmlns:a16="http://schemas.microsoft.com/office/drawing/2014/main" id="{01E35E24-2F5E-091B-86E4-3E233ACA6A59}"/>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2" name="Text Placeholder 5">
            <a:extLst>
              <a:ext uri="{FF2B5EF4-FFF2-40B4-BE49-F238E27FC236}">
                <a16:creationId xmlns:a16="http://schemas.microsoft.com/office/drawing/2014/main" id="{12B29866-4099-55BF-5D9F-9F13103B8ECD}"/>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3161780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006E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C26F9-4486-C223-DBF4-8A71B6D440B3}"/>
              </a:ext>
            </a:extLst>
          </p:cNvPr>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a:noFill/>
        </p:spPr>
      </p:pic>
      <p:sp>
        <p:nvSpPr>
          <p:cNvPr id="3" name="Text Placeholder 4">
            <a:extLst>
              <a:ext uri="{FF2B5EF4-FFF2-40B4-BE49-F238E27FC236}">
                <a16:creationId xmlns:a16="http://schemas.microsoft.com/office/drawing/2014/main" id="{C88C1FB0-2C42-D65F-B42E-664B33AE2821}"/>
              </a:ext>
            </a:extLst>
          </p:cNvPr>
          <p:cNvSpPr>
            <a:spLocks noGrp="1"/>
          </p:cNvSpPr>
          <p:nvPr>
            <p:ph type="body" sz="quarter" idx="13" hasCustomPrompt="1"/>
          </p:nvPr>
        </p:nvSpPr>
        <p:spPr>
          <a:xfrm>
            <a:off x="413836"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4" name="Text Placeholder 17">
            <a:extLst>
              <a:ext uri="{FF2B5EF4-FFF2-40B4-BE49-F238E27FC236}">
                <a16:creationId xmlns:a16="http://schemas.microsoft.com/office/drawing/2014/main" id="{05E46457-EEB3-FCC5-5912-EE019D116834}"/>
              </a:ext>
            </a:extLst>
          </p:cNvPr>
          <p:cNvSpPr>
            <a:spLocks noGrp="1"/>
          </p:cNvSpPr>
          <p:nvPr>
            <p:ph type="body" sz="quarter" idx="19" hasCustomPrompt="1"/>
          </p:nvPr>
        </p:nvSpPr>
        <p:spPr>
          <a:xfrm>
            <a:off x="393740"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6" name="Picture Placeholder 7">
            <a:extLst>
              <a:ext uri="{FF2B5EF4-FFF2-40B4-BE49-F238E27FC236}">
                <a16:creationId xmlns:a16="http://schemas.microsoft.com/office/drawing/2014/main" id="{D4A6AF36-49BD-37AD-DBE5-4698B2CBC2A0}"/>
              </a:ext>
            </a:extLst>
          </p:cNvPr>
          <p:cNvSpPr>
            <a:spLocks noGrp="1"/>
          </p:cNvSpPr>
          <p:nvPr>
            <p:ph type="pic" sz="quarter" idx="29"/>
          </p:nvPr>
        </p:nvSpPr>
        <p:spPr>
          <a:xfrm>
            <a:off x="760589" y="150722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12" name="Text Placeholder 4">
            <a:extLst>
              <a:ext uri="{FF2B5EF4-FFF2-40B4-BE49-F238E27FC236}">
                <a16:creationId xmlns:a16="http://schemas.microsoft.com/office/drawing/2014/main" id="{34574FA3-C9FC-812C-8E79-5292FEDDBDDA}"/>
              </a:ext>
            </a:extLst>
          </p:cNvPr>
          <p:cNvSpPr>
            <a:spLocks noGrp="1"/>
          </p:cNvSpPr>
          <p:nvPr>
            <p:ph type="body" sz="quarter" idx="30" hasCustomPrompt="1"/>
          </p:nvPr>
        </p:nvSpPr>
        <p:spPr>
          <a:xfrm>
            <a:off x="3322770"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13" name="Text Placeholder 17">
            <a:extLst>
              <a:ext uri="{FF2B5EF4-FFF2-40B4-BE49-F238E27FC236}">
                <a16:creationId xmlns:a16="http://schemas.microsoft.com/office/drawing/2014/main" id="{6106D724-A602-FC17-D97A-6041422F3E31}"/>
              </a:ext>
            </a:extLst>
          </p:cNvPr>
          <p:cNvSpPr>
            <a:spLocks noGrp="1"/>
          </p:cNvSpPr>
          <p:nvPr>
            <p:ph type="body" sz="quarter" idx="31" hasCustomPrompt="1"/>
          </p:nvPr>
        </p:nvSpPr>
        <p:spPr>
          <a:xfrm>
            <a:off x="3302674"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14" name="Picture Placeholder 7">
            <a:extLst>
              <a:ext uri="{FF2B5EF4-FFF2-40B4-BE49-F238E27FC236}">
                <a16:creationId xmlns:a16="http://schemas.microsoft.com/office/drawing/2014/main" id="{87D630DB-BFFB-76BD-82E6-0A74EDBC9AB3}"/>
              </a:ext>
            </a:extLst>
          </p:cNvPr>
          <p:cNvSpPr>
            <a:spLocks noGrp="1"/>
          </p:cNvSpPr>
          <p:nvPr>
            <p:ph type="pic" sz="quarter" idx="32"/>
          </p:nvPr>
        </p:nvSpPr>
        <p:spPr>
          <a:xfrm>
            <a:off x="3669523" y="1494076"/>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17" name="Text Placeholder 4">
            <a:extLst>
              <a:ext uri="{FF2B5EF4-FFF2-40B4-BE49-F238E27FC236}">
                <a16:creationId xmlns:a16="http://schemas.microsoft.com/office/drawing/2014/main" id="{B47D577D-2A06-31B5-D7EB-5C95FE1D9903}"/>
              </a:ext>
            </a:extLst>
          </p:cNvPr>
          <p:cNvSpPr>
            <a:spLocks noGrp="1"/>
          </p:cNvSpPr>
          <p:nvPr>
            <p:ph type="body" sz="quarter" idx="33" hasCustomPrompt="1"/>
          </p:nvPr>
        </p:nvSpPr>
        <p:spPr>
          <a:xfrm>
            <a:off x="6211607" y="313643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18" name="Text Placeholder 17">
            <a:extLst>
              <a:ext uri="{FF2B5EF4-FFF2-40B4-BE49-F238E27FC236}">
                <a16:creationId xmlns:a16="http://schemas.microsoft.com/office/drawing/2014/main" id="{9FA7159A-5E2D-5DE6-D8EC-1804E8F56D17}"/>
              </a:ext>
            </a:extLst>
          </p:cNvPr>
          <p:cNvSpPr>
            <a:spLocks noGrp="1"/>
          </p:cNvSpPr>
          <p:nvPr>
            <p:ph type="body" sz="quarter" idx="34" hasCustomPrompt="1"/>
          </p:nvPr>
        </p:nvSpPr>
        <p:spPr>
          <a:xfrm>
            <a:off x="6191511" y="350049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19" name="Picture Placeholder 7">
            <a:extLst>
              <a:ext uri="{FF2B5EF4-FFF2-40B4-BE49-F238E27FC236}">
                <a16:creationId xmlns:a16="http://schemas.microsoft.com/office/drawing/2014/main" id="{269D743C-6C1E-DACF-852F-DACCF753378E}"/>
              </a:ext>
            </a:extLst>
          </p:cNvPr>
          <p:cNvSpPr>
            <a:spLocks noGrp="1"/>
          </p:cNvSpPr>
          <p:nvPr>
            <p:ph type="pic" sz="quarter" idx="35"/>
          </p:nvPr>
        </p:nvSpPr>
        <p:spPr>
          <a:xfrm>
            <a:off x="6558360" y="150722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20" name="Text Placeholder 4">
            <a:extLst>
              <a:ext uri="{FF2B5EF4-FFF2-40B4-BE49-F238E27FC236}">
                <a16:creationId xmlns:a16="http://schemas.microsoft.com/office/drawing/2014/main" id="{E336A3C2-21EB-E72D-6687-78705B736E32}"/>
              </a:ext>
            </a:extLst>
          </p:cNvPr>
          <p:cNvSpPr>
            <a:spLocks noGrp="1"/>
          </p:cNvSpPr>
          <p:nvPr>
            <p:ph type="body" sz="quarter" idx="36" hasCustomPrompt="1"/>
          </p:nvPr>
        </p:nvSpPr>
        <p:spPr>
          <a:xfrm>
            <a:off x="393740" y="584769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1" name="Text Placeholder 17">
            <a:extLst>
              <a:ext uri="{FF2B5EF4-FFF2-40B4-BE49-F238E27FC236}">
                <a16:creationId xmlns:a16="http://schemas.microsoft.com/office/drawing/2014/main" id="{89210F48-EBB3-6494-2AEA-2379E2621EA3}"/>
              </a:ext>
            </a:extLst>
          </p:cNvPr>
          <p:cNvSpPr>
            <a:spLocks noGrp="1"/>
          </p:cNvSpPr>
          <p:nvPr>
            <p:ph type="body" sz="quarter" idx="37" hasCustomPrompt="1"/>
          </p:nvPr>
        </p:nvSpPr>
        <p:spPr>
          <a:xfrm>
            <a:off x="373644"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2" name="Picture Placeholder 7">
            <a:extLst>
              <a:ext uri="{FF2B5EF4-FFF2-40B4-BE49-F238E27FC236}">
                <a16:creationId xmlns:a16="http://schemas.microsoft.com/office/drawing/2014/main" id="{F1EE5FCC-0916-581B-C454-1B12D9087326}"/>
              </a:ext>
            </a:extLst>
          </p:cNvPr>
          <p:cNvSpPr>
            <a:spLocks noGrp="1"/>
          </p:cNvSpPr>
          <p:nvPr>
            <p:ph type="pic" sz="quarter" idx="38"/>
          </p:nvPr>
        </p:nvSpPr>
        <p:spPr>
          <a:xfrm>
            <a:off x="740493" y="421848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23" name="Text Placeholder 4">
            <a:extLst>
              <a:ext uri="{FF2B5EF4-FFF2-40B4-BE49-F238E27FC236}">
                <a16:creationId xmlns:a16="http://schemas.microsoft.com/office/drawing/2014/main" id="{D2CC9BF1-35B4-363B-E77C-E1ECD0FA2162}"/>
              </a:ext>
            </a:extLst>
          </p:cNvPr>
          <p:cNvSpPr>
            <a:spLocks noGrp="1"/>
          </p:cNvSpPr>
          <p:nvPr>
            <p:ph type="body" sz="quarter" idx="39" hasCustomPrompt="1"/>
          </p:nvPr>
        </p:nvSpPr>
        <p:spPr>
          <a:xfrm>
            <a:off x="3302674" y="5847699"/>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4" name="Text Placeholder 17">
            <a:extLst>
              <a:ext uri="{FF2B5EF4-FFF2-40B4-BE49-F238E27FC236}">
                <a16:creationId xmlns:a16="http://schemas.microsoft.com/office/drawing/2014/main" id="{74B5A528-72B7-7458-B3EE-5EE48FA04A85}"/>
              </a:ext>
            </a:extLst>
          </p:cNvPr>
          <p:cNvSpPr>
            <a:spLocks noGrp="1"/>
          </p:cNvSpPr>
          <p:nvPr>
            <p:ph type="body" sz="quarter" idx="40" hasCustomPrompt="1"/>
          </p:nvPr>
        </p:nvSpPr>
        <p:spPr>
          <a:xfrm>
            <a:off x="3282578"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5" name="Picture Placeholder 7">
            <a:extLst>
              <a:ext uri="{FF2B5EF4-FFF2-40B4-BE49-F238E27FC236}">
                <a16:creationId xmlns:a16="http://schemas.microsoft.com/office/drawing/2014/main" id="{262237AF-F130-BE47-AFE0-97817DF3B339}"/>
              </a:ext>
            </a:extLst>
          </p:cNvPr>
          <p:cNvSpPr>
            <a:spLocks noGrp="1"/>
          </p:cNvSpPr>
          <p:nvPr>
            <p:ph type="pic" sz="quarter" idx="41"/>
          </p:nvPr>
        </p:nvSpPr>
        <p:spPr>
          <a:xfrm>
            <a:off x="3649427" y="4205336"/>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26" name="Text Placeholder 4">
            <a:extLst>
              <a:ext uri="{FF2B5EF4-FFF2-40B4-BE49-F238E27FC236}">
                <a16:creationId xmlns:a16="http://schemas.microsoft.com/office/drawing/2014/main" id="{9DA4A7B4-3601-00E1-B350-0D84FDF5702B}"/>
              </a:ext>
            </a:extLst>
          </p:cNvPr>
          <p:cNvSpPr>
            <a:spLocks noGrp="1"/>
          </p:cNvSpPr>
          <p:nvPr>
            <p:ph type="body" sz="quarter" idx="42" hasCustomPrompt="1"/>
          </p:nvPr>
        </p:nvSpPr>
        <p:spPr>
          <a:xfrm>
            <a:off x="6191511" y="5696972"/>
            <a:ext cx="2054888" cy="321557"/>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baseline="0">
                <a:solidFill>
                  <a:schemeClr val="bg1"/>
                </a:solidFill>
                <a:latin typeface="+mj-lt"/>
              </a:defRPr>
            </a:lvl1pPr>
          </a:lstStyle>
          <a:p>
            <a:pPr lvl="0"/>
            <a:r>
              <a:rPr lang="en-US"/>
              <a:t>Name</a:t>
            </a:r>
          </a:p>
        </p:txBody>
      </p:sp>
      <p:sp>
        <p:nvSpPr>
          <p:cNvPr id="27" name="Text Placeholder 17">
            <a:extLst>
              <a:ext uri="{FF2B5EF4-FFF2-40B4-BE49-F238E27FC236}">
                <a16:creationId xmlns:a16="http://schemas.microsoft.com/office/drawing/2014/main" id="{AB74AFA8-7457-C814-D26F-B8E49AA43A29}"/>
              </a:ext>
            </a:extLst>
          </p:cNvPr>
          <p:cNvSpPr>
            <a:spLocks noGrp="1"/>
          </p:cNvSpPr>
          <p:nvPr>
            <p:ph type="body" sz="quarter" idx="43" hasCustomPrompt="1"/>
          </p:nvPr>
        </p:nvSpPr>
        <p:spPr>
          <a:xfrm>
            <a:off x="6171415" y="6211751"/>
            <a:ext cx="2095081" cy="410114"/>
          </a:xfr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b="0" i="0" baseline="0">
                <a:solidFill>
                  <a:schemeClr val="bg1"/>
                </a:solidFill>
                <a:latin typeface="+mn-lt"/>
                <a:ea typeface="Roboto Thin" panose="02000000000000000000" pitchFamily="2" charset="0"/>
              </a:defRPr>
            </a:lvl1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Job title</a:t>
            </a:r>
          </a:p>
          <a:p>
            <a:pPr lvl="0"/>
            <a:endParaRPr lang="en-US"/>
          </a:p>
        </p:txBody>
      </p:sp>
      <p:sp>
        <p:nvSpPr>
          <p:cNvPr id="28" name="Picture Placeholder 7">
            <a:extLst>
              <a:ext uri="{FF2B5EF4-FFF2-40B4-BE49-F238E27FC236}">
                <a16:creationId xmlns:a16="http://schemas.microsoft.com/office/drawing/2014/main" id="{4BBAEDC1-F753-A0BF-4850-7EF269B41791}"/>
              </a:ext>
            </a:extLst>
          </p:cNvPr>
          <p:cNvSpPr>
            <a:spLocks noGrp="1"/>
          </p:cNvSpPr>
          <p:nvPr>
            <p:ph type="pic" sz="quarter" idx="44"/>
          </p:nvPr>
        </p:nvSpPr>
        <p:spPr>
          <a:xfrm>
            <a:off x="6538264" y="4218488"/>
            <a:ext cx="1361383" cy="1362641"/>
          </a:xfrm>
          <a:prstGeom prst="ellipse">
            <a:avLst/>
          </a:prstGeom>
          <a:solidFill>
            <a:schemeClr val="tx2"/>
          </a:solidFill>
          <a:ln>
            <a:solidFill>
              <a:schemeClr val="accent6"/>
            </a:solidFill>
          </a:ln>
          <a:effectLst>
            <a:glow rad="101600">
              <a:schemeClr val="accent2">
                <a:satMod val="175000"/>
                <a:alpha val="40000"/>
              </a:schemeClr>
            </a:glow>
          </a:effectLst>
        </p:spPr>
        <p:txBody>
          <a:bodyPr/>
          <a:lstStyle/>
          <a:p>
            <a:r>
              <a:rPr lang="en-US"/>
              <a:t>Click icon to add picture</a:t>
            </a:r>
          </a:p>
        </p:txBody>
      </p:sp>
      <p:sp>
        <p:nvSpPr>
          <p:cNvPr id="15" name="Title 1">
            <a:extLst>
              <a:ext uri="{FF2B5EF4-FFF2-40B4-BE49-F238E27FC236}">
                <a16:creationId xmlns:a16="http://schemas.microsoft.com/office/drawing/2014/main" id="{3993D172-7989-70CA-C31D-8E86E1D4EC36}"/>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pic>
        <p:nvPicPr>
          <p:cNvPr id="29" name="Google Shape;70;p1">
            <a:extLst>
              <a:ext uri="{FF2B5EF4-FFF2-40B4-BE49-F238E27FC236}">
                <a16:creationId xmlns:a16="http://schemas.microsoft.com/office/drawing/2014/main" id="{E5362F33-F04B-B214-003D-D4C07B66C402}"/>
              </a:ext>
            </a:extLst>
          </p:cNvPr>
          <p:cNvPicPr preferRelativeResize="0"/>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739442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age picture on white 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20AAC03E-4C76-6CBD-71DC-41938F15616E}"/>
              </a:ext>
            </a:extLst>
          </p:cNvPr>
          <p:cNvSpPr>
            <a:spLocks noGrp="1"/>
          </p:cNvSpPr>
          <p:nvPr>
            <p:ph type="pic" sz="quarter" idx="16"/>
          </p:nvPr>
        </p:nvSpPr>
        <p:spPr>
          <a:xfrm>
            <a:off x="6758602" y="946554"/>
            <a:ext cx="5433398" cy="5911446"/>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p:spPr>
        <p:txBody>
          <a:bodyPr wrap="square">
            <a:noAutofit/>
          </a:bodyPr>
          <a:lstStyle/>
          <a:p>
            <a:r>
              <a:rPr lang="en-US"/>
              <a:t>Click icon to add picture</a:t>
            </a:r>
          </a:p>
        </p:txBody>
      </p:sp>
      <p:sp>
        <p:nvSpPr>
          <p:cNvPr id="11" name="Text Placeholder 8">
            <a:extLst>
              <a:ext uri="{FF2B5EF4-FFF2-40B4-BE49-F238E27FC236}">
                <a16:creationId xmlns:a16="http://schemas.microsoft.com/office/drawing/2014/main" id="{7AAD9224-AA82-174A-E906-BDEC0D25FEA2}"/>
              </a:ext>
            </a:extLst>
          </p:cNvPr>
          <p:cNvSpPr>
            <a:spLocks noGrp="1"/>
          </p:cNvSpPr>
          <p:nvPr>
            <p:ph type="body" sz="quarter" idx="10"/>
          </p:nvPr>
        </p:nvSpPr>
        <p:spPr>
          <a:xfrm>
            <a:off x="412220" y="1871625"/>
            <a:ext cx="5663460"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a:extLst>
              <a:ext uri="{FF2B5EF4-FFF2-40B4-BE49-F238E27FC236}">
                <a16:creationId xmlns:a16="http://schemas.microsoft.com/office/drawing/2014/main" id="{7E37BE14-6D90-437F-833E-23596E119919}"/>
              </a:ext>
            </a:extLst>
          </p:cNvPr>
          <p:cNvSpPr>
            <a:spLocks noGrp="1"/>
          </p:cNvSpPr>
          <p:nvPr>
            <p:ph type="title" hasCustomPrompt="1"/>
          </p:nvPr>
        </p:nvSpPr>
        <p:spPr>
          <a:xfrm>
            <a:off x="400051" y="720725"/>
            <a:ext cx="6722110"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5" name="Text Placeholder 5">
            <a:extLst>
              <a:ext uri="{FF2B5EF4-FFF2-40B4-BE49-F238E27FC236}">
                <a16:creationId xmlns:a16="http://schemas.microsoft.com/office/drawing/2014/main" id="{43E71017-CCAB-F183-EF2F-E3603E0BEDEE}"/>
              </a:ext>
            </a:extLst>
          </p:cNvPr>
          <p:cNvSpPr>
            <a:spLocks noGrp="1"/>
          </p:cNvSpPr>
          <p:nvPr>
            <p:ph type="body" sz="quarter" idx="11" hasCustomPrompt="1"/>
          </p:nvPr>
        </p:nvSpPr>
        <p:spPr>
          <a:xfrm>
            <a:off x="404432" y="1341737"/>
            <a:ext cx="6716234"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147312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B-red on white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A135E-E729-23DB-8DAE-F1890CFABC22}"/>
              </a:ext>
            </a:extLst>
          </p:cNvPr>
          <p:cNvPicPr>
            <a:picLocks noChangeAspect="1"/>
          </p:cNvPicPr>
          <p:nvPr userDrawn="1"/>
        </p:nvPicPr>
        <p:blipFill rotWithShape="1">
          <a:blip r:embed="rId2"/>
          <a:srcRect r="22117" b="15649"/>
          <a:stretch/>
        </p:blipFill>
        <p:spPr>
          <a:xfrm>
            <a:off x="8490857" y="2845232"/>
            <a:ext cx="3701143" cy="4012768"/>
          </a:xfrm>
          <a:prstGeom prst="rect">
            <a:avLst/>
          </a:prstGeom>
        </p:spPr>
      </p:pic>
      <p:sp>
        <p:nvSpPr>
          <p:cNvPr id="4" name="Text Placeholder 8">
            <a:extLst>
              <a:ext uri="{FF2B5EF4-FFF2-40B4-BE49-F238E27FC236}">
                <a16:creationId xmlns:a16="http://schemas.microsoft.com/office/drawing/2014/main" id="{E64C2903-99FA-4335-ED9B-6079045898DD}"/>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2EF4F6F9-D31D-589B-66E3-89DFF9F19349}"/>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0" name="Text Placeholder 5">
            <a:extLst>
              <a:ext uri="{FF2B5EF4-FFF2-40B4-BE49-F238E27FC236}">
                <a16:creationId xmlns:a16="http://schemas.microsoft.com/office/drawing/2014/main" id="{DFF1EE1C-BF6D-4578-7931-2B4E755E8C1B}"/>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41192392"/>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53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p:bg>
      <p:bgPr>
        <a:solidFill>
          <a:srgbClr val="006E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12CAA6-DF32-C7E6-E2F8-493AED394DD5}"/>
              </a:ext>
            </a:extLst>
          </p:cNvPr>
          <p:cNvSpPr>
            <a:spLocks noGrp="1"/>
          </p:cNvSpPr>
          <p:nvPr>
            <p:ph type="subTitle" idx="1" hasCustomPrompt="1"/>
          </p:nvPr>
        </p:nvSpPr>
        <p:spPr>
          <a:xfrm>
            <a:off x="402061" y="3512976"/>
            <a:ext cx="3994950" cy="1655762"/>
          </a:xfrm>
          <a:prstGeom prst="rect">
            <a:avLst/>
          </a:prstGeom>
          <a:solidFill>
            <a:srgbClr val="006EFF"/>
          </a:solidFill>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a:t>
            </a:r>
          </a:p>
          <a:p>
            <a:r>
              <a:rPr lang="en-US"/>
              <a:t>Job title</a:t>
            </a:r>
          </a:p>
        </p:txBody>
      </p:sp>
      <p:sp>
        <p:nvSpPr>
          <p:cNvPr id="8" name="Title 7">
            <a:extLst>
              <a:ext uri="{FF2B5EF4-FFF2-40B4-BE49-F238E27FC236}">
                <a16:creationId xmlns:a16="http://schemas.microsoft.com/office/drawing/2014/main" id="{E9E174FA-5969-AE40-A6B3-8C321473C8EF}"/>
              </a:ext>
            </a:extLst>
          </p:cNvPr>
          <p:cNvSpPr>
            <a:spLocks noGrp="1"/>
          </p:cNvSpPr>
          <p:nvPr>
            <p:ph type="title"/>
          </p:nvPr>
        </p:nvSpPr>
        <p:spPr>
          <a:xfrm>
            <a:off x="402060" y="2007494"/>
            <a:ext cx="6400799" cy="1325563"/>
          </a:xfrm>
          <a:prstGeom prst="rect">
            <a:avLst/>
          </a:prstGeom>
        </p:spPr>
        <p:txBody>
          <a:bodyPr>
            <a:noAutofit/>
          </a:bodyPr>
          <a:lstStyle>
            <a:lvl1pPr>
              <a:defRPr sz="4800" b="1">
                <a:solidFill>
                  <a:schemeClr val="bg1"/>
                </a:solidFill>
              </a:defRPr>
            </a:lvl1pPr>
          </a:lstStyle>
          <a:p>
            <a:r>
              <a:rPr lang="en-US"/>
              <a:t>Click to edit Master title style</a:t>
            </a:r>
          </a:p>
        </p:txBody>
      </p:sp>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spTree>
    <p:extLst>
      <p:ext uri="{BB962C8B-B14F-4D97-AF65-F5344CB8AC3E}">
        <p14:creationId xmlns:p14="http://schemas.microsoft.com/office/powerpoint/2010/main" val="1337370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age B-outline on white 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7AAD9224-AA82-174A-E906-BDEC0D25FEA2}"/>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1C3E4ADA-3178-F452-721E-D7E76540F4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p:spPr>
      </p:pic>
      <p:sp>
        <p:nvSpPr>
          <p:cNvPr id="5" name="Title 1">
            <a:extLst>
              <a:ext uri="{FF2B5EF4-FFF2-40B4-BE49-F238E27FC236}">
                <a16:creationId xmlns:a16="http://schemas.microsoft.com/office/drawing/2014/main" id="{F0110E56-8204-79AD-EA21-1A84530AE7E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9" name="Text Placeholder 5">
            <a:extLst>
              <a:ext uri="{FF2B5EF4-FFF2-40B4-BE49-F238E27FC236}">
                <a16:creationId xmlns:a16="http://schemas.microsoft.com/office/drawing/2014/main" id="{04748435-DD4B-D91C-3C51-8E3DB345D7B1}"/>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064663336"/>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53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B-outline on blue bg">
    <p:bg>
      <p:bgPr>
        <a:solidFill>
          <a:srgbClr val="006E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C26F9-4486-C223-DBF4-8A71B6D440B3}"/>
              </a:ext>
            </a:extLst>
          </p:cNvPr>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682" t="-284" r="22414" b="16169"/>
          <a:stretch/>
        </p:blipFill>
        <p:spPr>
          <a:xfrm>
            <a:off x="8458199" y="2845232"/>
            <a:ext cx="3733801" cy="4012768"/>
          </a:xfrm>
          <a:prstGeom prst="rect">
            <a:avLst/>
          </a:prstGeom>
          <a:noFill/>
        </p:spPr>
      </p:pic>
      <p:sp>
        <p:nvSpPr>
          <p:cNvPr id="6" name="Text Placeholder 8">
            <a:extLst>
              <a:ext uri="{FF2B5EF4-FFF2-40B4-BE49-F238E27FC236}">
                <a16:creationId xmlns:a16="http://schemas.microsoft.com/office/drawing/2014/main" id="{392F6F10-3962-50BC-5CE5-A0011F8C274E}"/>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D62FB442-92FB-CC18-B931-0CBCCF93AC1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13" name="Text Placeholder 5">
            <a:extLst>
              <a:ext uri="{FF2B5EF4-FFF2-40B4-BE49-F238E27FC236}">
                <a16:creationId xmlns:a16="http://schemas.microsoft.com/office/drawing/2014/main" id="{05F997AC-838A-3B61-F9AA-DF7B08334B4D}"/>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4" name="Google Shape;70;p1">
            <a:extLst>
              <a:ext uri="{FF2B5EF4-FFF2-40B4-BE49-F238E27FC236}">
                <a16:creationId xmlns:a16="http://schemas.microsoft.com/office/drawing/2014/main" id="{C8387F01-6A07-C1C2-1A61-536DA289C2D4}"/>
              </a:ext>
            </a:extLst>
          </p:cNvPr>
          <p:cNvPicPr preferRelativeResize="0"/>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4242585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B-red on blue bg">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52CA7F-7F05-DACC-7C6D-7481E4E7D6CF}"/>
              </a:ext>
            </a:extLst>
          </p:cNvPr>
          <p:cNvPicPr>
            <a:picLocks noChangeAspect="1"/>
          </p:cNvPicPr>
          <p:nvPr userDrawn="1"/>
        </p:nvPicPr>
        <p:blipFill rotWithShape="1">
          <a:blip r:embed="rId2"/>
          <a:srcRect r="22117" b="15649"/>
          <a:stretch/>
        </p:blipFill>
        <p:spPr>
          <a:xfrm>
            <a:off x="8490857" y="2845233"/>
            <a:ext cx="3701143" cy="4012768"/>
          </a:xfrm>
          <a:prstGeom prst="rect">
            <a:avLst/>
          </a:prstGeom>
        </p:spPr>
      </p:pic>
      <p:sp>
        <p:nvSpPr>
          <p:cNvPr id="7" name="Text Placeholder 8">
            <a:extLst>
              <a:ext uri="{FF2B5EF4-FFF2-40B4-BE49-F238E27FC236}">
                <a16:creationId xmlns:a16="http://schemas.microsoft.com/office/drawing/2014/main" id="{73B00D65-EA26-70B8-577E-3266AA55E273}"/>
              </a:ext>
            </a:extLst>
          </p:cNvPr>
          <p:cNvSpPr>
            <a:spLocks noGrp="1"/>
          </p:cNvSpPr>
          <p:nvPr>
            <p:ph type="body" sz="quarter" idx="10"/>
          </p:nvPr>
        </p:nvSpPr>
        <p:spPr>
          <a:xfrm>
            <a:off x="412219" y="1871625"/>
            <a:ext cx="730938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a:extLst>
              <a:ext uri="{FF2B5EF4-FFF2-40B4-BE49-F238E27FC236}">
                <a16:creationId xmlns:a16="http://schemas.microsoft.com/office/drawing/2014/main" id="{99BB1D95-F9E5-FCD3-BD42-527681894C5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9" name="Text Placeholder 5">
            <a:extLst>
              <a:ext uri="{FF2B5EF4-FFF2-40B4-BE49-F238E27FC236}">
                <a16:creationId xmlns:a16="http://schemas.microsoft.com/office/drawing/2014/main" id="{D0A22CDE-D4D6-E168-9891-F10CA3184EE6}"/>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4" name="Google Shape;70;p1">
            <a:extLst>
              <a:ext uri="{FF2B5EF4-FFF2-40B4-BE49-F238E27FC236}">
                <a16:creationId xmlns:a16="http://schemas.microsoft.com/office/drawing/2014/main" id="{84C17D42-0783-C314-EED4-97E3FA896153}"/>
              </a:ext>
            </a:extLst>
          </p:cNvPr>
          <p:cNvPicPr preferRelativeResize="0"/>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544985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square picture on white 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2E58A7-A947-543C-1C67-C71F49757693}"/>
              </a:ext>
            </a:extLst>
          </p:cNvPr>
          <p:cNvSpPr>
            <a:spLocks noGrp="1"/>
          </p:cNvSpPr>
          <p:nvPr>
            <p:ph type="pic" sz="quarter" idx="18"/>
          </p:nvPr>
        </p:nvSpPr>
        <p:spPr>
          <a:xfrm>
            <a:off x="6096000" y="1871625"/>
            <a:ext cx="5700086" cy="4706729"/>
          </a:xfrm>
          <a:prstGeom prst="rect">
            <a:avLst/>
          </a:prstGeom>
        </p:spPr>
        <p:txBody>
          <a:bodyPr/>
          <a:lstStyle/>
          <a:p>
            <a:r>
              <a:rPr lang="en-US"/>
              <a:t>Click icon to add picture</a:t>
            </a:r>
          </a:p>
        </p:txBody>
      </p:sp>
      <p:sp>
        <p:nvSpPr>
          <p:cNvPr id="2" name="Text Placeholder 8">
            <a:extLst>
              <a:ext uri="{FF2B5EF4-FFF2-40B4-BE49-F238E27FC236}">
                <a16:creationId xmlns:a16="http://schemas.microsoft.com/office/drawing/2014/main" id="{B4B036B2-EF04-0EE3-050E-BE7FD64FCE63}"/>
              </a:ext>
            </a:extLst>
          </p:cNvPr>
          <p:cNvSpPr>
            <a:spLocks noGrp="1"/>
          </p:cNvSpPr>
          <p:nvPr>
            <p:ph type="body" sz="quarter" idx="10"/>
          </p:nvPr>
        </p:nvSpPr>
        <p:spPr>
          <a:xfrm>
            <a:off x="412219" y="1871625"/>
            <a:ext cx="5165621" cy="4688973"/>
          </a:xfrm>
          <a:prstGeom prst="rect">
            <a:avLst/>
          </a:prstGeom>
        </p:spPr>
        <p:txBody>
          <a:bodyPr lIns="0" numCol="1"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9CFAB2D5-5C87-3D9C-025D-FBB074491AF0}"/>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1" name="Text Placeholder 5">
            <a:extLst>
              <a:ext uri="{FF2B5EF4-FFF2-40B4-BE49-F238E27FC236}">
                <a16:creationId xmlns:a16="http://schemas.microsoft.com/office/drawing/2014/main" id="{AA92ABBC-AC06-FCE0-B882-236A7AFF8565}"/>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632955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picture on blue bg">
    <p:bg>
      <p:bgPr>
        <a:solidFill>
          <a:srgbClr val="006EFF"/>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20AAC03E-4C76-6CBD-71DC-41938F15616E}"/>
              </a:ext>
            </a:extLst>
          </p:cNvPr>
          <p:cNvSpPr>
            <a:spLocks noGrp="1"/>
          </p:cNvSpPr>
          <p:nvPr>
            <p:ph type="pic" sz="quarter" idx="16"/>
          </p:nvPr>
        </p:nvSpPr>
        <p:spPr>
          <a:xfrm>
            <a:off x="6758602" y="946554"/>
            <a:ext cx="5433398" cy="5911446"/>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p:spPr>
        <p:txBody>
          <a:bodyPr wrap="square">
            <a:noAutofit/>
          </a:bodyPr>
          <a:lstStyle/>
          <a:p>
            <a:r>
              <a:rPr lang="en-US"/>
              <a:t>Click icon to add picture</a:t>
            </a:r>
          </a:p>
        </p:txBody>
      </p:sp>
      <p:sp>
        <p:nvSpPr>
          <p:cNvPr id="4" name="Text Placeholder 8">
            <a:extLst>
              <a:ext uri="{FF2B5EF4-FFF2-40B4-BE49-F238E27FC236}">
                <a16:creationId xmlns:a16="http://schemas.microsoft.com/office/drawing/2014/main" id="{DC32695C-12CC-9D50-49CD-466DB2C5E584}"/>
              </a:ext>
            </a:extLst>
          </p:cNvPr>
          <p:cNvSpPr>
            <a:spLocks noGrp="1"/>
          </p:cNvSpPr>
          <p:nvPr>
            <p:ph type="body" sz="quarter" idx="10"/>
          </p:nvPr>
        </p:nvSpPr>
        <p:spPr>
          <a:xfrm>
            <a:off x="412219" y="1871625"/>
            <a:ext cx="5663461" cy="4688973"/>
          </a:xfrm>
          <a:prstGeom prst="rect">
            <a:avLst/>
          </a:prstGeom>
        </p:spPr>
        <p:txBody>
          <a:bodyPr lIns="0" numCol="1" spcCol="457200">
            <a:no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rgbClr val="F5F5F5"/>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a:extLst>
              <a:ext uri="{FF2B5EF4-FFF2-40B4-BE49-F238E27FC236}">
                <a16:creationId xmlns:a16="http://schemas.microsoft.com/office/drawing/2014/main" id="{49FD10CF-E2CD-1929-0337-E5AE5D622F65}"/>
              </a:ext>
            </a:extLst>
          </p:cNvPr>
          <p:cNvSpPr>
            <a:spLocks noGrp="1"/>
          </p:cNvSpPr>
          <p:nvPr>
            <p:ph type="title" hasCustomPrompt="1"/>
          </p:nvPr>
        </p:nvSpPr>
        <p:spPr>
          <a:xfrm>
            <a:off x="400051" y="720725"/>
            <a:ext cx="6666229" cy="568960"/>
          </a:xfrm>
          <a:prstGeom prst="rect">
            <a:avLst/>
          </a:prstGeom>
        </p:spPr>
        <p:txBody>
          <a:bodyPr lIns="0" rIns="0" anchor="t">
            <a:noAutofit/>
          </a:bodyPr>
          <a:lstStyle>
            <a:lvl1pPr>
              <a:defRPr>
                <a:solidFill>
                  <a:schemeClr val="bg1"/>
                </a:solidFill>
              </a:defRPr>
            </a:lvl1pPr>
          </a:lstStyle>
          <a:p>
            <a:r>
              <a:rPr lang="en-US"/>
              <a:t>Title here</a:t>
            </a:r>
          </a:p>
        </p:txBody>
      </p:sp>
      <p:sp>
        <p:nvSpPr>
          <p:cNvPr id="12" name="Text Placeholder 5">
            <a:extLst>
              <a:ext uri="{FF2B5EF4-FFF2-40B4-BE49-F238E27FC236}">
                <a16:creationId xmlns:a16="http://schemas.microsoft.com/office/drawing/2014/main" id="{30476867-B768-5040-A530-4B3920E9D6CF}"/>
              </a:ext>
            </a:extLst>
          </p:cNvPr>
          <p:cNvSpPr>
            <a:spLocks noGrp="1"/>
          </p:cNvSpPr>
          <p:nvPr>
            <p:ph type="body" sz="quarter" idx="11" hasCustomPrompt="1"/>
          </p:nvPr>
        </p:nvSpPr>
        <p:spPr>
          <a:xfrm>
            <a:off x="404432" y="1341737"/>
            <a:ext cx="6660401" cy="337718"/>
          </a:xfrm>
        </p:spPr>
        <p:txBody>
          <a:bodyPr>
            <a:normAutofit/>
          </a:bodyPr>
          <a:lstStyle>
            <a:lvl1pPr>
              <a:defRPr sz="1400" cap="all" baseline="0">
                <a:solidFill>
                  <a:schemeClr val="bg1"/>
                </a:solidFill>
              </a:defRPr>
            </a:lvl1pPr>
          </a:lstStyle>
          <a:p>
            <a:pPr lvl="0"/>
            <a:r>
              <a:rPr lang="en-US"/>
              <a:t>CLICK TO EDIT MASTER TEXT STYLES</a:t>
            </a:r>
          </a:p>
        </p:txBody>
      </p:sp>
      <p:pic>
        <p:nvPicPr>
          <p:cNvPr id="13" name="Google Shape;70;p1">
            <a:extLst>
              <a:ext uri="{FF2B5EF4-FFF2-40B4-BE49-F238E27FC236}">
                <a16:creationId xmlns:a16="http://schemas.microsoft.com/office/drawing/2014/main" id="{A68EA7B3-B6C7-2BC1-1846-8AFAFBF00211}"/>
              </a:ext>
            </a:extLst>
          </p:cNvPr>
          <p:cNvPicPr preferRelativeResize="0"/>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32939194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age 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782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sp>
        <p:nvSpPr>
          <p:cNvPr id="4" name="TextBox 3">
            <a:extLst>
              <a:ext uri="{FF2B5EF4-FFF2-40B4-BE49-F238E27FC236}">
                <a16:creationId xmlns:a16="http://schemas.microsoft.com/office/drawing/2014/main" id="{BCFFB272-5FB9-8D9F-22BE-EC18B0731697}"/>
              </a:ext>
            </a:extLst>
          </p:cNvPr>
          <p:cNvSpPr txBox="1"/>
          <p:nvPr userDrawn="1"/>
        </p:nvSpPr>
        <p:spPr>
          <a:xfrm>
            <a:off x="404600" y="2551837"/>
            <a:ext cx="4626222" cy="1754326"/>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a:solidFill>
                  <a:schemeClr val="bg1"/>
                </a:solidFill>
              </a:rPr>
              <a:t>Trusted. </a:t>
            </a:r>
            <a:r>
              <a:rPr lang="en-US" sz="5400" b="1">
                <a:solidFill>
                  <a:schemeClr val="bg1"/>
                </a:solidFill>
              </a:rPr>
              <a:t>Always.​</a:t>
            </a:r>
            <a:endParaRPr lang="en-US" sz="5400" b="1">
              <a:solidFill>
                <a:schemeClr val="bg1"/>
              </a:solidFill>
              <a:latin typeface="+mj-lt"/>
            </a:endParaRPr>
          </a:p>
        </p:txBody>
      </p:sp>
    </p:spTree>
    <p:extLst>
      <p:ext uri="{BB962C8B-B14F-4D97-AF65-F5344CB8AC3E}">
        <p14:creationId xmlns:p14="http://schemas.microsoft.com/office/powerpoint/2010/main" val="319249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SG Presentation Generic Cover">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pic>
        <p:nvPicPr>
          <p:cNvPr id="4" name="Graphic 3">
            <a:extLst>
              <a:ext uri="{FF2B5EF4-FFF2-40B4-BE49-F238E27FC236}">
                <a16:creationId xmlns:a16="http://schemas.microsoft.com/office/drawing/2014/main" id="{FA22621A-FE50-9E85-2179-027FF6F931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3467" y="2853383"/>
            <a:ext cx="5980436" cy="857489"/>
          </a:xfrm>
          <a:prstGeom prst="rect">
            <a:avLst/>
          </a:prstGeom>
        </p:spPr>
      </p:pic>
      <p:sp>
        <p:nvSpPr>
          <p:cNvPr id="5" name="TextBox 4">
            <a:extLst>
              <a:ext uri="{FF2B5EF4-FFF2-40B4-BE49-F238E27FC236}">
                <a16:creationId xmlns:a16="http://schemas.microsoft.com/office/drawing/2014/main" id="{5CF529A5-EF59-679B-7E3E-2F6A88634196}"/>
              </a:ext>
            </a:extLst>
          </p:cNvPr>
          <p:cNvSpPr txBox="1"/>
          <p:nvPr userDrawn="1"/>
        </p:nvSpPr>
        <p:spPr>
          <a:xfrm>
            <a:off x="403466" y="436225"/>
            <a:ext cx="3032191" cy="830997"/>
          </a:xfrm>
          <a:prstGeom prst="rect">
            <a:avLst/>
          </a:prstGeom>
          <a:noFill/>
        </p:spPr>
        <p:txBody>
          <a:bodyPr wrap="square" lIns="0" rtlCol="0">
            <a:spAutoFit/>
          </a:bodyPr>
          <a:lstStyle/>
          <a:p>
            <a:r>
              <a:rPr lang="en-US" sz="2400">
                <a:solidFill>
                  <a:schemeClr val="bg1"/>
                </a:solidFill>
              </a:rPr>
              <a:t>Cybersecurity</a:t>
            </a:r>
          </a:p>
          <a:p>
            <a:r>
              <a:rPr lang="en-US" sz="2400">
                <a:solidFill>
                  <a:schemeClr val="bg1"/>
                </a:solidFill>
              </a:rPr>
              <a:t>Built For Resilience</a:t>
            </a:r>
          </a:p>
        </p:txBody>
      </p:sp>
    </p:spTree>
    <p:extLst>
      <p:ext uri="{BB962C8B-B14F-4D97-AF65-F5344CB8AC3E}">
        <p14:creationId xmlns:p14="http://schemas.microsoft.com/office/powerpoint/2010/main" val="234676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SG Presentation Generic Cover">
    <p:bg>
      <p:bgPr>
        <a:solidFill>
          <a:srgbClr val="006EFF"/>
        </a:solidFill>
        <a:effectLst/>
      </p:bgPr>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18385019-631B-61B6-4B18-B0F613B5EC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844" b="12419"/>
          <a:stretch/>
        </p:blipFill>
        <p:spPr>
          <a:xfrm>
            <a:off x="6383903" y="851724"/>
            <a:ext cx="5808097" cy="6006276"/>
          </a:xfrm>
          <a:prstGeom prst="rect">
            <a:avLst/>
          </a:prstGeom>
        </p:spPr>
      </p:pic>
      <p:pic>
        <p:nvPicPr>
          <p:cNvPr id="4" name="Graphic 3">
            <a:extLst>
              <a:ext uri="{FF2B5EF4-FFF2-40B4-BE49-F238E27FC236}">
                <a16:creationId xmlns:a16="http://schemas.microsoft.com/office/drawing/2014/main" id="{FA22621A-FE50-9E85-2179-027FF6F931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3467" y="2853383"/>
            <a:ext cx="5980436" cy="857489"/>
          </a:xfrm>
          <a:prstGeom prst="rect">
            <a:avLst/>
          </a:prstGeom>
        </p:spPr>
      </p:pic>
      <p:sp>
        <p:nvSpPr>
          <p:cNvPr id="5" name="TextBox 4">
            <a:extLst>
              <a:ext uri="{FF2B5EF4-FFF2-40B4-BE49-F238E27FC236}">
                <a16:creationId xmlns:a16="http://schemas.microsoft.com/office/drawing/2014/main" id="{5CF529A5-EF59-679B-7E3E-2F6A88634196}"/>
              </a:ext>
            </a:extLst>
          </p:cNvPr>
          <p:cNvSpPr txBox="1"/>
          <p:nvPr userDrawn="1"/>
        </p:nvSpPr>
        <p:spPr>
          <a:xfrm>
            <a:off x="403467" y="436225"/>
            <a:ext cx="2641574" cy="830997"/>
          </a:xfrm>
          <a:prstGeom prst="rect">
            <a:avLst/>
          </a:prstGeom>
          <a:noFill/>
        </p:spPr>
        <p:txBody>
          <a:bodyPr wrap="square" lIns="0" rtlCol="0">
            <a:spAutoFit/>
          </a:bodyPr>
          <a:lstStyle/>
          <a:p>
            <a:r>
              <a:rPr lang="en-US" sz="2400">
                <a:solidFill>
                  <a:schemeClr val="bg1"/>
                </a:solidFill>
              </a:rPr>
              <a:t>Experts’ Choice In Cybersecurity</a:t>
            </a:r>
          </a:p>
        </p:txBody>
      </p:sp>
    </p:spTree>
    <p:extLst>
      <p:ext uri="{BB962C8B-B14F-4D97-AF65-F5344CB8AC3E}">
        <p14:creationId xmlns:p14="http://schemas.microsoft.com/office/powerpoint/2010/main" val="1844730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923A57F-2470-77A6-CB91-A681C0CCB4DD}"/>
              </a:ext>
            </a:extLst>
          </p:cNvPr>
          <p:cNvSpPr>
            <a:spLocks noGrp="1"/>
          </p:cNvSpPr>
          <p:nvPr>
            <p:ph type="body" sz="quarter" idx="13" hasCustomPrompt="1"/>
          </p:nvPr>
        </p:nvSpPr>
        <p:spPr>
          <a:xfrm>
            <a:off x="423863" y="1752600"/>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1</a:t>
            </a:r>
          </a:p>
          <a:p>
            <a:pPr lvl="0"/>
            <a:endParaRPr lang="en-US"/>
          </a:p>
          <a:p>
            <a:pPr lvl="0"/>
            <a:endParaRPr lang="en-US"/>
          </a:p>
        </p:txBody>
      </p:sp>
      <p:sp>
        <p:nvSpPr>
          <p:cNvPr id="10" name="Title 1">
            <a:extLst>
              <a:ext uri="{FF2B5EF4-FFF2-40B4-BE49-F238E27FC236}">
                <a16:creationId xmlns:a16="http://schemas.microsoft.com/office/drawing/2014/main" id="{407A4236-9DF8-7CEB-6593-F2719086345E}"/>
              </a:ext>
            </a:extLst>
          </p:cNvPr>
          <p:cNvSpPr>
            <a:spLocks noGrp="1"/>
          </p:cNvSpPr>
          <p:nvPr>
            <p:ph type="title" hasCustomPrompt="1"/>
          </p:nvPr>
        </p:nvSpPr>
        <p:spPr>
          <a:xfrm>
            <a:off x="423863" y="720725"/>
            <a:ext cx="2964694" cy="780095"/>
          </a:xfrm>
          <a:prstGeom prst="rect">
            <a:avLst/>
          </a:prstGeom>
        </p:spPr>
        <p:txBody>
          <a:bodyPr lIns="0" tIns="72000" anchor="t">
            <a:noAutofit/>
          </a:bodyPr>
          <a:lstStyle>
            <a:lvl1pPr>
              <a:defRPr>
                <a:solidFill>
                  <a:schemeClr val="accent1"/>
                </a:solidFill>
              </a:defRPr>
            </a:lvl1pPr>
          </a:lstStyle>
          <a:p>
            <a:r>
              <a:rPr lang="en-US"/>
              <a:t>Agenda</a:t>
            </a:r>
          </a:p>
        </p:txBody>
      </p:sp>
      <p:sp>
        <p:nvSpPr>
          <p:cNvPr id="3" name="Text Placeholder 2">
            <a:extLst>
              <a:ext uri="{FF2B5EF4-FFF2-40B4-BE49-F238E27FC236}">
                <a16:creationId xmlns:a16="http://schemas.microsoft.com/office/drawing/2014/main" id="{5868953D-CAC9-CCED-E16B-BE853369AB57}"/>
              </a:ext>
            </a:extLst>
          </p:cNvPr>
          <p:cNvSpPr>
            <a:spLocks noGrp="1"/>
          </p:cNvSpPr>
          <p:nvPr>
            <p:ph type="body" sz="quarter" idx="14" hasCustomPrompt="1"/>
          </p:nvPr>
        </p:nvSpPr>
        <p:spPr>
          <a:xfrm>
            <a:off x="746760" y="2214880"/>
            <a:ext cx="10721340" cy="604202"/>
          </a:xfrm>
        </p:spPr>
        <p:txBody>
          <a:bodyPr/>
          <a:lstStyle>
            <a:lvl1pPr>
              <a:defRPr/>
            </a:lvl1pPr>
          </a:lstStyle>
          <a:p>
            <a:pPr lvl="0"/>
            <a:r>
              <a:rPr lang="en-US"/>
              <a:t>Subtitle here</a:t>
            </a:r>
          </a:p>
        </p:txBody>
      </p:sp>
      <p:sp>
        <p:nvSpPr>
          <p:cNvPr id="4" name="Text Placeholder 10">
            <a:extLst>
              <a:ext uri="{FF2B5EF4-FFF2-40B4-BE49-F238E27FC236}">
                <a16:creationId xmlns:a16="http://schemas.microsoft.com/office/drawing/2014/main" id="{E19D0716-6F66-C98F-A612-176F88DDA02E}"/>
              </a:ext>
            </a:extLst>
          </p:cNvPr>
          <p:cNvSpPr>
            <a:spLocks noGrp="1"/>
          </p:cNvSpPr>
          <p:nvPr>
            <p:ph type="body" sz="quarter" idx="15" hasCustomPrompt="1"/>
          </p:nvPr>
        </p:nvSpPr>
        <p:spPr>
          <a:xfrm>
            <a:off x="423863" y="2819082"/>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2</a:t>
            </a:r>
          </a:p>
          <a:p>
            <a:pPr lvl="0"/>
            <a:endParaRPr lang="en-US"/>
          </a:p>
          <a:p>
            <a:pPr lvl="0"/>
            <a:endParaRPr lang="en-US"/>
          </a:p>
        </p:txBody>
      </p:sp>
      <p:sp>
        <p:nvSpPr>
          <p:cNvPr id="5" name="Text Placeholder 2">
            <a:extLst>
              <a:ext uri="{FF2B5EF4-FFF2-40B4-BE49-F238E27FC236}">
                <a16:creationId xmlns:a16="http://schemas.microsoft.com/office/drawing/2014/main" id="{713E44E0-96C6-5A54-BCCC-A8B52841293E}"/>
              </a:ext>
            </a:extLst>
          </p:cNvPr>
          <p:cNvSpPr>
            <a:spLocks noGrp="1"/>
          </p:cNvSpPr>
          <p:nvPr>
            <p:ph type="body" sz="quarter" idx="16" hasCustomPrompt="1"/>
          </p:nvPr>
        </p:nvSpPr>
        <p:spPr>
          <a:xfrm>
            <a:off x="746760" y="3281362"/>
            <a:ext cx="10721340" cy="604202"/>
          </a:xfrm>
        </p:spPr>
        <p:txBody>
          <a:bodyPr/>
          <a:lstStyle>
            <a:lvl1pPr>
              <a:defRPr/>
            </a:lvl1pPr>
          </a:lstStyle>
          <a:p>
            <a:pPr lvl="0"/>
            <a:r>
              <a:rPr lang="en-US"/>
              <a:t>Subtitle here</a:t>
            </a:r>
          </a:p>
        </p:txBody>
      </p:sp>
      <p:sp>
        <p:nvSpPr>
          <p:cNvPr id="6" name="Text Placeholder 10">
            <a:extLst>
              <a:ext uri="{FF2B5EF4-FFF2-40B4-BE49-F238E27FC236}">
                <a16:creationId xmlns:a16="http://schemas.microsoft.com/office/drawing/2014/main" id="{07C89C08-370F-2F34-08D6-D5EEF6D3F109}"/>
              </a:ext>
            </a:extLst>
          </p:cNvPr>
          <p:cNvSpPr>
            <a:spLocks noGrp="1"/>
          </p:cNvSpPr>
          <p:nvPr>
            <p:ph type="body" sz="quarter" idx="17" hasCustomPrompt="1"/>
          </p:nvPr>
        </p:nvSpPr>
        <p:spPr>
          <a:xfrm>
            <a:off x="423863" y="3885564"/>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3</a:t>
            </a:r>
          </a:p>
          <a:p>
            <a:pPr lvl="0"/>
            <a:endParaRPr lang="en-US"/>
          </a:p>
          <a:p>
            <a:pPr lvl="0"/>
            <a:endParaRPr lang="en-US"/>
          </a:p>
        </p:txBody>
      </p:sp>
      <p:sp>
        <p:nvSpPr>
          <p:cNvPr id="7" name="Text Placeholder 2">
            <a:extLst>
              <a:ext uri="{FF2B5EF4-FFF2-40B4-BE49-F238E27FC236}">
                <a16:creationId xmlns:a16="http://schemas.microsoft.com/office/drawing/2014/main" id="{BF4E9CA5-E985-B9F4-DF8C-253DAA5F955A}"/>
              </a:ext>
            </a:extLst>
          </p:cNvPr>
          <p:cNvSpPr>
            <a:spLocks noGrp="1"/>
          </p:cNvSpPr>
          <p:nvPr>
            <p:ph type="body" sz="quarter" idx="18" hasCustomPrompt="1"/>
          </p:nvPr>
        </p:nvSpPr>
        <p:spPr>
          <a:xfrm>
            <a:off x="746760" y="4347844"/>
            <a:ext cx="10721340" cy="604202"/>
          </a:xfrm>
        </p:spPr>
        <p:txBody>
          <a:bodyPr/>
          <a:lstStyle>
            <a:lvl1pPr>
              <a:defRPr/>
            </a:lvl1pPr>
          </a:lstStyle>
          <a:p>
            <a:pPr lvl="0"/>
            <a:r>
              <a:rPr lang="en-US"/>
              <a:t>Subtitle here</a:t>
            </a:r>
          </a:p>
        </p:txBody>
      </p:sp>
      <p:sp>
        <p:nvSpPr>
          <p:cNvPr id="8" name="Text Placeholder 10">
            <a:extLst>
              <a:ext uri="{FF2B5EF4-FFF2-40B4-BE49-F238E27FC236}">
                <a16:creationId xmlns:a16="http://schemas.microsoft.com/office/drawing/2014/main" id="{1660EFC0-4398-5704-4D03-FD7C43F46A36}"/>
              </a:ext>
            </a:extLst>
          </p:cNvPr>
          <p:cNvSpPr>
            <a:spLocks noGrp="1"/>
          </p:cNvSpPr>
          <p:nvPr>
            <p:ph type="body" sz="quarter" idx="19" hasCustomPrompt="1"/>
          </p:nvPr>
        </p:nvSpPr>
        <p:spPr>
          <a:xfrm>
            <a:off x="423863" y="4952046"/>
            <a:ext cx="11044237" cy="462280"/>
          </a:xfrm>
          <a:prstGeom prst="rect">
            <a:avLst/>
          </a:prstGeom>
        </p:spPr>
        <p:txBody>
          <a:bodyPr lIns="91440">
            <a:noAutofit/>
          </a:bodyPr>
          <a:lstStyle>
            <a:lvl1pPr marL="0" indent="0" defTabSz="554400">
              <a:lnSpc>
                <a:spcPct val="100000"/>
              </a:lnSpc>
              <a:buFontTx/>
              <a:buNone/>
              <a:defRPr sz="2000" b="1">
                <a:solidFill>
                  <a:schemeClr val="accent1"/>
                </a:solidFill>
              </a:defRPr>
            </a:lvl1pPr>
          </a:lstStyle>
          <a:p>
            <a:pPr lvl="0"/>
            <a:r>
              <a:rPr lang="en-US"/>
              <a:t>↳ Title 4</a:t>
            </a:r>
          </a:p>
          <a:p>
            <a:pPr lvl="0"/>
            <a:endParaRPr lang="en-US"/>
          </a:p>
          <a:p>
            <a:pPr lvl="0"/>
            <a:endParaRPr lang="en-US"/>
          </a:p>
        </p:txBody>
      </p:sp>
      <p:sp>
        <p:nvSpPr>
          <p:cNvPr id="9" name="Text Placeholder 2">
            <a:extLst>
              <a:ext uri="{FF2B5EF4-FFF2-40B4-BE49-F238E27FC236}">
                <a16:creationId xmlns:a16="http://schemas.microsoft.com/office/drawing/2014/main" id="{19FBFDB3-4FBD-0B5B-46FC-80E19F942243}"/>
              </a:ext>
            </a:extLst>
          </p:cNvPr>
          <p:cNvSpPr>
            <a:spLocks noGrp="1"/>
          </p:cNvSpPr>
          <p:nvPr>
            <p:ph type="body" sz="quarter" idx="20" hasCustomPrompt="1"/>
          </p:nvPr>
        </p:nvSpPr>
        <p:spPr>
          <a:xfrm>
            <a:off x="746760" y="5414326"/>
            <a:ext cx="10721340" cy="604202"/>
          </a:xfrm>
        </p:spPr>
        <p:txBody>
          <a:bodyPr/>
          <a:lstStyle>
            <a:lvl1pPr>
              <a:defRPr/>
            </a:lvl1pPr>
          </a:lstStyle>
          <a:p>
            <a:pPr lvl="0"/>
            <a:r>
              <a:rPr lang="en-US"/>
              <a:t>Subtitle here</a:t>
            </a:r>
          </a:p>
        </p:txBody>
      </p:sp>
    </p:spTree>
    <p:extLst>
      <p:ext uri="{BB962C8B-B14F-4D97-AF65-F5344CB8AC3E}">
        <p14:creationId xmlns:p14="http://schemas.microsoft.com/office/powerpoint/2010/main" val="42227808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267" userDrawn="1">
          <p15:clr>
            <a:srgbClr val="FBAE40"/>
          </p15:clr>
        </p15:guide>
        <p15:guide id="3" pos="3840" userDrawn="1">
          <p15:clr>
            <a:srgbClr val="FBAE40"/>
          </p15:clr>
        </p15:guide>
        <p15:guide id="4" orient="horz" pos="22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Cover">
    <p:bg>
      <p:bgPr>
        <a:solidFill>
          <a:srgbClr val="006EFF"/>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BEA77C8-E0A2-6DAA-1211-54CDC4B2DC93}"/>
              </a:ext>
            </a:extLst>
          </p:cNvPr>
          <p:cNvSpPr>
            <a:spLocks noGrp="1"/>
          </p:cNvSpPr>
          <p:nvPr>
            <p:ph type="subTitle" idx="1" hasCustomPrompt="1"/>
          </p:nvPr>
        </p:nvSpPr>
        <p:spPr>
          <a:xfrm>
            <a:off x="4216895" y="1695450"/>
            <a:ext cx="7460755" cy="372070"/>
          </a:xfrm>
          <a:prstGeom prst="rect">
            <a:avLst/>
          </a:prstGeom>
          <a:solidFill>
            <a:srgbClr val="006EFF"/>
          </a:solidFill>
        </p:spPr>
        <p:txBody>
          <a:bodyPr>
            <a:noAutofit/>
          </a:bodyPr>
          <a:lstStyle>
            <a:lvl1pPr marL="0" indent="0" algn="l">
              <a:buNone/>
              <a:defRPr sz="18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THE DIGITAL EXPERIENCE TEAM</a:t>
            </a:r>
          </a:p>
        </p:txBody>
      </p:sp>
      <p:sp>
        <p:nvSpPr>
          <p:cNvPr id="5" name="Title 7">
            <a:extLst>
              <a:ext uri="{FF2B5EF4-FFF2-40B4-BE49-F238E27FC236}">
                <a16:creationId xmlns:a16="http://schemas.microsoft.com/office/drawing/2014/main" id="{E2186B84-D176-F5B1-3403-6E9664835EB7}"/>
              </a:ext>
            </a:extLst>
          </p:cNvPr>
          <p:cNvSpPr>
            <a:spLocks noGrp="1"/>
          </p:cNvSpPr>
          <p:nvPr>
            <p:ph type="title"/>
          </p:nvPr>
        </p:nvSpPr>
        <p:spPr>
          <a:xfrm>
            <a:off x="4216895" y="2067520"/>
            <a:ext cx="7460755" cy="2194127"/>
          </a:xfrm>
          <a:prstGeom prst="rect">
            <a:avLst/>
          </a:prstGeom>
        </p:spPr>
        <p:txBody>
          <a:bodyPr anchor="t">
            <a:noAutofit/>
          </a:bodyPr>
          <a:lstStyle>
            <a:lvl1pPr>
              <a:defRPr sz="4800" b="1">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80C38764-F657-7145-C4F6-19E56092ABBD}"/>
              </a:ext>
            </a:extLst>
          </p:cNvPr>
          <p:cNvSpPr>
            <a:spLocks noGrp="1"/>
          </p:cNvSpPr>
          <p:nvPr>
            <p:ph type="body" sz="quarter" idx="10" hasCustomPrompt="1"/>
          </p:nvPr>
        </p:nvSpPr>
        <p:spPr>
          <a:xfrm>
            <a:off x="514350" y="1695452"/>
            <a:ext cx="3348038" cy="4297680"/>
          </a:xfrm>
          <a:prstGeom prst="rect">
            <a:avLst/>
          </a:prstGeom>
          <a:ln>
            <a:noFill/>
          </a:ln>
          <a:effectLst/>
        </p:spPr>
        <p:txBody>
          <a:bodyPr wrap="square" tIns="0" rIns="0" bIns="0" anchor="t" anchorCtr="1">
            <a:noAutofit/>
          </a:bodyPr>
          <a:lstStyle>
            <a:lvl1pPr algn="r">
              <a:lnSpc>
                <a:spcPct val="90000"/>
              </a:lnSpc>
              <a:spcBef>
                <a:spcPts val="0"/>
              </a:spcBef>
              <a:defRPr sz="35200" b="1" baseline="0">
                <a:ln w="15875">
                  <a:solidFill>
                    <a:schemeClr val="bg1"/>
                  </a:solidFill>
                </a:ln>
                <a:solidFill>
                  <a:schemeClr val="tx2"/>
                </a:solidFill>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1</a:t>
            </a:r>
          </a:p>
        </p:txBody>
      </p:sp>
    </p:spTree>
    <p:extLst>
      <p:ext uri="{BB962C8B-B14F-4D97-AF65-F5344CB8AC3E}">
        <p14:creationId xmlns:p14="http://schemas.microsoft.com/office/powerpoint/2010/main" val="684259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 Big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BDC2D8-02BA-C6A2-917E-9AB0AD97CFB5}"/>
              </a:ext>
            </a:extLst>
          </p:cNvPr>
          <p:cNvSpPr>
            <a:spLocks noGrp="1"/>
          </p:cNvSpPr>
          <p:nvPr>
            <p:ph type="pic" sz="quarter" idx="10"/>
          </p:nvPr>
        </p:nvSpPr>
        <p:spPr>
          <a:xfrm>
            <a:off x="403115" y="1871626"/>
            <a:ext cx="11423723" cy="4706727"/>
          </a:xfrm>
          <a:prstGeom prst="rect">
            <a:avLst/>
          </a:prstGeom>
        </p:spPr>
        <p:txBody>
          <a:bodyPr/>
          <a:lstStyle/>
          <a:p>
            <a:r>
              <a:rPr lang="en-US"/>
              <a:t>Click icon to add picture</a:t>
            </a:r>
          </a:p>
        </p:txBody>
      </p:sp>
      <p:sp>
        <p:nvSpPr>
          <p:cNvPr id="8" name="Title 1">
            <a:extLst>
              <a:ext uri="{FF2B5EF4-FFF2-40B4-BE49-F238E27FC236}">
                <a16:creationId xmlns:a16="http://schemas.microsoft.com/office/drawing/2014/main" id="{C3E9CC08-DA95-7D29-5366-2570E00384DB}"/>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B04F398C-1E50-BE26-A502-AA2DD0FA27C9}"/>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252077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One column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018EED9-351B-CB67-0734-001BACC2C07C}"/>
              </a:ext>
            </a:extLst>
          </p:cNvPr>
          <p:cNvSpPr>
            <a:spLocks noGrp="1"/>
          </p:cNvSpPr>
          <p:nvPr>
            <p:ph type="body" sz="quarter" idx="10"/>
          </p:nvPr>
        </p:nvSpPr>
        <p:spPr>
          <a:xfrm>
            <a:off x="408330" y="1871626"/>
            <a:ext cx="11415696" cy="4733359"/>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1">
            <a:extLst>
              <a:ext uri="{FF2B5EF4-FFF2-40B4-BE49-F238E27FC236}">
                <a16:creationId xmlns:a16="http://schemas.microsoft.com/office/drawing/2014/main" id="{E5C64729-9017-1D7C-1FB4-8341CC473F22}"/>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4" name="Text Placeholder 5">
            <a:extLst>
              <a:ext uri="{FF2B5EF4-FFF2-40B4-BE49-F238E27FC236}">
                <a16:creationId xmlns:a16="http://schemas.microsoft.com/office/drawing/2014/main" id="{7F15D820-0A75-F04B-A615-20B88DF1EC8A}"/>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801579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Two columns text">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910E9662-76ED-37C3-13B2-79ECF3CDE91A}"/>
              </a:ext>
            </a:extLst>
          </p:cNvPr>
          <p:cNvSpPr>
            <a:spLocks noGrp="1"/>
          </p:cNvSpPr>
          <p:nvPr>
            <p:ph type="body" sz="quarter" idx="10"/>
          </p:nvPr>
        </p:nvSpPr>
        <p:spPr>
          <a:xfrm>
            <a:off x="407140" y="1871625"/>
            <a:ext cx="11414346" cy="4688973"/>
          </a:xfrm>
          <a:prstGeom prst="rect">
            <a:avLst/>
          </a:prstGeom>
        </p:spPr>
        <p:txBody>
          <a:bodyPr lIns="0" numCol="2" spcCol="4572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a:extLst>
              <a:ext uri="{FF2B5EF4-FFF2-40B4-BE49-F238E27FC236}">
                <a16:creationId xmlns:a16="http://schemas.microsoft.com/office/drawing/2014/main" id="{CFB31034-86B6-7234-164F-A16437E062ED}"/>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11" name="Text Placeholder 5">
            <a:extLst>
              <a:ext uri="{FF2B5EF4-FFF2-40B4-BE49-F238E27FC236}">
                <a16:creationId xmlns:a16="http://schemas.microsoft.com/office/drawing/2014/main" id="{1F020913-CD4E-C090-9E40-856DBD7B0FAC}"/>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928003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three columns text">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910E9662-76ED-37C3-13B2-79ECF3CDE91A}"/>
              </a:ext>
            </a:extLst>
          </p:cNvPr>
          <p:cNvSpPr>
            <a:spLocks noGrp="1"/>
          </p:cNvSpPr>
          <p:nvPr>
            <p:ph type="body" sz="quarter" idx="10"/>
          </p:nvPr>
        </p:nvSpPr>
        <p:spPr>
          <a:xfrm>
            <a:off x="407140" y="1871625"/>
            <a:ext cx="11414346" cy="4688973"/>
          </a:xfrm>
          <a:prstGeom prst="rect">
            <a:avLst/>
          </a:prstGeom>
        </p:spPr>
        <p:txBody>
          <a:bodyPr lIns="0" numCol="3" spcCol="457200">
            <a:noAutofit/>
          </a:bodyPr>
          <a:lstStyle>
            <a:lvl2pPr>
              <a:tabLst>
                <a:tab pos="274320" algn="l"/>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a:extLst>
              <a:ext uri="{FF2B5EF4-FFF2-40B4-BE49-F238E27FC236}">
                <a16:creationId xmlns:a16="http://schemas.microsoft.com/office/drawing/2014/main" id="{4F8DDFD4-B9F2-F132-E02A-511D176730C3}"/>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7" name="Text Placeholder 5">
            <a:extLst>
              <a:ext uri="{FF2B5EF4-FFF2-40B4-BE49-F238E27FC236}">
                <a16:creationId xmlns:a16="http://schemas.microsoft.com/office/drawing/2014/main" id="{35221955-6466-0EDC-D052-9547550552D4}"/>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27366712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F417732-A58D-9A40-2435-DAA7A933018F}"/>
              </a:ext>
            </a:extLst>
          </p:cNvPr>
          <p:cNvSpPr>
            <a:spLocks noGrp="1"/>
          </p:cNvSpPr>
          <p:nvPr>
            <p:ph type="chart" sz="quarter" idx="14"/>
          </p:nvPr>
        </p:nvSpPr>
        <p:spPr>
          <a:xfrm>
            <a:off x="3947160" y="1871626"/>
            <a:ext cx="7848926" cy="4688973"/>
          </a:xfrm>
          <a:prstGeom prst="rect">
            <a:avLst/>
          </a:prstGeom>
        </p:spPr>
        <p:txBody>
          <a:bodyPr/>
          <a:lstStyle/>
          <a:p>
            <a:r>
              <a:rPr lang="en-US"/>
              <a:t>Click icon to add chart</a:t>
            </a:r>
          </a:p>
        </p:txBody>
      </p:sp>
      <p:sp>
        <p:nvSpPr>
          <p:cNvPr id="11" name="Text Placeholder 8">
            <a:extLst>
              <a:ext uri="{FF2B5EF4-FFF2-40B4-BE49-F238E27FC236}">
                <a16:creationId xmlns:a16="http://schemas.microsoft.com/office/drawing/2014/main" id="{1A6117F2-FDF4-D1F5-9089-ED245BCD53D8}"/>
              </a:ext>
            </a:extLst>
          </p:cNvPr>
          <p:cNvSpPr>
            <a:spLocks noGrp="1"/>
          </p:cNvSpPr>
          <p:nvPr>
            <p:ph type="body" sz="quarter" idx="10"/>
          </p:nvPr>
        </p:nvSpPr>
        <p:spPr>
          <a:xfrm>
            <a:off x="409680" y="1871626"/>
            <a:ext cx="3435658" cy="4688973"/>
          </a:xfrm>
          <a:prstGeom prst="rect">
            <a:avLst/>
          </a:prstGeom>
        </p:spPr>
        <p:txBody>
          <a:bodyPr lIns="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a:extLst>
              <a:ext uri="{FF2B5EF4-FFF2-40B4-BE49-F238E27FC236}">
                <a16:creationId xmlns:a16="http://schemas.microsoft.com/office/drawing/2014/main" id="{915C530D-0FD5-FF39-C5B8-4FFFC320D69F}"/>
              </a:ext>
            </a:extLst>
          </p:cNvPr>
          <p:cNvSpPr>
            <a:spLocks noGrp="1"/>
          </p:cNvSpPr>
          <p:nvPr>
            <p:ph type="title" hasCustomPrompt="1"/>
          </p:nvPr>
        </p:nvSpPr>
        <p:spPr>
          <a:xfrm>
            <a:off x="400050" y="720725"/>
            <a:ext cx="11425073" cy="568960"/>
          </a:xfrm>
          <a:prstGeom prst="rect">
            <a:avLst/>
          </a:prstGeom>
        </p:spPr>
        <p:txBody>
          <a:bodyPr lIns="0" rIns="0" anchor="t">
            <a:noAutofit/>
          </a:bodyPr>
          <a:lstStyle>
            <a:lvl1pPr>
              <a:defRPr>
                <a:solidFill>
                  <a:schemeClr val="accent1"/>
                </a:solidFill>
              </a:defRPr>
            </a:lvl1pPr>
          </a:lstStyle>
          <a:p>
            <a:r>
              <a:rPr lang="en-US"/>
              <a:t>Title here</a:t>
            </a:r>
          </a:p>
        </p:txBody>
      </p:sp>
      <p:sp>
        <p:nvSpPr>
          <p:cNvPr id="6" name="Text Placeholder 5">
            <a:extLst>
              <a:ext uri="{FF2B5EF4-FFF2-40B4-BE49-F238E27FC236}">
                <a16:creationId xmlns:a16="http://schemas.microsoft.com/office/drawing/2014/main" id="{0350F54F-8D07-A29E-4B7E-25C533470137}"/>
              </a:ext>
            </a:extLst>
          </p:cNvPr>
          <p:cNvSpPr>
            <a:spLocks noGrp="1"/>
          </p:cNvSpPr>
          <p:nvPr>
            <p:ph type="body" sz="quarter" idx="11" hasCustomPrompt="1"/>
          </p:nvPr>
        </p:nvSpPr>
        <p:spPr>
          <a:xfrm>
            <a:off x="404432" y="1341737"/>
            <a:ext cx="11415086" cy="337718"/>
          </a:xfrm>
        </p:spPr>
        <p:txBody>
          <a:bodyPr>
            <a:normAutofit/>
          </a:bodyPr>
          <a:lstStyle>
            <a:lvl1pPr>
              <a:defRPr sz="1400" cap="all" baseline="0"/>
            </a:lvl1pPr>
          </a:lstStyle>
          <a:p>
            <a:pPr lvl="0"/>
            <a:r>
              <a:rPr lang="en-US"/>
              <a:t>CLICK TO EDIT MASTER TEXT STYLES</a:t>
            </a:r>
          </a:p>
        </p:txBody>
      </p:sp>
    </p:spTree>
    <p:extLst>
      <p:ext uri="{BB962C8B-B14F-4D97-AF65-F5344CB8AC3E}">
        <p14:creationId xmlns:p14="http://schemas.microsoft.com/office/powerpoint/2010/main" val="485270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7.xml"/><Relationship Id="rId4" Type="http://schemas.openxmlformats.org/officeDocument/2006/relationships/image" Target="../media/image10.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8.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836CA-7AD8-DDB3-5DCF-D56FC7CE8362}"/>
              </a:ext>
            </a:extLst>
          </p:cNvPr>
          <p:cNvSpPr>
            <a:spLocks noGrp="1"/>
          </p:cNvSpPr>
          <p:nvPr>
            <p:ph type="title"/>
          </p:nvPr>
        </p:nvSpPr>
        <p:spPr>
          <a:xfrm>
            <a:off x="401627" y="718156"/>
            <a:ext cx="11415924" cy="594360"/>
          </a:xfrm>
          <a:prstGeom prst="rect">
            <a:avLst/>
          </a:prstGeom>
        </p:spPr>
        <p:txBody>
          <a:bodyPr vert="horz" lIns="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388850AA-E4EA-7937-168C-99644B046978}"/>
              </a:ext>
            </a:extLst>
          </p:cNvPr>
          <p:cNvSpPr>
            <a:spLocks noGrp="1"/>
          </p:cNvSpPr>
          <p:nvPr>
            <p:ph type="body" idx="1"/>
          </p:nvPr>
        </p:nvSpPr>
        <p:spPr>
          <a:xfrm>
            <a:off x="400050" y="1802167"/>
            <a:ext cx="11415924" cy="4849927"/>
          </a:xfrm>
          <a:prstGeom prst="rect">
            <a:avLst/>
          </a:prstGeom>
        </p:spPr>
        <p:txBody>
          <a:bodyPr vert="horz" lIns="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Google Shape;70;p1">
            <a:extLst>
              <a:ext uri="{FF2B5EF4-FFF2-40B4-BE49-F238E27FC236}">
                <a16:creationId xmlns:a16="http://schemas.microsoft.com/office/drawing/2014/main" id="{68719CDA-36CD-3663-0FC3-B9CCD9AE0A52}"/>
              </a:ext>
            </a:extLst>
          </p:cNvPr>
          <p:cNvPicPr preferRelativeResize="0"/>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395913" y="275154"/>
            <a:ext cx="1596717" cy="228941"/>
          </a:xfrm>
          <a:prstGeom prst="rect">
            <a:avLst/>
          </a:prstGeom>
          <a:noFill/>
          <a:ln>
            <a:noFill/>
          </a:ln>
        </p:spPr>
      </p:pic>
    </p:spTree>
    <p:extLst>
      <p:ext uri="{BB962C8B-B14F-4D97-AF65-F5344CB8AC3E}">
        <p14:creationId xmlns:p14="http://schemas.microsoft.com/office/powerpoint/2010/main" val="415827123"/>
      </p:ext>
    </p:extLst>
  </p:cSld>
  <p:clrMap bg1="lt1" tx1="dk1" bg2="lt2" tx2="dk2" accent1="accent1" accent2="accent2" accent3="accent3" accent4="accent4" accent5="accent5" accent6="accent6" hlink="hlink" folHlink="folHlink"/>
  <p:sldLayoutIdLst>
    <p:sldLayoutId id="2147483673" r:id="rId1"/>
    <p:sldLayoutId id="2147483669" r:id="rId2"/>
    <p:sldLayoutId id="2147483650" r:id="rId3"/>
    <p:sldLayoutId id="2147483670" r:id="rId4"/>
    <p:sldLayoutId id="2147483659" r:id="rId5"/>
    <p:sldLayoutId id="2147483652" r:id="rId6"/>
    <p:sldLayoutId id="2147483660" r:id="rId7"/>
    <p:sldLayoutId id="2147483690" r:id="rId8"/>
    <p:sldLayoutId id="2147483654" r:id="rId9"/>
    <p:sldLayoutId id="2147483664" r:id="rId10"/>
    <p:sldLayoutId id="2147483662" r:id="rId11"/>
    <p:sldLayoutId id="2147483671" r:id="rId12"/>
    <p:sldLayoutId id="2147483663" r:id="rId13"/>
    <p:sldLayoutId id="2147483696" r:id="rId14"/>
    <p:sldLayoutId id="2147483697" r:id="rId15"/>
    <p:sldLayoutId id="2147483691" r:id="rId16"/>
    <p:sldLayoutId id="2147483699" r:id="rId17"/>
    <p:sldLayoutId id="2147483655" r:id="rId18"/>
    <p:sldLayoutId id="2147483674" r:id="rId19"/>
    <p:sldLayoutId id="2147483693" r:id="rId20"/>
    <p:sldLayoutId id="2147483695" r:id="rId21"/>
    <p:sldLayoutId id="2147483689" r:id="rId22"/>
    <p:sldLayoutId id="2147483667" r:id="rId23"/>
    <p:sldLayoutId id="2147483666" r:id="rId24"/>
    <p:sldLayoutId id="2147483668" r:id="rId25"/>
    <p:sldLayoutId id="2147483672" r:id="rId26"/>
  </p:sldLayoutIdLst>
  <p:hf sldNum="0" hdr="0" ftr="0" dt="0"/>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1pPr>
      <a:lvl2pPr marL="274320" indent="-182880" algn="l" defTabSz="914400" rtl="0" eaLnBrk="1" latinLnBrk="0" hangingPunct="1">
        <a:lnSpc>
          <a:spcPct val="90000"/>
        </a:lnSpc>
        <a:spcBef>
          <a:spcPts val="500"/>
        </a:spcBef>
        <a:buClr>
          <a:srgbClr val="006EFF"/>
        </a:buClr>
        <a:buSzPct val="100000"/>
        <a:buFont typeface="Cambria Math" panose="02040503050406030204" pitchFamily="18" charset="0"/>
        <a:buChar char="↳"/>
        <a:defRPr sz="1400" kern="1200">
          <a:solidFill>
            <a:schemeClr val="tx1"/>
          </a:solidFill>
          <a:latin typeface="+mn-lt"/>
          <a:ea typeface="+mn-ea"/>
          <a:cs typeface="+mn-cs"/>
        </a:defRPr>
      </a:lvl2pPr>
      <a:lvl3pPr marL="548640" indent="-171450" algn="l" defTabSz="914400" rtl="0" eaLnBrk="1" latinLnBrk="0" hangingPunct="1">
        <a:lnSpc>
          <a:spcPct val="90000"/>
        </a:lnSpc>
        <a:spcBef>
          <a:spcPts val="500"/>
        </a:spcBef>
        <a:buClr>
          <a:srgbClr val="006EFF"/>
        </a:buClr>
        <a:buFont typeface="Arial" panose="020B0604020202020204" pitchFamily="34" charset="0"/>
        <a:buChar char="»"/>
        <a:defRPr sz="1200" kern="1200">
          <a:solidFill>
            <a:schemeClr val="tx1"/>
          </a:solidFill>
          <a:latin typeface="+mn-lt"/>
          <a:ea typeface="+mn-ea"/>
          <a:cs typeface="+mn-cs"/>
        </a:defRPr>
      </a:lvl3pPr>
      <a:lvl4pPr marL="731520" indent="-171450" algn="l" defTabSz="914400" rtl="0" eaLnBrk="1" latinLnBrk="0" hangingPunct="1">
        <a:lnSpc>
          <a:spcPct val="90000"/>
        </a:lnSpc>
        <a:spcBef>
          <a:spcPts val="500"/>
        </a:spcBef>
        <a:buClr>
          <a:srgbClr val="006EFF"/>
        </a:buClr>
        <a:buFont typeface="Wingdings" panose="05000000000000000000" pitchFamily="2" charset="2"/>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pos="7224" userDrawn="1">
          <p15:clr>
            <a:srgbClr val="F26B43"/>
          </p15:clr>
        </p15:guide>
        <p15:guide id="3" pos="3840" userDrawn="1">
          <p15:clr>
            <a:srgbClr val="F26B43"/>
          </p15:clr>
        </p15:guide>
        <p15:guide id="4" orient="horz" pos="454" userDrawn="1">
          <p15:clr>
            <a:srgbClr val="F26B43"/>
          </p15:clr>
        </p15:guide>
        <p15:guide id="5" pos="2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118CDC4-1F78-2F4D-9DDB-7B81AE34066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5909" y="282716"/>
            <a:ext cx="1329947" cy="190691"/>
          </a:xfrm>
          <a:prstGeom prst="rect">
            <a:avLst/>
          </a:prstGeom>
        </p:spPr>
      </p:pic>
    </p:spTree>
    <p:extLst>
      <p:ext uri="{BB962C8B-B14F-4D97-AF65-F5344CB8AC3E}">
        <p14:creationId xmlns:p14="http://schemas.microsoft.com/office/powerpoint/2010/main" val="942061037"/>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118CDC4-1F78-2F4D-9DDB-7B81AE34066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95909" y="282716"/>
            <a:ext cx="1329947" cy="190691"/>
          </a:xfrm>
          <a:prstGeom prst="rect">
            <a:avLst/>
          </a:prstGeom>
        </p:spPr>
      </p:pic>
    </p:spTree>
    <p:extLst>
      <p:ext uri="{BB962C8B-B14F-4D97-AF65-F5344CB8AC3E}">
        <p14:creationId xmlns:p14="http://schemas.microsoft.com/office/powerpoint/2010/main" val="68458086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227699"/>
      </p:ext>
    </p:extLst>
  </p:cSld>
  <p:clrMapOvr>
    <a:masterClrMapping/>
  </p:clrMapOvr>
  <mc:AlternateContent xmlns:mc="http://schemas.openxmlformats.org/markup-compatibility/2006" xmlns:p14="http://schemas.microsoft.com/office/powerpoint/2010/main">
    <mc:Choice Requires="p14">
      <p:transition spd="med" p14:dur="700" advTm="4421">
        <p:fade/>
      </p:transition>
    </mc:Choice>
    <mc:Fallback xmlns="">
      <p:transition spd="med" advTm="442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7CE84-91FF-346E-1FF9-4A1064413CB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ABF696C-6D2B-3E21-7666-F74A382024B7}"/>
              </a:ext>
            </a:extLst>
          </p:cNvPr>
          <p:cNvSpPr>
            <a:spLocks noGrp="1"/>
          </p:cNvSpPr>
          <p:nvPr>
            <p:ph type="subTitle" idx="1"/>
          </p:nvPr>
        </p:nvSpPr>
        <p:spPr/>
        <p:txBody>
          <a:bodyPr/>
          <a:lstStyle/>
          <a:p>
            <a:r>
              <a:rPr lang="en-US"/>
              <a:t>CASE 1</a:t>
            </a:r>
          </a:p>
        </p:txBody>
      </p:sp>
      <p:sp>
        <p:nvSpPr>
          <p:cNvPr id="4" name="Title 3">
            <a:extLst>
              <a:ext uri="{FF2B5EF4-FFF2-40B4-BE49-F238E27FC236}">
                <a16:creationId xmlns:a16="http://schemas.microsoft.com/office/drawing/2014/main" id="{1165B1A7-D918-0025-FC4D-29B28C0C5070}"/>
              </a:ext>
            </a:extLst>
          </p:cNvPr>
          <p:cNvSpPr>
            <a:spLocks noGrp="1"/>
          </p:cNvSpPr>
          <p:nvPr>
            <p:ph type="title"/>
          </p:nvPr>
        </p:nvSpPr>
        <p:spPr>
          <a:xfrm>
            <a:off x="4216895" y="2067520"/>
            <a:ext cx="7057984" cy="2194127"/>
          </a:xfrm>
        </p:spPr>
        <p:txBody>
          <a:bodyPr/>
          <a:lstStyle/>
          <a:p>
            <a:r>
              <a:rPr lang="en-US"/>
              <a:t>Telco &amp; manufacturing / transportation attacks</a:t>
            </a:r>
          </a:p>
        </p:txBody>
      </p:sp>
      <p:sp>
        <p:nvSpPr>
          <p:cNvPr id="43" name="Text Placeholder 42">
            <a:extLst>
              <a:ext uri="{FF2B5EF4-FFF2-40B4-BE49-F238E27FC236}">
                <a16:creationId xmlns:a16="http://schemas.microsoft.com/office/drawing/2014/main" id="{214C60B9-7CBE-B0FC-A889-83DF26EDD2D2}"/>
              </a:ext>
            </a:extLst>
          </p:cNvPr>
          <p:cNvSpPr>
            <a:spLocks noGrp="1"/>
          </p:cNvSpPr>
          <p:nvPr>
            <p:ph type="body" sz="quarter" idx="10"/>
          </p:nvPr>
        </p:nvSpPr>
        <p:spPr/>
        <p:txBody>
          <a:bodyPr/>
          <a:lstStyle/>
          <a:p>
            <a:r>
              <a:rPr lang="en-US"/>
              <a:t>2</a:t>
            </a:r>
          </a:p>
        </p:txBody>
      </p:sp>
    </p:spTree>
    <p:extLst>
      <p:ext uri="{BB962C8B-B14F-4D97-AF65-F5344CB8AC3E}">
        <p14:creationId xmlns:p14="http://schemas.microsoft.com/office/powerpoint/2010/main" val="174902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4B92B-C2F4-1389-44C7-9F6A755D32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11704B3-7258-018E-D6A2-3EBDAE65773A}"/>
              </a:ext>
            </a:extLst>
          </p:cNvPr>
          <p:cNvSpPr>
            <a:spLocks noGrp="1"/>
          </p:cNvSpPr>
          <p:nvPr>
            <p:ph type="title"/>
          </p:nvPr>
        </p:nvSpPr>
        <p:spPr/>
        <p:txBody>
          <a:bodyPr/>
          <a:lstStyle/>
          <a:p>
            <a:r>
              <a:rPr lang="en-US"/>
              <a:t>Case 1- Telco &amp; manufacturing / transportation attacks</a:t>
            </a:r>
          </a:p>
        </p:txBody>
      </p:sp>
      <p:sp>
        <p:nvSpPr>
          <p:cNvPr id="7" name="Text Placeholder 6">
            <a:extLst>
              <a:ext uri="{FF2B5EF4-FFF2-40B4-BE49-F238E27FC236}">
                <a16:creationId xmlns:a16="http://schemas.microsoft.com/office/drawing/2014/main" id="{D0B335EB-57F0-EF8B-9DAA-A3E99E5AD9EC}"/>
              </a:ext>
            </a:extLst>
          </p:cNvPr>
          <p:cNvSpPr>
            <a:spLocks noGrp="1"/>
          </p:cNvSpPr>
          <p:nvPr>
            <p:ph type="body" sz="quarter" idx="11"/>
          </p:nvPr>
        </p:nvSpPr>
        <p:spPr/>
        <p:txBody>
          <a:bodyPr/>
          <a:lstStyle/>
          <a:p>
            <a:r>
              <a:rPr lang="en-US"/>
              <a:t>1 month Ago, Targeting Romanian Organizations</a:t>
            </a:r>
          </a:p>
        </p:txBody>
      </p:sp>
      <p:pic>
        <p:nvPicPr>
          <p:cNvPr id="12" name="Picture 11" descr="A screenshot of a computer&#10;&#10;Description automatically generated">
            <a:extLst>
              <a:ext uri="{FF2B5EF4-FFF2-40B4-BE49-F238E27FC236}">
                <a16:creationId xmlns:a16="http://schemas.microsoft.com/office/drawing/2014/main" id="{2E13070D-F912-A792-82BA-E31F3AE05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642205"/>
            <a:ext cx="10736036" cy="5215795"/>
          </a:xfrm>
          <a:prstGeom prst="rect">
            <a:avLst/>
          </a:prstGeom>
        </p:spPr>
      </p:pic>
    </p:spTree>
    <p:extLst>
      <p:ext uri="{BB962C8B-B14F-4D97-AF65-F5344CB8AC3E}">
        <p14:creationId xmlns:p14="http://schemas.microsoft.com/office/powerpoint/2010/main" val="247743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D2BA-1701-FF00-F0AF-AD491AB81C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D311CF-4FE0-0CD2-1AE5-A1C1F8332462}"/>
              </a:ext>
            </a:extLst>
          </p:cNvPr>
          <p:cNvSpPr>
            <a:spLocks noGrp="1"/>
          </p:cNvSpPr>
          <p:nvPr>
            <p:ph type="title"/>
          </p:nvPr>
        </p:nvSpPr>
        <p:spPr/>
        <p:txBody>
          <a:bodyPr/>
          <a:lstStyle/>
          <a:p>
            <a:r>
              <a:rPr lang="en-US"/>
              <a:t>Case 1- Telco &amp; manufacturing / transportation attacks</a:t>
            </a:r>
          </a:p>
        </p:txBody>
      </p:sp>
      <p:sp>
        <p:nvSpPr>
          <p:cNvPr id="7" name="Text Placeholder 6">
            <a:extLst>
              <a:ext uri="{FF2B5EF4-FFF2-40B4-BE49-F238E27FC236}">
                <a16:creationId xmlns:a16="http://schemas.microsoft.com/office/drawing/2014/main" id="{68C30E43-8793-E955-A681-F9ABD9616E64}"/>
              </a:ext>
            </a:extLst>
          </p:cNvPr>
          <p:cNvSpPr>
            <a:spLocks noGrp="1"/>
          </p:cNvSpPr>
          <p:nvPr>
            <p:ph type="body" sz="quarter" idx="11"/>
          </p:nvPr>
        </p:nvSpPr>
        <p:spPr/>
        <p:txBody>
          <a:bodyPr/>
          <a:lstStyle/>
          <a:p>
            <a:r>
              <a:rPr lang="en-US"/>
              <a:t>1 month Ago, Targeting Romanian Organizations</a:t>
            </a:r>
          </a:p>
        </p:txBody>
      </p:sp>
      <p:pic>
        <p:nvPicPr>
          <p:cNvPr id="12" name="Picture 11" descr="A screenshot of a computer&#10;&#10;Description automatically generated">
            <a:extLst>
              <a:ext uri="{FF2B5EF4-FFF2-40B4-BE49-F238E27FC236}">
                <a16:creationId xmlns:a16="http://schemas.microsoft.com/office/drawing/2014/main" id="{884E6A09-2A79-3C62-13B3-DBF5E6C2A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679455"/>
            <a:ext cx="10678886" cy="5120013"/>
          </a:xfrm>
          <a:prstGeom prst="rect">
            <a:avLst/>
          </a:prstGeom>
        </p:spPr>
      </p:pic>
    </p:spTree>
    <p:extLst>
      <p:ext uri="{BB962C8B-B14F-4D97-AF65-F5344CB8AC3E}">
        <p14:creationId xmlns:p14="http://schemas.microsoft.com/office/powerpoint/2010/main" val="284729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95695-08E7-3FB3-B5FC-689049F21E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4A2B6C-55ED-1221-5F97-72E2185090EE}"/>
              </a:ext>
            </a:extLst>
          </p:cNvPr>
          <p:cNvSpPr>
            <a:spLocks noGrp="1"/>
          </p:cNvSpPr>
          <p:nvPr>
            <p:ph type="title"/>
          </p:nvPr>
        </p:nvSpPr>
        <p:spPr/>
        <p:txBody>
          <a:bodyPr/>
          <a:lstStyle/>
          <a:p>
            <a:r>
              <a:rPr lang="en-US"/>
              <a:t>Case 1- Telco &amp; manufacturing / transportation attacks</a:t>
            </a:r>
          </a:p>
        </p:txBody>
      </p:sp>
      <p:sp>
        <p:nvSpPr>
          <p:cNvPr id="7" name="Text Placeholder 6">
            <a:extLst>
              <a:ext uri="{FF2B5EF4-FFF2-40B4-BE49-F238E27FC236}">
                <a16:creationId xmlns:a16="http://schemas.microsoft.com/office/drawing/2014/main" id="{AA6A01CC-1C47-50E7-B7E5-06D8093168C5}"/>
              </a:ext>
            </a:extLst>
          </p:cNvPr>
          <p:cNvSpPr>
            <a:spLocks noGrp="1"/>
          </p:cNvSpPr>
          <p:nvPr>
            <p:ph type="body" sz="quarter" idx="11"/>
          </p:nvPr>
        </p:nvSpPr>
        <p:spPr/>
        <p:txBody>
          <a:bodyPr/>
          <a:lstStyle/>
          <a:p>
            <a:r>
              <a:rPr lang="en-US"/>
              <a:t>1 month Ago, Targeting Romanian Organizations</a:t>
            </a:r>
          </a:p>
        </p:txBody>
      </p:sp>
      <p:pic>
        <p:nvPicPr>
          <p:cNvPr id="12" name="Picture 11" descr="A screenshot of a computer&#10;&#10;Description automatically generated">
            <a:extLst>
              <a:ext uri="{FF2B5EF4-FFF2-40B4-BE49-F238E27FC236}">
                <a16:creationId xmlns:a16="http://schemas.microsoft.com/office/drawing/2014/main" id="{BD5B8EC7-DA30-C88E-0204-68D963937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82" y="1601966"/>
            <a:ext cx="11111593" cy="5256034"/>
          </a:xfrm>
          <a:prstGeom prst="rect">
            <a:avLst/>
          </a:prstGeom>
        </p:spPr>
      </p:pic>
    </p:spTree>
    <p:extLst>
      <p:ext uri="{BB962C8B-B14F-4D97-AF65-F5344CB8AC3E}">
        <p14:creationId xmlns:p14="http://schemas.microsoft.com/office/powerpoint/2010/main" val="104826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BF1BE-E0F3-489D-B17B-9118CECADC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3EA21F-9BC0-D147-90E6-3A1697746730}"/>
              </a:ext>
            </a:extLst>
          </p:cNvPr>
          <p:cNvSpPr>
            <a:spLocks noGrp="1"/>
          </p:cNvSpPr>
          <p:nvPr>
            <p:ph type="title"/>
          </p:nvPr>
        </p:nvSpPr>
        <p:spPr/>
        <p:txBody>
          <a:bodyPr/>
          <a:lstStyle/>
          <a:p>
            <a:r>
              <a:rPr lang="en-US"/>
              <a:t>Case 1- Telco &amp; manufacturing / transportation attacks</a:t>
            </a:r>
          </a:p>
        </p:txBody>
      </p:sp>
      <p:sp>
        <p:nvSpPr>
          <p:cNvPr id="7" name="Text Placeholder 6">
            <a:extLst>
              <a:ext uri="{FF2B5EF4-FFF2-40B4-BE49-F238E27FC236}">
                <a16:creationId xmlns:a16="http://schemas.microsoft.com/office/drawing/2014/main" id="{FAADDBC6-AABB-020F-4BD7-3C08FA99352E}"/>
              </a:ext>
            </a:extLst>
          </p:cNvPr>
          <p:cNvSpPr>
            <a:spLocks noGrp="1"/>
          </p:cNvSpPr>
          <p:nvPr>
            <p:ph type="body" sz="quarter" idx="11"/>
          </p:nvPr>
        </p:nvSpPr>
        <p:spPr/>
        <p:txBody>
          <a:bodyPr/>
          <a:lstStyle/>
          <a:p>
            <a:r>
              <a:rPr lang="en-US"/>
              <a:t>1 month Ago, Targeting Romanian Organizations</a:t>
            </a:r>
          </a:p>
        </p:txBody>
      </p:sp>
      <p:pic>
        <p:nvPicPr>
          <p:cNvPr id="12" name="Picture 11" descr="A screenshot of a computer&#10;&#10;Description automatically generated">
            <a:extLst>
              <a:ext uri="{FF2B5EF4-FFF2-40B4-BE49-F238E27FC236}">
                <a16:creationId xmlns:a16="http://schemas.microsoft.com/office/drawing/2014/main" id="{B81C4AE6-7BF5-D87A-51CE-69BD68571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82" y="1679454"/>
            <a:ext cx="10714618" cy="5112129"/>
          </a:xfrm>
          <a:prstGeom prst="rect">
            <a:avLst/>
          </a:prstGeom>
        </p:spPr>
      </p:pic>
    </p:spTree>
    <p:extLst>
      <p:ext uri="{BB962C8B-B14F-4D97-AF65-F5344CB8AC3E}">
        <p14:creationId xmlns:p14="http://schemas.microsoft.com/office/powerpoint/2010/main" val="80752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A159D-2068-116D-94CD-255DC6AE767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BA82B3-A822-FBB8-07FF-91CF8243F3E6}"/>
              </a:ext>
            </a:extLst>
          </p:cNvPr>
          <p:cNvSpPr>
            <a:spLocks noGrp="1"/>
          </p:cNvSpPr>
          <p:nvPr>
            <p:ph type="title"/>
          </p:nvPr>
        </p:nvSpPr>
        <p:spPr/>
        <p:txBody>
          <a:bodyPr/>
          <a:lstStyle/>
          <a:p>
            <a:r>
              <a:rPr lang="en-US"/>
              <a:t>Case 1- Telco &amp; manufacturing / transportation attacks</a:t>
            </a:r>
          </a:p>
        </p:txBody>
      </p:sp>
      <p:sp>
        <p:nvSpPr>
          <p:cNvPr id="7" name="Text Placeholder 6">
            <a:extLst>
              <a:ext uri="{FF2B5EF4-FFF2-40B4-BE49-F238E27FC236}">
                <a16:creationId xmlns:a16="http://schemas.microsoft.com/office/drawing/2014/main" id="{6C7F6481-7DEE-1FCB-6081-B111124767ED}"/>
              </a:ext>
            </a:extLst>
          </p:cNvPr>
          <p:cNvSpPr>
            <a:spLocks noGrp="1"/>
          </p:cNvSpPr>
          <p:nvPr>
            <p:ph type="body" sz="quarter" idx="11"/>
          </p:nvPr>
        </p:nvSpPr>
        <p:spPr/>
        <p:txBody>
          <a:bodyPr/>
          <a:lstStyle/>
          <a:p>
            <a:r>
              <a:rPr lang="en-US"/>
              <a:t>1 month Ago, Targeted on Romania</a:t>
            </a:r>
          </a:p>
        </p:txBody>
      </p:sp>
      <p:pic>
        <p:nvPicPr>
          <p:cNvPr id="6" name="Picture 5" descr="A screenshot of a computer&#10;&#10;Description automatically generated">
            <a:extLst>
              <a:ext uri="{FF2B5EF4-FFF2-40B4-BE49-F238E27FC236}">
                <a16:creationId xmlns:a16="http://schemas.microsoft.com/office/drawing/2014/main" id="{6FA60C44-5518-AA44-DCE4-4DCCE400B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289685"/>
            <a:ext cx="11511643" cy="5471956"/>
          </a:xfrm>
          <a:prstGeom prst="rect">
            <a:avLst/>
          </a:prstGeom>
        </p:spPr>
      </p:pic>
    </p:spTree>
    <p:extLst>
      <p:ext uri="{BB962C8B-B14F-4D97-AF65-F5344CB8AC3E}">
        <p14:creationId xmlns:p14="http://schemas.microsoft.com/office/powerpoint/2010/main" val="173462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A49-7E75-B8D6-5A20-AB5DBD7875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049013-6A3C-6364-50AC-C2CA7E0167DB}"/>
              </a:ext>
            </a:extLst>
          </p:cNvPr>
          <p:cNvSpPr>
            <a:spLocks noGrp="1"/>
          </p:cNvSpPr>
          <p:nvPr>
            <p:ph type="subTitle" idx="1"/>
          </p:nvPr>
        </p:nvSpPr>
        <p:spPr/>
        <p:txBody>
          <a:bodyPr/>
          <a:lstStyle/>
          <a:p>
            <a:r>
              <a:rPr lang="en-US"/>
              <a:t>CASE 3</a:t>
            </a:r>
          </a:p>
        </p:txBody>
      </p:sp>
      <p:sp>
        <p:nvSpPr>
          <p:cNvPr id="4" name="Title 3">
            <a:extLst>
              <a:ext uri="{FF2B5EF4-FFF2-40B4-BE49-F238E27FC236}">
                <a16:creationId xmlns:a16="http://schemas.microsoft.com/office/drawing/2014/main" id="{A94E5031-E636-C3DF-663F-EE1661771DE2}"/>
              </a:ext>
            </a:extLst>
          </p:cNvPr>
          <p:cNvSpPr>
            <a:spLocks noGrp="1"/>
          </p:cNvSpPr>
          <p:nvPr>
            <p:ph type="title"/>
          </p:nvPr>
        </p:nvSpPr>
        <p:spPr>
          <a:xfrm>
            <a:off x="4216895" y="2067520"/>
            <a:ext cx="7057984" cy="2194127"/>
          </a:xfrm>
        </p:spPr>
        <p:txBody>
          <a:bodyPr/>
          <a:lstStyle/>
          <a:p>
            <a:r>
              <a:rPr lang="en-US"/>
              <a:t>Threat Actor deploys Miner</a:t>
            </a:r>
          </a:p>
        </p:txBody>
      </p:sp>
      <p:sp>
        <p:nvSpPr>
          <p:cNvPr id="43" name="Text Placeholder 42">
            <a:extLst>
              <a:ext uri="{FF2B5EF4-FFF2-40B4-BE49-F238E27FC236}">
                <a16:creationId xmlns:a16="http://schemas.microsoft.com/office/drawing/2014/main" id="{FAC06CFD-CF6F-F6B6-5751-38E8D9860FE3}"/>
              </a:ext>
            </a:extLst>
          </p:cNvPr>
          <p:cNvSpPr>
            <a:spLocks noGrp="1"/>
          </p:cNvSpPr>
          <p:nvPr>
            <p:ph type="body" sz="quarter" idx="10"/>
          </p:nvPr>
        </p:nvSpPr>
        <p:spPr/>
        <p:txBody>
          <a:bodyPr/>
          <a:lstStyle/>
          <a:p>
            <a:r>
              <a:rPr lang="en-US"/>
              <a:t>2</a:t>
            </a:r>
          </a:p>
        </p:txBody>
      </p:sp>
    </p:spTree>
    <p:extLst>
      <p:ext uri="{BB962C8B-B14F-4D97-AF65-F5344CB8AC3E}">
        <p14:creationId xmlns:p14="http://schemas.microsoft.com/office/powerpoint/2010/main" val="77768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CC9A9-51A5-7966-6028-67C130CD3F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4E005A9-B483-60FC-85C2-B017096832CC}"/>
              </a:ext>
            </a:extLst>
          </p:cNvPr>
          <p:cNvSpPr>
            <a:spLocks noGrp="1"/>
          </p:cNvSpPr>
          <p:nvPr>
            <p:ph type="title"/>
          </p:nvPr>
        </p:nvSpPr>
        <p:spPr/>
        <p:txBody>
          <a:bodyPr/>
          <a:lstStyle/>
          <a:p>
            <a:r>
              <a:rPr lang="en-US"/>
              <a:t>Case 3: FIN8 Threat Actor deploys Miner</a:t>
            </a:r>
          </a:p>
        </p:txBody>
      </p:sp>
      <p:sp>
        <p:nvSpPr>
          <p:cNvPr id="7" name="Text Placeholder 6">
            <a:extLst>
              <a:ext uri="{FF2B5EF4-FFF2-40B4-BE49-F238E27FC236}">
                <a16:creationId xmlns:a16="http://schemas.microsoft.com/office/drawing/2014/main" id="{3327E4DE-2F80-FEFF-D334-C6290D282E30}"/>
              </a:ext>
            </a:extLst>
          </p:cNvPr>
          <p:cNvSpPr>
            <a:spLocks noGrp="1"/>
          </p:cNvSpPr>
          <p:nvPr>
            <p:ph type="body" sz="quarter" idx="11"/>
          </p:nvPr>
        </p:nvSpPr>
        <p:spPr/>
        <p:txBody>
          <a:bodyPr/>
          <a:lstStyle/>
          <a:p>
            <a:r>
              <a:rPr lang="en-US"/>
              <a:t>2 months Ago, Targeted on Romania</a:t>
            </a:r>
          </a:p>
        </p:txBody>
      </p:sp>
      <p:pic>
        <p:nvPicPr>
          <p:cNvPr id="14" name="Picture 13" descr="A screenshot of a computer&#10;&#10;Description automatically generated">
            <a:extLst>
              <a:ext uri="{FF2B5EF4-FFF2-40B4-BE49-F238E27FC236}">
                <a16:creationId xmlns:a16="http://schemas.microsoft.com/office/drawing/2014/main" id="{57ED745E-C726-A84F-B555-3D4A8C8A1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82" y="1643783"/>
            <a:ext cx="11038115" cy="5214217"/>
          </a:xfrm>
          <a:prstGeom prst="rect">
            <a:avLst/>
          </a:prstGeom>
        </p:spPr>
      </p:pic>
    </p:spTree>
    <p:extLst>
      <p:ext uri="{BB962C8B-B14F-4D97-AF65-F5344CB8AC3E}">
        <p14:creationId xmlns:p14="http://schemas.microsoft.com/office/powerpoint/2010/main" val="168672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DDA47-28E2-8AE8-F4D6-2390042743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232913E-1876-DA30-D312-D5E93DA4BDB6}"/>
              </a:ext>
            </a:extLst>
          </p:cNvPr>
          <p:cNvSpPr>
            <a:spLocks noGrp="1"/>
          </p:cNvSpPr>
          <p:nvPr>
            <p:ph type="title"/>
          </p:nvPr>
        </p:nvSpPr>
        <p:spPr/>
        <p:txBody>
          <a:bodyPr/>
          <a:lstStyle/>
          <a:p>
            <a:r>
              <a:rPr lang="en-US"/>
              <a:t>Case 3: FIN8 </a:t>
            </a:r>
            <a:br>
              <a:rPr lang="en-US"/>
            </a:br>
            <a:r>
              <a:rPr lang="en-US"/>
              <a:t>Threat Actor </a:t>
            </a:r>
            <a:br>
              <a:rPr lang="en-US"/>
            </a:br>
            <a:r>
              <a:rPr lang="en-US"/>
              <a:t>deploys Miner</a:t>
            </a:r>
          </a:p>
        </p:txBody>
      </p:sp>
      <p:sp>
        <p:nvSpPr>
          <p:cNvPr id="7" name="Text Placeholder 6">
            <a:extLst>
              <a:ext uri="{FF2B5EF4-FFF2-40B4-BE49-F238E27FC236}">
                <a16:creationId xmlns:a16="http://schemas.microsoft.com/office/drawing/2014/main" id="{B2A7DFF4-C039-A735-CB14-6BC74C7AAD5A}"/>
              </a:ext>
            </a:extLst>
          </p:cNvPr>
          <p:cNvSpPr>
            <a:spLocks noGrp="1"/>
          </p:cNvSpPr>
          <p:nvPr>
            <p:ph type="body" sz="quarter" idx="11"/>
          </p:nvPr>
        </p:nvSpPr>
        <p:spPr>
          <a:xfrm>
            <a:off x="405043" y="2355890"/>
            <a:ext cx="3626630" cy="337718"/>
          </a:xfrm>
        </p:spPr>
        <p:txBody>
          <a:bodyPr>
            <a:normAutofit fontScale="92500"/>
          </a:bodyPr>
          <a:lstStyle/>
          <a:p>
            <a:r>
              <a:rPr lang="en-US"/>
              <a:t>2 months Ago, Targeted on Romania</a:t>
            </a:r>
          </a:p>
        </p:txBody>
      </p:sp>
      <p:pic>
        <p:nvPicPr>
          <p:cNvPr id="12" name="Picture 11" descr="A screenshot of a computer&#10;&#10;Description automatically generated">
            <a:extLst>
              <a:ext uri="{FF2B5EF4-FFF2-40B4-BE49-F238E27FC236}">
                <a16:creationId xmlns:a16="http://schemas.microsoft.com/office/drawing/2014/main" id="{5F8B286B-CBD9-935B-526C-99F8F74F1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973" y="0"/>
            <a:ext cx="8012103" cy="6858000"/>
          </a:xfrm>
          <a:prstGeom prst="rect">
            <a:avLst/>
          </a:prstGeom>
        </p:spPr>
      </p:pic>
    </p:spTree>
    <p:extLst>
      <p:ext uri="{BB962C8B-B14F-4D97-AF65-F5344CB8AC3E}">
        <p14:creationId xmlns:p14="http://schemas.microsoft.com/office/powerpoint/2010/main" val="101761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1D2FE-3AE7-C0D6-D0BA-B8CEAAD384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F097A9-D5D7-1020-17BB-EF5E0E5CF9EB}"/>
              </a:ext>
            </a:extLst>
          </p:cNvPr>
          <p:cNvSpPr>
            <a:spLocks noGrp="1"/>
          </p:cNvSpPr>
          <p:nvPr>
            <p:ph type="title"/>
          </p:nvPr>
        </p:nvSpPr>
        <p:spPr/>
        <p:txBody>
          <a:bodyPr/>
          <a:lstStyle/>
          <a:p>
            <a:r>
              <a:rPr lang="en-US"/>
              <a:t>Case 3: FIN8 Threat Actor deploys Miner</a:t>
            </a:r>
          </a:p>
        </p:txBody>
      </p:sp>
      <p:sp>
        <p:nvSpPr>
          <p:cNvPr id="7" name="Text Placeholder 6">
            <a:extLst>
              <a:ext uri="{FF2B5EF4-FFF2-40B4-BE49-F238E27FC236}">
                <a16:creationId xmlns:a16="http://schemas.microsoft.com/office/drawing/2014/main" id="{C0A32E81-3399-4E4E-49AD-E74D620F80AA}"/>
              </a:ext>
            </a:extLst>
          </p:cNvPr>
          <p:cNvSpPr>
            <a:spLocks noGrp="1"/>
          </p:cNvSpPr>
          <p:nvPr>
            <p:ph type="body" sz="quarter" idx="11"/>
          </p:nvPr>
        </p:nvSpPr>
        <p:spPr/>
        <p:txBody>
          <a:bodyPr/>
          <a:lstStyle/>
          <a:p>
            <a:r>
              <a:rPr lang="en-US"/>
              <a:t>2 month Ago, Targeted on Romania</a:t>
            </a:r>
          </a:p>
        </p:txBody>
      </p:sp>
      <p:pic>
        <p:nvPicPr>
          <p:cNvPr id="12" name="Picture 11" descr="A screenshot of a computer&#10;&#10;Description automatically generated">
            <a:extLst>
              <a:ext uri="{FF2B5EF4-FFF2-40B4-BE49-F238E27FC236}">
                <a16:creationId xmlns:a16="http://schemas.microsoft.com/office/drawing/2014/main" id="{55712902-7099-A696-DE3C-7E9609A9B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82" y="1731506"/>
            <a:ext cx="9878786" cy="5015845"/>
          </a:xfrm>
          <a:prstGeom prst="rect">
            <a:avLst/>
          </a:prstGeom>
        </p:spPr>
      </p:pic>
    </p:spTree>
    <p:extLst>
      <p:ext uri="{BB962C8B-B14F-4D97-AF65-F5344CB8AC3E}">
        <p14:creationId xmlns:p14="http://schemas.microsoft.com/office/powerpoint/2010/main" val="7685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FD27B0-63C1-93DD-C049-98D030FFFBE5}"/>
              </a:ext>
            </a:extLst>
          </p:cNvPr>
          <p:cNvSpPr>
            <a:spLocks noGrp="1"/>
          </p:cNvSpPr>
          <p:nvPr>
            <p:ph type="body" sz="quarter" idx="10"/>
          </p:nvPr>
        </p:nvSpPr>
        <p:spPr>
          <a:xfrm>
            <a:off x="407140" y="1871625"/>
            <a:ext cx="11414346" cy="4478375"/>
          </a:xfrm>
        </p:spPr>
        <p:txBody>
          <a:bodyPr/>
          <a:lstStyle/>
          <a:p>
            <a:r>
              <a:rPr lang="en-US" b="1" u="sng"/>
              <a:t>All information submitted via said platform/system/email is and shall be treated as confidential information, trade secret and property of Bitdefender. (“Confidential Information”) and it may only be used by the You to evaluate the possibility of, and/or perform under, future agreements entered into by the parties for the mutual benefit of the parties (Purpose).</a:t>
            </a:r>
          </a:p>
          <a:p>
            <a:r>
              <a:rPr lang="en-US"/>
              <a:t>The Confidential Information presented imply no legal liability, no express warranties or any assumptions.</a:t>
            </a:r>
          </a:p>
          <a:p>
            <a:r>
              <a:rPr lang="en-US"/>
              <a:t>You shall handle, use, treat and utilize such Confidential Information as follows: </a:t>
            </a:r>
          </a:p>
          <a:p>
            <a:pPr marL="434340" lvl="1" indent="-342900">
              <a:buFont typeface="+mj-lt"/>
              <a:buAutoNum type="alphaLcParenR"/>
            </a:pPr>
            <a:r>
              <a:rPr lang="en-US"/>
              <a:t>hold all Confidential Information received from the Bitdefender in strict confidence; </a:t>
            </a:r>
          </a:p>
          <a:p>
            <a:pPr marL="434340" lvl="1" indent="-342900">
              <a:buFont typeface="+mj-lt"/>
              <a:buAutoNum type="alphaLcParenR"/>
            </a:pPr>
            <a:r>
              <a:rPr lang="en-US"/>
              <a:t>use such Confidential Information and reproduce only for the Purpose; </a:t>
            </a:r>
          </a:p>
          <a:p>
            <a:pPr marL="434340" lvl="1" indent="-342900">
              <a:buFont typeface="+mj-lt"/>
              <a:buAutoNum type="alphaLcParenR"/>
            </a:pPr>
            <a:r>
              <a:rPr lang="en-US"/>
              <a:t>restrict disclosure of such Confidential Information to its employees, agents, advisors and subcontractors with a need to know (and advise such persons of the obligations assumed herein and be responsible for their compliance with these obligations); and </a:t>
            </a:r>
          </a:p>
          <a:p>
            <a:pPr marL="434340" lvl="1" indent="-342900">
              <a:buFont typeface="+mj-lt"/>
              <a:buAutoNum type="alphaLcParenR"/>
            </a:pPr>
            <a:r>
              <a:rPr lang="en-US"/>
              <a:t>except as set forth in herein, not disclose such Confidential Information to any third party, without prior written approval of Bitdefender.</a:t>
            </a:r>
          </a:p>
          <a:p>
            <a:r>
              <a:rPr lang="en-US"/>
              <a:t>You irrevocably undertake to keep harmless and to indemnify Bitdefender against all losses, liabilities and damages which may suffer and/or any costs, charges and expenses (including reasonable legal fees and disbursements and the costs of enforcing this indemnity) which any of them may incur as a result of or arising out of any breach of the confidentiality obligation provided herein.</a:t>
            </a:r>
          </a:p>
          <a:p>
            <a:r>
              <a:rPr lang="en-US"/>
              <a:t>Bitdefender and its affiliates retain ownership of the Confidential Information and all right, title, and interest, including all modifications, derivative works, developments, improvements, enhancements, feedback received and all intellectual property rights.”</a:t>
            </a:r>
          </a:p>
          <a:p>
            <a:endParaRPr lang="en-US"/>
          </a:p>
        </p:txBody>
      </p:sp>
      <p:sp>
        <p:nvSpPr>
          <p:cNvPr id="15" name="Title 14">
            <a:extLst>
              <a:ext uri="{FF2B5EF4-FFF2-40B4-BE49-F238E27FC236}">
                <a16:creationId xmlns:a16="http://schemas.microsoft.com/office/drawing/2014/main" id="{3A9FF95C-2500-CBEE-36B6-253196933069}"/>
              </a:ext>
            </a:extLst>
          </p:cNvPr>
          <p:cNvSpPr>
            <a:spLocks noGrp="1"/>
          </p:cNvSpPr>
          <p:nvPr>
            <p:ph type="title"/>
          </p:nvPr>
        </p:nvSpPr>
        <p:spPr/>
        <p:txBody>
          <a:bodyPr/>
          <a:lstStyle/>
          <a:p>
            <a:r>
              <a:rPr lang="en-US"/>
              <a:t>DISCLAIMER</a:t>
            </a:r>
          </a:p>
        </p:txBody>
      </p:sp>
    </p:spTree>
    <p:extLst>
      <p:ext uri="{BB962C8B-B14F-4D97-AF65-F5344CB8AC3E}">
        <p14:creationId xmlns:p14="http://schemas.microsoft.com/office/powerpoint/2010/main" val="503142092"/>
      </p:ext>
    </p:extLst>
  </p:cSld>
  <p:clrMapOvr>
    <a:masterClrMapping/>
  </p:clrMapOvr>
  <mc:AlternateContent xmlns:mc="http://schemas.openxmlformats.org/markup-compatibility/2006" xmlns:p14="http://schemas.microsoft.com/office/powerpoint/2010/main">
    <mc:Choice Requires="p14">
      <p:transition spd="med" p14:dur="700" advTm="8234">
        <p:fade/>
      </p:transition>
    </mc:Choice>
    <mc:Fallback xmlns="">
      <p:transition spd="med" advTm="8234">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9CE4-8909-4E9E-E389-16290CCB34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C3254D-C7B9-C924-B7DC-616CC559B661}"/>
              </a:ext>
            </a:extLst>
          </p:cNvPr>
          <p:cNvSpPr>
            <a:spLocks noGrp="1"/>
          </p:cNvSpPr>
          <p:nvPr>
            <p:ph type="title"/>
          </p:nvPr>
        </p:nvSpPr>
        <p:spPr/>
        <p:txBody>
          <a:bodyPr/>
          <a:lstStyle/>
          <a:p>
            <a:r>
              <a:rPr lang="en-US"/>
              <a:t>Case 3: FIN8 Threat Actor deploys Miner</a:t>
            </a:r>
          </a:p>
        </p:txBody>
      </p:sp>
      <p:sp>
        <p:nvSpPr>
          <p:cNvPr id="7" name="Text Placeholder 6">
            <a:extLst>
              <a:ext uri="{FF2B5EF4-FFF2-40B4-BE49-F238E27FC236}">
                <a16:creationId xmlns:a16="http://schemas.microsoft.com/office/drawing/2014/main" id="{F5F5AC03-4D8F-72B2-D1BC-230F79AB38E1}"/>
              </a:ext>
            </a:extLst>
          </p:cNvPr>
          <p:cNvSpPr>
            <a:spLocks noGrp="1"/>
          </p:cNvSpPr>
          <p:nvPr>
            <p:ph type="body" sz="quarter" idx="11"/>
          </p:nvPr>
        </p:nvSpPr>
        <p:spPr/>
        <p:txBody>
          <a:bodyPr/>
          <a:lstStyle/>
          <a:p>
            <a:r>
              <a:rPr lang="en-US"/>
              <a:t>1 month Ago, Targeted on Romania</a:t>
            </a:r>
          </a:p>
        </p:txBody>
      </p:sp>
      <p:pic>
        <p:nvPicPr>
          <p:cNvPr id="12" name="Picture 11" descr="A screenshot of a computer&#10;&#10;Description automatically generated">
            <a:extLst>
              <a:ext uri="{FF2B5EF4-FFF2-40B4-BE49-F238E27FC236}">
                <a16:creationId xmlns:a16="http://schemas.microsoft.com/office/drawing/2014/main" id="{9BE66720-B3A2-E7CD-E12C-94CADACA2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679455"/>
            <a:ext cx="10123714" cy="4895692"/>
          </a:xfrm>
          <a:prstGeom prst="rect">
            <a:avLst/>
          </a:prstGeom>
        </p:spPr>
      </p:pic>
    </p:spTree>
    <p:extLst>
      <p:ext uri="{BB962C8B-B14F-4D97-AF65-F5344CB8AC3E}">
        <p14:creationId xmlns:p14="http://schemas.microsoft.com/office/powerpoint/2010/main" val="3173163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A909-2D5F-F6E6-27DB-47E0FCEB51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4CB47F1-207C-B6ED-5605-BB7D938E25B5}"/>
              </a:ext>
            </a:extLst>
          </p:cNvPr>
          <p:cNvSpPr>
            <a:spLocks noGrp="1"/>
          </p:cNvSpPr>
          <p:nvPr>
            <p:ph type="subTitle" idx="1"/>
          </p:nvPr>
        </p:nvSpPr>
        <p:spPr/>
        <p:txBody>
          <a:bodyPr/>
          <a:lstStyle/>
          <a:p>
            <a:r>
              <a:rPr lang="en-US"/>
              <a:t>Existing &amp; coming developments</a:t>
            </a:r>
          </a:p>
        </p:txBody>
      </p:sp>
      <p:sp>
        <p:nvSpPr>
          <p:cNvPr id="4" name="Title 3">
            <a:extLst>
              <a:ext uri="{FF2B5EF4-FFF2-40B4-BE49-F238E27FC236}">
                <a16:creationId xmlns:a16="http://schemas.microsoft.com/office/drawing/2014/main" id="{8985ACE3-6F6D-F8ED-B304-4A1AA247CA76}"/>
              </a:ext>
            </a:extLst>
          </p:cNvPr>
          <p:cNvSpPr>
            <a:spLocks noGrp="1"/>
          </p:cNvSpPr>
          <p:nvPr>
            <p:ph type="title"/>
          </p:nvPr>
        </p:nvSpPr>
        <p:spPr>
          <a:xfrm>
            <a:off x="4216895" y="2067520"/>
            <a:ext cx="7057984" cy="2194127"/>
          </a:xfrm>
        </p:spPr>
        <p:txBody>
          <a:bodyPr/>
          <a:lstStyle/>
          <a:p>
            <a:r>
              <a:rPr lang="en-US"/>
              <a:t>How can I get this intel?</a:t>
            </a:r>
          </a:p>
        </p:txBody>
      </p:sp>
      <p:sp>
        <p:nvSpPr>
          <p:cNvPr id="43" name="Text Placeholder 42">
            <a:extLst>
              <a:ext uri="{FF2B5EF4-FFF2-40B4-BE49-F238E27FC236}">
                <a16:creationId xmlns:a16="http://schemas.microsoft.com/office/drawing/2014/main" id="{D0814191-2017-0718-67BC-9FF3394572C5}"/>
              </a:ext>
            </a:extLst>
          </p:cNvPr>
          <p:cNvSpPr>
            <a:spLocks noGrp="1"/>
          </p:cNvSpPr>
          <p:nvPr>
            <p:ph type="body" sz="quarter" idx="10"/>
          </p:nvPr>
        </p:nvSpPr>
        <p:spPr/>
        <p:txBody>
          <a:bodyPr/>
          <a:lstStyle/>
          <a:p>
            <a:r>
              <a:rPr lang="en-US"/>
              <a:t>3</a:t>
            </a:r>
          </a:p>
        </p:txBody>
      </p:sp>
    </p:spTree>
    <p:extLst>
      <p:ext uri="{BB962C8B-B14F-4D97-AF65-F5344CB8AC3E}">
        <p14:creationId xmlns:p14="http://schemas.microsoft.com/office/powerpoint/2010/main" val="13530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E5D9-603F-561E-DC70-C9533FFF946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5A9A63F-7EB5-C3F2-B555-5640B739484C}"/>
              </a:ext>
            </a:extLst>
          </p:cNvPr>
          <p:cNvSpPr>
            <a:spLocks noGrp="1"/>
          </p:cNvSpPr>
          <p:nvPr>
            <p:ph type="body" sz="quarter" idx="10"/>
          </p:nvPr>
        </p:nvSpPr>
        <p:spPr>
          <a:xfrm>
            <a:off x="407140" y="1871625"/>
            <a:ext cx="13004060" cy="4688973"/>
          </a:xfrm>
        </p:spPr>
        <p:txBody>
          <a:bodyPr/>
          <a:lstStyle/>
          <a:p>
            <a:pPr marL="285750" indent="-285750">
              <a:buFont typeface="Arial" panose="020B0604020202020204" pitchFamily="34" charset="0"/>
              <a:buChar char="•"/>
            </a:pPr>
            <a:r>
              <a:rPr lang="en-US"/>
              <a:t>IntelliZone Portal – standalone</a:t>
            </a:r>
          </a:p>
          <a:p>
            <a:pPr marL="285750" indent="-285750">
              <a:buFont typeface="Arial" panose="020B0604020202020204" pitchFamily="34" charset="0"/>
              <a:buChar char="•"/>
            </a:pPr>
            <a:r>
              <a:rPr lang="en-US" err="1"/>
              <a:t>GravityZone</a:t>
            </a:r>
            <a:r>
              <a:rPr lang="en-US"/>
              <a:t> – integrated with IntelliZone</a:t>
            </a:r>
          </a:p>
          <a:p>
            <a:pPr marL="285750" indent="-285750">
              <a:buFont typeface="Arial" panose="020B0604020202020204" pitchFamily="34" charset="0"/>
              <a:buChar char="•"/>
            </a:pPr>
            <a:r>
              <a:rPr lang="en-US"/>
              <a:t>Third-party stores</a:t>
            </a:r>
          </a:p>
          <a:p>
            <a:pPr marL="560070" lvl="1" indent="-285750">
              <a:buFont typeface="Arial" panose="020B0604020202020204" pitchFamily="34" charset="0"/>
              <a:buChar char="•"/>
            </a:pPr>
            <a:r>
              <a:rPr lang="en-US" err="1"/>
              <a:t>Anomali</a:t>
            </a:r>
            <a:endParaRPr lang="en-US"/>
          </a:p>
          <a:p>
            <a:pPr marL="560070" lvl="1" indent="-285750">
              <a:buFont typeface="Arial" panose="020B0604020202020204" pitchFamily="34" charset="0"/>
              <a:buChar char="•"/>
            </a:pPr>
            <a:r>
              <a:rPr lang="en-US" err="1"/>
              <a:t>Ticura</a:t>
            </a:r>
            <a:endParaRPr lang="en-US"/>
          </a:p>
          <a:p>
            <a:pPr marL="560070" lvl="1" indent="-285750">
              <a:buFont typeface="Arial" panose="020B0604020202020204" pitchFamily="34" charset="0"/>
              <a:buChar char="•"/>
            </a:pPr>
            <a:r>
              <a:rPr lang="en-US" err="1"/>
              <a:t>ThreatQ</a:t>
            </a:r>
            <a:endParaRPr lang="en-US"/>
          </a:p>
          <a:p>
            <a:pPr marL="560070" lvl="1" indent="-285750">
              <a:buFont typeface="Arial" panose="020B0604020202020204" pitchFamily="34" charset="0"/>
              <a:buChar char="•"/>
            </a:pPr>
            <a:r>
              <a:rPr lang="en-US"/>
              <a:t>ThreatConnect (soon)</a:t>
            </a:r>
          </a:p>
          <a:p>
            <a:pPr marL="285750" indent="-285750">
              <a:buFont typeface="Arial" panose="020B0604020202020204" pitchFamily="34" charset="0"/>
              <a:buChar char="•"/>
            </a:pPr>
            <a:r>
              <a:rPr lang="en-US"/>
              <a:t>Feeds</a:t>
            </a:r>
          </a:p>
          <a:p>
            <a:pPr marL="560070" lvl="1" indent="-285750">
              <a:buFont typeface="Arial" panose="020B0604020202020204" pitchFamily="34" charset="0"/>
              <a:buChar char="•"/>
            </a:pPr>
            <a:r>
              <a:rPr lang="en-US"/>
              <a:t>Bitdefender Threats (fixed-schema JSON)</a:t>
            </a:r>
          </a:p>
          <a:p>
            <a:pPr marL="560070" lvl="1" indent="-285750">
              <a:buFont typeface="Arial" panose="020B0604020202020204" pitchFamily="34" charset="0"/>
              <a:buChar char="•"/>
            </a:pPr>
            <a:r>
              <a:rPr lang="en-US"/>
              <a:t>STIX format</a:t>
            </a:r>
          </a:p>
          <a:p>
            <a:pPr marL="560070" lvl="1" indent="-285750">
              <a:buFont typeface="Arial" panose="020B0604020202020204" pitchFamily="34" charset="0"/>
              <a:buChar char="•"/>
            </a:pPr>
            <a:r>
              <a:rPr lang="en-US"/>
              <a:t>MISP format</a:t>
            </a:r>
          </a:p>
          <a:p>
            <a:pPr marL="285750" indent="-285750">
              <a:buFont typeface="Arial" panose="020B0604020202020204" pitchFamily="34" charset="0"/>
              <a:buChar char="•"/>
            </a:pPr>
            <a:r>
              <a:rPr lang="en-US"/>
              <a:t>Connectors</a:t>
            </a:r>
          </a:p>
          <a:p>
            <a:pPr marL="560070" lvl="1" indent="-285750">
              <a:buFont typeface="Arial" panose="020B0604020202020204" pitchFamily="34" charset="0"/>
              <a:buChar char="•"/>
            </a:pPr>
            <a:r>
              <a:rPr lang="en-US"/>
              <a:t>SPLUNK (soon)</a:t>
            </a:r>
          </a:p>
          <a:p>
            <a:pPr marL="560070" lvl="1" indent="-285750">
              <a:buFont typeface="Arial" panose="020B0604020202020204" pitchFamily="34" charset="0"/>
              <a:buChar char="•"/>
            </a:pPr>
            <a:endParaRPr lang="en-US"/>
          </a:p>
          <a:p>
            <a:pPr marL="560070" lvl="1" indent="-285750">
              <a:buFont typeface="Arial" panose="020B0604020202020204" pitchFamily="34" charset="0"/>
              <a:buChar char="•"/>
            </a:pPr>
            <a:endParaRPr lang="en-US"/>
          </a:p>
          <a:p>
            <a:r>
              <a:rPr lang="en-US" b="1"/>
              <a:t>Remember</a:t>
            </a:r>
            <a:r>
              <a:rPr lang="en-US"/>
              <a:t>: Bitdefender Threat Intelligence is a product line that Bitdefender distributes through partners, such as our host </a:t>
            </a:r>
            <a:r>
              <a:rPr lang="en-US" err="1"/>
              <a:t>Maguay</a:t>
            </a:r>
            <a:r>
              <a:rPr lang="en-US"/>
              <a:t>.</a:t>
            </a:r>
          </a:p>
        </p:txBody>
      </p:sp>
      <p:sp>
        <p:nvSpPr>
          <p:cNvPr id="5" name="Title 4">
            <a:extLst>
              <a:ext uri="{FF2B5EF4-FFF2-40B4-BE49-F238E27FC236}">
                <a16:creationId xmlns:a16="http://schemas.microsoft.com/office/drawing/2014/main" id="{AB60B50E-3ABC-CB52-6846-72A4707C045A}"/>
              </a:ext>
            </a:extLst>
          </p:cNvPr>
          <p:cNvSpPr>
            <a:spLocks noGrp="1"/>
          </p:cNvSpPr>
          <p:nvPr>
            <p:ph type="title"/>
          </p:nvPr>
        </p:nvSpPr>
        <p:spPr/>
        <p:txBody>
          <a:bodyPr/>
          <a:lstStyle/>
          <a:p>
            <a:r>
              <a:rPr lang="en-US"/>
              <a:t>How to get the Threat Intel - Bitdefender</a:t>
            </a:r>
          </a:p>
        </p:txBody>
      </p:sp>
      <p:sp>
        <p:nvSpPr>
          <p:cNvPr id="2" name="Text Placeholder 1">
            <a:extLst>
              <a:ext uri="{FF2B5EF4-FFF2-40B4-BE49-F238E27FC236}">
                <a16:creationId xmlns:a16="http://schemas.microsoft.com/office/drawing/2014/main" id="{1F084116-2B37-DCBE-5CE8-564D20B08035}"/>
              </a:ext>
            </a:extLst>
          </p:cNvPr>
          <p:cNvSpPr>
            <a:spLocks noGrp="1"/>
          </p:cNvSpPr>
          <p:nvPr>
            <p:ph type="body" sz="quarter" idx="11"/>
          </p:nvPr>
        </p:nvSpPr>
        <p:spPr/>
        <p:txBody>
          <a:bodyPr/>
          <a:lstStyle/>
          <a:p>
            <a:r>
              <a:rPr lang="en-US"/>
              <a:t>Multiple Avenues</a:t>
            </a:r>
          </a:p>
        </p:txBody>
      </p:sp>
    </p:spTree>
    <p:extLst>
      <p:ext uri="{BB962C8B-B14F-4D97-AF65-F5344CB8AC3E}">
        <p14:creationId xmlns:p14="http://schemas.microsoft.com/office/powerpoint/2010/main" val="146804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3AA4-485E-E6B4-2EFE-866C80814FD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C8DD62-C40E-B1BB-95A9-7C247D1DC515}"/>
              </a:ext>
            </a:extLst>
          </p:cNvPr>
          <p:cNvSpPr>
            <a:spLocks noGrp="1"/>
          </p:cNvSpPr>
          <p:nvPr>
            <p:ph type="body" sz="quarter" idx="10"/>
          </p:nvPr>
        </p:nvSpPr>
        <p:spPr>
          <a:xfrm>
            <a:off x="400050" y="1731507"/>
            <a:ext cx="6882378" cy="4733359"/>
          </a:xfrm>
        </p:spPr>
        <p:txBody>
          <a:bodyPr/>
          <a:lstStyle/>
          <a:p>
            <a:endParaRPr lang="en-US" dirty="0"/>
          </a:p>
          <a:p>
            <a:r>
              <a:rPr lang="en-US" dirty="0"/>
              <a:t>Bitdefender Threat Intel:</a:t>
            </a:r>
          </a:p>
          <a:p>
            <a:pPr marL="285750" indent="-285750">
              <a:buFont typeface="Arial" panose="020B0604020202020204" pitchFamily="34" charset="0"/>
              <a:buChar char="•"/>
            </a:pPr>
            <a:r>
              <a:rPr lang="en-US" dirty="0"/>
              <a:t>Multiple</a:t>
            </a:r>
            <a:r>
              <a:rPr lang="en-US" b="1" dirty="0"/>
              <a:t> sources</a:t>
            </a:r>
            <a:r>
              <a:rPr lang="en-US" dirty="0"/>
              <a:t>: information from B2C, B2B, OEM Partners, Industry partners/exchange, Law Enforcement.</a:t>
            </a:r>
          </a:p>
          <a:p>
            <a:pPr marL="285750" indent="-285750">
              <a:buFont typeface="Arial" panose="020B0604020202020204" pitchFamily="34" charset="0"/>
              <a:buChar char="•"/>
            </a:pPr>
            <a:r>
              <a:rPr lang="en-US" dirty="0"/>
              <a:t>Multiple </a:t>
            </a:r>
            <a:r>
              <a:rPr lang="en-US" b="1" dirty="0"/>
              <a:t>geos and industries</a:t>
            </a:r>
            <a:r>
              <a:rPr lang="en-US" dirty="0"/>
              <a:t> – both local – Romania and E. Europe, but also global: Americas, APAC, EMEA.</a:t>
            </a:r>
          </a:p>
          <a:p>
            <a:pPr marL="285750" indent="-285750">
              <a:buFont typeface="Arial" panose="020B0604020202020204" pitchFamily="34" charset="0"/>
              <a:buChar char="•"/>
            </a:pPr>
            <a:r>
              <a:rPr lang="en-US" dirty="0"/>
              <a:t>Based on powerful lab, 100s of researchers and on pattens/innovation</a:t>
            </a:r>
          </a:p>
          <a:p>
            <a:pPr marL="285750" indent="-285750">
              <a:buFont typeface="Arial" panose="020B0604020202020204" pitchFamily="34" charset="0"/>
              <a:buChar char="•"/>
            </a:pPr>
            <a:r>
              <a:rPr lang="en-US" dirty="0"/>
              <a:t>Covering sophisticated attacks: Ransomware, Spyware, Fraud/Scam</a:t>
            </a:r>
          </a:p>
          <a:p>
            <a:endParaRPr lang="en-US" dirty="0"/>
          </a:p>
          <a:p>
            <a:r>
              <a:rPr lang="en-US" dirty="0"/>
              <a:t>Capabilities:</a:t>
            </a:r>
          </a:p>
          <a:p>
            <a:r>
              <a:rPr lang="en-US" dirty="0"/>
              <a:t> - Possibility to search, visualize, the permanently-updating information</a:t>
            </a:r>
          </a:p>
          <a:p>
            <a:r>
              <a:rPr lang="en-US" dirty="0"/>
              <a:t> - Create new rules for extra protection</a:t>
            </a:r>
          </a:p>
          <a:p>
            <a:r>
              <a:rPr lang="en-US" dirty="0"/>
              <a:t> - Automation, via APIs / Feeds, multiple formats</a:t>
            </a:r>
          </a:p>
          <a:p>
            <a:r>
              <a:rPr lang="en-US" dirty="0"/>
              <a:t> - Detect potentially dangerous attacks early =&gt; stop/divert</a:t>
            </a:r>
          </a:p>
          <a:p>
            <a:r>
              <a:rPr lang="en-US" dirty="0"/>
              <a:t> - Keep up the pace with the attacker, relevant to your industry and geo.</a:t>
            </a:r>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5B229F0B-4B9E-3ECA-0CB6-1927F4D95060}"/>
              </a:ext>
            </a:extLst>
          </p:cNvPr>
          <p:cNvSpPr>
            <a:spLocks noGrp="1"/>
          </p:cNvSpPr>
          <p:nvPr>
            <p:ph type="title"/>
          </p:nvPr>
        </p:nvSpPr>
        <p:spPr/>
        <p:txBody>
          <a:bodyPr/>
          <a:lstStyle/>
          <a:p>
            <a:r>
              <a:rPr lang="en-US"/>
              <a:t>[reference] Threat intel from Bitdefender recap</a:t>
            </a:r>
          </a:p>
        </p:txBody>
      </p:sp>
      <p:sp>
        <p:nvSpPr>
          <p:cNvPr id="19" name="Text Placeholder 18">
            <a:extLst>
              <a:ext uri="{FF2B5EF4-FFF2-40B4-BE49-F238E27FC236}">
                <a16:creationId xmlns:a16="http://schemas.microsoft.com/office/drawing/2014/main" id="{2437C89E-74A6-F812-0564-EBEC1C4AA448}"/>
              </a:ext>
            </a:extLst>
          </p:cNvPr>
          <p:cNvSpPr>
            <a:spLocks noGrp="1"/>
          </p:cNvSpPr>
          <p:nvPr>
            <p:ph type="body" sz="quarter" idx="11"/>
          </p:nvPr>
        </p:nvSpPr>
        <p:spPr/>
        <p:txBody>
          <a:bodyPr/>
          <a:lstStyle/>
          <a:p>
            <a:pPr lvl="0"/>
            <a:r>
              <a:rPr lang="en-US"/>
              <a:t>How Does IT HELP</a:t>
            </a:r>
          </a:p>
        </p:txBody>
      </p:sp>
      <p:pic>
        <p:nvPicPr>
          <p:cNvPr id="5" name="Picture 4" descr="Pastel checklist and pencil">
            <a:extLst>
              <a:ext uri="{FF2B5EF4-FFF2-40B4-BE49-F238E27FC236}">
                <a16:creationId xmlns:a16="http://schemas.microsoft.com/office/drawing/2014/main" id="{071AA0A7-54C0-DFFD-C081-5278BB59A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468" y="2375893"/>
            <a:ext cx="4210050" cy="3444586"/>
          </a:xfrm>
          <a:prstGeom prst="rect">
            <a:avLst/>
          </a:prstGeom>
        </p:spPr>
      </p:pic>
    </p:spTree>
    <p:extLst>
      <p:ext uri="{BB962C8B-B14F-4D97-AF65-F5344CB8AC3E}">
        <p14:creationId xmlns:p14="http://schemas.microsoft.com/office/powerpoint/2010/main" val="248656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56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0">
            <a:extLst>
              <a:ext uri="{FF2B5EF4-FFF2-40B4-BE49-F238E27FC236}">
                <a16:creationId xmlns:a16="http://schemas.microsoft.com/office/drawing/2014/main" id="{207285A5-CEE9-45FD-A147-55C4DB2BA150}"/>
              </a:ext>
            </a:extLst>
          </p:cNvPr>
          <p:cNvSpPr>
            <a:spLocks noGrp="1"/>
          </p:cNvSpPr>
          <p:nvPr>
            <p:ph type="subTitle" idx="1"/>
          </p:nvPr>
        </p:nvSpPr>
        <p:spPr/>
        <p:txBody>
          <a:bodyPr/>
          <a:lstStyle/>
          <a:p>
            <a:r>
              <a:rPr lang="en-US"/>
              <a:t>Ionel Burtan</a:t>
            </a:r>
          </a:p>
          <a:p>
            <a:r>
              <a:rPr lang="en-US"/>
              <a:t>Senior Product Manager – Threat Intelligence</a:t>
            </a:r>
          </a:p>
        </p:txBody>
      </p:sp>
      <p:sp>
        <p:nvSpPr>
          <p:cNvPr id="3" name="Title 2">
            <a:extLst>
              <a:ext uri="{FF2B5EF4-FFF2-40B4-BE49-F238E27FC236}">
                <a16:creationId xmlns:a16="http://schemas.microsoft.com/office/drawing/2014/main" id="{86FC4A91-B5E7-F299-C1F1-53087B25BE7A}"/>
              </a:ext>
            </a:extLst>
          </p:cNvPr>
          <p:cNvSpPr>
            <a:spLocks noGrp="1"/>
          </p:cNvSpPr>
          <p:nvPr>
            <p:ph type="title"/>
          </p:nvPr>
        </p:nvSpPr>
        <p:spPr>
          <a:xfrm>
            <a:off x="402060" y="2007494"/>
            <a:ext cx="6872319" cy="1325563"/>
          </a:xfrm>
          <a:prstGeom prst="rect">
            <a:avLst/>
          </a:prstGeom>
        </p:spPr>
        <p:txBody>
          <a:bodyPr/>
          <a:lstStyle/>
          <a:p>
            <a:r>
              <a:rPr lang="en-US"/>
              <a:t>Threat Intel,</a:t>
            </a:r>
            <a:br>
              <a:rPr lang="en-US"/>
            </a:br>
            <a:r>
              <a:rPr lang="en-US"/>
              <a:t>always revealing</a:t>
            </a:r>
            <a:br>
              <a:rPr lang="en-US"/>
            </a:br>
            <a:endParaRPr lang="en-US"/>
          </a:p>
        </p:txBody>
      </p:sp>
    </p:spTree>
    <p:extLst>
      <p:ext uri="{BB962C8B-B14F-4D97-AF65-F5344CB8AC3E}">
        <p14:creationId xmlns:p14="http://schemas.microsoft.com/office/powerpoint/2010/main" val="748383761"/>
      </p:ext>
    </p:extLst>
  </p:cSld>
  <p:clrMapOvr>
    <a:masterClrMapping/>
  </p:clrMapOvr>
  <mc:AlternateContent xmlns:mc="http://schemas.openxmlformats.org/markup-compatibility/2006" xmlns:p14="http://schemas.microsoft.com/office/powerpoint/2010/main">
    <mc:Choice Requires="p14">
      <p:transition spd="med" p14:dur="700" advTm="13838">
        <p:fade/>
      </p:transition>
    </mc:Choice>
    <mc:Fallback xmlns="">
      <p:transition spd="med" advTm="1383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1C0992-2671-CDE9-3791-FC3CC536A11C}"/>
              </a:ext>
            </a:extLst>
          </p:cNvPr>
          <p:cNvSpPr>
            <a:spLocks noGrp="1"/>
          </p:cNvSpPr>
          <p:nvPr>
            <p:ph type="body" sz="quarter" idx="13"/>
          </p:nvPr>
        </p:nvSpPr>
        <p:spPr/>
        <p:txBody>
          <a:bodyPr/>
          <a:lstStyle/>
          <a:p>
            <a:r>
              <a:rPr lang="en-US"/>
              <a:t>↳ Threat Intel – demystifying</a:t>
            </a:r>
          </a:p>
          <a:p>
            <a:r>
              <a:rPr lang="en-US"/>
              <a:t>	</a:t>
            </a:r>
          </a:p>
          <a:p>
            <a:endParaRPr lang="en-US"/>
          </a:p>
        </p:txBody>
      </p:sp>
      <p:sp>
        <p:nvSpPr>
          <p:cNvPr id="2" name="Title 1">
            <a:extLst>
              <a:ext uri="{FF2B5EF4-FFF2-40B4-BE49-F238E27FC236}">
                <a16:creationId xmlns:a16="http://schemas.microsoft.com/office/drawing/2014/main" id="{3D126AF4-691D-DBD7-E15A-47BBFCB3B625}"/>
              </a:ext>
            </a:extLst>
          </p:cNvPr>
          <p:cNvSpPr>
            <a:spLocks noGrp="1"/>
          </p:cNvSpPr>
          <p:nvPr>
            <p:ph type="title"/>
          </p:nvPr>
        </p:nvSpPr>
        <p:spPr/>
        <p:txBody>
          <a:bodyPr/>
          <a:lstStyle/>
          <a:p>
            <a:r>
              <a:rPr lang="en-US"/>
              <a:t>Agenda</a:t>
            </a:r>
          </a:p>
        </p:txBody>
      </p:sp>
      <p:sp>
        <p:nvSpPr>
          <p:cNvPr id="14" name="Text Placeholder 13">
            <a:extLst>
              <a:ext uri="{FF2B5EF4-FFF2-40B4-BE49-F238E27FC236}">
                <a16:creationId xmlns:a16="http://schemas.microsoft.com/office/drawing/2014/main" id="{3DE37E02-D350-69C0-1359-9A631E5626C6}"/>
              </a:ext>
            </a:extLst>
          </p:cNvPr>
          <p:cNvSpPr>
            <a:spLocks noGrp="1"/>
          </p:cNvSpPr>
          <p:nvPr>
            <p:ph type="body" sz="quarter" idx="14"/>
          </p:nvPr>
        </p:nvSpPr>
        <p:spPr>
          <a:xfrm>
            <a:off x="746760" y="2143919"/>
            <a:ext cx="10721340" cy="604202"/>
          </a:xfrm>
        </p:spPr>
        <p:txBody>
          <a:bodyPr>
            <a:normAutofit lnSpcReduction="10000"/>
          </a:bodyPr>
          <a:lstStyle/>
          <a:p>
            <a:r>
              <a:rPr lang="en-US"/>
              <a:t>When stakes are high, traditional defenses need the extra hand!</a:t>
            </a:r>
          </a:p>
          <a:p>
            <a:r>
              <a:rPr lang="en-US"/>
              <a:t>What do Security Analysts do with Threat Intel?</a:t>
            </a:r>
          </a:p>
        </p:txBody>
      </p:sp>
      <p:sp>
        <p:nvSpPr>
          <p:cNvPr id="18" name="Text Placeholder 17">
            <a:extLst>
              <a:ext uri="{FF2B5EF4-FFF2-40B4-BE49-F238E27FC236}">
                <a16:creationId xmlns:a16="http://schemas.microsoft.com/office/drawing/2014/main" id="{EF9D00BF-E3C3-CDDF-09B0-5038F036262C}"/>
              </a:ext>
            </a:extLst>
          </p:cNvPr>
          <p:cNvSpPr>
            <a:spLocks noGrp="1"/>
          </p:cNvSpPr>
          <p:nvPr>
            <p:ph type="body" sz="quarter" idx="15"/>
          </p:nvPr>
        </p:nvSpPr>
        <p:spPr/>
        <p:txBody>
          <a:bodyPr/>
          <a:lstStyle/>
          <a:p>
            <a:r>
              <a:rPr lang="en-US"/>
              <a:t>↳ Case studies – Romania in the crosshairs</a:t>
            </a:r>
          </a:p>
        </p:txBody>
      </p:sp>
      <p:sp>
        <p:nvSpPr>
          <p:cNvPr id="37" name="Text Placeholder 36">
            <a:extLst>
              <a:ext uri="{FF2B5EF4-FFF2-40B4-BE49-F238E27FC236}">
                <a16:creationId xmlns:a16="http://schemas.microsoft.com/office/drawing/2014/main" id="{48C33272-3797-B7C0-F036-383175CBC2F2}"/>
              </a:ext>
            </a:extLst>
          </p:cNvPr>
          <p:cNvSpPr>
            <a:spLocks noGrp="1"/>
          </p:cNvSpPr>
          <p:nvPr>
            <p:ph type="body" sz="quarter" idx="16"/>
          </p:nvPr>
        </p:nvSpPr>
        <p:spPr>
          <a:xfrm>
            <a:off x="746760" y="3281362"/>
            <a:ext cx="10721340" cy="710974"/>
          </a:xfrm>
        </p:spPr>
        <p:txBody>
          <a:bodyPr>
            <a:normAutofit/>
          </a:bodyPr>
          <a:lstStyle/>
          <a:p>
            <a:pPr marL="285750" indent="-285750">
              <a:buFont typeface="Arial" panose="020B0604020202020204" pitchFamily="34" charset="0"/>
              <a:buChar char="•"/>
            </a:pPr>
            <a:r>
              <a:rPr lang="en-US" dirty="0"/>
              <a:t>Telco and Manufacturing – Case study 1</a:t>
            </a:r>
          </a:p>
          <a:p>
            <a:pPr marL="285750" indent="-285750">
              <a:buFont typeface="Arial" panose="020B0604020202020204" pitchFamily="34" charset="0"/>
              <a:buChar char="•"/>
            </a:pPr>
            <a:r>
              <a:rPr lang="en-US" dirty="0"/>
              <a:t>Threat Actor dropping Miner – Case Study 2</a:t>
            </a:r>
          </a:p>
          <a:p>
            <a:pPr marL="285750" indent="-285750">
              <a:buFont typeface="Arial" panose="020B0604020202020204" pitchFamily="34" charset="0"/>
              <a:buChar char="•"/>
            </a:pPr>
            <a:endParaRPr lang="en-US" dirty="0"/>
          </a:p>
        </p:txBody>
      </p:sp>
      <p:sp>
        <p:nvSpPr>
          <p:cNvPr id="38" name="Text Placeholder 37">
            <a:extLst>
              <a:ext uri="{FF2B5EF4-FFF2-40B4-BE49-F238E27FC236}">
                <a16:creationId xmlns:a16="http://schemas.microsoft.com/office/drawing/2014/main" id="{023F51B2-3B35-DDF3-0470-CE144A1A07C3}"/>
              </a:ext>
            </a:extLst>
          </p:cNvPr>
          <p:cNvSpPr>
            <a:spLocks noGrp="1"/>
          </p:cNvSpPr>
          <p:nvPr>
            <p:ph type="body" sz="quarter" idx="17"/>
          </p:nvPr>
        </p:nvSpPr>
        <p:spPr>
          <a:xfrm>
            <a:off x="423863" y="4216534"/>
            <a:ext cx="11044237" cy="462280"/>
          </a:xfrm>
        </p:spPr>
        <p:txBody>
          <a:bodyPr/>
          <a:lstStyle/>
          <a:p>
            <a:r>
              <a:rPr lang="en-US"/>
              <a:t>↳ How can I get it?</a:t>
            </a:r>
          </a:p>
          <a:p>
            <a:endParaRPr lang="en-US"/>
          </a:p>
          <a:p>
            <a:endParaRPr lang="en-US"/>
          </a:p>
        </p:txBody>
      </p:sp>
      <p:sp>
        <p:nvSpPr>
          <p:cNvPr id="39" name="Text Placeholder 38">
            <a:extLst>
              <a:ext uri="{FF2B5EF4-FFF2-40B4-BE49-F238E27FC236}">
                <a16:creationId xmlns:a16="http://schemas.microsoft.com/office/drawing/2014/main" id="{FE274F99-EA1D-41B0-044E-5FFD343E2B75}"/>
              </a:ext>
            </a:extLst>
          </p:cNvPr>
          <p:cNvSpPr>
            <a:spLocks noGrp="1"/>
          </p:cNvSpPr>
          <p:nvPr>
            <p:ph type="body" sz="quarter" idx="18"/>
          </p:nvPr>
        </p:nvSpPr>
        <p:spPr>
          <a:xfrm>
            <a:off x="746760" y="4609101"/>
            <a:ext cx="10721340" cy="604202"/>
          </a:xfrm>
        </p:spPr>
        <p:txBody>
          <a:bodyPr>
            <a:normAutofit/>
          </a:bodyPr>
          <a:lstStyle/>
          <a:p>
            <a:r>
              <a:rPr lang="en-US"/>
              <a:t>Existing and coming solutions</a:t>
            </a:r>
          </a:p>
          <a:p>
            <a:endParaRPr lang="en-US"/>
          </a:p>
        </p:txBody>
      </p:sp>
    </p:spTree>
    <p:extLst>
      <p:ext uri="{BB962C8B-B14F-4D97-AF65-F5344CB8AC3E}">
        <p14:creationId xmlns:p14="http://schemas.microsoft.com/office/powerpoint/2010/main" val="3383748224"/>
      </p:ext>
    </p:extLst>
  </p:cSld>
  <p:clrMapOvr>
    <a:masterClrMapping/>
  </p:clrMapOvr>
  <mc:AlternateContent xmlns:mc="http://schemas.openxmlformats.org/markup-compatibility/2006" xmlns:p14="http://schemas.microsoft.com/office/powerpoint/2010/main">
    <mc:Choice Requires="p14">
      <p:transition spd="med" p14:dur="700" advTm="23137">
        <p:fade/>
      </p:transition>
    </mc:Choice>
    <mc:Fallback xmlns="">
      <p:transition spd="med" advTm="2313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3FBF5C-3935-8037-44DC-8AE6A47EC574}"/>
              </a:ext>
            </a:extLst>
          </p:cNvPr>
          <p:cNvSpPr>
            <a:spLocks noGrp="1"/>
          </p:cNvSpPr>
          <p:nvPr>
            <p:ph type="subTitle" idx="1"/>
          </p:nvPr>
        </p:nvSpPr>
        <p:spPr/>
        <p:txBody>
          <a:bodyPr/>
          <a:lstStyle/>
          <a:p>
            <a:r>
              <a:rPr lang="en-US"/>
              <a:t>…is it just a fancy name?</a:t>
            </a:r>
          </a:p>
        </p:txBody>
      </p:sp>
      <p:sp>
        <p:nvSpPr>
          <p:cNvPr id="4" name="Title 3">
            <a:extLst>
              <a:ext uri="{FF2B5EF4-FFF2-40B4-BE49-F238E27FC236}">
                <a16:creationId xmlns:a16="http://schemas.microsoft.com/office/drawing/2014/main" id="{E1FB3F2D-8611-8D6F-2A91-098855769693}"/>
              </a:ext>
            </a:extLst>
          </p:cNvPr>
          <p:cNvSpPr>
            <a:spLocks noGrp="1"/>
          </p:cNvSpPr>
          <p:nvPr>
            <p:ph type="title"/>
          </p:nvPr>
        </p:nvSpPr>
        <p:spPr>
          <a:xfrm>
            <a:off x="4216895" y="2067520"/>
            <a:ext cx="7057984" cy="2194127"/>
          </a:xfrm>
        </p:spPr>
        <p:txBody>
          <a:bodyPr/>
          <a:lstStyle/>
          <a:p>
            <a:r>
              <a:rPr lang="en-US"/>
              <a:t>Threat Intel – demystifying</a:t>
            </a:r>
          </a:p>
        </p:txBody>
      </p:sp>
      <p:sp>
        <p:nvSpPr>
          <p:cNvPr id="43" name="Text Placeholder 42">
            <a:extLst>
              <a:ext uri="{FF2B5EF4-FFF2-40B4-BE49-F238E27FC236}">
                <a16:creationId xmlns:a16="http://schemas.microsoft.com/office/drawing/2014/main" id="{7BB4E3F4-38D4-3348-805C-ABAE795D68CA}"/>
              </a:ext>
            </a:extLst>
          </p:cNvPr>
          <p:cNvSpPr>
            <a:spLocks noGrp="1"/>
          </p:cNvSpPr>
          <p:nvPr>
            <p:ph type="body" sz="quarter" idx="10"/>
          </p:nvPr>
        </p:nvSpPr>
        <p:spPr/>
        <p:txBody>
          <a:bodyPr/>
          <a:lstStyle/>
          <a:p>
            <a:r>
              <a:rPr lang="en-US"/>
              <a:t>1</a:t>
            </a:r>
          </a:p>
        </p:txBody>
      </p:sp>
    </p:spTree>
    <p:extLst>
      <p:ext uri="{BB962C8B-B14F-4D97-AF65-F5344CB8AC3E}">
        <p14:creationId xmlns:p14="http://schemas.microsoft.com/office/powerpoint/2010/main" val="2182781420"/>
      </p:ext>
    </p:extLst>
  </p:cSld>
  <p:clrMapOvr>
    <a:masterClrMapping/>
  </p:clrMapOvr>
  <mc:AlternateContent xmlns:mc="http://schemas.openxmlformats.org/markup-compatibility/2006" xmlns:p14="http://schemas.microsoft.com/office/powerpoint/2010/main">
    <mc:Choice Requires="p14">
      <p:transition spd="med" p14:dur="700" advTm="1328">
        <p:fade/>
      </p:transition>
    </mc:Choice>
    <mc:Fallback xmlns="">
      <p:transition spd="med" advTm="1328">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6DC7-1B6C-F0A4-29A5-1822AA8B1D53}"/>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DBAD69E-9D86-C1F8-AA16-BA6091556F4F}"/>
              </a:ext>
            </a:extLst>
          </p:cNvPr>
          <p:cNvSpPr>
            <a:spLocks noGrp="1"/>
          </p:cNvSpPr>
          <p:nvPr>
            <p:ph type="pic" sz="quarter" idx="18"/>
          </p:nvPr>
        </p:nvSpPr>
        <p:spPr>
          <a:xfrm>
            <a:off x="6096000" y="1688724"/>
            <a:ext cx="5286375" cy="4448551"/>
          </a:xfrm>
        </p:spPr>
        <p:txBody>
          <a:bodyPr/>
          <a:lstStyle/>
          <a:p>
            <a:r>
              <a:rPr lang="en-US" b="1" dirty="0"/>
              <a:t>For Partners</a:t>
            </a:r>
          </a:p>
          <a:p>
            <a:r>
              <a:rPr lang="en-US" dirty="0"/>
              <a:t>Over-the-horizon information delivered @ the right time</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73F0DC63-0034-52F2-34D5-94AED63FD038}"/>
              </a:ext>
            </a:extLst>
          </p:cNvPr>
          <p:cNvSpPr>
            <a:spLocks noGrp="1"/>
          </p:cNvSpPr>
          <p:nvPr>
            <p:ph type="body" sz="quarter" idx="10"/>
          </p:nvPr>
        </p:nvSpPr>
        <p:spPr>
          <a:xfrm>
            <a:off x="412219" y="1850571"/>
            <a:ext cx="5384424" cy="4346121"/>
          </a:xfrm>
        </p:spPr>
        <p:txBody>
          <a:bodyPr/>
          <a:lstStyle/>
          <a:p>
            <a:r>
              <a:rPr lang="en-US" b="1"/>
              <a:t>For Bitdefender</a:t>
            </a:r>
          </a:p>
          <a:p>
            <a:endParaRPr lang="en-US"/>
          </a:p>
          <a:p>
            <a:r>
              <a:rPr lang="en-US" i="1"/>
              <a:t>A permanently updating global cyber-database</a:t>
            </a:r>
          </a:p>
          <a:p>
            <a:r>
              <a:rPr lang="en-US"/>
              <a:t> </a:t>
            </a:r>
          </a:p>
          <a:p>
            <a:r>
              <a:rPr lang="en-US"/>
              <a:t>Known attacks, indicators, timestamps, methods, vulnerabilities exploited etc. Used by attackers, journaled for actionable purposes.</a:t>
            </a:r>
          </a:p>
          <a:p>
            <a:endParaRPr lang="en-US"/>
          </a:p>
          <a:p>
            <a:r>
              <a:rPr lang="en-US" b="1"/>
              <a:t>Threats</a:t>
            </a:r>
            <a:r>
              <a:rPr lang="en-US"/>
              <a:t> – correlated information, attribution, CVEs,  malware families, TTPs etc.</a:t>
            </a:r>
          </a:p>
          <a:p>
            <a:r>
              <a:rPr lang="en-US" b="1"/>
              <a:t>Quantities</a:t>
            </a:r>
            <a:r>
              <a:rPr lang="en-US"/>
              <a:t>: 500k-1mil / week</a:t>
            </a:r>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862EC206-7334-985F-6ACF-79BE3EC69022}"/>
              </a:ext>
            </a:extLst>
          </p:cNvPr>
          <p:cNvSpPr>
            <a:spLocks noGrp="1"/>
          </p:cNvSpPr>
          <p:nvPr>
            <p:ph type="title"/>
          </p:nvPr>
        </p:nvSpPr>
        <p:spPr/>
        <p:txBody>
          <a:bodyPr/>
          <a:lstStyle/>
          <a:p>
            <a:r>
              <a:rPr lang="en-US"/>
              <a:t>Threat Intel – demystifying</a:t>
            </a:r>
          </a:p>
        </p:txBody>
      </p:sp>
      <p:sp>
        <p:nvSpPr>
          <p:cNvPr id="19" name="Text Placeholder 18">
            <a:extLst>
              <a:ext uri="{FF2B5EF4-FFF2-40B4-BE49-F238E27FC236}">
                <a16:creationId xmlns:a16="http://schemas.microsoft.com/office/drawing/2014/main" id="{4A1876FB-DA88-76EA-2DA8-77534C914D83}"/>
              </a:ext>
            </a:extLst>
          </p:cNvPr>
          <p:cNvSpPr>
            <a:spLocks noGrp="1"/>
          </p:cNvSpPr>
          <p:nvPr>
            <p:ph type="body" sz="quarter" idx="11"/>
          </p:nvPr>
        </p:nvSpPr>
        <p:spPr>
          <a:xfrm>
            <a:off x="412219" y="1239880"/>
            <a:ext cx="11415086" cy="337718"/>
          </a:xfrm>
        </p:spPr>
        <p:txBody>
          <a:bodyPr/>
          <a:lstStyle/>
          <a:p>
            <a:pPr lvl="0"/>
            <a:r>
              <a:rPr lang="en-US"/>
              <a:t>WHAT is it ?</a:t>
            </a:r>
          </a:p>
        </p:txBody>
      </p:sp>
      <p:pic>
        <p:nvPicPr>
          <p:cNvPr id="6" name="Picture 5">
            <a:extLst>
              <a:ext uri="{FF2B5EF4-FFF2-40B4-BE49-F238E27FC236}">
                <a16:creationId xmlns:a16="http://schemas.microsoft.com/office/drawing/2014/main" id="{6CBB9122-41BF-91C0-3BB6-2E394162BF83}"/>
              </a:ext>
            </a:extLst>
          </p:cNvPr>
          <p:cNvPicPr>
            <a:picLocks noChangeAspect="1"/>
          </p:cNvPicPr>
          <p:nvPr/>
        </p:nvPicPr>
        <p:blipFill>
          <a:blip r:embed="rId2"/>
          <a:stretch>
            <a:fillRect/>
          </a:stretch>
        </p:blipFill>
        <p:spPr>
          <a:xfrm>
            <a:off x="6119762" y="2379434"/>
            <a:ext cx="1423307" cy="1406002"/>
          </a:xfrm>
          <a:prstGeom prst="rect">
            <a:avLst/>
          </a:prstGeom>
        </p:spPr>
      </p:pic>
      <p:sp>
        <p:nvSpPr>
          <p:cNvPr id="7" name="Rectangle 1">
            <a:extLst>
              <a:ext uri="{FF2B5EF4-FFF2-40B4-BE49-F238E27FC236}">
                <a16:creationId xmlns:a16="http://schemas.microsoft.com/office/drawing/2014/main" id="{E456F40F-2891-E520-739C-E2E78C33BB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34915661"/>
      </p:ext>
    </p:extLst>
  </p:cSld>
  <p:clrMapOvr>
    <a:masterClrMapping/>
  </p:clrMapOvr>
  <mc:AlternateContent xmlns:mc="http://schemas.openxmlformats.org/markup-compatibility/2006" xmlns:p14="http://schemas.microsoft.com/office/powerpoint/2010/main">
    <mc:Choice Requires="p14">
      <p:transition spd="med" p14:dur="700" advTm="101415">
        <p:fade/>
      </p:transition>
    </mc:Choice>
    <mc:Fallback xmlns="">
      <p:transition spd="med" advTm="10141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27A25-5181-F658-5B4C-124A2BC30A9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3DD1CFB-3557-E8C9-FBD6-39F06699E329}"/>
              </a:ext>
            </a:extLst>
          </p:cNvPr>
          <p:cNvSpPr>
            <a:spLocks noGrp="1"/>
          </p:cNvSpPr>
          <p:nvPr>
            <p:ph type="body" sz="quarter" idx="10"/>
          </p:nvPr>
        </p:nvSpPr>
        <p:spPr>
          <a:xfrm>
            <a:off x="412220" y="1871625"/>
            <a:ext cx="5663460" cy="4688973"/>
          </a:xfrm>
        </p:spPr>
        <p:txBody>
          <a:bodyPr anchor="t">
            <a:normAutofit/>
          </a:bodyPr>
          <a:lstStyle/>
          <a:p>
            <a:r>
              <a:rPr lang="en-US" dirty="0"/>
              <a:t>Automate security solutions need extra intel because:</a:t>
            </a:r>
          </a:p>
          <a:p>
            <a:endParaRPr lang="en-US" dirty="0"/>
          </a:p>
          <a:p>
            <a:pPr marL="285750" indent="-285750">
              <a:buFont typeface="Arial" panose="020B0604020202020204" pitchFamily="34" charset="0"/>
              <a:buChar char="•"/>
            </a:pPr>
            <a:r>
              <a:rPr lang="en-US" b="1" dirty="0"/>
              <a:t>Determined </a:t>
            </a:r>
            <a:r>
              <a:rPr lang="en-US" dirty="0"/>
              <a:t>OR</a:t>
            </a:r>
            <a:r>
              <a:rPr lang="en-US" b="1" dirty="0"/>
              <a:t> high-budget attackers</a:t>
            </a:r>
            <a:r>
              <a:rPr lang="en-US" dirty="0"/>
              <a:t> will get through</a:t>
            </a:r>
          </a:p>
          <a:p>
            <a:endParaRPr lang="en-US" dirty="0"/>
          </a:p>
          <a:p>
            <a:pPr marL="285750" indent="-285750">
              <a:buFont typeface="Arial" panose="020B0604020202020204" pitchFamily="34" charset="0"/>
              <a:buChar char="•"/>
            </a:pPr>
            <a:r>
              <a:rPr lang="en-US" b="1" dirty="0"/>
              <a:t>Sophisticated attacks take days / weeks</a:t>
            </a:r>
          </a:p>
          <a:p>
            <a:endParaRPr lang="en-US" b="1" dirty="0"/>
          </a:p>
          <a:p>
            <a:pPr marL="285750" indent="-285750">
              <a:buFont typeface="Arial" panose="020B0604020202020204" pitchFamily="34" charset="0"/>
              <a:buChar char="•"/>
            </a:pPr>
            <a:r>
              <a:rPr lang="en-US" b="1" dirty="0"/>
              <a:t>Attackers are innovating &amp; sharing</a:t>
            </a:r>
            <a:endParaRPr lang="en-US" dirty="0"/>
          </a:p>
          <a:p>
            <a:endParaRPr lang="en-US" dirty="0"/>
          </a:p>
          <a:p>
            <a:pPr marL="285750" indent="-285750">
              <a:buFont typeface="Arial" panose="020B0604020202020204" pitchFamily="34" charset="0"/>
              <a:buChar char="•"/>
            </a:pPr>
            <a:r>
              <a:rPr lang="en-US" b="1" dirty="0"/>
              <a:t>Attackers already use AI</a:t>
            </a:r>
            <a:r>
              <a:rPr lang="en-US" dirty="0"/>
              <a:t>:</a:t>
            </a:r>
          </a:p>
          <a:p>
            <a:pPr marL="560070" lvl="1" indent="-285750">
              <a:buFont typeface="Arial" panose="020B0604020202020204" pitchFamily="34" charset="0"/>
              <a:buChar char="•"/>
            </a:pPr>
            <a:r>
              <a:rPr lang="en-US" sz="1600" dirty="0"/>
              <a:t>Break down the language barrier and fix grammar</a:t>
            </a:r>
          </a:p>
          <a:p>
            <a:pPr marL="560070" lvl="1" indent="-285750">
              <a:buFont typeface="Arial" panose="020B0604020202020204" pitchFamily="34" charset="0"/>
              <a:buChar char="•"/>
            </a:pPr>
            <a:r>
              <a:rPr lang="en-US" sz="1600" dirty="0"/>
              <a:t>Break down the industry-specific language barrier</a:t>
            </a:r>
          </a:p>
          <a:p>
            <a:pPr marL="560070" lvl="1" indent="-285750">
              <a:buFont typeface="Arial" panose="020B0604020202020204" pitchFamily="34" charset="0"/>
              <a:buChar char="•"/>
            </a:pPr>
            <a:r>
              <a:rPr lang="en-US" sz="1600" dirty="0"/>
              <a:t>Make them more creative</a:t>
            </a:r>
          </a:p>
          <a:p>
            <a:endParaRPr lang="en-US" dirty="0"/>
          </a:p>
          <a:p>
            <a:endParaRPr lang="en-US" dirty="0"/>
          </a:p>
        </p:txBody>
      </p:sp>
      <p:sp>
        <p:nvSpPr>
          <p:cNvPr id="2" name="Title 1">
            <a:extLst>
              <a:ext uri="{FF2B5EF4-FFF2-40B4-BE49-F238E27FC236}">
                <a16:creationId xmlns:a16="http://schemas.microsoft.com/office/drawing/2014/main" id="{A200C69C-B88A-F201-89D9-5F1A81074DE6}"/>
              </a:ext>
            </a:extLst>
          </p:cNvPr>
          <p:cNvSpPr>
            <a:spLocks noGrp="1"/>
          </p:cNvSpPr>
          <p:nvPr>
            <p:ph type="title"/>
          </p:nvPr>
        </p:nvSpPr>
        <p:spPr>
          <a:xfrm>
            <a:off x="400051" y="720725"/>
            <a:ext cx="6722110" cy="568960"/>
          </a:xfrm>
        </p:spPr>
        <p:txBody>
          <a:bodyPr anchor="t">
            <a:normAutofit/>
          </a:bodyPr>
          <a:lstStyle/>
          <a:p>
            <a:r>
              <a:rPr lang="en-US" sz="3300"/>
              <a:t>Threat Intel – demystifying</a:t>
            </a:r>
          </a:p>
        </p:txBody>
      </p:sp>
      <p:sp>
        <p:nvSpPr>
          <p:cNvPr id="19" name="Text Placeholder 18">
            <a:extLst>
              <a:ext uri="{FF2B5EF4-FFF2-40B4-BE49-F238E27FC236}">
                <a16:creationId xmlns:a16="http://schemas.microsoft.com/office/drawing/2014/main" id="{9677D3C8-2DD7-5385-0EE1-DA0D366EEBD2}"/>
              </a:ext>
            </a:extLst>
          </p:cNvPr>
          <p:cNvSpPr>
            <a:spLocks noGrp="1"/>
          </p:cNvSpPr>
          <p:nvPr>
            <p:ph type="body" sz="quarter" idx="11"/>
          </p:nvPr>
        </p:nvSpPr>
        <p:spPr>
          <a:xfrm>
            <a:off x="400051" y="1202927"/>
            <a:ext cx="6716234" cy="337718"/>
          </a:xfrm>
        </p:spPr>
        <p:txBody>
          <a:bodyPr anchor="t">
            <a:normAutofit/>
          </a:bodyPr>
          <a:lstStyle/>
          <a:p>
            <a:pPr lvl="0"/>
            <a:r>
              <a:rPr lang="en-US"/>
              <a:t>Why Threat Intel</a:t>
            </a:r>
          </a:p>
        </p:txBody>
      </p:sp>
      <p:pic>
        <p:nvPicPr>
          <p:cNvPr id="8" name="Picture 7" descr="Close up of key">
            <a:extLst>
              <a:ext uri="{FF2B5EF4-FFF2-40B4-BE49-F238E27FC236}">
                <a16:creationId xmlns:a16="http://schemas.microsoft.com/office/drawing/2014/main" id="{637F7CE7-99E7-CC85-7BA1-EF00A6A69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965" y="1951265"/>
            <a:ext cx="5256528" cy="4609334"/>
          </a:xfrm>
          <a:prstGeom prst="rect">
            <a:avLst/>
          </a:prstGeom>
        </p:spPr>
      </p:pic>
    </p:spTree>
    <p:extLst>
      <p:ext uri="{BB962C8B-B14F-4D97-AF65-F5344CB8AC3E}">
        <p14:creationId xmlns:p14="http://schemas.microsoft.com/office/powerpoint/2010/main" val="307278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C4BE-9AC1-5DC5-6933-7C9B8BFD47D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5CFF12-EBD7-E94D-2B57-2E232005DB64}"/>
              </a:ext>
            </a:extLst>
          </p:cNvPr>
          <p:cNvSpPr>
            <a:spLocks noGrp="1"/>
          </p:cNvSpPr>
          <p:nvPr>
            <p:ph type="body" sz="quarter" idx="10"/>
          </p:nvPr>
        </p:nvSpPr>
        <p:spPr>
          <a:xfrm>
            <a:off x="408330" y="1871626"/>
            <a:ext cx="11201284" cy="4733359"/>
          </a:xfrm>
        </p:spPr>
        <p:txBody>
          <a:bodyPr/>
          <a:lstStyle/>
          <a:p>
            <a:endParaRPr lang="en-US"/>
          </a:p>
          <a:p>
            <a:endParaRPr lang="en-US"/>
          </a:p>
        </p:txBody>
      </p:sp>
      <p:sp>
        <p:nvSpPr>
          <p:cNvPr id="2" name="Title 1">
            <a:extLst>
              <a:ext uri="{FF2B5EF4-FFF2-40B4-BE49-F238E27FC236}">
                <a16:creationId xmlns:a16="http://schemas.microsoft.com/office/drawing/2014/main" id="{9DCA68E9-29FA-29B2-2A85-025454F3BF32}"/>
              </a:ext>
            </a:extLst>
          </p:cNvPr>
          <p:cNvSpPr>
            <a:spLocks noGrp="1"/>
          </p:cNvSpPr>
          <p:nvPr>
            <p:ph type="title"/>
          </p:nvPr>
        </p:nvSpPr>
        <p:spPr>
          <a:xfrm>
            <a:off x="372482" y="710701"/>
            <a:ext cx="11425073" cy="568960"/>
          </a:xfrm>
        </p:spPr>
        <p:txBody>
          <a:bodyPr/>
          <a:lstStyle/>
          <a:p>
            <a:r>
              <a:rPr lang="en-US"/>
              <a:t>Threat Intel – demystifying</a:t>
            </a:r>
          </a:p>
        </p:txBody>
      </p:sp>
      <p:sp>
        <p:nvSpPr>
          <p:cNvPr id="19" name="Text Placeholder 18">
            <a:extLst>
              <a:ext uri="{FF2B5EF4-FFF2-40B4-BE49-F238E27FC236}">
                <a16:creationId xmlns:a16="http://schemas.microsoft.com/office/drawing/2014/main" id="{DB795249-D3F6-8967-A040-53362CDB63B3}"/>
              </a:ext>
            </a:extLst>
          </p:cNvPr>
          <p:cNvSpPr>
            <a:spLocks noGrp="1"/>
          </p:cNvSpPr>
          <p:nvPr>
            <p:ph type="body" sz="quarter" idx="11"/>
          </p:nvPr>
        </p:nvSpPr>
        <p:spPr>
          <a:xfrm>
            <a:off x="408330" y="1249017"/>
            <a:ext cx="11415086" cy="337718"/>
          </a:xfrm>
        </p:spPr>
        <p:txBody>
          <a:bodyPr/>
          <a:lstStyle/>
          <a:p>
            <a:pPr lvl="0"/>
            <a:r>
              <a:rPr lang="en-US"/>
              <a:t>Why Does THREAT INTEL work ?</a:t>
            </a:r>
          </a:p>
        </p:txBody>
      </p:sp>
      <p:pic>
        <p:nvPicPr>
          <p:cNvPr id="2050" name="Picture 2" descr="Gifts wrapped in fabric">
            <a:extLst>
              <a:ext uri="{FF2B5EF4-FFF2-40B4-BE49-F238E27FC236}">
                <a16:creationId xmlns:a16="http://schemas.microsoft.com/office/drawing/2014/main" id="{5A338CD0-80DF-D90F-B351-BB77A4D4F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3654" y="2641260"/>
            <a:ext cx="3234679" cy="3355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lorful network cables">
            <a:extLst>
              <a:ext uri="{FF2B5EF4-FFF2-40B4-BE49-F238E27FC236}">
                <a16:creationId xmlns:a16="http://schemas.microsoft.com/office/drawing/2014/main" id="{BF4A9C87-3AF5-36C0-34FF-6E666D949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843678" y="2637291"/>
            <a:ext cx="2864398" cy="3355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nger Printing">
            <a:extLst>
              <a:ext uri="{FF2B5EF4-FFF2-40B4-BE49-F238E27FC236}">
                <a16:creationId xmlns:a16="http://schemas.microsoft.com/office/drawing/2014/main" id="{6D8E95CC-DE7E-1DA9-8AFF-1CE9E28EF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82" y="2253334"/>
            <a:ext cx="3222789" cy="3355649"/>
          </a:xfrm>
          <a:prstGeom prst="rect">
            <a:avLst/>
          </a:prstGeom>
        </p:spPr>
      </p:pic>
      <p:sp>
        <p:nvSpPr>
          <p:cNvPr id="4" name="TextBox 3">
            <a:extLst>
              <a:ext uri="{FF2B5EF4-FFF2-40B4-BE49-F238E27FC236}">
                <a16:creationId xmlns:a16="http://schemas.microsoft.com/office/drawing/2014/main" id="{AF98E210-02D1-1ECC-9B52-F3911C5B2BC3}"/>
              </a:ext>
            </a:extLst>
          </p:cNvPr>
          <p:cNvSpPr txBox="1"/>
          <p:nvPr/>
        </p:nvSpPr>
        <p:spPr>
          <a:xfrm>
            <a:off x="926713" y="5368972"/>
            <a:ext cx="2544286" cy="646331"/>
          </a:xfrm>
          <a:prstGeom prst="rect">
            <a:avLst/>
          </a:prstGeom>
          <a:noFill/>
        </p:spPr>
        <p:txBody>
          <a:bodyPr wrap="none" rtlCol="0">
            <a:spAutoFit/>
          </a:bodyPr>
          <a:lstStyle/>
          <a:p>
            <a:r>
              <a:rPr lang="en-US"/>
              <a:t>Attackers leave traces,</a:t>
            </a:r>
          </a:p>
          <a:p>
            <a:r>
              <a:rPr lang="en-US"/>
              <a:t>that can be correlated!</a:t>
            </a:r>
          </a:p>
        </p:txBody>
      </p:sp>
      <p:sp>
        <p:nvSpPr>
          <p:cNvPr id="6" name="TextBox 5">
            <a:extLst>
              <a:ext uri="{FF2B5EF4-FFF2-40B4-BE49-F238E27FC236}">
                <a16:creationId xmlns:a16="http://schemas.microsoft.com/office/drawing/2014/main" id="{714C38EA-31A6-BB2F-98C3-5F58FAC22B78}"/>
              </a:ext>
            </a:extLst>
          </p:cNvPr>
          <p:cNvSpPr txBox="1"/>
          <p:nvPr/>
        </p:nvSpPr>
        <p:spPr>
          <a:xfrm>
            <a:off x="4000310" y="1914452"/>
            <a:ext cx="2941831" cy="646331"/>
          </a:xfrm>
          <a:prstGeom prst="rect">
            <a:avLst/>
          </a:prstGeom>
          <a:noFill/>
        </p:spPr>
        <p:txBody>
          <a:bodyPr wrap="none" rtlCol="0">
            <a:spAutoFit/>
          </a:bodyPr>
          <a:lstStyle/>
          <a:p>
            <a:r>
              <a:rPr lang="en-US"/>
              <a:t>To scale, reuse code, </a:t>
            </a:r>
          </a:p>
          <a:p>
            <a:r>
              <a:rPr lang="en-US"/>
              <a:t>methods of attack, text etc.</a:t>
            </a:r>
          </a:p>
        </p:txBody>
      </p:sp>
      <p:sp>
        <p:nvSpPr>
          <p:cNvPr id="7" name="TextBox 6">
            <a:extLst>
              <a:ext uri="{FF2B5EF4-FFF2-40B4-BE49-F238E27FC236}">
                <a16:creationId xmlns:a16="http://schemas.microsoft.com/office/drawing/2014/main" id="{06F7365F-C009-C7F9-DF9E-9E2AF1F1CBE0}"/>
              </a:ext>
            </a:extLst>
          </p:cNvPr>
          <p:cNvSpPr txBox="1"/>
          <p:nvPr/>
        </p:nvSpPr>
        <p:spPr>
          <a:xfrm>
            <a:off x="7787778" y="1871626"/>
            <a:ext cx="2976199" cy="646331"/>
          </a:xfrm>
          <a:prstGeom prst="rect">
            <a:avLst/>
          </a:prstGeom>
          <a:noFill/>
        </p:spPr>
        <p:txBody>
          <a:bodyPr wrap="none" rtlCol="0">
            <a:spAutoFit/>
          </a:bodyPr>
          <a:lstStyle/>
          <a:p>
            <a:r>
              <a:rPr lang="en-US"/>
              <a:t>Rotate the (limited, costly) </a:t>
            </a:r>
          </a:p>
          <a:p>
            <a:r>
              <a:rPr lang="en-US"/>
              <a:t>infrastructure (IP, Domains)</a:t>
            </a:r>
          </a:p>
        </p:txBody>
      </p:sp>
    </p:spTree>
    <p:extLst>
      <p:ext uri="{BB962C8B-B14F-4D97-AF65-F5344CB8AC3E}">
        <p14:creationId xmlns:p14="http://schemas.microsoft.com/office/powerpoint/2010/main" val="13551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EDA64-840F-9303-0342-D071EA79061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7E2F7C9-7D5A-FB5A-40A8-A4CB1E0E7261}"/>
              </a:ext>
            </a:extLst>
          </p:cNvPr>
          <p:cNvSpPr>
            <a:spLocks noGrp="1"/>
          </p:cNvSpPr>
          <p:nvPr>
            <p:ph type="body" sz="quarter" idx="10"/>
          </p:nvPr>
        </p:nvSpPr>
        <p:spPr>
          <a:xfrm>
            <a:off x="400049" y="1731507"/>
            <a:ext cx="6181726" cy="4907957"/>
          </a:xfrm>
        </p:spPr>
        <p:txBody>
          <a:bodyPr/>
          <a:lstStyle/>
          <a:p>
            <a:pPr marL="285750" indent="-285750">
              <a:buFont typeface="Arial" panose="020B0604020202020204" pitchFamily="34" charset="0"/>
              <a:buChar char="•"/>
            </a:pPr>
            <a:r>
              <a:rPr lang="en-US"/>
              <a:t>Experienced, smart, detective-like folks</a:t>
            </a:r>
          </a:p>
          <a:p>
            <a:pPr marL="285750" indent="-285750">
              <a:buFont typeface="Arial" panose="020B0604020202020204" pitchFamily="34" charset="0"/>
              <a:buChar char="•"/>
            </a:pPr>
            <a:r>
              <a:rPr lang="en-US"/>
              <a:t>Objectives : </a:t>
            </a:r>
          </a:p>
          <a:p>
            <a:pPr marL="560070" lvl="1" indent="-285750">
              <a:buFont typeface="Arial" panose="020B0604020202020204" pitchFamily="34" charset="0"/>
              <a:buChar char="•"/>
            </a:pPr>
            <a:r>
              <a:rPr lang="en-US"/>
              <a:t>eliminate the element of surprise</a:t>
            </a:r>
          </a:p>
          <a:p>
            <a:pPr marL="560070" lvl="1" indent="-285750">
              <a:buFont typeface="Arial" panose="020B0604020202020204" pitchFamily="34" charset="0"/>
              <a:buChar char="•"/>
            </a:pPr>
            <a:r>
              <a:rPr lang="en-US"/>
              <a:t>prevent or reduce impact/probability of attacks and breaches</a:t>
            </a:r>
          </a:p>
          <a:p>
            <a:pPr marL="285750" indent="-285750">
              <a:buFont typeface="Arial" panose="020B0604020202020204" pitchFamily="34" charset="0"/>
              <a:buChar char="•"/>
            </a:pPr>
            <a:r>
              <a:rPr lang="en-US"/>
              <a:t>Sourcing</a:t>
            </a:r>
          </a:p>
          <a:p>
            <a:pPr marL="560070" lvl="1" indent="-285750">
              <a:buFont typeface="Arial" panose="020B0604020202020204" pitchFamily="34" charset="0"/>
              <a:buChar char="•"/>
            </a:pPr>
            <a:r>
              <a:rPr lang="en-US"/>
              <a:t>In house (Company’s SOC) or </a:t>
            </a:r>
          </a:p>
          <a:p>
            <a:pPr marL="560070" lvl="1" indent="-285750">
              <a:buFont typeface="Arial" panose="020B0604020202020204" pitchFamily="34" charset="0"/>
              <a:buChar char="•"/>
            </a:pPr>
            <a:r>
              <a:rPr lang="en-US"/>
              <a:t>External : MDR, MSSP</a:t>
            </a:r>
          </a:p>
          <a:p>
            <a:endParaRPr lang="en-US"/>
          </a:p>
          <a:p>
            <a:r>
              <a:rPr lang="en-US"/>
              <a:t>Activities:</a:t>
            </a:r>
          </a:p>
          <a:p>
            <a:pPr marL="285750" indent="-285750">
              <a:buFont typeface="Arial" panose="020B0604020202020204" pitchFamily="34" charset="0"/>
              <a:buChar char="•"/>
            </a:pPr>
            <a:r>
              <a:rPr lang="en-US"/>
              <a:t>Set alerts’ triggers and triage alerts</a:t>
            </a:r>
          </a:p>
          <a:p>
            <a:pPr marL="285750" indent="-285750">
              <a:buFont typeface="Arial" panose="020B0604020202020204" pitchFamily="34" charset="0"/>
              <a:buChar char="•"/>
            </a:pPr>
            <a:r>
              <a:rPr lang="en-US"/>
              <a:t>Incident-response</a:t>
            </a:r>
          </a:p>
          <a:p>
            <a:pPr marL="285750" indent="-285750">
              <a:buFont typeface="Arial" panose="020B0604020202020204" pitchFamily="34" charset="0"/>
              <a:buChar char="•"/>
            </a:pPr>
            <a:r>
              <a:rPr lang="en-US"/>
              <a:t>Threat hunting</a:t>
            </a:r>
          </a:p>
          <a:p>
            <a:pPr marL="285750" indent="-285750">
              <a:buFont typeface="Arial" panose="020B0604020202020204" pitchFamily="34" charset="0"/>
              <a:buChar char="•"/>
            </a:pPr>
            <a:r>
              <a:rPr lang="en-US"/>
              <a:t>Cyber-forensic</a:t>
            </a:r>
          </a:p>
          <a:p>
            <a:endParaRPr lang="en-US"/>
          </a:p>
          <a:p>
            <a:pPr marL="342900" indent="-342900">
              <a:buAutoNum type="arabicPeriod"/>
            </a:pPr>
            <a:endParaRPr lang="en-US"/>
          </a:p>
          <a:p>
            <a:endParaRPr lang="en-US"/>
          </a:p>
          <a:p>
            <a:endParaRPr lang="en-US"/>
          </a:p>
          <a:p>
            <a:endParaRPr lang="en-US"/>
          </a:p>
        </p:txBody>
      </p:sp>
      <p:sp>
        <p:nvSpPr>
          <p:cNvPr id="2" name="Title 1">
            <a:extLst>
              <a:ext uri="{FF2B5EF4-FFF2-40B4-BE49-F238E27FC236}">
                <a16:creationId xmlns:a16="http://schemas.microsoft.com/office/drawing/2014/main" id="{54BAF913-11F3-71EC-8359-12352CDF36F8}"/>
              </a:ext>
            </a:extLst>
          </p:cNvPr>
          <p:cNvSpPr>
            <a:spLocks noGrp="1"/>
          </p:cNvSpPr>
          <p:nvPr>
            <p:ph type="title"/>
          </p:nvPr>
        </p:nvSpPr>
        <p:spPr/>
        <p:txBody>
          <a:bodyPr/>
          <a:lstStyle/>
          <a:p>
            <a:r>
              <a:rPr lang="en-US"/>
              <a:t>SOC Analysts – we need this mysterious species </a:t>
            </a:r>
            <a:r>
              <a:rPr lang="en-US">
                <a:sym typeface="Wingdings" panose="05000000000000000000" pitchFamily="2" charset="2"/>
              </a:rPr>
              <a:t></a:t>
            </a:r>
            <a:endParaRPr lang="en-US"/>
          </a:p>
        </p:txBody>
      </p:sp>
      <p:pic>
        <p:nvPicPr>
          <p:cNvPr id="6" name="Picture 5">
            <a:extLst>
              <a:ext uri="{FF2B5EF4-FFF2-40B4-BE49-F238E27FC236}">
                <a16:creationId xmlns:a16="http://schemas.microsoft.com/office/drawing/2014/main" id="{5BEE81DE-034D-0D94-5B57-E6354DCC1CBC}"/>
              </a:ext>
            </a:extLst>
          </p:cNvPr>
          <p:cNvPicPr>
            <a:picLocks noChangeAspect="1"/>
          </p:cNvPicPr>
          <p:nvPr/>
        </p:nvPicPr>
        <p:blipFill>
          <a:blip r:embed="rId2"/>
          <a:srcRect l="15137" r="8345" b="-1"/>
          <a:stretch/>
        </p:blipFill>
        <p:spPr>
          <a:xfrm>
            <a:off x="7208548" y="1849835"/>
            <a:ext cx="4983452" cy="5008165"/>
          </a:xfrm>
          <a:custGeom>
            <a:avLst/>
            <a:gdLst>
              <a:gd name="connsiteX0" fmla="*/ 3356913 w 5433398"/>
              <a:gd name="connsiteY0" fmla="*/ 0 h 5911446"/>
              <a:gd name="connsiteX1" fmla="*/ 5233795 w 5433398"/>
              <a:gd name="connsiteY1" fmla="*/ 574205 h 5911446"/>
              <a:gd name="connsiteX2" fmla="*/ 5433398 w 5433398"/>
              <a:gd name="connsiteY2" fmla="*/ 723699 h 5911446"/>
              <a:gd name="connsiteX3" fmla="*/ 5433398 w 5433398"/>
              <a:gd name="connsiteY3" fmla="*/ 5911446 h 5911446"/>
              <a:gd name="connsiteX4" fmla="*/ 1172032 w 5433398"/>
              <a:gd name="connsiteY4" fmla="*/ 5911446 h 5911446"/>
              <a:gd name="connsiteX5" fmla="*/ 983217 w 5433398"/>
              <a:gd name="connsiteY5" fmla="*/ 5739571 h 5911446"/>
              <a:gd name="connsiteX6" fmla="*/ 0 w 5433398"/>
              <a:gd name="connsiteY6" fmla="*/ 3362163 h 5911446"/>
              <a:gd name="connsiteX7" fmla="*/ 3356913 w 5433398"/>
              <a:gd name="connsiteY7" fmla="*/ 0 h 59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3398" h="5911446">
                <a:moveTo>
                  <a:pt x="3356913" y="0"/>
                </a:moveTo>
                <a:cubicBezTo>
                  <a:pt x="4052152" y="0"/>
                  <a:pt x="4698028" y="211682"/>
                  <a:pt x="5233795" y="574205"/>
                </a:cubicBezTo>
                <a:lnTo>
                  <a:pt x="5433398" y="723699"/>
                </a:lnTo>
                <a:lnTo>
                  <a:pt x="5433398" y="5911446"/>
                </a:lnTo>
                <a:lnTo>
                  <a:pt x="1172032" y="5911446"/>
                </a:lnTo>
                <a:lnTo>
                  <a:pt x="983217" y="5739571"/>
                </a:lnTo>
                <a:cubicBezTo>
                  <a:pt x="375735" y="5131139"/>
                  <a:pt x="0" y="4290598"/>
                  <a:pt x="0" y="3362163"/>
                </a:cubicBezTo>
                <a:cubicBezTo>
                  <a:pt x="0" y="1505292"/>
                  <a:pt x="1502941" y="0"/>
                  <a:pt x="3356913" y="0"/>
                </a:cubicBezTo>
                <a:close/>
              </a:path>
            </a:pathLst>
          </a:custGeom>
          <a:noFill/>
        </p:spPr>
      </p:pic>
      <p:sp>
        <p:nvSpPr>
          <p:cNvPr id="5" name="Text Placeholder 4">
            <a:extLst>
              <a:ext uri="{FF2B5EF4-FFF2-40B4-BE49-F238E27FC236}">
                <a16:creationId xmlns:a16="http://schemas.microsoft.com/office/drawing/2014/main" id="{4A0488E8-EE00-3412-A345-7844C4AED7D5}"/>
              </a:ext>
            </a:extLst>
          </p:cNvPr>
          <p:cNvSpPr>
            <a:spLocks noGrp="1"/>
          </p:cNvSpPr>
          <p:nvPr>
            <p:ph type="body" sz="quarter" idx="11"/>
          </p:nvPr>
        </p:nvSpPr>
        <p:spPr>
          <a:xfrm>
            <a:off x="400050" y="1280875"/>
            <a:ext cx="11415086" cy="337718"/>
          </a:xfrm>
        </p:spPr>
        <p:txBody>
          <a:bodyPr/>
          <a:lstStyle/>
          <a:p>
            <a:r>
              <a:rPr lang="en-US"/>
              <a:t>Yep, humans are still needed in the AI Era !</a:t>
            </a:r>
          </a:p>
        </p:txBody>
      </p:sp>
    </p:spTree>
    <p:extLst>
      <p:ext uri="{BB962C8B-B14F-4D97-AF65-F5344CB8AC3E}">
        <p14:creationId xmlns:p14="http://schemas.microsoft.com/office/powerpoint/2010/main" val="313859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tdefender Corporate Presentation">
  <a:themeElements>
    <a:clrScheme name="Bitdefender 2023">
      <a:dk1>
        <a:srgbClr val="000000"/>
      </a:dk1>
      <a:lt1>
        <a:srgbClr val="FFFFFF"/>
      </a:lt1>
      <a:dk2>
        <a:srgbClr val="006EFF"/>
      </a:dk2>
      <a:lt2>
        <a:srgbClr val="F2F2F2"/>
      </a:lt2>
      <a:accent1>
        <a:srgbClr val="006EFF"/>
      </a:accent1>
      <a:accent2>
        <a:srgbClr val="002266"/>
      </a:accent2>
      <a:accent3>
        <a:srgbClr val="FF0000"/>
      </a:accent3>
      <a:accent4>
        <a:srgbClr val="00A71A"/>
      </a:accent4>
      <a:accent5>
        <a:srgbClr val="FF7500"/>
      </a:accent5>
      <a:accent6>
        <a:srgbClr val="597080"/>
      </a:accent6>
      <a:hlink>
        <a:srgbClr val="65B0FB"/>
      </a:hlink>
      <a:folHlink>
        <a:srgbClr val="597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resentations_v2.2" id="{F5D5B5AE-1BEF-4E95-AD7C-0924FBEE53B9}" vid="{8C318EF2-6A42-4450-A757-E4FE70A0A573}"/>
    </a:ext>
  </a:extLst>
</a:theme>
</file>

<file path=ppt/theme/theme2.xml><?xml version="1.0" encoding="utf-8"?>
<a:theme xmlns:a="http://schemas.openxmlformats.org/drawingml/2006/main" name="BSG">
  <a:themeElements>
    <a:clrScheme name="BitdefenderNewBrand CSG">
      <a:dk1>
        <a:srgbClr val="000000"/>
      </a:dk1>
      <a:lt1>
        <a:srgbClr val="FFFFFF"/>
      </a:lt1>
      <a:dk2>
        <a:srgbClr val="006EFF"/>
      </a:dk2>
      <a:lt2>
        <a:srgbClr val="F2F2F2"/>
      </a:lt2>
      <a:accent1>
        <a:srgbClr val="006DFF"/>
      </a:accent1>
      <a:accent2>
        <a:srgbClr val="002266"/>
      </a:accent2>
      <a:accent3>
        <a:srgbClr val="FF0000"/>
      </a:accent3>
      <a:accent4>
        <a:srgbClr val="00A71A"/>
      </a:accent4>
      <a:accent5>
        <a:srgbClr val="FF7500"/>
      </a:accent5>
      <a:accent6>
        <a:srgbClr val="597080"/>
      </a:accent6>
      <a:hlink>
        <a:srgbClr val="65B0FB"/>
      </a:hlink>
      <a:folHlink>
        <a:srgbClr val="597080"/>
      </a:folHlink>
    </a:clrScheme>
    <a:fontScheme name="BitdefenderNew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resentations_v2.2" id="{F5D5B5AE-1BEF-4E95-AD7C-0924FBEE53B9}" vid="{58B86CF6-60B3-4877-8E82-DF9E790AA225}"/>
    </a:ext>
  </a:extLst>
</a:theme>
</file>

<file path=ppt/theme/theme3.xml><?xml version="1.0" encoding="utf-8"?>
<a:theme xmlns:a="http://schemas.openxmlformats.org/drawingml/2006/main" name="CSG">
  <a:themeElements>
    <a:clrScheme name="BitdefenderNewBrand CSG">
      <a:dk1>
        <a:srgbClr val="000000"/>
      </a:dk1>
      <a:lt1>
        <a:srgbClr val="FFFFFF"/>
      </a:lt1>
      <a:dk2>
        <a:srgbClr val="006EFF"/>
      </a:dk2>
      <a:lt2>
        <a:srgbClr val="F2F2F2"/>
      </a:lt2>
      <a:accent1>
        <a:srgbClr val="006DFF"/>
      </a:accent1>
      <a:accent2>
        <a:srgbClr val="002266"/>
      </a:accent2>
      <a:accent3>
        <a:srgbClr val="FF0000"/>
      </a:accent3>
      <a:accent4>
        <a:srgbClr val="00A71A"/>
      </a:accent4>
      <a:accent5>
        <a:srgbClr val="FF7500"/>
      </a:accent5>
      <a:accent6>
        <a:srgbClr val="597080"/>
      </a:accent6>
      <a:hlink>
        <a:srgbClr val="65B0FB"/>
      </a:hlink>
      <a:folHlink>
        <a:srgbClr val="597080"/>
      </a:folHlink>
    </a:clrScheme>
    <a:fontScheme name="BitdefenderNew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resentations_v2.2" id="{F5D5B5AE-1BEF-4E95-AD7C-0924FBEE53B9}" vid="{D09DCD02-9E40-49C7-915B-F29E0AE5347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itdefender 2023">
      <a:dk1>
        <a:srgbClr val="000000"/>
      </a:dk1>
      <a:lt1>
        <a:srgbClr val="FFFFFF"/>
      </a:lt1>
      <a:dk2>
        <a:srgbClr val="006EFF"/>
      </a:dk2>
      <a:lt2>
        <a:srgbClr val="F2F2F2"/>
      </a:lt2>
      <a:accent1>
        <a:srgbClr val="FF0000"/>
      </a:accent1>
      <a:accent2>
        <a:srgbClr val="002266"/>
      </a:accent2>
      <a:accent3>
        <a:srgbClr val="006DFF"/>
      </a:accent3>
      <a:accent4>
        <a:srgbClr val="00A71A"/>
      </a:accent4>
      <a:accent5>
        <a:srgbClr val="FF7500"/>
      </a:accent5>
      <a:accent6>
        <a:srgbClr val="597080"/>
      </a:accent6>
      <a:hlink>
        <a:srgbClr val="65B0FB"/>
      </a:hlink>
      <a:folHlink>
        <a:srgbClr val="597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5CC514F30F34469DADACF7E072EE05" ma:contentTypeVersion="17" ma:contentTypeDescription="Create a new document." ma:contentTypeScope="" ma:versionID="74a2eb937c8f029b06fad67686c45310">
  <xsd:schema xmlns:xsd="http://www.w3.org/2001/XMLSchema" xmlns:xs="http://www.w3.org/2001/XMLSchema" xmlns:p="http://schemas.microsoft.com/office/2006/metadata/properties" xmlns:ns2="9c3e7dd3-1ccf-44b0-a75f-1bfe097ce5a3" xmlns:ns3="bb11cfc0-7447-4c34-b638-d8c4818ee75e" targetNamespace="http://schemas.microsoft.com/office/2006/metadata/properties" ma:root="true" ma:fieldsID="a51ab2be1fdcfe60b20ffaf9ae0b91f0" ns2:_="" ns3:_="">
    <xsd:import namespace="9c3e7dd3-1ccf-44b0-a75f-1bfe097ce5a3"/>
    <xsd:import namespace="bb11cfc0-7447-4c34-b638-d8c4818ee7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e7dd3-1ccf-44b0-a75f-1bfe097ce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ad4e8a-af43-410d-902c-65eb5df9ef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1cfc0-7447-4c34-b638-d8c4818ee75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b45945-11d1-4939-95ea-49bddf1dbf7c}" ma:internalName="TaxCatchAll" ma:showField="CatchAllData" ma:web="bb11cfc0-7447-4c34-b638-d8c4818ee7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b11cfc0-7447-4c34-b638-d8c4818ee75e" xsi:nil="true"/>
    <lcf76f155ced4ddcb4097134ff3c332f xmlns="9c3e7dd3-1ccf-44b0-a75f-1bfe097ce5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1B01B6-B31D-4BC7-9134-A5C322FC5BBF}">
  <ds:schemaRefs>
    <ds:schemaRef ds:uri="http://schemas.microsoft.com/sharepoint/v3/contenttype/forms"/>
  </ds:schemaRefs>
</ds:datastoreItem>
</file>

<file path=customXml/itemProps2.xml><?xml version="1.0" encoding="utf-8"?>
<ds:datastoreItem xmlns:ds="http://schemas.openxmlformats.org/officeDocument/2006/customXml" ds:itemID="{FFB08738-B9E3-4902-83D6-E3968DE17307}">
  <ds:schemaRefs>
    <ds:schemaRef ds:uri="9c3e7dd3-1ccf-44b0-a75f-1bfe097ce5a3"/>
    <ds:schemaRef ds:uri="bb11cfc0-7447-4c34-b638-d8c4818ee7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E7867F-F05D-424C-BFEF-73F00FB61CEE}">
  <ds:schemaRefs>
    <ds:schemaRef ds:uri="9c3e7dd3-1ccf-44b0-a75f-1bfe097ce5a3"/>
    <ds:schemaRef ds:uri="bb11cfc0-7447-4c34-b638-d8c4818ee7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Bitdefender_PowerPointTemplate-v2.2</Template>
  <TotalTime>0</TotalTime>
  <Words>996</Words>
  <Application>Microsoft Office PowerPoint</Application>
  <PresentationFormat>Widescreen</PresentationFormat>
  <Paragraphs>150</Paragraphs>
  <Slides>24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Cambria Math</vt:lpstr>
      <vt:lpstr>Wingdings</vt:lpstr>
      <vt:lpstr>Bitdefender Corporate Presentation</vt:lpstr>
      <vt:lpstr>BSG</vt:lpstr>
      <vt:lpstr>CSG</vt:lpstr>
      <vt:lpstr>PowerPoint Presentation</vt:lpstr>
      <vt:lpstr>DISCLAIMER</vt:lpstr>
      <vt:lpstr>Threat Intel, always revealing </vt:lpstr>
      <vt:lpstr>Agenda</vt:lpstr>
      <vt:lpstr>Threat Intel – demystifying</vt:lpstr>
      <vt:lpstr>Threat Intel – demystifying</vt:lpstr>
      <vt:lpstr>Threat Intel – demystifying</vt:lpstr>
      <vt:lpstr>Threat Intel – demystifying</vt:lpstr>
      <vt:lpstr>SOC Analysts – we need this mysterious species </vt:lpstr>
      <vt:lpstr>Telco &amp; manufacturing / transportation attacks</vt:lpstr>
      <vt:lpstr>Case 1- Telco &amp; manufacturing / transportation attacks</vt:lpstr>
      <vt:lpstr>Case 1- Telco &amp; manufacturing / transportation attacks</vt:lpstr>
      <vt:lpstr>Case 1- Telco &amp; manufacturing / transportation attacks</vt:lpstr>
      <vt:lpstr>Case 1- Telco &amp; manufacturing / transportation attacks</vt:lpstr>
      <vt:lpstr>Case 1- Telco &amp; manufacturing / transportation attacks</vt:lpstr>
      <vt:lpstr>Threat Actor deploys Miner</vt:lpstr>
      <vt:lpstr>Case 3: FIN8 Threat Actor deploys Miner</vt:lpstr>
      <vt:lpstr>Case 3: FIN8  Threat Actor  deploys Miner</vt:lpstr>
      <vt:lpstr>Case 3: FIN8 Threat Actor deploys Miner</vt:lpstr>
      <vt:lpstr>Case 3: FIN8 Threat Actor deploys Miner</vt:lpstr>
      <vt:lpstr>How can I get this intel?</vt:lpstr>
      <vt:lpstr>How to get the Threat Intel - Bitdefender</vt:lpstr>
      <vt:lpstr>[reference] Threat intel from Bitdefender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dc:title>
  <dc:creator>Ionel BURTAN</dc:creator>
  <cp:lastModifiedBy>Ionel BURTAN</cp:lastModifiedBy>
  <cp:revision>1</cp:revision>
  <dcterms:created xsi:type="dcterms:W3CDTF">2024-04-12T14:34:13Z</dcterms:created>
  <dcterms:modified xsi:type="dcterms:W3CDTF">2024-10-15T11:42:04Z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0x010100785CC514F30F34469DADACF7E072EE05</vt:lpwstr>
  </property>
  <property fmtid="{D5CDD505-2E9C-101B-9397-08002B2CF9AE}" pid="3" name="MediaServiceImageTags">
    <vt:lpwstr/>
  </property>
  <property fmtid="{D5CDD505-2E9C-101B-9397-08002B2CF9AE}" pid="4" name="MSIP_Label_9d9c527f-5235-45cb-bea5-98c00c666442_Enabled">
    <vt:lpwstr>true</vt:lpwstr>
  </property>
  <property fmtid="{D5CDD505-2E9C-101B-9397-08002B2CF9AE}" pid="5" name="MSIP_Label_9d9c527f-5235-45cb-bea5-98c00c666442_SetDate">
    <vt:lpwstr>2023-04-05T09:16:54Z</vt:lpwstr>
  </property>
  <property fmtid="{D5CDD505-2E9C-101B-9397-08002B2CF9AE}" pid="6" name="MSIP_Label_9d9c527f-5235-45cb-bea5-98c00c666442_Method">
    <vt:lpwstr>Standard</vt:lpwstr>
  </property>
  <property fmtid="{D5CDD505-2E9C-101B-9397-08002B2CF9AE}" pid="7" name="MSIP_Label_9d9c527f-5235-45cb-bea5-98c00c666442_Name">
    <vt:lpwstr>INTERNAL</vt:lpwstr>
  </property>
  <property fmtid="{D5CDD505-2E9C-101B-9397-08002B2CF9AE}" pid="8" name="MSIP_Label_9d9c527f-5235-45cb-bea5-98c00c666442_SiteId">
    <vt:lpwstr>487baf29-f1da-469a-9221-243f830c36f3</vt:lpwstr>
  </property>
  <property fmtid="{D5CDD505-2E9C-101B-9397-08002B2CF9AE}" pid="9" name="MSIP_Label_9d9c527f-5235-45cb-bea5-98c00c666442_ActionId">
    <vt:lpwstr>fff5efe1-083e-4507-8030-e22faf574ae8</vt:lpwstr>
  </property>
  <property fmtid="{D5CDD505-2E9C-101B-9397-08002B2CF9AE}" pid="10" name="MSIP_Label_9d9c527f-5235-45cb-bea5-98c00c666442_ContentBits">
    <vt:lpwstr>1</vt:lpwstr>
  </property>
  <property fmtid="{D5CDD505-2E9C-101B-9397-08002B2CF9AE}" pid="11" name="ClassificationContentMarkingHeaderLocations">
    <vt:lpwstr>Bitdefender Corporate Presentation:6\BSG:3\CSG:3</vt:lpwstr>
  </property>
  <property fmtid="{D5CDD505-2E9C-101B-9397-08002B2CF9AE}" pid="12" name="ClassificationContentMarkingHeaderText">
    <vt:lpwstr>Internal Use Only</vt:lpwstr>
  </property>
</Properties>
</file>