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3.xml" ContentType="application/vnd.openxmlformats-officedocument.presentationml.notesSlide+xml"/>
  <Override PartName="/ppt/tags/tag1.xml" ContentType="application/vnd.openxmlformats-officedocument.presentationml.tags+xml"/>
  <Override PartName="/ppt/notesSlides/notesSlide24.xml" ContentType="application/vnd.openxmlformats-officedocument.presentationml.notesSlide+xml"/>
  <Override PartName="/ppt/tags/tag2.xml" ContentType="application/vnd.openxmlformats-officedocument.presentationml.tags+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92" r:id="rId5"/>
    <p:sldMasterId id="2147483742" r:id="rId6"/>
    <p:sldMasterId id="2147483790" r:id="rId7"/>
  </p:sldMasterIdLst>
  <p:notesMasterIdLst>
    <p:notesMasterId r:id="rId44"/>
  </p:notesMasterIdLst>
  <p:handoutMasterIdLst>
    <p:handoutMasterId r:id="rId45"/>
  </p:handoutMasterIdLst>
  <p:sldIdLst>
    <p:sldId id="2147482944" r:id="rId8"/>
    <p:sldId id="2147482655" r:id="rId9"/>
    <p:sldId id="409" r:id="rId10"/>
    <p:sldId id="2147482909" r:id="rId11"/>
    <p:sldId id="2147482915" r:id="rId12"/>
    <p:sldId id="2147482941" r:id="rId13"/>
    <p:sldId id="2147482942" r:id="rId14"/>
    <p:sldId id="2147482916" r:id="rId15"/>
    <p:sldId id="2147482702" r:id="rId16"/>
    <p:sldId id="2147482685" r:id="rId17"/>
    <p:sldId id="2147482693" r:id="rId18"/>
    <p:sldId id="2147482694" r:id="rId19"/>
    <p:sldId id="2147482695" r:id="rId20"/>
    <p:sldId id="2147482684" r:id="rId21"/>
    <p:sldId id="2147482696" r:id="rId22"/>
    <p:sldId id="2147482697" r:id="rId23"/>
    <p:sldId id="2147482698" r:id="rId24"/>
    <p:sldId id="2147482686" r:id="rId25"/>
    <p:sldId id="2147482699" r:id="rId26"/>
    <p:sldId id="2147482701" r:id="rId27"/>
    <p:sldId id="2147482937" r:id="rId28"/>
    <p:sldId id="387" r:id="rId29"/>
    <p:sldId id="2147482493" r:id="rId30"/>
    <p:sldId id="2147481750" r:id="rId31"/>
    <p:sldId id="2147482932" r:id="rId32"/>
    <p:sldId id="2147482582" r:id="rId33"/>
    <p:sldId id="2147479250" r:id="rId34"/>
    <p:sldId id="2147482891" r:id="rId35"/>
    <p:sldId id="2147482397" r:id="rId36"/>
    <p:sldId id="2147482943" r:id="rId37"/>
    <p:sldId id="2147477724" r:id="rId38"/>
    <p:sldId id="2147483646" r:id="rId39"/>
    <p:sldId id="259" r:id="rId40"/>
    <p:sldId id="2147483647" r:id="rId41"/>
    <p:sldId id="256" r:id="rId42"/>
    <p:sldId id="2147482678"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ERITAS ALTA SLIDES" id="{D1350616-8D93-FD44-9688-F5FC2B33AC5B}">
          <p14:sldIdLst>
            <p14:sldId id="2147482944"/>
            <p14:sldId id="2147482655"/>
            <p14:sldId id="409"/>
            <p14:sldId id="2147482909"/>
            <p14:sldId id="2147482915"/>
            <p14:sldId id="2147482941"/>
            <p14:sldId id="2147482942"/>
            <p14:sldId id="2147482916"/>
            <p14:sldId id="2147482702"/>
            <p14:sldId id="2147482685"/>
            <p14:sldId id="2147482693"/>
            <p14:sldId id="2147482694"/>
            <p14:sldId id="2147482695"/>
            <p14:sldId id="2147482684"/>
            <p14:sldId id="2147482696"/>
            <p14:sldId id="2147482697"/>
            <p14:sldId id="2147482698"/>
            <p14:sldId id="2147482686"/>
            <p14:sldId id="2147482699"/>
            <p14:sldId id="2147482701"/>
            <p14:sldId id="2147482937"/>
            <p14:sldId id="387"/>
            <p14:sldId id="2147482493"/>
            <p14:sldId id="2147481750"/>
            <p14:sldId id="2147482932"/>
            <p14:sldId id="2147482582"/>
            <p14:sldId id="2147479250"/>
            <p14:sldId id="2147482891"/>
            <p14:sldId id="2147482397"/>
            <p14:sldId id="2147482943"/>
            <p14:sldId id="2147477724"/>
            <p14:sldId id="2147483646"/>
            <p14:sldId id="259"/>
            <p14:sldId id="2147483647"/>
            <p14:sldId id="256"/>
            <p14:sldId id="214748267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ittany Soto" initials="BS" lastIdx="1" clrIdx="0">
    <p:extLst>
      <p:ext uri="{19B8F6BF-5375-455C-9EA6-DF929625EA0E}">
        <p15:presenceInfo xmlns:p15="http://schemas.microsoft.com/office/powerpoint/2012/main" userId="S::brittany.soto@veritas.com::9d09119c-cf97-4051-b1c1-fc8320c3c3a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DE6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8EFD30-0D0A-FF4F-BB89-FFD2AAAE2032}" v="31" dt="2024-10-14T04:36:42.596"/>
    <p1510:client id="{DA3A6E1F-E7E7-0F46-83B9-7F3EB0D85AFC}" v="1" dt="2024-10-14T03:24:39.551"/>
  </p1510:revLst>
</p1510:revInfo>
</file>

<file path=ppt/tableStyles.xml><?xml version="1.0" encoding="utf-8"?>
<a:tblStyleLst xmlns:a="http://schemas.openxmlformats.org/drawingml/2006/main" def="{8EC20E35-A176-4012-BC5E-935CFFF8708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82" autoAdjust="0"/>
    <p:restoredTop sz="76652" autoAdjust="0"/>
  </p:normalViewPr>
  <p:slideViewPr>
    <p:cSldViewPr snapToGrid="0" snapToObjects="1">
      <p:cViewPr varScale="1">
        <p:scale>
          <a:sx n="157" d="100"/>
          <a:sy n="157" d="100"/>
        </p:scale>
        <p:origin x="1584" y="17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49" d="100"/>
          <a:sy n="149" d="100"/>
        </p:scale>
        <p:origin x="4712"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notesMaster" Target="notesMasters/notesMaster1.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viewProps" Target="viewProps.xml"/><Relationship Id="rId8" Type="http://schemas.openxmlformats.org/officeDocument/2006/relationships/slide" Target="slides/slide1.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commentAuthors" Target="commentAuthors.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hai Ghita (CS)" userId="c950ad18-0ded-4c60-92b3-7f0d763670d2" providerId="ADAL" clId="{A28EFD30-0D0A-FF4F-BB89-FFD2AAAE2032}"/>
    <pc:docChg chg="custSel addSld delSld modSld sldOrd modSection">
      <pc:chgData name="Mihai Ghita (CS)" userId="c950ad18-0ded-4c60-92b3-7f0d763670d2" providerId="ADAL" clId="{A28EFD30-0D0A-FF4F-BB89-FFD2AAAE2032}" dt="2024-10-14T05:13:56.670" v="893" actId="6549"/>
      <pc:docMkLst>
        <pc:docMk/>
      </pc:docMkLst>
      <pc:sldChg chg="addSp delSp modSp add mod modAnim">
        <pc:chgData name="Mihai Ghita (CS)" userId="c950ad18-0ded-4c60-92b3-7f0d763670d2" providerId="ADAL" clId="{A28EFD30-0D0A-FF4F-BB89-FFD2AAAE2032}" dt="2024-10-14T04:36:42.596" v="104"/>
        <pc:sldMkLst>
          <pc:docMk/>
          <pc:sldMk cId="1483301958" sldId="256"/>
        </pc:sldMkLst>
        <pc:spChg chg="del">
          <ac:chgData name="Mihai Ghita (CS)" userId="c950ad18-0ded-4c60-92b3-7f0d763670d2" providerId="ADAL" clId="{A28EFD30-0D0A-FF4F-BB89-FFD2AAAE2032}" dt="2024-10-14T03:54:30.658" v="27" actId="478"/>
          <ac:spMkLst>
            <pc:docMk/>
            <pc:sldMk cId="1483301958" sldId="256"/>
            <ac:spMk id="7" creationId="{1B431EBD-3B55-E4F5-F419-E15CEF33F5DE}"/>
          </ac:spMkLst>
        </pc:spChg>
        <pc:picChg chg="add mod">
          <ac:chgData name="Mihai Ghita (CS)" userId="c950ad18-0ded-4c60-92b3-7f0d763670d2" providerId="ADAL" clId="{A28EFD30-0D0A-FF4F-BB89-FFD2AAAE2032}" dt="2024-10-14T04:05:09.319" v="35" actId="1076"/>
          <ac:picMkLst>
            <pc:docMk/>
            <pc:sldMk cId="1483301958" sldId="256"/>
            <ac:picMk id="3" creationId="{787C1F90-EB80-3E09-5782-C406948D8644}"/>
          </ac:picMkLst>
        </pc:picChg>
        <pc:picChg chg="add del mod">
          <ac:chgData name="Mihai Ghita (CS)" userId="c950ad18-0ded-4c60-92b3-7f0d763670d2" providerId="ADAL" clId="{A28EFD30-0D0A-FF4F-BB89-FFD2AAAE2032}" dt="2024-10-14T04:05:00.065" v="32" actId="478"/>
          <ac:picMkLst>
            <pc:docMk/>
            <pc:sldMk cId="1483301958" sldId="256"/>
            <ac:picMk id="1026" creationId="{2A960FC2-26E5-190F-741E-1ABE5D3AF3EE}"/>
          </ac:picMkLst>
        </pc:picChg>
        <pc:cxnChg chg="add mod">
          <ac:chgData name="Mihai Ghita (CS)" userId="c950ad18-0ded-4c60-92b3-7f0d763670d2" providerId="ADAL" clId="{A28EFD30-0D0A-FF4F-BB89-FFD2AAAE2032}" dt="2024-10-14T04:06:05.566" v="39" actId="1582"/>
          <ac:cxnSpMkLst>
            <pc:docMk/>
            <pc:sldMk cId="1483301958" sldId="256"/>
            <ac:cxnSpMk id="10" creationId="{1BF49BAD-C6EF-C087-A98B-972370263FD4}"/>
          </ac:cxnSpMkLst>
        </pc:cxnChg>
        <pc:cxnChg chg="add mod">
          <ac:chgData name="Mihai Ghita (CS)" userId="c950ad18-0ded-4c60-92b3-7f0d763670d2" providerId="ADAL" clId="{A28EFD30-0D0A-FF4F-BB89-FFD2AAAE2032}" dt="2024-10-14T04:06:18.316" v="42" actId="14100"/>
          <ac:cxnSpMkLst>
            <pc:docMk/>
            <pc:sldMk cId="1483301958" sldId="256"/>
            <ac:cxnSpMk id="12" creationId="{D2333BEA-A883-CE4F-A4D1-5BEFF4F00CAD}"/>
          </ac:cxnSpMkLst>
        </pc:cxnChg>
        <pc:cxnChg chg="add mod">
          <ac:chgData name="Mihai Ghita (CS)" userId="c950ad18-0ded-4c60-92b3-7f0d763670d2" providerId="ADAL" clId="{A28EFD30-0D0A-FF4F-BB89-FFD2AAAE2032}" dt="2024-10-14T04:07:00.180" v="48" actId="1035"/>
          <ac:cxnSpMkLst>
            <pc:docMk/>
            <pc:sldMk cId="1483301958" sldId="256"/>
            <ac:cxnSpMk id="15" creationId="{0B132451-0CD0-643A-CC0A-AF6B6C3D24AA}"/>
          </ac:cxnSpMkLst>
        </pc:cxnChg>
        <pc:cxnChg chg="add mod">
          <ac:chgData name="Mihai Ghita (CS)" userId="c950ad18-0ded-4c60-92b3-7f0d763670d2" providerId="ADAL" clId="{A28EFD30-0D0A-FF4F-BB89-FFD2AAAE2032}" dt="2024-10-14T04:07:13.252" v="54" actId="1035"/>
          <ac:cxnSpMkLst>
            <pc:docMk/>
            <pc:sldMk cId="1483301958" sldId="256"/>
            <ac:cxnSpMk id="18" creationId="{FBF69457-8C4A-2356-9E1B-E34D1D201B7D}"/>
          </ac:cxnSpMkLst>
        </pc:cxnChg>
      </pc:sldChg>
      <pc:sldChg chg="add">
        <pc:chgData name="Mihai Ghita (CS)" userId="c950ad18-0ded-4c60-92b3-7f0d763670d2" providerId="ADAL" clId="{A28EFD30-0D0A-FF4F-BB89-FFD2AAAE2032}" dt="2024-10-14T03:53:42.631" v="24"/>
        <pc:sldMkLst>
          <pc:docMk/>
          <pc:sldMk cId="4150111500" sldId="259"/>
        </pc:sldMkLst>
      </pc:sldChg>
      <pc:sldChg chg="modSp add mod">
        <pc:chgData name="Mihai Ghita (CS)" userId="c950ad18-0ded-4c60-92b3-7f0d763670d2" providerId="ADAL" clId="{A28EFD30-0D0A-FF4F-BB89-FFD2AAAE2032}" dt="2024-10-14T03:36:19.572" v="3" actId="20577"/>
        <pc:sldMkLst>
          <pc:docMk/>
          <pc:sldMk cId="2244692174" sldId="387"/>
        </pc:sldMkLst>
        <pc:spChg chg="mod">
          <ac:chgData name="Mihai Ghita (CS)" userId="c950ad18-0ded-4c60-92b3-7f0d763670d2" providerId="ADAL" clId="{A28EFD30-0D0A-FF4F-BB89-FFD2AAAE2032}" dt="2024-10-14T03:36:19.572" v="3" actId="20577"/>
          <ac:spMkLst>
            <pc:docMk/>
            <pc:sldMk cId="2244692174" sldId="387"/>
            <ac:spMk id="3" creationId="{17736C66-F165-23D0-B8BA-919A618F764C}"/>
          </ac:spMkLst>
        </pc:spChg>
      </pc:sldChg>
      <pc:sldChg chg="modSp add mod">
        <pc:chgData name="Mihai Ghita (CS)" userId="c950ad18-0ded-4c60-92b3-7f0d763670d2" providerId="ADAL" clId="{A28EFD30-0D0A-FF4F-BB89-FFD2AAAE2032}" dt="2024-10-14T03:52:11.106" v="20" actId="20577"/>
        <pc:sldMkLst>
          <pc:docMk/>
          <pc:sldMk cId="1195215344" sldId="2147477724"/>
        </pc:sldMkLst>
        <pc:spChg chg="mod">
          <ac:chgData name="Mihai Ghita (CS)" userId="c950ad18-0ded-4c60-92b3-7f0d763670d2" providerId="ADAL" clId="{A28EFD30-0D0A-FF4F-BB89-FFD2AAAE2032}" dt="2024-10-14T03:49:01.485" v="13"/>
          <ac:spMkLst>
            <pc:docMk/>
            <pc:sldMk cId="1195215344" sldId="2147477724"/>
            <ac:spMk id="2" creationId="{8103057E-83A7-6041-9C54-C7FC61E9B7DD}"/>
          </ac:spMkLst>
        </pc:spChg>
        <pc:spChg chg="mod">
          <ac:chgData name="Mihai Ghita (CS)" userId="c950ad18-0ded-4c60-92b3-7f0d763670d2" providerId="ADAL" clId="{A28EFD30-0D0A-FF4F-BB89-FFD2AAAE2032}" dt="2024-10-14T03:49:12.849" v="14" actId="20577"/>
          <ac:spMkLst>
            <pc:docMk/>
            <pc:sldMk cId="1195215344" sldId="2147477724"/>
            <ac:spMk id="10" creationId="{4E4FAC4F-11C9-9543-90D1-8924F80B4697}"/>
          </ac:spMkLst>
        </pc:spChg>
        <pc:spChg chg="mod">
          <ac:chgData name="Mihai Ghita (CS)" userId="c950ad18-0ded-4c60-92b3-7f0d763670d2" providerId="ADAL" clId="{A28EFD30-0D0A-FF4F-BB89-FFD2AAAE2032}" dt="2024-10-14T03:51:54.183" v="18" actId="20577"/>
          <ac:spMkLst>
            <pc:docMk/>
            <pc:sldMk cId="1195215344" sldId="2147477724"/>
            <ac:spMk id="55" creationId="{F842DF72-E605-7F49-B5FE-F4ECAC12B494}"/>
          </ac:spMkLst>
        </pc:spChg>
        <pc:spChg chg="mod">
          <ac:chgData name="Mihai Ghita (CS)" userId="c950ad18-0ded-4c60-92b3-7f0d763670d2" providerId="ADAL" clId="{A28EFD30-0D0A-FF4F-BB89-FFD2AAAE2032}" dt="2024-10-14T03:52:11.106" v="20" actId="20577"/>
          <ac:spMkLst>
            <pc:docMk/>
            <pc:sldMk cId="1195215344" sldId="2147477724"/>
            <ac:spMk id="59" creationId="{BE13C3DA-9112-1B4F-BDCD-E733D3F7A291}"/>
          </ac:spMkLst>
        </pc:spChg>
      </pc:sldChg>
      <pc:sldChg chg="add">
        <pc:chgData name="Mihai Ghita (CS)" userId="c950ad18-0ded-4c60-92b3-7f0d763670d2" providerId="ADAL" clId="{A28EFD30-0D0A-FF4F-BB89-FFD2AAAE2032}" dt="2024-10-14T03:37:54.326" v="5"/>
        <pc:sldMkLst>
          <pc:docMk/>
          <pc:sldMk cId="1597364496" sldId="2147479250"/>
        </pc:sldMkLst>
      </pc:sldChg>
      <pc:sldChg chg="add">
        <pc:chgData name="Mihai Ghita (CS)" userId="c950ad18-0ded-4c60-92b3-7f0d763670d2" providerId="ADAL" clId="{A28EFD30-0D0A-FF4F-BB89-FFD2AAAE2032}" dt="2024-10-14T03:44:41.164" v="9"/>
        <pc:sldMkLst>
          <pc:docMk/>
          <pc:sldMk cId="2381226572" sldId="2147481750"/>
        </pc:sldMkLst>
      </pc:sldChg>
      <pc:sldChg chg="add">
        <pc:chgData name="Mihai Ghita (CS)" userId="c950ad18-0ded-4c60-92b3-7f0d763670d2" providerId="ADAL" clId="{A28EFD30-0D0A-FF4F-BB89-FFD2AAAE2032}" dt="2024-10-14T03:41:12.644" v="7"/>
        <pc:sldMkLst>
          <pc:docMk/>
          <pc:sldMk cId="4283913907" sldId="2147482397"/>
        </pc:sldMkLst>
      </pc:sldChg>
      <pc:sldChg chg="add del">
        <pc:chgData name="Mihai Ghita (CS)" userId="c950ad18-0ded-4c60-92b3-7f0d763670d2" providerId="ADAL" clId="{A28EFD30-0D0A-FF4F-BB89-FFD2AAAE2032}" dt="2024-10-14T03:45:35.676" v="10" actId="2696"/>
        <pc:sldMkLst>
          <pc:docMk/>
          <pc:sldMk cId="2031503173" sldId="2147482493"/>
        </pc:sldMkLst>
      </pc:sldChg>
      <pc:sldChg chg="add">
        <pc:chgData name="Mihai Ghita (CS)" userId="c950ad18-0ded-4c60-92b3-7f0d763670d2" providerId="ADAL" clId="{A28EFD30-0D0A-FF4F-BB89-FFD2AAAE2032}" dt="2024-10-14T03:45:41.461" v="11"/>
        <pc:sldMkLst>
          <pc:docMk/>
          <pc:sldMk cId="2293564275" sldId="2147482493"/>
        </pc:sldMkLst>
      </pc:sldChg>
      <pc:sldChg chg="add setBg">
        <pc:chgData name="Mihai Ghita (CS)" userId="c950ad18-0ded-4c60-92b3-7f0d763670d2" providerId="ADAL" clId="{A28EFD30-0D0A-FF4F-BB89-FFD2AAAE2032}" dt="2024-10-14T03:37:24.826" v="4"/>
        <pc:sldMkLst>
          <pc:docMk/>
          <pc:sldMk cId="1803965772" sldId="2147482582"/>
        </pc:sldMkLst>
      </pc:sldChg>
      <pc:sldChg chg="modSp mod modNotesTx">
        <pc:chgData name="Mihai Ghita (CS)" userId="c950ad18-0ded-4c60-92b3-7f0d763670d2" providerId="ADAL" clId="{A28EFD30-0D0A-FF4F-BB89-FFD2AAAE2032}" dt="2024-10-14T05:07:56.346" v="876" actId="20577"/>
        <pc:sldMkLst>
          <pc:docMk/>
          <pc:sldMk cId="4051610326" sldId="2147482655"/>
        </pc:sldMkLst>
        <pc:spChg chg="mod">
          <ac:chgData name="Mihai Ghita (CS)" userId="c950ad18-0ded-4c60-92b3-7f0d763670d2" providerId="ADAL" clId="{A28EFD30-0D0A-FF4F-BB89-FFD2AAAE2032}" dt="2024-10-14T04:52:51.344" v="151" actId="20577"/>
          <ac:spMkLst>
            <pc:docMk/>
            <pc:sldMk cId="4051610326" sldId="2147482655"/>
            <ac:spMk id="8" creationId="{C707741E-3D97-B129-DC86-CFAFF9A35A66}"/>
          </ac:spMkLst>
        </pc:spChg>
      </pc:sldChg>
      <pc:sldChg chg="modSp mod">
        <pc:chgData name="Mihai Ghita (CS)" userId="c950ad18-0ded-4c60-92b3-7f0d763670d2" providerId="ADAL" clId="{A28EFD30-0D0A-FF4F-BB89-FFD2AAAE2032}" dt="2024-10-14T05:13:56.670" v="893" actId="6549"/>
        <pc:sldMkLst>
          <pc:docMk/>
          <pc:sldMk cId="2736633102" sldId="2147482702"/>
        </pc:sldMkLst>
        <pc:spChg chg="mod">
          <ac:chgData name="Mihai Ghita (CS)" userId="c950ad18-0ded-4c60-92b3-7f0d763670d2" providerId="ADAL" clId="{A28EFD30-0D0A-FF4F-BB89-FFD2AAAE2032}" dt="2024-10-14T05:13:56.670" v="893" actId="6549"/>
          <ac:spMkLst>
            <pc:docMk/>
            <pc:sldMk cId="2736633102" sldId="2147482702"/>
            <ac:spMk id="39" creationId="{599BAC34-84CD-6F77-54F8-1F2EAB09A855}"/>
          </ac:spMkLst>
        </pc:spChg>
        <pc:spChg chg="mod">
          <ac:chgData name="Mihai Ghita (CS)" userId="c950ad18-0ded-4c60-92b3-7f0d763670d2" providerId="ADAL" clId="{A28EFD30-0D0A-FF4F-BB89-FFD2AAAE2032}" dt="2024-10-14T05:13:46.727" v="892" actId="20577"/>
          <ac:spMkLst>
            <pc:docMk/>
            <pc:sldMk cId="2736633102" sldId="2147482702"/>
            <ac:spMk id="46" creationId="{39EBA54A-C758-25FF-8D1E-84C500F4B003}"/>
          </ac:spMkLst>
        </pc:spChg>
      </pc:sldChg>
      <pc:sldChg chg="add">
        <pc:chgData name="Mihai Ghita (CS)" userId="c950ad18-0ded-4c60-92b3-7f0d763670d2" providerId="ADAL" clId="{A28EFD30-0D0A-FF4F-BB89-FFD2AAAE2032}" dt="2024-10-14T03:38:18.881" v="6"/>
        <pc:sldMkLst>
          <pc:docMk/>
          <pc:sldMk cId="3138418814" sldId="2147482891"/>
        </pc:sldMkLst>
      </pc:sldChg>
      <pc:sldChg chg="del">
        <pc:chgData name="Mihai Ghita (CS)" userId="c950ad18-0ded-4c60-92b3-7f0d763670d2" providerId="ADAL" clId="{A28EFD30-0D0A-FF4F-BB89-FFD2AAAE2032}" dt="2024-10-14T03:54:11.735" v="26" actId="2696"/>
        <pc:sldMkLst>
          <pc:docMk/>
          <pc:sldMk cId="2558357208" sldId="2147482927"/>
        </pc:sldMkLst>
      </pc:sldChg>
      <pc:sldChg chg="add">
        <pc:chgData name="Mihai Ghita (CS)" userId="c950ad18-0ded-4c60-92b3-7f0d763670d2" providerId="ADAL" clId="{A28EFD30-0D0A-FF4F-BB89-FFD2AAAE2032}" dt="2024-10-14T03:57:18.489" v="28"/>
        <pc:sldMkLst>
          <pc:docMk/>
          <pc:sldMk cId="37354578" sldId="2147482932"/>
        </pc:sldMkLst>
      </pc:sldChg>
      <pc:sldChg chg="delSp modSp add mod">
        <pc:chgData name="Mihai Ghita (CS)" userId="c950ad18-0ded-4c60-92b3-7f0d763670d2" providerId="ADAL" clId="{A28EFD30-0D0A-FF4F-BB89-FFD2AAAE2032}" dt="2024-10-14T03:52:38.021" v="23" actId="478"/>
        <pc:sldMkLst>
          <pc:docMk/>
          <pc:sldMk cId="115832956" sldId="2147483646"/>
        </pc:sldMkLst>
        <pc:spChg chg="mod">
          <ac:chgData name="Mihai Ghita (CS)" userId="c950ad18-0ded-4c60-92b3-7f0d763670d2" providerId="ADAL" clId="{A28EFD30-0D0A-FF4F-BB89-FFD2AAAE2032}" dt="2024-10-14T03:52:33.332" v="22" actId="20577"/>
          <ac:spMkLst>
            <pc:docMk/>
            <pc:sldMk cId="115832956" sldId="2147483646"/>
            <ac:spMk id="10" creationId="{65620025-5439-1449-BE42-0F3140B7787B}"/>
          </ac:spMkLst>
        </pc:spChg>
        <pc:spChg chg="del">
          <ac:chgData name="Mihai Ghita (CS)" userId="c950ad18-0ded-4c60-92b3-7f0d763670d2" providerId="ADAL" clId="{A28EFD30-0D0A-FF4F-BB89-FFD2AAAE2032}" dt="2024-10-14T03:52:38.021" v="23" actId="478"/>
          <ac:spMkLst>
            <pc:docMk/>
            <pc:sldMk cId="115832956" sldId="2147483646"/>
            <ac:spMk id="14" creationId="{BE3F8AC2-F851-90E6-D33A-A5A1E1919C1F}"/>
          </ac:spMkLst>
        </pc:spChg>
      </pc:sldChg>
      <pc:sldChg chg="addSp delSp modSp add mod ord delAnim">
        <pc:chgData name="Mihai Ghita (CS)" userId="c950ad18-0ded-4c60-92b3-7f0d763670d2" providerId="ADAL" clId="{A28EFD30-0D0A-FF4F-BB89-FFD2AAAE2032}" dt="2024-10-14T04:36:05.069" v="103" actId="313"/>
        <pc:sldMkLst>
          <pc:docMk/>
          <pc:sldMk cId="1072397407" sldId="2147483647"/>
        </pc:sldMkLst>
        <pc:spChg chg="add del mod">
          <ac:chgData name="Mihai Ghita (CS)" userId="c950ad18-0ded-4c60-92b3-7f0d763670d2" providerId="ADAL" clId="{A28EFD30-0D0A-FF4F-BB89-FFD2AAAE2032}" dt="2024-10-14T04:11:16.854" v="73" actId="478"/>
          <ac:spMkLst>
            <pc:docMk/>
            <pc:sldMk cId="1072397407" sldId="2147483647"/>
            <ac:spMk id="9" creationId="{6F0AE1D5-C057-9359-F23F-2E1A49A8239D}"/>
          </ac:spMkLst>
        </pc:spChg>
        <pc:spChg chg="add mod">
          <ac:chgData name="Mihai Ghita (CS)" userId="c950ad18-0ded-4c60-92b3-7f0d763670d2" providerId="ADAL" clId="{A28EFD30-0D0A-FF4F-BB89-FFD2AAAE2032}" dt="2024-10-14T04:11:17.548" v="74"/>
          <ac:spMkLst>
            <pc:docMk/>
            <pc:sldMk cId="1072397407" sldId="2147483647"/>
            <ac:spMk id="13" creationId="{30DF13F7-E9E4-C683-5DE2-7552CD67DFAC}"/>
          </ac:spMkLst>
        </pc:spChg>
        <pc:spChg chg="add mod">
          <ac:chgData name="Mihai Ghita (CS)" userId="c950ad18-0ded-4c60-92b3-7f0d763670d2" providerId="ADAL" clId="{A28EFD30-0D0A-FF4F-BB89-FFD2AAAE2032}" dt="2024-10-14T04:11:17.548" v="74"/>
          <ac:spMkLst>
            <pc:docMk/>
            <pc:sldMk cId="1072397407" sldId="2147483647"/>
            <ac:spMk id="14" creationId="{9FBBF9A7-A592-E2D5-7018-FE196A3B30A7}"/>
          </ac:spMkLst>
        </pc:spChg>
        <pc:spChg chg="add mod">
          <ac:chgData name="Mihai Ghita (CS)" userId="c950ad18-0ded-4c60-92b3-7f0d763670d2" providerId="ADAL" clId="{A28EFD30-0D0A-FF4F-BB89-FFD2AAAE2032}" dt="2024-10-14T04:36:05.069" v="103" actId="313"/>
          <ac:spMkLst>
            <pc:docMk/>
            <pc:sldMk cId="1072397407" sldId="2147483647"/>
            <ac:spMk id="16" creationId="{2117EA97-08EE-A8E3-1401-495ACB2AA00C}"/>
          </ac:spMkLst>
        </pc:spChg>
        <pc:picChg chg="del">
          <ac:chgData name="Mihai Ghita (CS)" userId="c950ad18-0ded-4c60-92b3-7f0d763670d2" providerId="ADAL" clId="{A28EFD30-0D0A-FF4F-BB89-FFD2AAAE2032}" dt="2024-10-14T04:10:34.798" v="65" actId="478"/>
          <ac:picMkLst>
            <pc:docMk/>
            <pc:sldMk cId="1072397407" sldId="2147483647"/>
            <ac:picMk id="3" creationId="{04CD2E3E-C07A-5A4F-CB73-20D13ED6D888}"/>
          </ac:picMkLst>
        </pc:picChg>
        <pc:picChg chg="add mod">
          <ac:chgData name="Mihai Ghita (CS)" userId="c950ad18-0ded-4c60-92b3-7f0d763670d2" providerId="ADAL" clId="{A28EFD30-0D0A-FF4F-BB89-FFD2AAAE2032}" dt="2024-10-14T04:11:17.548" v="74"/>
          <ac:picMkLst>
            <pc:docMk/>
            <pc:sldMk cId="1072397407" sldId="2147483647"/>
            <ac:picMk id="17" creationId="{0DB32BC6-8586-B09B-854D-B364EC10D801}"/>
          </ac:picMkLst>
        </pc:picChg>
        <pc:cxnChg chg="del">
          <ac:chgData name="Mihai Ghita (CS)" userId="c950ad18-0ded-4c60-92b3-7f0d763670d2" providerId="ADAL" clId="{A28EFD30-0D0A-FF4F-BB89-FFD2AAAE2032}" dt="2024-10-14T04:10:36.105" v="66" actId="478"/>
          <ac:cxnSpMkLst>
            <pc:docMk/>
            <pc:sldMk cId="1072397407" sldId="2147483647"/>
            <ac:cxnSpMk id="10" creationId="{4AAE87E1-8E53-3A4C-663F-E31B3BA80ADC}"/>
          </ac:cxnSpMkLst>
        </pc:cxnChg>
        <pc:cxnChg chg="del">
          <ac:chgData name="Mihai Ghita (CS)" userId="c950ad18-0ded-4c60-92b3-7f0d763670d2" providerId="ADAL" clId="{A28EFD30-0D0A-FF4F-BB89-FFD2AAAE2032}" dt="2024-10-14T04:10:37.071" v="67" actId="478"/>
          <ac:cxnSpMkLst>
            <pc:docMk/>
            <pc:sldMk cId="1072397407" sldId="2147483647"/>
            <ac:cxnSpMk id="12" creationId="{6CA89567-82D9-2C8C-C97D-33EA7F422562}"/>
          </ac:cxnSpMkLst>
        </pc:cxnChg>
        <pc:cxnChg chg="del">
          <ac:chgData name="Mihai Ghita (CS)" userId="c950ad18-0ded-4c60-92b3-7f0d763670d2" providerId="ADAL" clId="{A28EFD30-0D0A-FF4F-BB89-FFD2AAAE2032}" dt="2024-10-14T04:10:38.663" v="69" actId="478"/>
          <ac:cxnSpMkLst>
            <pc:docMk/>
            <pc:sldMk cId="1072397407" sldId="2147483647"/>
            <ac:cxnSpMk id="15" creationId="{507C552F-8110-5937-BE24-AEF05150586C}"/>
          </ac:cxnSpMkLst>
        </pc:cxnChg>
        <pc:cxnChg chg="del">
          <ac:chgData name="Mihai Ghita (CS)" userId="c950ad18-0ded-4c60-92b3-7f0d763670d2" providerId="ADAL" clId="{A28EFD30-0D0A-FF4F-BB89-FFD2AAAE2032}" dt="2024-10-14T04:10:37.929" v="68" actId="478"/>
          <ac:cxnSpMkLst>
            <pc:docMk/>
            <pc:sldMk cId="1072397407" sldId="2147483647"/>
            <ac:cxnSpMk id="18" creationId="{A42C5474-D276-8934-7804-1BCECE3CF89C}"/>
          </ac:cxnSpMkLst>
        </pc:cxnChg>
        <pc:cxnChg chg="add mod">
          <ac:chgData name="Mihai Ghita (CS)" userId="c950ad18-0ded-4c60-92b3-7f0d763670d2" providerId="ADAL" clId="{A28EFD30-0D0A-FF4F-BB89-FFD2AAAE2032}" dt="2024-10-14T04:11:17.548" v="74"/>
          <ac:cxnSpMkLst>
            <pc:docMk/>
            <pc:sldMk cId="1072397407" sldId="2147483647"/>
            <ac:cxnSpMk id="19" creationId="{908E8422-8E5E-BC00-DAB0-265DADE205F6}"/>
          </ac:cxnSpMkLst>
        </pc:cxnChg>
      </pc:sldChg>
    </pc:docChg>
  </pc:docChgLst>
  <pc:docChgLst>
    <pc:chgData name="Patrick LaPorte" userId="3ebe55c1-49cc-40ce-812e-ff83e5cb9c47" providerId="ADAL" clId="{3B7C7958-3129-43A6-B321-E2E35C47CCEA}"/>
    <pc:docChg chg="custSel delSld modSld sldOrd delMainMaster modMainMaster modSection">
      <pc:chgData name="Patrick LaPorte" userId="3ebe55c1-49cc-40ce-812e-ff83e5cb9c47" providerId="ADAL" clId="{3B7C7958-3129-43A6-B321-E2E35C47CCEA}" dt="2024-09-18T20:36:12.600" v="94" actId="47"/>
      <pc:docMkLst>
        <pc:docMk/>
      </pc:docMkLst>
      <pc:sldChg chg="del">
        <pc:chgData name="Patrick LaPorte" userId="3ebe55c1-49cc-40ce-812e-ff83e5cb9c47" providerId="ADAL" clId="{3B7C7958-3129-43A6-B321-E2E35C47CCEA}" dt="2024-09-18T20:36:12.600" v="94" actId="47"/>
        <pc:sldMkLst>
          <pc:docMk/>
          <pc:sldMk cId="2244692174" sldId="387"/>
        </pc:sldMkLst>
      </pc:sldChg>
      <pc:sldChg chg="addSp modSp del mod">
        <pc:chgData name="Patrick LaPorte" userId="3ebe55c1-49cc-40ce-812e-ff83e5cb9c47" providerId="ADAL" clId="{3B7C7958-3129-43A6-B321-E2E35C47CCEA}" dt="2024-09-16T21:32:57.349" v="93" actId="47"/>
        <pc:sldMkLst>
          <pc:docMk/>
          <pc:sldMk cId="313082338" sldId="411"/>
        </pc:sldMkLst>
        <pc:spChg chg="mod">
          <ac:chgData name="Patrick LaPorte" userId="3ebe55c1-49cc-40ce-812e-ff83e5cb9c47" providerId="ADAL" clId="{3B7C7958-3129-43A6-B321-E2E35C47CCEA}" dt="2024-09-16T20:55:16.177" v="92" actId="1076"/>
          <ac:spMkLst>
            <pc:docMk/>
            <pc:sldMk cId="313082338" sldId="411"/>
            <ac:spMk id="3" creationId="{C9CD0FCA-0A01-13A9-9EF6-AF0F46B8537B}"/>
          </ac:spMkLst>
        </pc:spChg>
        <pc:spChg chg="add mod">
          <ac:chgData name="Patrick LaPorte" userId="3ebe55c1-49cc-40ce-812e-ff83e5cb9c47" providerId="ADAL" clId="{3B7C7958-3129-43A6-B321-E2E35C47CCEA}" dt="2024-09-16T16:51:09.933" v="88" actId="1076"/>
          <ac:spMkLst>
            <pc:docMk/>
            <pc:sldMk cId="313082338" sldId="411"/>
            <ac:spMk id="4" creationId="{42F50FD8-6A06-A3A6-60A7-5D52D8866246}"/>
          </ac:spMkLst>
        </pc:spChg>
      </pc:sldChg>
      <pc:sldChg chg="ord">
        <pc:chgData name="Patrick LaPorte" userId="3ebe55c1-49cc-40ce-812e-ff83e5cb9c47" providerId="ADAL" clId="{3B7C7958-3129-43A6-B321-E2E35C47CCEA}" dt="2024-09-16T16:44:47.132" v="0" actId="20578"/>
        <pc:sldMkLst>
          <pc:docMk/>
          <pc:sldMk cId="2489615405" sldId="2147482909"/>
        </pc:sldMkLst>
      </pc:sldChg>
      <pc:sldChg chg="ord">
        <pc:chgData name="Patrick LaPorte" userId="3ebe55c1-49cc-40ce-812e-ff83e5cb9c47" providerId="ADAL" clId="{3B7C7958-3129-43A6-B321-E2E35C47CCEA}" dt="2024-09-16T16:46:14.369" v="4"/>
        <pc:sldMkLst>
          <pc:docMk/>
          <pc:sldMk cId="1938446993" sldId="2147482941"/>
        </pc:sldMkLst>
      </pc:sldChg>
      <pc:sldMasterChg chg="delSldLayout modSldLayout">
        <pc:chgData name="Patrick LaPorte" userId="3ebe55c1-49cc-40ce-812e-ff83e5cb9c47" providerId="ADAL" clId="{3B7C7958-3129-43A6-B321-E2E35C47CCEA}" dt="2024-09-16T21:32:57.349" v="93" actId="47"/>
        <pc:sldMasterMkLst>
          <pc:docMk/>
          <pc:sldMasterMk cId="1716364669" sldId="2147483648"/>
        </pc:sldMasterMkLst>
        <pc:sldLayoutChg chg="delSp del mod">
          <pc:chgData name="Patrick LaPorte" userId="3ebe55c1-49cc-40ce-812e-ff83e5cb9c47" providerId="ADAL" clId="{3B7C7958-3129-43A6-B321-E2E35C47CCEA}" dt="2024-09-16T21:32:57.349" v="93" actId="47"/>
          <pc:sldLayoutMkLst>
            <pc:docMk/>
            <pc:sldMasterMk cId="1716364669" sldId="2147483648"/>
            <pc:sldLayoutMk cId="2916840313" sldId="2147483775"/>
          </pc:sldLayoutMkLst>
          <pc:picChg chg="del">
            <ac:chgData name="Patrick LaPorte" userId="3ebe55c1-49cc-40ce-812e-ff83e5cb9c47" providerId="ADAL" clId="{3B7C7958-3129-43A6-B321-E2E35C47CCEA}" dt="2024-09-16T20:55:03.120" v="89" actId="478"/>
            <ac:picMkLst>
              <pc:docMk/>
              <pc:sldMasterMk cId="1716364669" sldId="2147483648"/>
              <pc:sldLayoutMk cId="2916840313" sldId="2147483775"/>
              <ac:picMk id="5" creationId="{1E534418-C41F-E798-181C-55E4D65093C7}"/>
            </ac:picMkLst>
          </pc:picChg>
        </pc:sldLayoutChg>
      </pc:sldMasterChg>
      <pc:sldMasterChg chg="del delSldLayout">
        <pc:chgData name="Patrick LaPorte" userId="3ebe55c1-49cc-40ce-812e-ff83e5cb9c47" providerId="ADAL" clId="{3B7C7958-3129-43A6-B321-E2E35C47CCEA}" dt="2024-09-18T20:36:12.600" v="94" actId="47"/>
        <pc:sldMasterMkLst>
          <pc:docMk/>
          <pc:sldMasterMk cId="1966372610" sldId="2147483779"/>
        </pc:sldMasterMkLst>
        <pc:sldLayoutChg chg="del">
          <pc:chgData name="Patrick LaPorte" userId="3ebe55c1-49cc-40ce-812e-ff83e5cb9c47" providerId="ADAL" clId="{3B7C7958-3129-43A6-B321-E2E35C47CCEA}" dt="2024-09-18T20:36:12.600" v="94" actId="47"/>
          <pc:sldLayoutMkLst>
            <pc:docMk/>
            <pc:sldMasterMk cId="1966372610" sldId="2147483779"/>
            <pc:sldLayoutMk cId="3954643381" sldId="2147483780"/>
          </pc:sldLayoutMkLst>
        </pc:sldLayoutChg>
        <pc:sldLayoutChg chg="del">
          <pc:chgData name="Patrick LaPorte" userId="3ebe55c1-49cc-40ce-812e-ff83e5cb9c47" providerId="ADAL" clId="{3B7C7958-3129-43A6-B321-E2E35C47CCEA}" dt="2024-09-18T20:36:12.600" v="94" actId="47"/>
          <pc:sldLayoutMkLst>
            <pc:docMk/>
            <pc:sldMasterMk cId="1966372610" sldId="2147483779"/>
            <pc:sldLayoutMk cId="2598866475" sldId="2147483781"/>
          </pc:sldLayoutMkLst>
        </pc:sldLayoutChg>
        <pc:sldLayoutChg chg="del">
          <pc:chgData name="Patrick LaPorte" userId="3ebe55c1-49cc-40ce-812e-ff83e5cb9c47" providerId="ADAL" clId="{3B7C7958-3129-43A6-B321-E2E35C47CCEA}" dt="2024-09-18T20:36:12.600" v="94" actId="47"/>
          <pc:sldLayoutMkLst>
            <pc:docMk/>
            <pc:sldMasterMk cId="1966372610" sldId="2147483779"/>
            <pc:sldLayoutMk cId="2972549462" sldId="2147483782"/>
          </pc:sldLayoutMkLst>
        </pc:sldLayoutChg>
        <pc:sldLayoutChg chg="del">
          <pc:chgData name="Patrick LaPorte" userId="3ebe55c1-49cc-40ce-812e-ff83e5cb9c47" providerId="ADAL" clId="{3B7C7958-3129-43A6-B321-E2E35C47CCEA}" dt="2024-09-18T20:36:12.600" v="94" actId="47"/>
          <pc:sldLayoutMkLst>
            <pc:docMk/>
            <pc:sldMasterMk cId="1966372610" sldId="2147483779"/>
            <pc:sldLayoutMk cId="3958347395" sldId="2147483783"/>
          </pc:sldLayoutMkLst>
        </pc:sldLayoutChg>
        <pc:sldLayoutChg chg="del">
          <pc:chgData name="Patrick LaPorte" userId="3ebe55c1-49cc-40ce-812e-ff83e5cb9c47" providerId="ADAL" clId="{3B7C7958-3129-43A6-B321-E2E35C47CCEA}" dt="2024-09-18T20:36:12.600" v="94" actId="47"/>
          <pc:sldLayoutMkLst>
            <pc:docMk/>
            <pc:sldMasterMk cId="1966372610" sldId="2147483779"/>
            <pc:sldLayoutMk cId="261777149" sldId="2147483784"/>
          </pc:sldLayoutMkLst>
        </pc:sldLayoutChg>
        <pc:sldLayoutChg chg="del">
          <pc:chgData name="Patrick LaPorte" userId="3ebe55c1-49cc-40ce-812e-ff83e5cb9c47" providerId="ADAL" clId="{3B7C7958-3129-43A6-B321-E2E35C47CCEA}" dt="2024-09-18T20:36:12.600" v="94" actId="47"/>
          <pc:sldLayoutMkLst>
            <pc:docMk/>
            <pc:sldMasterMk cId="1966372610" sldId="2147483779"/>
            <pc:sldLayoutMk cId="1437272995" sldId="2147483785"/>
          </pc:sldLayoutMkLst>
        </pc:sldLayoutChg>
        <pc:sldLayoutChg chg="del">
          <pc:chgData name="Patrick LaPorte" userId="3ebe55c1-49cc-40ce-812e-ff83e5cb9c47" providerId="ADAL" clId="{3B7C7958-3129-43A6-B321-E2E35C47CCEA}" dt="2024-09-18T20:36:12.600" v="94" actId="47"/>
          <pc:sldLayoutMkLst>
            <pc:docMk/>
            <pc:sldMasterMk cId="1966372610" sldId="2147483779"/>
            <pc:sldLayoutMk cId="4131378442" sldId="2147483786"/>
          </pc:sldLayoutMkLst>
        </pc:sldLayoutChg>
        <pc:sldLayoutChg chg="del">
          <pc:chgData name="Patrick LaPorte" userId="3ebe55c1-49cc-40ce-812e-ff83e5cb9c47" providerId="ADAL" clId="{3B7C7958-3129-43A6-B321-E2E35C47CCEA}" dt="2024-09-18T20:36:12.600" v="94" actId="47"/>
          <pc:sldLayoutMkLst>
            <pc:docMk/>
            <pc:sldMasterMk cId="1966372610" sldId="2147483779"/>
            <pc:sldLayoutMk cId="2772909838" sldId="2147483787"/>
          </pc:sldLayoutMkLst>
        </pc:sldLayoutChg>
        <pc:sldLayoutChg chg="del">
          <pc:chgData name="Patrick LaPorte" userId="3ebe55c1-49cc-40ce-812e-ff83e5cb9c47" providerId="ADAL" clId="{3B7C7958-3129-43A6-B321-E2E35C47CCEA}" dt="2024-09-18T20:36:12.600" v="94" actId="47"/>
          <pc:sldLayoutMkLst>
            <pc:docMk/>
            <pc:sldMasterMk cId="1966372610" sldId="2147483779"/>
            <pc:sldLayoutMk cId="920267571" sldId="2147483788"/>
          </pc:sldLayoutMkLst>
        </pc:sldLayoutChg>
        <pc:sldLayoutChg chg="del">
          <pc:chgData name="Patrick LaPorte" userId="3ebe55c1-49cc-40ce-812e-ff83e5cb9c47" providerId="ADAL" clId="{3B7C7958-3129-43A6-B321-E2E35C47CCEA}" dt="2024-09-18T20:36:12.600" v="94" actId="47"/>
          <pc:sldLayoutMkLst>
            <pc:docMk/>
            <pc:sldMasterMk cId="1966372610" sldId="2147483779"/>
            <pc:sldLayoutMk cId="1028433636" sldId="2147483789"/>
          </pc:sldLayoutMkLst>
        </pc:sldLayoutChg>
      </pc:sldMasterChg>
    </pc:docChg>
  </pc:docChgLst>
  <pc:docChgLst>
    <pc:chgData name="Patrick LaPorte" userId="3ebe55c1-49cc-40ce-812e-ff83e5cb9c47" providerId="ADAL" clId="{A60A9B79-7530-482F-B3FA-5973DA430290}"/>
    <pc:docChg chg="custSel addSld delSld modSld modSection">
      <pc:chgData name="Patrick LaPorte" userId="3ebe55c1-49cc-40ce-812e-ff83e5cb9c47" providerId="ADAL" clId="{A60A9B79-7530-482F-B3FA-5973DA430290}" dt="2024-09-16T12:39:22.707" v="880" actId="403"/>
      <pc:docMkLst>
        <pc:docMk/>
      </pc:docMkLst>
      <pc:sldChg chg="modSp mod">
        <pc:chgData name="Patrick LaPorte" userId="3ebe55c1-49cc-40ce-812e-ff83e5cb9c47" providerId="ADAL" clId="{A60A9B79-7530-482F-B3FA-5973DA430290}" dt="2024-09-16T12:15:56.667" v="1" actId="6549"/>
        <pc:sldMkLst>
          <pc:docMk/>
          <pc:sldMk cId="4051610326" sldId="2147482655"/>
        </pc:sldMkLst>
        <pc:spChg chg="mod">
          <ac:chgData name="Patrick LaPorte" userId="3ebe55c1-49cc-40ce-812e-ff83e5cb9c47" providerId="ADAL" clId="{A60A9B79-7530-482F-B3FA-5973DA430290}" dt="2024-09-16T12:15:56.667" v="1" actId="6549"/>
          <ac:spMkLst>
            <pc:docMk/>
            <pc:sldMk cId="4051610326" sldId="2147482655"/>
            <ac:spMk id="8" creationId="{C707741E-3D97-B129-DC86-CFAFF9A35A66}"/>
          </ac:spMkLst>
        </pc:spChg>
      </pc:sldChg>
      <pc:sldChg chg="del">
        <pc:chgData name="Patrick LaPorte" userId="3ebe55c1-49cc-40ce-812e-ff83e5cb9c47" providerId="ADAL" clId="{A60A9B79-7530-482F-B3FA-5973DA430290}" dt="2024-09-16T12:15:27.348" v="0" actId="47"/>
        <pc:sldMkLst>
          <pc:docMk/>
          <pc:sldMk cId="2895733476" sldId="2147482674"/>
        </pc:sldMkLst>
      </pc:sldChg>
      <pc:sldChg chg="modSp mod">
        <pc:chgData name="Patrick LaPorte" userId="3ebe55c1-49cc-40ce-812e-ff83e5cb9c47" providerId="ADAL" clId="{A60A9B79-7530-482F-B3FA-5973DA430290}" dt="2024-09-16T12:26:22.918" v="464" actId="1038"/>
        <pc:sldMkLst>
          <pc:docMk/>
          <pc:sldMk cId="667517730" sldId="2147482695"/>
        </pc:sldMkLst>
        <pc:spChg chg="mod">
          <ac:chgData name="Patrick LaPorte" userId="3ebe55c1-49cc-40ce-812e-ff83e5cb9c47" providerId="ADAL" clId="{A60A9B79-7530-482F-B3FA-5973DA430290}" dt="2024-09-16T12:26:22.918" v="464" actId="1038"/>
          <ac:spMkLst>
            <pc:docMk/>
            <pc:sldMk cId="667517730" sldId="2147482695"/>
            <ac:spMk id="2" creationId="{022FADA8-DDE7-6898-C229-FDA5601DFE9E}"/>
          </ac:spMkLst>
        </pc:spChg>
      </pc:sldChg>
      <pc:sldChg chg="modSp mod">
        <pc:chgData name="Patrick LaPorte" userId="3ebe55c1-49cc-40ce-812e-ff83e5cb9c47" providerId="ADAL" clId="{A60A9B79-7530-482F-B3FA-5973DA430290}" dt="2024-09-16T12:27:40.331" v="476" actId="20577"/>
        <pc:sldMkLst>
          <pc:docMk/>
          <pc:sldMk cId="2922634462" sldId="2147482696"/>
        </pc:sldMkLst>
        <pc:spChg chg="mod">
          <ac:chgData name="Patrick LaPorte" userId="3ebe55c1-49cc-40ce-812e-ff83e5cb9c47" providerId="ADAL" clId="{A60A9B79-7530-482F-B3FA-5973DA430290}" dt="2024-09-16T12:27:40.331" v="476" actId="20577"/>
          <ac:spMkLst>
            <pc:docMk/>
            <pc:sldMk cId="2922634462" sldId="2147482696"/>
            <ac:spMk id="18" creationId="{291C32C1-B32E-9D3E-8475-56ECD9ED1706}"/>
          </ac:spMkLst>
        </pc:spChg>
      </pc:sldChg>
      <pc:sldChg chg="modNotesTx">
        <pc:chgData name="Patrick LaPorte" userId="3ebe55c1-49cc-40ce-812e-ff83e5cb9c47" providerId="ADAL" clId="{A60A9B79-7530-482F-B3FA-5973DA430290}" dt="2024-09-16T12:19:32.418" v="436" actId="5793"/>
        <pc:sldMkLst>
          <pc:docMk/>
          <pc:sldMk cId="1035241391" sldId="2147482926"/>
        </pc:sldMkLst>
      </pc:sldChg>
      <pc:sldChg chg="del">
        <pc:chgData name="Patrick LaPorte" userId="3ebe55c1-49cc-40ce-812e-ff83e5cb9c47" providerId="ADAL" clId="{A60A9B79-7530-482F-B3FA-5973DA430290}" dt="2024-09-16T12:15:27.348" v="0" actId="47"/>
        <pc:sldMkLst>
          <pc:docMk/>
          <pc:sldMk cId="157414438" sldId="2147482930"/>
        </pc:sldMkLst>
      </pc:sldChg>
      <pc:sldChg chg="del">
        <pc:chgData name="Patrick LaPorte" userId="3ebe55c1-49cc-40ce-812e-ff83e5cb9c47" providerId="ADAL" clId="{A60A9B79-7530-482F-B3FA-5973DA430290}" dt="2024-09-16T12:15:27.348" v="0" actId="47"/>
        <pc:sldMkLst>
          <pc:docMk/>
          <pc:sldMk cId="3228840662" sldId="2147482935"/>
        </pc:sldMkLst>
      </pc:sldChg>
      <pc:sldChg chg="del">
        <pc:chgData name="Patrick LaPorte" userId="3ebe55c1-49cc-40ce-812e-ff83e5cb9c47" providerId="ADAL" clId="{A60A9B79-7530-482F-B3FA-5973DA430290}" dt="2024-09-16T12:15:27.348" v="0" actId="47"/>
        <pc:sldMkLst>
          <pc:docMk/>
          <pc:sldMk cId="2240875826" sldId="2147482940"/>
        </pc:sldMkLst>
      </pc:sldChg>
      <pc:sldChg chg="modSp new mod">
        <pc:chgData name="Patrick LaPorte" userId="3ebe55c1-49cc-40ce-812e-ff83e5cb9c47" providerId="ADAL" clId="{A60A9B79-7530-482F-B3FA-5973DA430290}" dt="2024-09-16T12:39:22.707" v="880" actId="403"/>
        <pc:sldMkLst>
          <pc:docMk/>
          <pc:sldMk cId="111462728" sldId="2147482943"/>
        </pc:sldMkLst>
        <pc:spChg chg="mod">
          <ac:chgData name="Patrick LaPorte" userId="3ebe55c1-49cc-40ce-812e-ff83e5cb9c47" providerId="ADAL" clId="{A60A9B79-7530-482F-B3FA-5973DA430290}" dt="2024-09-16T12:39:22.707" v="880" actId="403"/>
          <ac:spMkLst>
            <pc:docMk/>
            <pc:sldMk cId="111462728" sldId="2147482943"/>
            <ac:spMk id="2" creationId="{CCBA65DB-8A1F-3E9A-9B01-27BA273D7BDB}"/>
          </ac:spMkLst>
        </pc:spChg>
        <pc:spChg chg="mod">
          <ac:chgData name="Patrick LaPorte" userId="3ebe55c1-49cc-40ce-812e-ff83e5cb9c47" providerId="ADAL" clId="{A60A9B79-7530-482F-B3FA-5973DA430290}" dt="2024-09-16T12:39:14.815" v="878" actId="1036"/>
          <ac:spMkLst>
            <pc:docMk/>
            <pc:sldMk cId="111462728" sldId="2147482943"/>
            <ac:spMk id="3" creationId="{A9A410EF-D650-B384-8F7C-4293144580AF}"/>
          </ac:spMkLst>
        </pc:spChg>
      </pc:sldChg>
      <pc:sldMasterChg chg="delSldLayout">
        <pc:chgData name="Patrick LaPorte" userId="3ebe55c1-49cc-40ce-812e-ff83e5cb9c47" providerId="ADAL" clId="{A60A9B79-7530-482F-B3FA-5973DA430290}" dt="2024-09-16T12:15:27.348" v="0" actId="47"/>
        <pc:sldMasterMkLst>
          <pc:docMk/>
          <pc:sldMasterMk cId="1716364669" sldId="2147483648"/>
        </pc:sldMasterMkLst>
        <pc:sldLayoutChg chg="del">
          <pc:chgData name="Patrick LaPorte" userId="3ebe55c1-49cc-40ce-812e-ff83e5cb9c47" providerId="ADAL" clId="{A60A9B79-7530-482F-B3FA-5973DA430290}" dt="2024-09-16T12:15:27.348" v="0" actId="47"/>
          <pc:sldLayoutMkLst>
            <pc:docMk/>
            <pc:sldMasterMk cId="1716364669" sldId="2147483648"/>
            <pc:sldLayoutMk cId="3862950912" sldId="2147483781"/>
          </pc:sldLayoutMkLst>
        </pc:sldLayoutChg>
      </pc:sldMasterChg>
    </pc:docChg>
  </pc:docChgLst>
  <pc:docChgLst>
    <pc:chgData name="Mihai Ghita (CS)" userId="c950ad18-0ded-4c60-92b3-7f0d763670d2" providerId="ADAL" clId="{DA3A6E1F-E7E7-0F46-83B9-7F3EB0D85AFC}"/>
    <pc:docChg chg="addSld delSld modSld modSection">
      <pc:chgData name="Mihai Ghita (CS)" userId="c950ad18-0ded-4c60-92b3-7f0d763670d2" providerId="ADAL" clId="{DA3A6E1F-E7E7-0F46-83B9-7F3EB0D85AFC}" dt="2024-10-14T03:26:12.846" v="63" actId="20577"/>
      <pc:docMkLst>
        <pc:docMk/>
      </pc:docMkLst>
      <pc:sldChg chg="del">
        <pc:chgData name="Mihai Ghita (CS)" userId="c950ad18-0ded-4c60-92b3-7f0d763670d2" providerId="ADAL" clId="{DA3A6E1F-E7E7-0F46-83B9-7F3EB0D85AFC}" dt="2024-10-14T03:25:26.787" v="2" actId="2696"/>
        <pc:sldMkLst>
          <pc:docMk/>
          <pc:sldMk cId="1035241391" sldId="2147482926"/>
        </pc:sldMkLst>
      </pc:sldChg>
      <pc:sldChg chg="add">
        <pc:chgData name="Mihai Ghita (CS)" userId="c950ad18-0ded-4c60-92b3-7f0d763670d2" providerId="ADAL" clId="{DA3A6E1F-E7E7-0F46-83B9-7F3EB0D85AFC}" dt="2024-10-14T03:24:39.547" v="1"/>
        <pc:sldMkLst>
          <pc:docMk/>
          <pc:sldMk cId="1122934220" sldId="2147482942"/>
        </pc:sldMkLst>
      </pc:sldChg>
      <pc:sldChg chg="del">
        <pc:chgData name="Mihai Ghita (CS)" userId="c950ad18-0ded-4c60-92b3-7f0d763670d2" providerId="ADAL" clId="{DA3A6E1F-E7E7-0F46-83B9-7F3EB0D85AFC}" dt="2024-10-14T03:24:11.285" v="0" actId="2696"/>
        <pc:sldMkLst>
          <pc:docMk/>
          <pc:sldMk cId="2255589962" sldId="2147482942"/>
        </pc:sldMkLst>
      </pc:sldChg>
      <pc:sldChg chg="modSp mod">
        <pc:chgData name="Mihai Ghita (CS)" userId="c950ad18-0ded-4c60-92b3-7f0d763670d2" providerId="ADAL" clId="{DA3A6E1F-E7E7-0F46-83B9-7F3EB0D85AFC}" dt="2024-10-14T03:26:12.846" v="63" actId="20577"/>
        <pc:sldMkLst>
          <pc:docMk/>
          <pc:sldMk cId="573031421" sldId="2147482944"/>
        </pc:sldMkLst>
        <pc:spChg chg="mod">
          <ac:chgData name="Mihai Ghita (CS)" userId="c950ad18-0ded-4c60-92b3-7f0d763670d2" providerId="ADAL" clId="{DA3A6E1F-E7E7-0F46-83B9-7F3EB0D85AFC}" dt="2024-10-14T03:25:40.868" v="3" actId="20577"/>
          <ac:spMkLst>
            <pc:docMk/>
            <pc:sldMk cId="573031421" sldId="2147482944"/>
            <ac:spMk id="2" creationId="{86F063F4-D83F-3F69-CA4A-BC6C00496920}"/>
          </ac:spMkLst>
        </pc:spChg>
        <pc:spChg chg="mod">
          <ac:chgData name="Mihai Ghita (CS)" userId="c950ad18-0ded-4c60-92b3-7f0d763670d2" providerId="ADAL" clId="{DA3A6E1F-E7E7-0F46-83B9-7F3EB0D85AFC}" dt="2024-10-14T03:26:12.846" v="63" actId="20577"/>
          <ac:spMkLst>
            <pc:docMk/>
            <pc:sldMk cId="573031421" sldId="2147482944"/>
            <ac:spMk id="6" creationId="{74214ACC-9E54-652D-E952-AC321FA72BEB}"/>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151584" dist="63660" dir="5400000" algn="ctr" rotWithShape="0">
                <a:srgbClr val="9EB1B9">
                  <a:alpha val="57182"/>
                </a:srgbClr>
              </a:outerShdw>
            </a:effectLst>
          </c:spPr>
          <c:dPt>
            <c:idx val="0"/>
            <c:bubble3D val="0"/>
            <c:spPr>
              <a:solidFill>
                <a:schemeClr val="tx2"/>
              </a:solidFill>
              <a:ln w="19050">
                <a:noFill/>
              </a:ln>
              <a:effectLst>
                <a:outerShdw blurRad="151584" dist="63660" dir="5400000" algn="ctr" rotWithShape="0">
                  <a:srgbClr val="9EB1B9">
                    <a:alpha val="57182"/>
                  </a:srgbClr>
                </a:outerShdw>
              </a:effectLst>
            </c:spPr>
            <c:extLst>
              <c:ext xmlns:c16="http://schemas.microsoft.com/office/drawing/2014/chart" uri="{C3380CC4-5D6E-409C-BE32-E72D297353CC}">
                <c16:uniqueId val="{00000001-49AE-F948-B243-60DC0DD80F80}"/>
              </c:ext>
            </c:extLst>
          </c:dPt>
          <c:dPt>
            <c:idx val="1"/>
            <c:bubble3D val="0"/>
            <c:spPr>
              <a:solidFill>
                <a:schemeClr val="accent2">
                  <a:lumMod val="75000"/>
                </a:schemeClr>
              </a:solidFill>
              <a:ln w="19050">
                <a:noFill/>
              </a:ln>
              <a:effectLst>
                <a:outerShdw blurRad="151584" dist="63660" dir="5400000" algn="ctr" rotWithShape="0">
                  <a:srgbClr val="9EB1B9">
                    <a:alpha val="57182"/>
                  </a:srgbClr>
                </a:outerShdw>
              </a:effectLst>
            </c:spPr>
            <c:extLst>
              <c:ext xmlns:c16="http://schemas.microsoft.com/office/drawing/2014/chart" uri="{C3380CC4-5D6E-409C-BE32-E72D297353CC}">
                <c16:uniqueId val="{00000003-49AE-F948-B243-60DC0DD80F80}"/>
              </c:ext>
            </c:extLst>
          </c:dPt>
          <c:dPt>
            <c:idx val="2"/>
            <c:bubble3D val="0"/>
            <c:spPr>
              <a:solidFill>
                <a:schemeClr val="accent2"/>
              </a:solidFill>
              <a:ln w="19050">
                <a:noFill/>
              </a:ln>
              <a:effectLst>
                <a:outerShdw blurRad="151584" dist="63660" dir="5400000" algn="ctr" rotWithShape="0">
                  <a:srgbClr val="9EB1B9">
                    <a:alpha val="57182"/>
                  </a:srgbClr>
                </a:outerShdw>
              </a:effectLst>
            </c:spPr>
            <c:extLst>
              <c:ext xmlns:c16="http://schemas.microsoft.com/office/drawing/2014/chart" uri="{C3380CC4-5D6E-409C-BE32-E72D297353CC}">
                <c16:uniqueId val="{00000005-49AE-F948-B243-60DC0DD80F80}"/>
              </c:ext>
            </c:extLst>
          </c:dPt>
          <c:dPt>
            <c:idx val="3"/>
            <c:bubble3D val="0"/>
            <c:spPr>
              <a:solidFill>
                <a:schemeClr val="accent4"/>
              </a:solidFill>
              <a:ln w="19050">
                <a:noFill/>
              </a:ln>
              <a:effectLst>
                <a:outerShdw blurRad="151584" dist="63660" dir="5400000" algn="ctr" rotWithShape="0">
                  <a:srgbClr val="9EB1B9">
                    <a:alpha val="57182"/>
                  </a:srgbClr>
                </a:outerShdw>
              </a:effectLst>
            </c:spPr>
            <c:extLst>
              <c:ext xmlns:c16="http://schemas.microsoft.com/office/drawing/2014/chart" uri="{C3380CC4-5D6E-409C-BE32-E72D297353CC}">
                <c16:uniqueId val="{00000007-49AE-F948-B243-60DC0DD80F80}"/>
              </c:ext>
            </c:extLst>
          </c:dPt>
          <c:dPt>
            <c:idx val="4"/>
            <c:bubble3D val="0"/>
            <c:spPr>
              <a:solidFill>
                <a:schemeClr val="tx1"/>
              </a:solidFill>
              <a:ln w="19050">
                <a:noFill/>
              </a:ln>
              <a:effectLst>
                <a:outerShdw blurRad="151584" dist="63660" dir="5400000" algn="ctr" rotWithShape="0">
                  <a:srgbClr val="9EB1B9">
                    <a:alpha val="57182"/>
                  </a:srgbClr>
                </a:outerShdw>
              </a:effectLst>
            </c:spPr>
            <c:extLst>
              <c:ext xmlns:c16="http://schemas.microsoft.com/office/drawing/2014/chart" uri="{C3380CC4-5D6E-409C-BE32-E72D297353CC}">
                <c16:uniqueId val="{00000009-49AE-F948-B243-60DC0DD80F80}"/>
              </c:ext>
            </c:extLst>
          </c:dPt>
          <c:cat>
            <c:strRef>
              <c:f>Sheet1!$A$2:$A$6</c:f>
              <c:strCache>
                <c:ptCount val="5"/>
                <c:pt idx="0">
                  <c:v>1st Qtr</c:v>
                </c:pt>
                <c:pt idx="3">
                  <c:v>2nd Qtr</c:v>
                </c:pt>
                <c:pt idx="4">
                  <c:v>3rd Qtr</c:v>
                </c:pt>
              </c:strCache>
            </c:strRef>
          </c:cat>
          <c:val>
            <c:numRef>
              <c:f>Sheet1!$B$2:$B$6</c:f>
              <c:numCache>
                <c:formatCode>General</c:formatCode>
                <c:ptCount val="5"/>
                <c:pt idx="0">
                  <c:v>2</c:v>
                </c:pt>
                <c:pt idx="1">
                  <c:v>2</c:v>
                </c:pt>
                <c:pt idx="2">
                  <c:v>2</c:v>
                </c:pt>
                <c:pt idx="3">
                  <c:v>2</c:v>
                </c:pt>
                <c:pt idx="4">
                  <c:v>2</c:v>
                </c:pt>
              </c:numCache>
            </c:numRef>
          </c:val>
          <c:extLst>
            <c:ext xmlns:c16="http://schemas.microsoft.com/office/drawing/2014/chart" uri="{C3380CC4-5D6E-409C-BE32-E72D297353CC}">
              <c16:uniqueId val="{0000000A-49AE-F948-B243-60DC0DD80F80}"/>
            </c:ext>
          </c:extLst>
        </c:ser>
        <c:dLbls>
          <c:showLegendKey val="0"/>
          <c:showVal val="0"/>
          <c:showCatName val="0"/>
          <c:showSerName val="0"/>
          <c:showPercent val="0"/>
          <c:showBubbleSize val="0"/>
          <c:showLeaderLines val="1"/>
        </c:dLbls>
        <c:firstSliceAng val="0"/>
        <c:holeSize val="74"/>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R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accounts</c:v>
                </c:pt>
              </c:strCache>
            </c:strRef>
          </c:tx>
          <c:spPr>
            <a:ln>
              <a:noFill/>
            </a:ln>
          </c:spPr>
          <c:dPt>
            <c:idx val="0"/>
            <c:bubble3D val="0"/>
            <c:spPr>
              <a:solidFill>
                <a:schemeClr val="accent2"/>
              </a:solidFill>
              <a:ln w="19050">
                <a:noFill/>
              </a:ln>
              <a:effectLst/>
            </c:spPr>
            <c:extLst>
              <c:ext xmlns:c16="http://schemas.microsoft.com/office/drawing/2014/chart" uri="{C3380CC4-5D6E-409C-BE32-E72D297353CC}">
                <c16:uniqueId val="{00000001-6425-1F46-AEC8-AC9C65073A15}"/>
              </c:ext>
            </c:extLst>
          </c:dPt>
          <c:dPt>
            <c:idx val="1"/>
            <c:bubble3D val="0"/>
            <c:spPr>
              <a:solidFill>
                <a:schemeClr val="accent6">
                  <a:lumMod val="75000"/>
                  <a:lumOff val="25000"/>
                </a:schemeClr>
              </a:solidFill>
              <a:ln w="19050">
                <a:noFill/>
              </a:ln>
              <a:effectLst/>
            </c:spPr>
            <c:extLst>
              <c:ext xmlns:c16="http://schemas.microsoft.com/office/drawing/2014/chart" uri="{C3380CC4-5D6E-409C-BE32-E72D297353CC}">
                <c16:uniqueId val="{00000003-6425-1F46-AEC8-AC9C65073A15}"/>
              </c:ext>
            </c:extLst>
          </c:dPt>
          <c:cat>
            <c:strRef>
              <c:f>Sheet1!$A$2:$A$3</c:f>
              <c:strCache>
                <c:ptCount val="2"/>
                <c:pt idx="0">
                  <c:v>In</c:v>
                </c:pt>
                <c:pt idx="1">
                  <c:v>out</c:v>
                </c:pt>
              </c:strCache>
            </c:strRef>
          </c:cat>
          <c:val>
            <c:numRef>
              <c:f>Sheet1!$B$2:$B$3</c:f>
              <c:numCache>
                <c:formatCode>General</c:formatCode>
                <c:ptCount val="2"/>
                <c:pt idx="0">
                  <c:v>95</c:v>
                </c:pt>
                <c:pt idx="1">
                  <c:v>5</c:v>
                </c:pt>
              </c:numCache>
            </c:numRef>
          </c:val>
          <c:extLst>
            <c:ext xmlns:c16="http://schemas.microsoft.com/office/drawing/2014/chart" uri="{C3380CC4-5D6E-409C-BE32-E72D297353CC}">
              <c16:uniqueId val="{00000004-6425-1F46-AEC8-AC9C65073A1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R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109413-3B79-47DC-80B4-06E3F7ECAAA5}" type="doc">
      <dgm:prSet loTypeId="urn:microsoft.com/office/officeart/2005/8/layout/chevron1" loCatId="process" qsTypeId="urn:microsoft.com/office/officeart/2005/8/quickstyle/simple5" qsCatId="simple" csTypeId="urn:microsoft.com/office/officeart/2005/8/colors/accent1_1" csCatId="accent1" phldr="1"/>
      <dgm:spPr/>
    </dgm:pt>
    <dgm:pt modelId="{FC976C83-F20D-4339-882B-EA087E2F56EA}">
      <dgm:prSet phldrT="[Text]"/>
      <dgm:spPr/>
      <dgm:t>
        <a:bodyPr/>
        <a:lstStyle/>
        <a:p>
          <a:endParaRPr lang="en-US"/>
        </a:p>
      </dgm:t>
    </dgm:pt>
    <dgm:pt modelId="{C3BCD258-3452-44CD-93D2-1E4F3A5DBE88}" type="parTrans" cxnId="{FFE147DD-114C-4C1A-8FD7-50DBDBF8E14D}">
      <dgm:prSet/>
      <dgm:spPr/>
      <dgm:t>
        <a:bodyPr/>
        <a:lstStyle/>
        <a:p>
          <a:endParaRPr lang="en-US"/>
        </a:p>
      </dgm:t>
    </dgm:pt>
    <dgm:pt modelId="{DBABF14D-EED3-4616-ACA1-A04C0D58BB54}" type="sibTrans" cxnId="{FFE147DD-114C-4C1A-8FD7-50DBDBF8E14D}">
      <dgm:prSet/>
      <dgm:spPr/>
      <dgm:t>
        <a:bodyPr/>
        <a:lstStyle/>
        <a:p>
          <a:endParaRPr lang="en-US"/>
        </a:p>
      </dgm:t>
    </dgm:pt>
    <dgm:pt modelId="{A0F32AA1-07EA-4238-9EAA-79B5F9673BC2}">
      <dgm:prSet phldrT="[Text]"/>
      <dgm:spPr/>
      <dgm:t>
        <a:bodyPr/>
        <a:lstStyle/>
        <a:p>
          <a:endParaRPr lang="en-US"/>
        </a:p>
      </dgm:t>
    </dgm:pt>
    <dgm:pt modelId="{93EE04B9-4492-4BD7-AB83-29EFC8674CCD}" type="parTrans" cxnId="{C95A6CC1-65B2-4CB0-9BA0-F12855588088}">
      <dgm:prSet/>
      <dgm:spPr/>
      <dgm:t>
        <a:bodyPr/>
        <a:lstStyle/>
        <a:p>
          <a:endParaRPr lang="en-US"/>
        </a:p>
      </dgm:t>
    </dgm:pt>
    <dgm:pt modelId="{7AD9D4C8-BCFA-4423-9F4D-815557121DC9}" type="sibTrans" cxnId="{C95A6CC1-65B2-4CB0-9BA0-F12855588088}">
      <dgm:prSet/>
      <dgm:spPr/>
      <dgm:t>
        <a:bodyPr/>
        <a:lstStyle/>
        <a:p>
          <a:endParaRPr lang="en-US"/>
        </a:p>
      </dgm:t>
    </dgm:pt>
    <dgm:pt modelId="{4515F85C-5B9E-485A-85EB-8A3CF93DF8E1}">
      <dgm:prSet phldrT="[Text]" custT="1"/>
      <dgm:spPr/>
      <dgm:t>
        <a:bodyPr/>
        <a:lstStyle/>
        <a:p>
          <a:r>
            <a:rPr lang="en-US" sz="1400" b="1"/>
            <a:t>Pause Expiration</a:t>
          </a:r>
          <a:br>
            <a:rPr lang="en-US" sz="1400" b="1"/>
          </a:br>
          <a:r>
            <a:rPr lang="en-US" sz="1400" b="1"/>
            <a:t>and Backups</a:t>
          </a:r>
        </a:p>
      </dgm:t>
    </dgm:pt>
    <dgm:pt modelId="{B29A037B-234B-4C65-AEFC-47AC20903474}" type="parTrans" cxnId="{CE9600B7-E950-49FE-AC4A-6B46DBCB7534}">
      <dgm:prSet/>
      <dgm:spPr/>
      <dgm:t>
        <a:bodyPr/>
        <a:lstStyle/>
        <a:p>
          <a:endParaRPr lang="en-US"/>
        </a:p>
      </dgm:t>
    </dgm:pt>
    <dgm:pt modelId="{3AFF7AE1-988D-431A-B008-25163AAD5776}" type="sibTrans" cxnId="{CE9600B7-E950-49FE-AC4A-6B46DBCB7534}">
      <dgm:prSet/>
      <dgm:spPr/>
      <dgm:t>
        <a:bodyPr/>
        <a:lstStyle/>
        <a:p>
          <a:endParaRPr lang="en-US"/>
        </a:p>
      </dgm:t>
    </dgm:pt>
    <dgm:pt modelId="{C67E8942-DEFF-4779-B1B1-923596FD1467}" type="pres">
      <dgm:prSet presAssocID="{8A109413-3B79-47DC-80B4-06E3F7ECAAA5}" presName="Name0" presStyleCnt="0">
        <dgm:presLayoutVars>
          <dgm:dir/>
          <dgm:animLvl val="lvl"/>
          <dgm:resizeHandles val="exact"/>
        </dgm:presLayoutVars>
      </dgm:prSet>
      <dgm:spPr/>
    </dgm:pt>
    <dgm:pt modelId="{5B76BAB9-4014-43C7-888F-8AA5A599EF5A}" type="pres">
      <dgm:prSet presAssocID="{FC976C83-F20D-4339-882B-EA087E2F56EA}" presName="parTxOnly" presStyleLbl="node1" presStyleIdx="0" presStyleCnt="3" custLinFactNeighborY="1440">
        <dgm:presLayoutVars>
          <dgm:chMax val="0"/>
          <dgm:chPref val="0"/>
          <dgm:bulletEnabled val="1"/>
        </dgm:presLayoutVars>
      </dgm:prSet>
      <dgm:spPr/>
    </dgm:pt>
    <dgm:pt modelId="{7E3A2001-B17C-4794-B1AA-74A87DC096E0}" type="pres">
      <dgm:prSet presAssocID="{DBABF14D-EED3-4616-ACA1-A04C0D58BB54}" presName="parTxOnlySpace" presStyleCnt="0"/>
      <dgm:spPr/>
    </dgm:pt>
    <dgm:pt modelId="{1FD64EE3-1A3C-4248-BC18-F6DB560CAC9C}" type="pres">
      <dgm:prSet presAssocID="{A0F32AA1-07EA-4238-9EAA-79B5F9673BC2}" presName="parTxOnly" presStyleLbl="node1" presStyleIdx="1" presStyleCnt="3">
        <dgm:presLayoutVars>
          <dgm:chMax val="0"/>
          <dgm:chPref val="0"/>
          <dgm:bulletEnabled val="1"/>
        </dgm:presLayoutVars>
      </dgm:prSet>
      <dgm:spPr/>
    </dgm:pt>
    <dgm:pt modelId="{6BD66B66-D4D8-468C-B483-716E298030EE}" type="pres">
      <dgm:prSet presAssocID="{7AD9D4C8-BCFA-4423-9F4D-815557121DC9}" presName="parTxOnlySpace" presStyleCnt="0"/>
      <dgm:spPr/>
    </dgm:pt>
    <dgm:pt modelId="{293A3BB5-2534-44F5-AEE0-EACD3268C1C6}" type="pres">
      <dgm:prSet presAssocID="{4515F85C-5B9E-485A-85EB-8A3CF93DF8E1}" presName="parTxOnly" presStyleLbl="node1" presStyleIdx="2" presStyleCnt="3">
        <dgm:presLayoutVars>
          <dgm:chMax val="0"/>
          <dgm:chPref val="0"/>
          <dgm:bulletEnabled val="1"/>
        </dgm:presLayoutVars>
      </dgm:prSet>
      <dgm:spPr/>
    </dgm:pt>
  </dgm:ptLst>
  <dgm:cxnLst>
    <dgm:cxn modelId="{46431711-51B4-4390-8B1C-978DDEB249EB}" type="presOf" srcId="{8A109413-3B79-47DC-80B4-06E3F7ECAAA5}" destId="{C67E8942-DEFF-4779-B1B1-923596FD1467}" srcOrd="0" destOrd="0" presId="urn:microsoft.com/office/officeart/2005/8/layout/chevron1"/>
    <dgm:cxn modelId="{CCE39A33-BEFD-415F-9250-2B2711397162}" type="presOf" srcId="{4515F85C-5B9E-485A-85EB-8A3CF93DF8E1}" destId="{293A3BB5-2534-44F5-AEE0-EACD3268C1C6}" srcOrd="0" destOrd="0" presId="urn:microsoft.com/office/officeart/2005/8/layout/chevron1"/>
    <dgm:cxn modelId="{BC5EB096-9014-45ED-96DF-7422D93D3E93}" type="presOf" srcId="{FC976C83-F20D-4339-882B-EA087E2F56EA}" destId="{5B76BAB9-4014-43C7-888F-8AA5A599EF5A}" srcOrd="0" destOrd="0" presId="urn:microsoft.com/office/officeart/2005/8/layout/chevron1"/>
    <dgm:cxn modelId="{9C1682AE-14F3-43FF-91BB-B1C2A55A66E0}" type="presOf" srcId="{A0F32AA1-07EA-4238-9EAA-79B5F9673BC2}" destId="{1FD64EE3-1A3C-4248-BC18-F6DB560CAC9C}" srcOrd="0" destOrd="0" presId="urn:microsoft.com/office/officeart/2005/8/layout/chevron1"/>
    <dgm:cxn modelId="{CE9600B7-E950-49FE-AC4A-6B46DBCB7534}" srcId="{8A109413-3B79-47DC-80B4-06E3F7ECAAA5}" destId="{4515F85C-5B9E-485A-85EB-8A3CF93DF8E1}" srcOrd="2" destOrd="0" parTransId="{B29A037B-234B-4C65-AEFC-47AC20903474}" sibTransId="{3AFF7AE1-988D-431A-B008-25163AAD5776}"/>
    <dgm:cxn modelId="{C95A6CC1-65B2-4CB0-9BA0-F12855588088}" srcId="{8A109413-3B79-47DC-80B4-06E3F7ECAAA5}" destId="{A0F32AA1-07EA-4238-9EAA-79B5F9673BC2}" srcOrd="1" destOrd="0" parTransId="{93EE04B9-4492-4BD7-AB83-29EFC8674CCD}" sibTransId="{7AD9D4C8-BCFA-4423-9F4D-815557121DC9}"/>
    <dgm:cxn modelId="{FFE147DD-114C-4C1A-8FD7-50DBDBF8E14D}" srcId="{8A109413-3B79-47DC-80B4-06E3F7ECAAA5}" destId="{FC976C83-F20D-4339-882B-EA087E2F56EA}" srcOrd="0" destOrd="0" parTransId="{C3BCD258-3452-44CD-93D2-1E4F3A5DBE88}" sibTransId="{DBABF14D-EED3-4616-ACA1-A04C0D58BB54}"/>
    <dgm:cxn modelId="{39A7A3A4-9177-4876-BBB1-7003C2CF7C52}" type="presParOf" srcId="{C67E8942-DEFF-4779-B1B1-923596FD1467}" destId="{5B76BAB9-4014-43C7-888F-8AA5A599EF5A}" srcOrd="0" destOrd="0" presId="urn:microsoft.com/office/officeart/2005/8/layout/chevron1"/>
    <dgm:cxn modelId="{4CA6FC28-4C64-4261-B498-7943229A5A03}" type="presParOf" srcId="{C67E8942-DEFF-4779-B1B1-923596FD1467}" destId="{7E3A2001-B17C-4794-B1AA-74A87DC096E0}" srcOrd="1" destOrd="0" presId="urn:microsoft.com/office/officeart/2005/8/layout/chevron1"/>
    <dgm:cxn modelId="{AEEAE0A3-D8E4-4B8C-94C4-7CC8E98EDF38}" type="presParOf" srcId="{C67E8942-DEFF-4779-B1B1-923596FD1467}" destId="{1FD64EE3-1A3C-4248-BC18-F6DB560CAC9C}" srcOrd="2" destOrd="0" presId="urn:microsoft.com/office/officeart/2005/8/layout/chevron1"/>
    <dgm:cxn modelId="{E8743110-1A08-44F0-9728-E24B5EA58BC6}" type="presParOf" srcId="{C67E8942-DEFF-4779-B1B1-923596FD1467}" destId="{6BD66B66-D4D8-468C-B483-716E298030EE}" srcOrd="3" destOrd="0" presId="urn:microsoft.com/office/officeart/2005/8/layout/chevron1"/>
    <dgm:cxn modelId="{F3ED3AAF-8DEC-4EA9-BAA7-83D4E1689DC6}" type="presParOf" srcId="{C67E8942-DEFF-4779-B1B1-923596FD1467}" destId="{293A3BB5-2534-44F5-AEE0-EACD3268C1C6}"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76BAB9-4014-43C7-888F-8AA5A599EF5A}">
      <dsp:nvSpPr>
        <dsp:cNvPr id="0" name=""/>
        <dsp:cNvSpPr/>
      </dsp:nvSpPr>
      <dsp:spPr>
        <a:xfrm>
          <a:off x="3224" y="0"/>
          <a:ext cx="3928506" cy="705319"/>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6022" tIns="58674" rIns="58674" bIns="58674" numCol="1" spcCol="1270" anchor="ctr" anchorCtr="0">
          <a:noAutofit/>
        </a:bodyPr>
        <a:lstStyle/>
        <a:p>
          <a:pPr marL="0" lvl="0" indent="0" algn="ctr" defTabSz="1955800">
            <a:lnSpc>
              <a:spcPct val="90000"/>
            </a:lnSpc>
            <a:spcBef>
              <a:spcPct val="0"/>
            </a:spcBef>
            <a:spcAft>
              <a:spcPct val="35000"/>
            </a:spcAft>
            <a:buNone/>
          </a:pPr>
          <a:endParaRPr lang="en-US" sz="4400" kern="1200"/>
        </a:p>
      </dsp:txBody>
      <dsp:txXfrm>
        <a:off x="355884" y="0"/>
        <a:ext cx="3223187" cy="705319"/>
      </dsp:txXfrm>
    </dsp:sp>
    <dsp:sp modelId="{1FD64EE3-1A3C-4248-BC18-F6DB560CAC9C}">
      <dsp:nvSpPr>
        <dsp:cNvPr id="0" name=""/>
        <dsp:cNvSpPr/>
      </dsp:nvSpPr>
      <dsp:spPr>
        <a:xfrm>
          <a:off x="3538879" y="0"/>
          <a:ext cx="3928506" cy="705319"/>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6022" tIns="58674" rIns="58674" bIns="58674" numCol="1" spcCol="1270" anchor="ctr" anchorCtr="0">
          <a:noAutofit/>
        </a:bodyPr>
        <a:lstStyle/>
        <a:p>
          <a:pPr marL="0" lvl="0" indent="0" algn="ctr" defTabSz="1955800">
            <a:lnSpc>
              <a:spcPct val="90000"/>
            </a:lnSpc>
            <a:spcBef>
              <a:spcPct val="0"/>
            </a:spcBef>
            <a:spcAft>
              <a:spcPct val="35000"/>
            </a:spcAft>
            <a:buNone/>
          </a:pPr>
          <a:endParaRPr lang="en-US" sz="4400" kern="1200"/>
        </a:p>
      </dsp:txBody>
      <dsp:txXfrm>
        <a:off x="3891539" y="0"/>
        <a:ext cx="3223187" cy="705319"/>
      </dsp:txXfrm>
    </dsp:sp>
    <dsp:sp modelId="{293A3BB5-2534-44F5-AEE0-EACD3268C1C6}">
      <dsp:nvSpPr>
        <dsp:cNvPr id="0" name=""/>
        <dsp:cNvSpPr/>
      </dsp:nvSpPr>
      <dsp:spPr>
        <a:xfrm>
          <a:off x="7074535" y="0"/>
          <a:ext cx="3928506" cy="705319"/>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1" kern="1200"/>
            <a:t>Pause Expiration</a:t>
          </a:r>
          <a:br>
            <a:rPr lang="en-US" sz="1400" b="1" kern="1200"/>
          </a:br>
          <a:r>
            <a:rPr lang="en-US" sz="1400" b="1" kern="1200"/>
            <a:t>and Backups</a:t>
          </a:r>
        </a:p>
      </dsp:txBody>
      <dsp:txXfrm>
        <a:off x="7427195" y="0"/>
        <a:ext cx="3223187" cy="705319"/>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4E9A5D4-0179-934A-B4EF-4398498EE73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7CD5ABD5-C29E-8D4A-9FF4-413996A8FF2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9AA47D3-D7EF-544D-A0EB-30BA74C98D31}" type="datetimeFigureOut">
              <a:rPr lang="en-US" smtClean="0"/>
              <a:t>10/14/24</a:t>
            </a:fld>
            <a:endParaRPr lang="en-US" dirty="0"/>
          </a:p>
        </p:txBody>
      </p:sp>
      <p:sp>
        <p:nvSpPr>
          <p:cNvPr id="4" name="Footer Placeholder 3">
            <a:extLst>
              <a:ext uri="{FF2B5EF4-FFF2-40B4-BE49-F238E27FC236}">
                <a16:creationId xmlns:a16="http://schemas.microsoft.com/office/drawing/2014/main" id="{0F68F081-4BDB-F048-9236-46AEABDAD9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9DB1022B-8BC8-9D42-8B5D-1D077C4D001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3874869-D46B-F049-89AC-34FA6A8C1535}" type="slidenum">
              <a:rPr lang="en-US" smtClean="0"/>
              <a:t>‹#›</a:t>
            </a:fld>
            <a:endParaRPr lang="en-US" dirty="0"/>
          </a:p>
        </p:txBody>
      </p:sp>
    </p:spTree>
    <p:extLst>
      <p:ext uri="{BB962C8B-B14F-4D97-AF65-F5344CB8AC3E}">
        <p14:creationId xmlns:p14="http://schemas.microsoft.com/office/powerpoint/2010/main" val="5668522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09A209-FCA2-9A45-B98A-E3271C01B02A}" type="datetimeFigureOut">
              <a:rPr lang="en-US" smtClean="0"/>
              <a:t>10/14/24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37E0A3-ED73-4340-AE78-6A69A316340F}" type="slidenum">
              <a:rPr lang="en-US" smtClean="0"/>
              <a:t>‹#›</a:t>
            </a:fld>
            <a:endParaRPr lang="en-US" dirty="0"/>
          </a:p>
        </p:txBody>
      </p:sp>
    </p:spTree>
    <p:extLst>
      <p:ext uri="{BB962C8B-B14F-4D97-AF65-F5344CB8AC3E}">
        <p14:creationId xmlns:p14="http://schemas.microsoft.com/office/powerpoint/2010/main" val="2407632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RO" dirty="0"/>
              <a:t>Azi o sa aflati viziunea Veritas privind protectia la atacuri cibernetice.</a:t>
            </a:r>
          </a:p>
          <a:p>
            <a:r>
              <a:rPr lang="en-RO" dirty="0"/>
              <a:t>O sa cunoasteti platforma care nu a fost niciodata criptata de vreun ransomware.</a:t>
            </a:r>
          </a:p>
          <a:p>
            <a:r>
              <a:rPr lang="en-RO" dirty="0"/>
              <a:t>Si o sa fiti martori la nasterea unui lider de necontestat in industria de aparare impotriva amenintarilor cibernetice.</a:t>
            </a:r>
          </a:p>
          <a:p>
            <a:r>
              <a:rPr lang="en-RO" dirty="0"/>
              <a:t>Ma numesc Mihai Ghita si ma ocup de siguranta si securitatea clientilor in aventura digitala din care toti facem parte.</a:t>
            </a:r>
          </a:p>
          <a:p>
            <a:r>
              <a:rPr lang="en-RO" dirty="0"/>
              <a:t>De peste 30 de ani fac parte din aceasta transformare accelerata, sunt arhitect de solutii, manager de proiecte, elev si profesor, precum si doctorand in criptografie.</a:t>
            </a:r>
          </a:p>
          <a:p>
            <a:r>
              <a:rPr lang="en-RO" dirty="0"/>
              <a:t>De 4 ani sunt ambasador al Veritas in Romania si Bulgaria.</a:t>
            </a:r>
          </a:p>
          <a:p>
            <a:endParaRPr lang="en-RO" dirty="0"/>
          </a:p>
        </p:txBody>
      </p:sp>
      <p:sp>
        <p:nvSpPr>
          <p:cNvPr id="4" name="Slide Number Placeholder 3"/>
          <p:cNvSpPr>
            <a:spLocks noGrp="1"/>
          </p:cNvSpPr>
          <p:nvPr>
            <p:ph type="sldNum" sz="quarter" idx="5"/>
          </p:nvPr>
        </p:nvSpPr>
        <p:spPr/>
        <p:txBody>
          <a:bodyPr/>
          <a:lstStyle/>
          <a:p>
            <a:fld id="{3A37E0A3-ED73-4340-AE78-6A69A316340F}" type="slidenum">
              <a:rPr lang="en-US" smtClean="0"/>
              <a:t>2</a:t>
            </a:fld>
            <a:endParaRPr lang="en-US" dirty="0"/>
          </a:p>
        </p:txBody>
      </p:sp>
    </p:spTree>
    <p:extLst>
      <p:ext uri="{BB962C8B-B14F-4D97-AF65-F5344CB8AC3E}">
        <p14:creationId xmlns:p14="http://schemas.microsoft.com/office/powerpoint/2010/main" val="4857047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D1B092-9641-49DF-3549-E341F45C6C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9CB741-4FBC-B6A7-4462-46618FE7CD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1FACAF-5607-5B01-2E17-2FF901E2ECD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AB2328"/>
              </a:buClr>
              <a:buSzTx/>
              <a:buFontTx/>
              <a:buNone/>
              <a:tabLst/>
              <a:defRPr/>
            </a:pPr>
            <a:r>
              <a:rPr kumimoji="0" lang="en-US" sz="1800" b="1" i="0" u="none" strike="noStrike" kern="1200" cap="none" spc="0" normalizeH="0" baseline="0" noProof="0" dirty="0">
                <a:ln>
                  <a:noFill/>
                </a:ln>
                <a:solidFill>
                  <a:srgbClr val="D31D24"/>
                </a:solidFill>
                <a:effectLst/>
                <a:uLnTx/>
                <a:uFillTx/>
                <a:latin typeface="Arial" panose="020B0604020202020204"/>
                <a:ea typeface="+mn-ea"/>
                <a:cs typeface="+mn-cs"/>
              </a:rPr>
              <a:t>About the Feature</a:t>
            </a:r>
          </a:p>
          <a:p>
            <a:pPr marL="227013" marR="0" lvl="0" indent="-227013" algn="l" defTabSz="914400" rtl="0" eaLnBrk="1" fontAlgn="auto" latinLnBrk="0" hangingPunct="1">
              <a:lnSpc>
                <a:spcPct val="100000"/>
              </a:lnSpc>
              <a:spcBef>
                <a:spcPts val="600"/>
              </a:spcBef>
              <a:spcAft>
                <a:spcPts val="0"/>
              </a:spcAft>
              <a:buClr>
                <a:srgbClr val="D31D24"/>
              </a:buClr>
              <a:buSzTx/>
              <a:buFont typeface="Arial" panose="020B0604020202020204" pitchFamily="34" charset="0"/>
              <a:buChar char="•"/>
              <a:tabLst/>
              <a:defRPr/>
            </a:pPr>
            <a:r>
              <a:rPr kumimoji="0" lang="en-US" sz="1600" b="1" i="0" u="none" strike="noStrike" kern="100" cap="none" spc="0" normalizeH="0" baseline="0" noProof="0" dirty="0">
                <a:ln>
                  <a:noFill/>
                </a:ln>
                <a:solidFill>
                  <a:srgbClr val="000000"/>
                </a:solidFill>
                <a:effectLst/>
                <a:uLnTx/>
                <a:uFillTx/>
                <a:latin typeface="Helvetica" pitchFamily="2" charset="0"/>
                <a:ea typeface="Aptos" panose="020B0004020202020204" pitchFamily="34" charset="0"/>
                <a:cs typeface="Arial" panose="020B0604020202020204" pitchFamily="34" charset="0"/>
              </a:rPr>
              <a:t>Audit and Protection of Unprotected Assets</a:t>
            </a:r>
            <a:r>
              <a:rPr kumimoji="0" lang="en-US" sz="1600" i="0" u="none" strike="noStrike" kern="100" cap="none" spc="0" normalizeH="0" baseline="0" noProof="0" dirty="0">
                <a:ln>
                  <a:noFill/>
                </a:ln>
                <a:solidFill>
                  <a:srgbClr val="000000"/>
                </a:solidFill>
                <a:effectLst/>
                <a:uLnTx/>
                <a:uFillTx/>
                <a:latin typeface="Helvetica" pitchFamily="2" charset="0"/>
                <a:ea typeface="Aptos" panose="020B0004020202020204" pitchFamily="34" charset="0"/>
                <a:cs typeface="Arial" panose="020B0604020202020204" pitchFamily="34" charset="0"/>
              </a:rPr>
              <a:t> leverages Generative AI and AI Agents to automatically detect, audit, and protect unprotected assets across the environment, ensuring comprehensive coverage.</a:t>
            </a:r>
            <a:endParaRPr kumimoji="0" lang="en-US" sz="1800" b="1" i="0" u="none" strike="noStrike" kern="100" cap="none" spc="0" normalizeH="0" baseline="0" noProof="0" dirty="0">
              <a:ln>
                <a:noFill/>
              </a:ln>
              <a:solidFill>
                <a:srgbClr val="000000"/>
              </a:solidFill>
              <a:effectLst/>
              <a:uLnTx/>
              <a:uFillTx/>
              <a:latin typeface="Helvetica" pitchFamily="2" charset="0"/>
              <a:ea typeface="+mn-ea"/>
              <a:cs typeface="Arial" panose="020B0604020202020204" pitchFamily="34" charset="0"/>
            </a:endParaRPr>
          </a:p>
          <a:p>
            <a:pPr marL="0" marR="0" lvl="0" indent="0" algn="l" defTabSz="914400" rtl="0" eaLnBrk="1" fontAlgn="auto" latinLnBrk="0" hangingPunct="1">
              <a:lnSpc>
                <a:spcPct val="100000"/>
              </a:lnSpc>
              <a:spcBef>
                <a:spcPts val="1800"/>
              </a:spcBef>
              <a:spcAft>
                <a:spcPts val="0"/>
              </a:spcAft>
              <a:buClr>
                <a:srgbClr val="D31D24"/>
              </a:buClr>
              <a:buSzTx/>
              <a:buFontTx/>
              <a:buNone/>
              <a:tabLst/>
              <a:defRPr/>
            </a:pPr>
            <a:r>
              <a:rPr kumimoji="0" lang="en-US" sz="1800" b="1" i="0" u="none" strike="noStrike" kern="1200" cap="none" spc="0" normalizeH="0" baseline="0" noProof="0" dirty="0">
                <a:ln>
                  <a:noFill/>
                </a:ln>
                <a:solidFill>
                  <a:srgbClr val="D31D24"/>
                </a:solidFill>
                <a:effectLst/>
                <a:uLnTx/>
                <a:uFillTx/>
                <a:latin typeface="Arial" panose="020B0604020202020204"/>
                <a:ea typeface="+mn-ea"/>
                <a:cs typeface="+mn-cs"/>
              </a:rPr>
              <a:t>What’s New</a:t>
            </a:r>
          </a:p>
          <a:p>
            <a:pPr marL="227013" marR="0" lvl="0" indent="-227013" algn="l" defTabSz="914400" rtl="0" eaLnBrk="1" fontAlgn="auto" latinLnBrk="0" hangingPunct="1">
              <a:lnSpc>
                <a:spcPct val="100000"/>
              </a:lnSpc>
              <a:spcBef>
                <a:spcPts val="600"/>
              </a:spcBef>
              <a:spcAft>
                <a:spcPts val="0"/>
              </a:spcAft>
              <a:buClr>
                <a:srgbClr val="D31D24"/>
              </a:buClr>
              <a:buSzTx/>
              <a:buFont typeface="Arial" panose="020B0604020202020204" pitchFamily="34" charset="0"/>
              <a:buChar char="•"/>
              <a:tabLst>
                <a:tab pos="574675" algn="l"/>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AI-Driven Asset Detection: </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Automatically scans and identifies unprotected assets in real-time.</a:t>
            </a:r>
          </a:p>
          <a:p>
            <a:pPr marL="227013" marR="0" lvl="0" indent="-227013" algn="l" defTabSz="914400" rtl="0" eaLnBrk="1" fontAlgn="auto" latinLnBrk="0" hangingPunct="1">
              <a:lnSpc>
                <a:spcPct val="100000"/>
              </a:lnSpc>
              <a:spcBef>
                <a:spcPts val="600"/>
              </a:spcBef>
              <a:spcAft>
                <a:spcPts val="0"/>
              </a:spcAft>
              <a:buClr>
                <a:srgbClr val="D31D24"/>
              </a:buClr>
              <a:buSzTx/>
              <a:buFont typeface="Arial" panose="020B0604020202020204" pitchFamily="34" charset="0"/>
              <a:buChar char="•"/>
              <a:tabLst>
                <a:tab pos="574675" algn="l"/>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Automated Policy Recommendations:</a:t>
            </a:r>
            <a:r>
              <a:rPr kumimoji="0" lang="en-US" sz="1600" i="0" u="none" strike="noStrike" kern="1200" cap="none" spc="0" normalizeH="0" baseline="0" noProof="0" dirty="0">
                <a:ln>
                  <a:noFill/>
                </a:ln>
                <a:solidFill>
                  <a:srgbClr val="000000"/>
                </a:solidFill>
                <a:effectLst/>
                <a:uLnTx/>
                <a:uFillTx/>
                <a:latin typeface="Arial" panose="020B0604020202020204"/>
                <a:ea typeface="+mn-ea"/>
                <a:cs typeface="+mn-cs"/>
              </a:rPr>
              <a:t> Suggests and applies protection policies tailored to each asset.</a:t>
            </a:r>
            <a:endPar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endParaRPr>
          </a:p>
          <a:p>
            <a:pPr marL="227013" marR="0" lvl="0" indent="-227013" algn="l" defTabSz="914400" rtl="0" eaLnBrk="1" fontAlgn="auto" latinLnBrk="0" hangingPunct="1">
              <a:lnSpc>
                <a:spcPct val="100000"/>
              </a:lnSpc>
              <a:spcBef>
                <a:spcPts val="600"/>
              </a:spcBef>
              <a:spcAft>
                <a:spcPts val="0"/>
              </a:spcAft>
              <a:buClr>
                <a:srgbClr val="D31D24"/>
              </a:buClr>
              <a:buSzTx/>
              <a:buFont typeface="Arial" panose="020B0604020202020204" pitchFamily="34" charset="0"/>
              <a:buChar char="•"/>
              <a:tabLst>
                <a:tab pos="574675" algn="l"/>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Seamless Integration: </a:t>
            </a:r>
            <a:r>
              <a:rPr kumimoji="0" lang="en-US" sz="1600" i="0" u="none" strike="noStrike" kern="1200" cap="none" spc="0" normalizeH="0" baseline="0" noProof="0" dirty="0">
                <a:ln>
                  <a:noFill/>
                </a:ln>
                <a:solidFill>
                  <a:srgbClr val="000000"/>
                </a:solidFill>
                <a:effectLst/>
                <a:uLnTx/>
                <a:uFillTx/>
                <a:latin typeface="Arial" panose="020B0604020202020204"/>
                <a:ea typeface="+mn-ea"/>
                <a:cs typeface="+mn-cs"/>
              </a:rPr>
              <a:t>Instantly integrates with existing protection frameworks, ensuring all assets are covered.</a:t>
            </a:r>
          </a:p>
          <a:p>
            <a:pPr marL="0" marR="0" lvl="0" indent="0" algn="l" defTabSz="914400" rtl="0" eaLnBrk="1" fontAlgn="auto" latinLnBrk="0" hangingPunct="1">
              <a:lnSpc>
                <a:spcPct val="100000"/>
              </a:lnSpc>
              <a:spcBef>
                <a:spcPts val="1800"/>
              </a:spcBef>
              <a:spcAft>
                <a:spcPts val="0"/>
              </a:spcAft>
              <a:buClr>
                <a:srgbClr val="AB2328"/>
              </a:buClr>
              <a:buSzTx/>
              <a:buFontTx/>
              <a:buNone/>
              <a:tabLst>
                <a:tab pos="574675" algn="l"/>
              </a:tabLst>
              <a:defRPr/>
            </a:pPr>
            <a:r>
              <a:rPr kumimoji="0" lang="en-US" sz="1800" b="1" i="0" u="none" strike="noStrike" kern="1200" cap="none" spc="0" normalizeH="0" baseline="0" noProof="0" dirty="0">
                <a:ln>
                  <a:noFill/>
                </a:ln>
                <a:solidFill>
                  <a:srgbClr val="D31D24"/>
                </a:solidFill>
                <a:effectLst/>
                <a:uLnTx/>
                <a:uFillTx/>
                <a:latin typeface="Arial" panose="020B0604020202020204"/>
                <a:ea typeface="+mn-ea"/>
                <a:cs typeface="+mn-cs"/>
              </a:rPr>
              <a:t>Customer Benefit</a:t>
            </a:r>
          </a:p>
          <a:p>
            <a:pPr marL="227013" marR="0" lvl="0" indent="-227013" algn="l" defTabSz="914400" rtl="0" eaLnBrk="1" fontAlgn="auto" latinLnBrk="0" hangingPunct="1">
              <a:lnSpc>
                <a:spcPct val="100000"/>
              </a:lnSpc>
              <a:spcBef>
                <a:spcPts val="600"/>
              </a:spcBef>
              <a:spcAft>
                <a:spcPts val="0"/>
              </a:spcAft>
              <a:buClr>
                <a:srgbClr val="D31D24"/>
              </a:buClr>
              <a:buSzTx/>
              <a:buFont typeface="Arial" panose="020B0604020202020204" pitchFamily="34" charset="0"/>
              <a:buChar char="•"/>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Comprehensive Coverage</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 Ensures no assets are left unprotected, reducing risk of data loss.</a:t>
            </a:r>
          </a:p>
          <a:p>
            <a:pPr marL="227013" marR="0" lvl="0" indent="-227013" algn="l" defTabSz="914400" rtl="0" eaLnBrk="1" fontAlgn="auto" latinLnBrk="0" hangingPunct="1">
              <a:lnSpc>
                <a:spcPct val="100000"/>
              </a:lnSpc>
              <a:spcBef>
                <a:spcPts val="600"/>
              </a:spcBef>
              <a:spcAft>
                <a:spcPts val="0"/>
              </a:spcAft>
              <a:buClr>
                <a:srgbClr val="D31D24"/>
              </a:buClr>
              <a:buSzTx/>
              <a:buFont typeface="Arial" panose="020B0604020202020204" pitchFamily="34" charset="0"/>
              <a:buChar char="•"/>
              <a:tabLst/>
              <a:defRPr/>
            </a:pPr>
            <a:r>
              <a:rPr lang="en-US" sz="1600" b="1" dirty="0">
                <a:solidFill>
                  <a:srgbClr val="000000"/>
                </a:solidFill>
                <a:latin typeface="Arial" panose="020B0604020202020204"/>
              </a:rPr>
              <a:t>Operational Efficiency</a:t>
            </a:r>
            <a:r>
              <a:rPr lang="en-US" sz="1600" dirty="0">
                <a:solidFill>
                  <a:srgbClr val="000000"/>
                </a:solidFill>
                <a:latin typeface="Arial" panose="020B0604020202020204"/>
              </a:rPr>
              <a:t>: Automates the audit and protection process, saving time and resources.</a:t>
            </a: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endParaRPr lang="en-US" sz="1600" dirty="0"/>
          </a:p>
        </p:txBody>
      </p:sp>
      <p:sp>
        <p:nvSpPr>
          <p:cNvPr id="4" name="Slide Number Placeholder 3">
            <a:extLst>
              <a:ext uri="{FF2B5EF4-FFF2-40B4-BE49-F238E27FC236}">
                <a16:creationId xmlns:a16="http://schemas.microsoft.com/office/drawing/2014/main" id="{FC52C8AD-661C-3FD4-452D-B6EA364F742A}"/>
              </a:ext>
            </a:extLst>
          </p:cNvPr>
          <p:cNvSpPr>
            <a:spLocks noGrp="1"/>
          </p:cNvSpPr>
          <p:nvPr>
            <p:ph type="sldNum" sz="quarter" idx="5"/>
          </p:nvPr>
        </p:nvSpPr>
        <p:spPr/>
        <p:txBody>
          <a:bodyPr/>
          <a:lstStyle/>
          <a:p>
            <a:fld id="{3A37E0A3-ED73-4340-AE78-6A69A316340F}" type="slidenum">
              <a:rPr lang="en-US" smtClean="0"/>
              <a:t>13</a:t>
            </a:fld>
            <a:endParaRPr lang="en-US" dirty="0"/>
          </a:p>
        </p:txBody>
      </p:sp>
    </p:spTree>
    <p:extLst>
      <p:ext uri="{BB962C8B-B14F-4D97-AF65-F5344CB8AC3E}">
        <p14:creationId xmlns:p14="http://schemas.microsoft.com/office/powerpoint/2010/main" val="35586189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D1B092-9641-49DF-3549-E341F45C6C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9CB741-4FBC-B6A7-4462-46618FE7CD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1FACAF-5607-5B01-2E17-2FF901E2ECD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00" cap="none" spc="0" normalizeH="0" baseline="0" noProof="0" dirty="0">
                <a:ln>
                  <a:noFill/>
                </a:ln>
                <a:solidFill>
                  <a:srgbClr val="000000"/>
                </a:solidFill>
                <a:effectLst/>
                <a:uLnTx/>
                <a:uFillTx/>
                <a:latin typeface="Helvetica" pitchFamily="2" charset="0"/>
                <a:ea typeface="Aptos" panose="020B0004020202020204" pitchFamily="34" charset="0"/>
                <a:cs typeface="Arial" panose="020B0604020202020204" pitchFamily="34" charset="0"/>
              </a:rPr>
              <a:t>This AI-powered feature reduces the time required to identify and resolve job failures, improving overall system reliability and efficiency.</a:t>
            </a:r>
            <a:endParaRPr kumimoji="0" lang="en-US" sz="1800" b="1" i="0" u="none" strike="noStrike" kern="100" cap="none" spc="0" normalizeH="0" baseline="0" noProof="0" dirty="0">
              <a:ln>
                <a:noFill/>
              </a:ln>
              <a:solidFill>
                <a:srgbClr val="000000"/>
              </a:solidFill>
              <a:effectLst/>
              <a:uLnTx/>
              <a:uFillTx/>
              <a:latin typeface="Helvetica" pitchFamily="2" charset="0"/>
              <a:ea typeface="+mn-ea"/>
              <a:cs typeface="Arial" panose="020B0604020202020204" pitchFamily="34" charset="0"/>
            </a:endParaRPr>
          </a:p>
          <a:p>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Continuous Learning: </a:t>
            </a:r>
            <a:r>
              <a:rPr kumimoji="0" lang="en-US" sz="1800" i="0" u="none" strike="noStrike" kern="1200" cap="none" spc="0" normalizeH="0" baseline="0" noProof="0" dirty="0">
                <a:ln>
                  <a:noFill/>
                </a:ln>
                <a:solidFill>
                  <a:srgbClr val="000000"/>
                </a:solidFill>
                <a:effectLst/>
                <a:uLnTx/>
                <a:uFillTx/>
                <a:latin typeface="Arial" panose="020B0604020202020204"/>
                <a:ea typeface="+mn-ea"/>
                <a:cs typeface="+mn-cs"/>
              </a:rPr>
              <a:t>The system continuously learns from past job failures and remediation efforts, improving its recommendations over time.</a:t>
            </a:r>
            <a:endPar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endParaRPr>
          </a:p>
          <a:p>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Improved Reliability: </a:t>
            </a:r>
            <a:r>
              <a:rPr kumimoji="0" lang="en-US" sz="1800" i="0" u="none" strike="noStrike" kern="1200" cap="none" spc="0" normalizeH="0" baseline="0" noProof="0" dirty="0">
                <a:ln>
                  <a:noFill/>
                </a:ln>
                <a:solidFill>
                  <a:srgbClr val="000000"/>
                </a:solidFill>
                <a:effectLst/>
                <a:uLnTx/>
                <a:uFillTx/>
                <a:latin typeface="Arial" panose="020B0604020202020204"/>
                <a:ea typeface="+mn-ea"/>
                <a:cs typeface="+mn-cs"/>
              </a:rPr>
              <a:t>Continuous learning ensures that the system becomes more accurate and efficient in diagnosing issues, leading to more reliable backups and overall system stability.</a:t>
            </a:r>
            <a:endPar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endParaRPr>
          </a:p>
          <a:p>
            <a:endParaRPr lang="en-US" sz="1800" dirty="0"/>
          </a:p>
          <a:p>
            <a:r>
              <a:rPr lang="en-US" sz="1800" dirty="0"/>
              <a:t>Detailed Description: </a:t>
            </a:r>
          </a:p>
          <a:p>
            <a:pPr marL="0" marR="0" lvl="0" indent="0" algn="l" defTabSz="914400" rtl="0" eaLnBrk="1" fontAlgn="auto" latinLnBrk="0" hangingPunct="1">
              <a:lnSpc>
                <a:spcPct val="100000"/>
              </a:lnSpc>
              <a:spcBef>
                <a:spcPts val="0"/>
              </a:spcBef>
              <a:spcAft>
                <a:spcPts val="0"/>
              </a:spcAft>
              <a:buClr>
                <a:srgbClr val="AB2328"/>
              </a:buClr>
              <a:buSzTx/>
              <a:buFontTx/>
              <a:buNone/>
              <a:tabLst/>
              <a:defRPr/>
            </a:pPr>
            <a:r>
              <a:rPr kumimoji="0" lang="en-US" sz="1800" b="1" i="0" u="none" strike="noStrike" kern="1200" cap="none" spc="0" normalizeH="0" baseline="0" noProof="0" dirty="0">
                <a:ln>
                  <a:noFill/>
                </a:ln>
                <a:solidFill>
                  <a:srgbClr val="D31D24"/>
                </a:solidFill>
                <a:effectLst/>
                <a:uLnTx/>
                <a:uFillTx/>
                <a:latin typeface="Arial" panose="020B0604020202020204"/>
                <a:ea typeface="+mn-ea"/>
                <a:cs typeface="+mn-cs"/>
              </a:rPr>
              <a:t>About the Feature</a:t>
            </a:r>
          </a:p>
          <a:p>
            <a:pPr marL="227013" indent="-227013">
              <a:spcBef>
                <a:spcPts val="600"/>
              </a:spcBef>
              <a:buClr>
                <a:srgbClr val="D31D24"/>
              </a:buClr>
              <a:buFont typeface="Arial" panose="020B0604020202020204" pitchFamily="34" charset="0"/>
              <a:buChar char="•"/>
              <a:defRPr/>
            </a:pPr>
            <a:r>
              <a:rPr kumimoji="0" lang="en-US" sz="1800" b="0" i="0" u="none" strike="noStrike" kern="100" cap="none" spc="0" normalizeH="0" baseline="0" noProof="0" dirty="0">
                <a:ln>
                  <a:noFill/>
                </a:ln>
                <a:solidFill>
                  <a:srgbClr val="000000"/>
                </a:solidFill>
                <a:effectLst/>
                <a:uLnTx/>
                <a:uFillTx/>
                <a:latin typeface="Helvetica" pitchFamily="2" charset="0"/>
                <a:ea typeface="Aptos" panose="020B0004020202020204" pitchFamily="34" charset="0"/>
                <a:cs typeface="Arial" panose="020B0604020202020204" pitchFamily="34" charset="0"/>
              </a:rPr>
              <a:t>Alta Copilot </a:t>
            </a:r>
            <a:r>
              <a:rPr kumimoji="0" lang="en-US" sz="1800" b="1" i="1" u="none" strike="noStrike" kern="100" cap="none" spc="0" normalizeH="0" baseline="0" noProof="0" dirty="0">
                <a:ln>
                  <a:noFill/>
                </a:ln>
                <a:solidFill>
                  <a:srgbClr val="000000"/>
                </a:solidFill>
                <a:effectLst/>
                <a:uLnTx/>
                <a:uFillTx/>
                <a:latin typeface="Helvetica" pitchFamily="2" charset="0"/>
                <a:ea typeface="Aptos" panose="020B0004020202020204" pitchFamily="34" charset="0"/>
                <a:cs typeface="Arial" panose="020B0604020202020204" pitchFamily="34" charset="0"/>
              </a:rPr>
              <a:t>Intelligent Job Failure Analysis </a:t>
            </a:r>
            <a:r>
              <a:rPr kumimoji="0" lang="en-US" sz="1800" u="none" strike="noStrike" kern="100" cap="none" spc="0" normalizeH="0" baseline="0" noProof="0" dirty="0">
                <a:ln>
                  <a:noFill/>
                </a:ln>
                <a:solidFill>
                  <a:srgbClr val="000000"/>
                </a:solidFill>
                <a:effectLst/>
                <a:uLnTx/>
                <a:uFillTx/>
                <a:latin typeface="Helvetica" pitchFamily="2" charset="0"/>
                <a:ea typeface="Aptos" panose="020B0004020202020204" pitchFamily="34" charset="0"/>
                <a:cs typeface="Arial" panose="020B0604020202020204" pitchFamily="34" charset="0"/>
              </a:rPr>
              <a:t>uses Generative AI and Natural Language Processing (NLP) to</a:t>
            </a:r>
            <a:r>
              <a:rPr kumimoji="0" lang="en-US" sz="1800" b="1" i="1" u="none" strike="noStrike" kern="100" cap="none" spc="0" normalizeH="0" baseline="0" noProof="0" dirty="0">
                <a:ln>
                  <a:noFill/>
                </a:ln>
                <a:solidFill>
                  <a:srgbClr val="000000"/>
                </a:solidFill>
                <a:effectLst/>
                <a:uLnTx/>
                <a:uFillTx/>
                <a:latin typeface="Helvetica" pitchFamily="2" charset="0"/>
                <a:ea typeface="Aptos" panose="020B0004020202020204" pitchFamily="34" charset="0"/>
                <a:cs typeface="Arial" panose="020B0604020202020204" pitchFamily="34" charset="0"/>
              </a:rPr>
              <a:t> </a:t>
            </a:r>
            <a:r>
              <a:rPr kumimoji="0" lang="en-US" sz="1800" b="0" i="0" u="none" strike="noStrike" kern="100" cap="none" spc="0" normalizeH="0" baseline="0" noProof="0" dirty="0">
                <a:ln>
                  <a:noFill/>
                </a:ln>
                <a:solidFill>
                  <a:srgbClr val="000000"/>
                </a:solidFill>
                <a:effectLst/>
                <a:uLnTx/>
                <a:uFillTx/>
                <a:latin typeface="Helvetica" pitchFamily="2" charset="0"/>
                <a:ea typeface="Aptos" panose="020B0004020202020204" pitchFamily="34" charset="0"/>
                <a:cs typeface="Arial" panose="020B0604020202020204" pitchFamily="34" charset="0"/>
              </a:rPr>
              <a:t>examine logs from failed backup jobs. It then recommends remediation pathways within Domain management using the Activity monitor. </a:t>
            </a:r>
          </a:p>
          <a:p>
            <a:pPr>
              <a:spcBef>
                <a:spcPts val="600"/>
              </a:spcBef>
              <a:buClr>
                <a:srgbClr val="D31D24"/>
              </a:buClr>
              <a:defRPr/>
            </a:pPr>
            <a:r>
              <a:rPr kumimoji="0" lang="en-US" sz="1800" b="1" i="0" u="none" strike="noStrike" kern="1200" cap="none" spc="0" normalizeH="0" baseline="0" noProof="0" dirty="0">
                <a:ln>
                  <a:noFill/>
                </a:ln>
                <a:solidFill>
                  <a:srgbClr val="D31D24"/>
                </a:solidFill>
                <a:effectLst/>
                <a:uLnTx/>
                <a:uFillTx/>
                <a:latin typeface="Arial" panose="020B0604020202020204"/>
                <a:ea typeface="+mn-ea"/>
                <a:cs typeface="+mn-cs"/>
              </a:rPr>
              <a:t>What’s New</a:t>
            </a:r>
          </a:p>
          <a:p>
            <a:pPr marL="227013" marR="0" lvl="0" indent="-227013" algn="l" defTabSz="914400" rtl="0" eaLnBrk="1" fontAlgn="auto" latinLnBrk="0" hangingPunct="1">
              <a:lnSpc>
                <a:spcPct val="100000"/>
              </a:lnSpc>
              <a:spcBef>
                <a:spcPts val="600"/>
              </a:spcBef>
              <a:spcAft>
                <a:spcPts val="0"/>
              </a:spcAft>
              <a:buClr>
                <a:srgbClr val="D31D24"/>
              </a:buClr>
              <a:buSzTx/>
              <a:buFont typeface="Arial" panose="020B0604020202020204" pitchFamily="34" charset="0"/>
              <a:buChar char="•"/>
              <a:tabLst>
                <a:tab pos="574675" algn="l"/>
              </a:tabLst>
              <a:defRPr/>
            </a:pP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AI-Powered Root Cause Analysis: </a:t>
            </a:r>
            <a:r>
              <a:rPr kumimoji="0" lang="en-US" sz="1800" i="0" u="none" strike="noStrike" kern="1200" cap="none" spc="0" normalizeH="0" baseline="0" noProof="0" dirty="0">
                <a:ln>
                  <a:noFill/>
                </a:ln>
                <a:solidFill>
                  <a:srgbClr val="000000"/>
                </a:solidFill>
                <a:effectLst/>
                <a:uLnTx/>
                <a:uFillTx/>
                <a:latin typeface="Arial" panose="020B0604020202020204"/>
                <a:ea typeface="+mn-ea"/>
                <a:cs typeface="+mn-cs"/>
              </a:rPr>
              <a:t>Leverages advanced NLP techniques to automatically analyze and categorize failure logs, pinpointing the root cause with high accuracy.</a:t>
            </a:r>
            <a:endPar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endParaRPr>
          </a:p>
          <a:p>
            <a:pPr marL="227013" marR="0" lvl="0" indent="-227013" algn="l" defTabSz="914400" rtl="0" eaLnBrk="1" fontAlgn="auto" latinLnBrk="0" hangingPunct="1">
              <a:lnSpc>
                <a:spcPct val="100000"/>
              </a:lnSpc>
              <a:spcBef>
                <a:spcPts val="600"/>
              </a:spcBef>
              <a:spcAft>
                <a:spcPts val="0"/>
              </a:spcAft>
              <a:buClr>
                <a:srgbClr val="D31D24"/>
              </a:buClr>
              <a:buSzTx/>
              <a:buFont typeface="Arial" panose="020B0604020202020204" pitchFamily="34" charset="0"/>
              <a:buChar char="•"/>
              <a:tabLst>
                <a:tab pos="574675" algn="l"/>
              </a:tabLst>
              <a:defRPr/>
            </a:pP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Proactive Recommendations: </a:t>
            </a:r>
            <a:r>
              <a:rPr kumimoji="0" lang="en-US" sz="1800" i="0" u="none" strike="noStrike" kern="1200" cap="none" spc="0" normalizeH="0" baseline="0" noProof="0" dirty="0">
                <a:ln>
                  <a:noFill/>
                </a:ln>
                <a:solidFill>
                  <a:srgbClr val="000000"/>
                </a:solidFill>
                <a:effectLst/>
                <a:uLnTx/>
                <a:uFillTx/>
                <a:latin typeface="Arial" panose="020B0604020202020204"/>
                <a:ea typeface="+mn-ea"/>
                <a:cs typeface="+mn-cs"/>
              </a:rPr>
              <a:t>Provides AI-driven, actionable remediation steps tailored to the specific job failure context, minimizing manual intervention.</a:t>
            </a:r>
          </a:p>
          <a:p>
            <a:pPr marL="0" marR="0" lvl="0" indent="0" algn="l" defTabSz="914400" rtl="0" eaLnBrk="1" fontAlgn="auto" latinLnBrk="0" hangingPunct="1">
              <a:lnSpc>
                <a:spcPct val="100000"/>
              </a:lnSpc>
              <a:spcBef>
                <a:spcPts val="1800"/>
              </a:spcBef>
              <a:spcAft>
                <a:spcPts val="0"/>
              </a:spcAft>
              <a:buClr>
                <a:srgbClr val="AB2328"/>
              </a:buClr>
              <a:buSzTx/>
              <a:buFontTx/>
              <a:buNone/>
              <a:tabLst>
                <a:tab pos="574675" algn="l"/>
              </a:tabLst>
              <a:defRPr/>
            </a:pPr>
            <a:r>
              <a:rPr kumimoji="0" lang="en-US" sz="1800" b="1" i="0" u="none" strike="noStrike" kern="1200" cap="none" spc="0" normalizeH="0" baseline="0" noProof="0" dirty="0">
                <a:ln>
                  <a:noFill/>
                </a:ln>
                <a:solidFill>
                  <a:srgbClr val="D31D24"/>
                </a:solidFill>
                <a:effectLst/>
                <a:uLnTx/>
                <a:uFillTx/>
                <a:latin typeface="Arial" panose="020B0604020202020204"/>
                <a:ea typeface="+mn-ea"/>
                <a:cs typeface="+mn-cs"/>
              </a:rPr>
              <a:t>Customer Benefit</a:t>
            </a:r>
          </a:p>
          <a:p>
            <a:pPr marL="227013" marR="0" lvl="0" indent="-227013" algn="l" defTabSz="914400" rtl="0" eaLnBrk="1" fontAlgn="auto" latinLnBrk="0" hangingPunct="1">
              <a:lnSpc>
                <a:spcPct val="100000"/>
              </a:lnSpc>
              <a:spcBef>
                <a:spcPts val="600"/>
              </a:spcBef>
              <a:spcAft>
                <a:spcPts val="0"/>
              </a:spcAft>
              <a:buClr>
                <a:srgbClr val="D31D24"/>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Reduced Downtime: </a:t>
            </a:r>
            <a:r>
              <a:rPr kumimoji="0" lang="en-US" sz="1800" i="0" u="none" strike="noStrike" kern="1200" cap="none" spc="0" normalizeH="0" baseline="0" noProof="0" dirty="0">
                <a:ln>
                  <a:noFill/>
                </a:ln>
                <a:solidFill>
                  <a:srgbClr val="000000"/>
                </a:solidFill>
                <a:effectLst/>
                <a:uLnTx/>
                <a:uFillTx/>
                <a:latin typeface="Arial" panose="020B0604020202020204"/>
                <a:ea typeface="+mn-ea"/>
                <a:cs typeface="+mn-cs"/>
              </a:rPr>
              <a:t>Automated analysis and recommendations significantly reduce the time required to diagnose and resolve job failures.</a:t>
            </a:r>
            <a:endPar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endParaRPr>
          </a:p>
          <a:p>
            <a:pPr marL="227013" marR="0" lvl="0" indent="-227013" algn="l" defTabSz="914400" rtl="0" eaLnBrk="1" fontAlgn="auto" latinLnBrk="0" hangingPunct="1">
              <a:lnSpc>
                <a:spcPct val="100000"/>
              </a:lnSpc>
              <a:spcBef>
                <a:spcPts val="600"/>
              </a:spcBef>
              <a:spcAft>
                <a:spcPts val="0"/>
              </a:spcAft>
              <a:buClr>
                <a:srgbClr val="D31D24"/>
              </a:buClr>
              <a:buSzTx/>
              <a:buFont typeface="Arial" panose="020B0604020202020204" pitchFamily="34" charset="0"/>
              <a:buChar char="•"/>
              <a:tabLst/>
              <a:defRPr/>
            </a:pPr>
            <a:r>
              <a:rPr lang="en-US" sz="1800" b="1" dirty="0">
                <a:solidFill>
                  <a:srgbClr val="000000"/>
                </a:solidFill>
                <a:latin typeface="Arial" panose="020B0604020202020204"/>
              </a:rPr>
              <a:t>Operational Efficiency: </a:t>
            </a:r>
            <a:r>
              <a:rPr lang="en-US" sz="1800" dirty="0">
                <a:solidFill>
                  <a:srgbClr val="000000"/>
                </a:solidFill>
                <a:latin typeface="Arial" panose="020B0604020202020204"/>
              </a:rPr>
              <a:t>By automating the failure analysis process, IT teams can focus on higher-value tasks, leading to better resource utilization.</a:t>
            </a:r>
            <a:endParaRPr lang="en-US" sz="1800" b="1" dirty="0">
              <a:solidFill>
                <a:srgbClr val="000000"/>
              </a:solidFill>
              <a:latin typeface="Arial" panose="020B0604020202020204"/>
            </a:endParaRPr>
          </a:p>
          <a:p>
            <a:endParaRPr lang="en-US" sz="1800" dirty="0"/>
          </a:p>
        </p:txBody>
      </p:sp>
      <p:sp>
        <p:nvSpPr>
          <p:cNvPr id="4" name="Slide Number Placeholder 3">
            <a:extLst>
              <a:ext uri="{FF2B5EF4-FFF2-40B4-BE49-F238E27FC236}">
                <a16:creationId xmlns:a16="http://schemas.microsoft.com/office/drawing/2014/main" id="{FC52C8AD-661C-3FD4-452D-B6EA364F742A}"/>
              </a:ext>
            </a:extLst>
          </p:cNvPr>
          <p:cNvSpPr>
            <a:spLocks noGrp="1"/>
          </p:cNvSpPr>
          <p:nvPr>
            <p:ph type="sldNum" sz="quarter" idx="5"/>
          </p:nvPr>
        </p:nvSpPr>
        <p:spPr/>
        <p:txBody>
          <a:bodyPr/>
          <a:lstStyle/>
          <a:p>
            <a:fld id="{3A37E0A3-ED73-4340-AE78-6A69A316340F}" type="slidenum">
              <a:rPr lang="en-US" smtClean="0"/>
              <a:t>15</a:t>
            </a:fld>
            <a:endParaRPr lang="en-US" dirty="0"/>
          </a:p>
        </p:txBody>
      </p:sp>
    </p:spTree>
    <p:extLst>
      <p:ext uri="{BB962C8B-B14F-4D97-AF65-F5344CB8AC3E}">
        <p14:creationId xmlns:p14="http://schemas.microsoft.com/office/powerpoint/2010/main" val="4218551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AB2328"/>
              </a:buClr>
              <a:buSzPct val="100000"/>
              <a:buFontTx/>
              <a:buNone/>
              <a:tabLst/>
              <a:defRPr/>
            </a:pPr>
            <a:r>
              <a:rPr kumimoji="0" lang="en-US" sz="1200" b="1" i="0" u="none" strike="noStrike" kern="1200" cap="none" spc="0" normalizeH="0" baseline="0" noProof="0" dirty="0">
                <a:ln>
                  <a:noFill/>
                </a:ln>
                <a:solidFill>
                  <a:srgbClr val="D31D24"/>
                </a:solidFill>
                <a:effectLst/>
                <a:uLnTx/>
                <a:uFillTx/>
                <a:latin typeface="Arial" panose="020B0604020202020204"/>
                <a:ea typeface="+mn-ea"/>
                <a:cs typeface="+mn-cs"/>
              </a:rPr>
              <a:t>About the Feature</a:t>
            </a:r>
          </a:p>
          <a:p>
            <a:pPr marL="227013" marR="0" lvl="0" indent="-227013" algn="l" defTabSz="914400" rtl="0" eaLnBrk="1" fontAlgn="auto" latinLnBrk="0" hangingPunct="1">
              <a:lnSpc>
                <a:spcPct val="100000"/>
              </a:lnSpc>
              <a:spcBef>
                <a:spcPts val="600"/>
              </a:spcBef>
              <a:spcAft>
                <a:spcPts val="0"/>
              </a:spcAft>
              <a:buClr>
                <a:srgbClr val="AB2328"/>
              </a:buClr>
              <a:buSzPct val="100000"/>
              <a:buFont typeface="Arial" panose="020B0604020202020204" pitchFamily="34" charset="0"/>
              <a:buChar char="•"/>
              <a:tabLst/>
              <a:defRPr/>
            </a:pPr>
            <a:r>
              <a:rPr kumimoji="0" lang="en-US" sz="1200" b="0" i="0" u="none" strike="noStrike" kern="100" cap="none" spc="0" normalizeH="0" baseline="0" noProof="0" dirty="0">
                <a:ln>
                  <a:noFill/>
                </a:ln>
                <a:solidFill>
                  <a:srgbClr val="000000"/>
                </a:solidFill>
                <a:effectLst/>
                <a:uLnTx/>
                <a:uFillTx/>
                <a:latin typeface="Arial" panose="020B0604020202020204"/>
                <a:ea typeface="Aptos" panose="020B0004020202020204" pitchFamily="34" charset="0"/>
                <a:cs typeface="Times New Roman" panose="02020603050405020304" pitchFamily="18" charset="0"/>
              </a:rPr>
              <a:t>Utilizes a hash-based content index to rapidly identify and locate infected files across a NetBackup environment</a:t>
            </a:r>
          </a:p>
          <a:p>
            <a:pPr marL="0" marR="0" lvl="0" indent="0" algn="l" defTabSz="914400" rtl="0" eaLnBrk="1" fontAlgn="auto" latinLnBrk="0" hangingPunct="1">
              <a:lnSpc>
                <a:spcPct val="100000"/>
              </a:lnSpc>
              <a:spcBef>
                <a:spcPts val="0"/>
              </a:spcBef>
              <a:spcAft>
                <a:spcPts val="0"/>
              </a:spcAft>
              <a:buClr>
                <a:srgbClr val="AB2328"/>
              </a:buClr>
              <a:buSzPct val="100000"/>
              <a:buFontTx/>
              <a:buNone/>
              <a:tabLst/>
              <a:defRPr/>
            </a:pPr>
            <a:endParaRPr kumimoji="0" lang="en-US" sz="1200" b="1" i="0" u="none" strike="noStrike" kern="100" cap="none" spc="0" normalizeH="0" baseline="0" noProof="0" dirty="0">
              <a:ln>
                <a:noFill/>
              </a:ln>
              <a:solidFill>
                <a:srgbClr val="D31D24"/>
              </a:solidFill>
              <a:effectLst/>
              <a:uLnTx/>
              <a:uFillTx/>
              <a:latin typeface="Arial" panose="020B0604020202020204"/>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AB2328"/>
              </a:buClr>
              <a:buSzPct val="100000"/>
              <a:buFontTx/>
              <a:buNone/>
              <a:tabLst/>
              <a:defRPr/>
            </a:pPr>
            <a:r>
              <a:rPr kumimoji="0" lang="en-US" sz="1200" b="1" i="0" u="none" strike="noStrike" kern="1200" cap="none" spc="0" normalizeH="0" baseline="0" noProof="0" dirty="0">
                <a:ln>
                  <a:noFill/>
                </a:ln>
                <a:solidFill>
                  <a:srgbClr val="D31D24"/>
                </a:solidFill>
                <a:effectLst/>
                <a:uLnTx/>
                <a:uFillTx/>
                <a:latin typeface="Arial" panose="020B0604020202020204"/>
                <a:ea typeface="+mn-ea"/>
                <a:cs typeface="+mn-cs"/>
              </a:rPr>
              <a:t>What’s New</a:t>
            </a:r>
          </a:p>
          <a:p>
            <a:pPr marL="227013" marR="0" lvl="0" indent="-227013" algn="l" defTabSz="914400" rtl="0" eaLnBrk="1" fontAlgn="auto" latinLnBrk="0" hangingPunct="1">
              <a:lnSpc>
                <a:spcPct val="100000"/>
              </a:lnSpc>
              <a:spcBef>
                <a:spcPts val="600"/>
              </a:spcBef>
              <a:spcAft>
                <a:spcPts val="0"/>
              </a:spcAft>
              <a:buClr>
                <a:srgbClr val="AB2328"/>
              </a:buClr>
              <a:buSzPct val="100000"/>
              <a:buFont typeface="Arial" panose="020B0604020202020204" pitchFamily="34" charset="0"/>
              <a:buChar char="•"/>
              <a:tabLst/>
              <a:defRPr/>
            </a:pPr>
            <a:r>
              <a:rPr kumimoji="0" lang="en-US" sz="1200" b="0" i="0" u="none" strike="noStrike" kern="100" cap="none" spc="0" normalizeH="0" baseline="0" noProof="0" dirty="0">
                <a:ln>
                  <a:noFill/>
                </a:ln>
                <a:solidFill>
                  <a:srgbClr val="000000"/>
                </a:solidFill>
                <a:effectLst/>
                <a:uLnTx/>
                <a:uFillTx/>
                <a:latin typeface="Arial" panose="020B0604020202020204"/>
                <a:ea typeface="Aptos" panose="020B0004020202020204" pitchFamily="34" charset="0"/>
                <a:cs typeface="Times New Roman" panose="02020603050405020304" pitchFamily="18" charset="0"/>
              </a:rPr>
              <a:t>Identify all copies of an infected file without additional malware or file-scanning operations </a:t>
            </a:r>
          </a:p>
          <a:p>
            <a:pPr marL="227013" marR="0" lvl="0" indent="-227013" algn="l" defTabSz="914400" rtl="0" eaLnBrk="1" fontAlgn="auto" latinLnBrk="0" hangingPunct="1">
              <a:lnSpc>
                <a:spcPct val="100000"/>
              </a:lnSpc>
              <a:spcBef>
                <a:spcPts val="600"/>
              </a:spcBef>
              <a:spcAft>
                <a:spcPts val="0"/>
              </a:spcAft>
              <a:buClr>
                <a:srgbClr val="AB2328"/>
              </a:buClr>
              <a:buSzPct val="100000"/>
              <a:buFont typeface="Arial" panose="020B0604020202020204" pitchFamily="34" charset="0"/>
              <a:buChar char="•"/>
              <a:tabLst/>
              <a:defRPr/>
            </a:pPr>
            <a:r>
              <a:rPr kumimoji="0" lang="en-US" sz="1200" b="0" i="0" u="none" strike="noStrike" kern="100" cap="none" spc="0" normalizeH="0" baseline="0" noProof="0" dirty="0">
                <a:ln>
                  <a:noFill/>
                </a:ln>
                <a:solidFill>
                  <a:srgbClr val="000000"/>
                </a:solidFill>
                <a:effectLst/>
                <a:uLnTx/>
                <a:uFillTx/>
                <a:latin typeface="Arial" panose="020B0604020202020204"/>
                <a:ea typeface="Aptos" panose="020B0004020202020204" pitchFamily="34" charset="0"/>
                <a:cs typeface="Times New Roman" panose="02020603050405020304" pitchFamily="18" charset="0"/>
              </a:rPr>
              <a:t>Search for infected files across all managed NBU domains with Alta View</a:t>
            </a:r>
          </a:p>
          <a:p>
            <a:pPr marL="227013" marR="0" lvl="0" indent="-227013" algn="l" defTabSz="914400" rtl="0" eaLnBrk="1" fontAlgn="auto" latinLnBrk="0" hangingPunct="1">
              <a:lnSpc>
                <a:spcPct val="100000"/>
              </a:lnSpc>
              <a:spcBef>
                <a:spcPts val="600"/>
              </a:spcBef>
              <a:spcAft>
                <a:spcPts val="0"/>
              </a:spcAft>
              <a:buClr>
                <a:srgbClr val="AB2328"/>
              </a:buClr>
              <a:buSzPct val="100000"/>
              <a:buFont typeface="Arial" panose="020B0604020202020204" pitchFamily="34" charset="0"/>
              <a:buChar char="•"/>
              <a:tabLst/>
              <a:defRPr/>
            </a:pPr>
            <a:r>
              <a:rPr kumimoji="0" lang="en-US" sz="1200" b="0" i="0" u="none" strike="noStrike" kern="100" cap="none" spc="0" normalizeH="0" baseline="0" noProof="0" dirty="0">
                <a:ln>
                  <a:noFill/>
                </a:ln>
                <a:solidFill>
                  <a:srgbClr val="000000"/>
                </a:solidFill>
                <a:effectLst/>
                <a:uLnTx/>
                <a:uFillTx/>
                <a:latin typeface="Arial" panose="020B0604020202020204"/>
                <a:ea typeface="Aptos" panose="020B0004020202020204" pitchFamily="34" charset="0"/>
                <a:cs typeface="Times New Roman" panose="02020603050405020304" pitchFamily="18" charset="0"/>
              </a:rPr>
              <a:t>Analyze the dispersion of malware across an entire ecosystem via blast radius mapping </a:t>
            </a:r>
          </a:p>
          <a:p>
            <a:pPr marL="0" marR="0" lvl="0" indent="0" algn="l" defTabSz="914400" rtl="0" eaLnBrk="1" fontAlgn="auto" latinLnBrk="0" hangingPunct="1">
              <a:lnSpc>
                <a:spcPct val="100000"/>
              </a:lnSpc>
              <a:spcBef>
                <a:spcPts val="1800"/>
              </a:spcBef>
              <a:spcAft>
                <a:spcPts val="0"/>
              </a:spcAft>
              <a:buClr>
                <a:srgbClr val="AB2328"/>
              </a:buClr>
              <a:buSzPct val="100000"/>
              <a:buFontTx/>
              <a:buNone/>
              <a:tabLst>
                <a:tab pos="574675" algn="l"/>
              </a:tabLst>
              <a:defRPr/>
            </a:pPr>
            <a:r>
              <a:rPr kumimoji="0" lang="en-US" sz="1200" b="1" i="0" u="none" strike="noStrike" kern="1200" cap="none" spc="0" normalizeH="0" baseline="0" noProof="0" dirty="0">
                <a:ln>
                  <a:noFill/>
                </a:ln>
                <a:solidFill>
                  <a:srgbClr val="D31D24"/>
                </a:solidFill>
                <a:effectLst/>
                <a:uLnTx/>
                <a:uFillTx/>
                <a:latin typeface="Arial" panose="020B0604020202020204"/>
                <a:ea typeface="+mn-ea"/>
                <a:cs typeface="+mn-cs"/>
              </a:rPr>
              <a:t>Customer Benefit</a:t>
            </a:r>
          </a:p>
          <a:p>
            <a:pPr marL="227013" marR="0" lvl="0" indent="-227013" algn="l" defTabSz="914400" rtl="0" eaLnBrk="1" fontAlgn="auto" latinLnBrk="0" hangingPunct="1">
              <a:lnSpc>
                <a:spcPct val="100000"/>
              </a:lnSpc>
              <a:spcBef>
                <a:spcPts val="600"/>
              </a:spcBef>
              <a:spcAft>
                <a:spcPts val="0"/>
              </a:spcAft>
              <a:buClr>
                <a:srgbClr val="AB2328"/>
              </a:buClr>
              <a:buSzPct val="100000"/>
              <a:buFont typeface="Arial" panose="020B0604020202020204" pitchFamily="34" charset="0"/>
              <a:buChar char="•"/>
              <a:tabLst/>
              <a:defRPr/>
            </a:pPr>
            <a:r>
              <a:rPr kumimoji="0" lang="en-US" sz="1200" b="0" i="0" u="none" strike="noStrike" kern="100" cap="none" spc="0" normalizeH="0" baseline="0" noProof="0" dirty="0">
                <a:ln>
                  <a:noFill/>
                </a:ln>
                <a:solidFill>
                  <a:srgbClr val="000000"/>
                </a:solidFill>
                <a:effectLst/>
                <a:uLnTx/>
                <a:uFillTx/>
                <a:latin typeface="Arial" panose="020B0604020202020204"/>
                <a:ea typeface="Aptos" panose="020B0004020202020204" pitchFamily="34" charset="0"/>
                <a:cs typeface="Times New Roman" panose="02020603050405020304" pitchFamily="18" charset="0"/>
              </a:rPr>
              <a:t>Accelerate threat identification and response across an entire enterprise environment</a:t>
            </a:r>
          </a:p>
          <a:p>
            <a:endParaRPr lang="en-US" dirty="0"/>
          </a:p>
          <a:p>
            <a:endParaRPr lang="en-US" dirty="0"/>
          </a:p>
        </p:txBody>
      </p:sp>
      <p:sp>
        <p:nvSpPr>
          <p:cNvPr id="4" name="Slide Number Placeholder 3"/>
          <p:cNvSpPr>
            <a:spLocks noGrp="1"/>
          </p:cNvSpPr>
          <p:nvPr>
            <p:ph type="sldNum" sz="quarter" idx="5"/>
          </p:nvPr>
        </p:nvSpPr>
        <p:spPr/>
        <p:txBody>
          <a:bodyPr/>
          <a:lstStyle/>
          <a:p>
            <a:fld id="{3A37E0A3-ED73-4340-AE78-6A69A316340F}" type="slidenum">
              <a:rPr lang="en-US" smtClean="0"/>
              <a:t>16</a:t>
            </a:fld>
            <a:endParaRPr lang="en-US" dirty="0"/>
          </a:p>
        </p:txBody>
      </p:sp>
    </p:spTree>
    <p:extLst>
      <p:ext uri="{BB962C8B-B14F-4D97-AF65-F5344CB8AC3E}">
        <p14:creationId xmlns:p14="http://schemas.microsoft.com/office/powerpoint/2010/main" val="19708111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AB2328"/>
              </a:buClr>
              <a:buSzTx/>
              <a:buFontTx/>
              <a:buNone/>
              <a:tabLst/>
              <a:defRPr/>
            </a:pPr>
            <a:r>
              <a:rPr kumimoji="0" lang="en-US" sz="1200" b="1" i="0" u="none" strike="noStrike" kern="1200" cap="none" spc="0" normalizeH="0" baseline="0" noProof="0" dirty="0">
                <a:ln>
                  <a:noFill/>
                </a:ln>
                <a:solidFill>
                  <a:srgbClr val="D31D24"/>
                </a:solidFill>
                <a:effectLst/>
                <a:uLnTx/>
                <a:uFillTx/>
                <a:latin typeface="Arial" panose="020B0604020202020204"/>
                <a:ea typeface="+mn-ea"/>
                <a:cs typeface="+mn-cs"/>
              </a:rPr>
              <a:t>About the Feature</a:t>
            </a:r>
          </a:p>
          <a:p>
            <a:pPr marL="227013" marR="0" lvl="0" indent="-227013" algn="l" defTabSz="914400" rtl="0" eaLnBrk="1" fontAlgn="auto" latinLnBrk="0" hangingPunct="1">
              <a:lnSpc>
                <a:spcPct val="100000"/>
              </a:lnSpc>
              <a:spcBef>
                <a:spcPts val="600"/>
              </a:spcBef>
              <a:spcAft>
                <a:spcPts val="0"/>
              </a:spcAft>
              <a:buClr>
                <a:srgbClr val="D31D24"/>
              </a:buClr>
              <a:buSzTx/>
              <a:buFont typeface="Arial" panose="020B0604020202020204" pitchFamily="34" charset="0"/>
              <a:buChar char="•"/>
              <a:tabLst/>
              <a:defRPr/>
            </a:pPr>
            <a:r>
              <a:rPr kumimoji="0" lang="en-US" sz="1200" b="0" i="0" u="none" strike="noStrike" kern="100" cap="none" spc="0" normalizeH="0" baseline="0" noProof="0" dirty="0">
                <a:ln>
                  <a:noFill/>
                </a:ln>
                <a:solidFill>
                  <a:srgbClr val="000000"/>
                </a:solidFill>
                <a:effectLst/>
                <a:uLnTx/>
                <a:uFillTx/>
                <a:latin typeface="Helvetica" pitchFamily="2" charset="0"/>
                <a:ea typeface="Aptos" panose="020B0004020202020204" pitchFamily="34" charset="0"/>
                <a:cs typeface="Arial" panose="020B0604020202020204" pitchFamily="34" charset="0"/>
              </a:rPr>
              <a:t>Visualize </a:t>
            </a:r>
            <a:r>
              <a:rPr kumimoji="0" lang="en-US" sz="1200" b="0" i="0" u="none" strike="noStrike" kern="100" cap="none" spc="0" normalizeH="0" baseline="0" noProof="0" dirty="0">
                <a:ln>
                  <a:noFill/>
                </a:ln>
                <a:solidFill>
                  <a:srgbClr val="000000"/>
                </a:solidFill>
                <a:effectLst/>
                <a:uLnTx/>
                <a:uFillTx/>
                <a:latin typeface="Helvetica" pitchFamily="2" charset="0"/>
                <a:ea typeface="Aptos" panose="020B0004020202020204" pitchFamily="34" charset="0"/>
                <a:cs typeface="Times New Roman" panose="02020603050405020304" pitchFamily="18" charset="0"/>
              </a:rPr>
              <a:t>risk </a:t>
            </a:r>
            <a:r>
              <a:rPr kumimoji="0" lang="en-US" sz="1200" b="0" i="0" u="none" strike="noStrike" kern="100" cap="none" spc="0" normalizeH="0" baseline="0" noProof="0" dirty="0">
                <a:ln>
                  <a:noFill/>
                </a:ln>
                <a:solidFill>
                  <a:srgbClr val="000000"/>
                </a:solidFill>
                <a:effectLst/>
                <a:uLnTx/>
                <a:uFillTx/>
                <a:latin typeface="Helvetica" pitchFamily="2" charset="0"/>
                <a:ea typeface="Aptos" panose="020B0004020202020204" pitchFamily="34" charset="0"/>
                <a:cs typeface="Arial" panose="020B0604020202020204" pitchFamily="34" charset="0"/>
              </a:rPr>
              <a:t>posture across security, data protection, and host communication to evaluate and improve current risk mitigation measures</a:t>
            </a:r>
            <a:endParaRPr kumimoji="0" lang="en-US" sz="1200" b="1" i="0" u="none" strike="noStrike" kern="100" cap="none" spc="0" normalizeH="0" baseline="0" noProof="0" dirty="0">
              <a:ln>
                <a:noFill/>
              </a:ln>
              <a:solidFill>
                <a:srgbClr val="000000"/>
              </a:solidFill>
              <a:effectLst/>
              <a:uLnTx/>
              <a:uFillTx/>
              <a:latin typeface="Helvetica" pitchFamily="2" charset="0"/>
              <a:ea typeface="+mn-ea"/>
              <a:cs typeface="Arial" panose="020B0604020202020204" pitchFamily="34" charset="0"/>
            </a:endParaRPr>
          </a:p>
          <a:p>
            <a:pPr marL="0" marR="0" lvl="0" indent="0" algn="l" defTabSz="914400" rtl="0" eaLnBrk="1" fontAlgn="auto" latinLnBrk="0" hangingPunct="1">
              <a:lnSpc>
                <a:spcPct val="100000"/>
              </a:lnSpc>
              <a:spcBef>
                <a:spcPts val="1800"/>
              </a:spcBef>
              <a:spcAft>
                <a:spcPts val="0"/>
              </a:spcAft>
              <a:buClr>
                <a:srgbClr val="D31D24"/>
              </a:buClr>
              <a:buSzTx/>
              <a:buFontTx/>
              <a:buNone/>
              <a:tabLst/>
              <a:defRPr/>
            </a:pPr>
            <a:r>
              <a:rPr kumimoji="0" lang="en-US" sz="1200" b="1" i="0" u="none" strike="noStrike" kern="1200" cap="none" spc="0" normalizeH="0" baseline="0" noProof="0" dirty="0">
                <a:ln>
                  <a:noFill/>
                </a:ln>
                <a:solidFill>
                  <a:srgbClr val="D31D24"/>
                </a:solidFill>
                <a:effectLst/>
                <a:uLnTx/>
                <a:uFillTx/>
                <a:latin typeface="Arial" panose="020B0604020202020204"/>
                <a:ea typeface="+mn-ea"/>
                <a:cs typeface="+mn-cs"/>
              </a:rPr>
              <a:t>What’s New</a:t>
            </a:r>
          </a:p>
          <a:p>
            <a:pPr marL="227013" marR="0" lvl="0" indent="-227013" algn="l" defTabSz="914400" rtl="0" eaLnBrk="1" fontAlgn="auto" latinLnBrk="0" hangingPunct="1">
              <a:lnSpc>
                <a:spcPct val="100000"/>
              </a:lnSpc>
              <a:spcBef>
                <a:spcPts val="600"/>
              </a:spcBef>
              <a:spcAft>
                <a:spcPts val="0"/>
              </a:spcAft>
              <a:buClr>
                <a:srgbClr val="D31D24"/>
              </a:buClr>
              <a:buSzTx/>
              <a:buFont typeface="Arial" panose="020B0604020202020204" pitchFamily="34" charset="0"/>
              <a:buChar char="•"/>
              <a:tabLst>
                <a:tab pos="574675" algn="l"/>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Track changes from the selected baseline security configurations </a:t>
            </a:r>
          </a:p>
          <a:p>
            <a:pPr marL="227013" marR="0" lvl="0" indent="-227013" algn="l" defTabSz="914400" rtl="0" eaLnBrk="1" fontAlgn="auto" latinLnBrk="0" hangingPunct="1">
              <a:lnSpc>
                <a:spcPct val="100000"/>
              </a:lnSpc>
              <a:spcBef>
                <a:spcPts val="600"/>
              </a:spcBef>
              <a:spcAft>
                <a:spcPts val="0"/>
              </a:spcAft>
              <a:buClr>
                <a:srgbClr val="D31D24"/>
              </a:buClr>
              <a:buSzTx/>
              <a:buFont typeface="Arial" panose="020B0604020202020204" pitchFamily="34" charset="0"/>
              <a:buChar char="•"/>
              <a:tabLst>
                <a:tab pos="574675" algn="l"/>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Monitor risk level as indicated by current posture criteria</a:t>
            </a:r>
          </a:p>
          <a:p>
            <a:pPr marL="227013" marR="0" lvl="0" indent="-227013" algn="l" defTabSz="914400" rtl="0" eaLnBrk="1" fontAlgn="auto" latinLnBrk="0" hangingPunct="1">
              <a:lnSpc>
                <a:spcPct val="100000"/>
              </a:lnSpc>
              <a:spcBef>
                <a:spcPts val="600"/>
              </a:spcBef>
              <a:spcAft>
                <a:spcPts val="0"/>
              </a:spcAft>
              <a:buClr>
                <a:srgbClr val="D31D24"/>
              </a:buClr>
              <a:buSzTx/>
              <a:buFont typeface="Arial" panose="020B0604020202020204" pitchFamily="34" charset="0"/>
              <a:buChar char="•"/>
              <a:tabLst>
                <a:tab pos="574675" algn="l"/>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Identify opportunities to improve risk posture by enabling security settings </a:t>
            </a:r>
          </a:p>
          <a:p>
            <a:pPr marL="0" marR="0" lvl="0" indent="0" algn="l" defTabSz="914400" rtl="0" eaLnBrk="1" fontAlgn="auto" latinLnBrk="0" hangingPunct="1">
              <a:lnSpc>
                <a:spcPct val="100000"/>
              </a:lnSpc>
              <a:spcBef>
                <a:spcPts val="1800"/>
              </a:spcBef>
              <a:spcAft>
                <a:spcPts val="0"/>
              </a:spcAft>
              <a:buClr>
                <a:srgbClr val="AB2328"/>
              </a:buClr>
              <a:buSzTx/>
              <a:buFontTx/>
              <a:buNone/>
              <a:tabLst>
                <a:tab pos="574675" algn="l"/>
              </a:tabLst>
              <a:defRPr/>
            </a:pPr>
            <a:r>
              <a:rPr kumimoji="0" lang="en-US" sz="1200" b="1" i="0" u="none" strike="noStrike" kern="1200" cap="none" spc="0" normalizeH="0" baseline="0" noProof="0" dirty="0">
                <a:ln>
                  <a:noFill/>
                </a:ln>
                <a:solidFill>
                  <a:srgbClr val="D31D24"/>
                </a:solidFill>
                <a:effectLst/>
                <a:uLnTx/>
                <a:uFillTx/>
                <a:latin typeface="Arial" panose="020B0604020202020204"/>
                <a:ea typeface="+mn-ea"/>
                <a:cs typeface="+mn-cs"/>
              </a:rPr>
              <a:t>Customer Benefit</a:t>
            </a:r>
          </a:p>
          <a:p>
            <a:pPr marL="227013" marR="0" lvl="0" indent="-227013" algn="l" defTabSz="914400" rtl="0" eaLnBrk="1" fontAlgn="auto" latinLnBrk="0" hangingPunct="1">
              <a:lnSpc>
                <a:spcPct val="100000"/>
              </a:lnSpc>
              <a:spcBef>
                <a:spcPts val="600"/>
              </a:spcBef>
              <a:spcAft>
                <a:spcPts val="0"/>
              </a:spcAft>
              <a:buClr>
                <a:srgbClr val="D31D24"/>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Mitigate risks and enhance security posture </a:t>
            </a:r>
          </a:p>
          <a:p>
            <a:endParaRPr lang="en-US" dirty="0"/>
          </a:p>
          <a:p>
            <a:r>
              <a:rPr lang="en-US" b="1" dirty="0"/>
              <a:t>Risk Score </a:t>
            </a:r>
            <a:r>
              <a:rPr lang="en-US" dirty="0"/>
              <a:t>= </a:t>
            </a:r>
            <a:r>
              <a:rPr lang="en-US" b="0" i="0" dirty="0">
                <a:solidFill>
                  <a:srgbClr val="000000"/>
                </a:solidFill>
                <a:effectLst/>
                <a:latin typeface="Roboto-Regular"/>
              </a:rPr>
              <a:t>Shows global cyber resiliency status of your environment that includes information on system anomalies, backup data anomalies, and global configurations. The trend graph shows historical data for the selected duration.</a:t>
            </a:r>
          </a:p>
          <a:p>
            <a:r>
              <a:rPr lang="en-US" b="0" i="0" dirty="0">
                <a:solidFill>
                  <a:srgbClr val="000000"/>
                </a:solidFill>
                <a:effectLst/>
                <a:latin typeface="Roboto-Regular"/>
              </a:rPr>
              <a:t>- Map to see which location is at most risk</a:t>
            </a:r>
          </a:p>
          <a:p>
            <a:endParaRPr lang="en-US" b="0" i="0" dirty="0">
              <a:solidFill>
                <a:srgbClr val="000000"/>
              </a:solidFill>
              <a:effectLst/>
              <a:latin typeface="Roboto-Regular"/>
            </a:endParaRPr>
          </a:p>
          <a:p>
            <a:r>
              <a:rPr lang="en-US" b="1" i="0" dirty="0">
                <a:solidFill>
                  <a:srgbClr val="000000"/>
                </a:solidFill>
                <a:effectLst/>
                <a:latin typeface="Roboto-Regular"/>
              </a:rPr>
              <a:t>Configuration Global </a:t>
            </a:r>
            <a:r>
              <a:rPr lang="en-US" b="0" i="0" dirty="0">
                <a:solidFill>
                  <a:srgbClr val="000000"/>
                </a:solidFill>
                <a:effectLst/>
                <a:latin typeface="Roboto-Regular"/>
              </a:rPr>
              <a:t>= Help you to identify where you are most risk within your configuration. </a:t>
            </a:r>
          </a:p>
          <a:p>
            <a:r>
              <a:rPr lang="en-US" b="0" i="1" u="none" dirty="0">
                <a:solidFill>
                  <a:srgbClr val="000000"/>
                </a:solidFill>
                <a:effectLst/>
                <a:latin typeface="Roboto-Regular"/>
              </a:rPr>
              <a:t>Configuration score indicates asset backup, recovery SLA and other NetBackup specific configurations like version, OS version, alert rules etc. are configured.</a:t>
            </a:r>
          </a:p>
          <a:p>
            <a:endParaRPr lang="en-US" dirty="0"/>
          </a:p>
          <a:p>
            <a:r>
              <a:rPr lang="en-US" b="1" dirty="0"/>
              <a:t>Malware = </a:t>
            </a:r>
            <a:r>
              <a:rPr lang="en-US" b="0" i="0" dirty="0">
                <a:solidFill>
                  <a:srgbClr val="000000"/>
                </a:solidFill>
                <a:effectLst/>
                <a:latin typeface="Roboto-Regular"/>
              </a:rPr>
              <a:t>Shows the number of assets that are infected with malware. The trend graph shows historical information on the scanned assets and the malware-infected assets for the selected duration.</a:t>
            </a:r>
          </a:p>
          <a:p>
            <a:endParaRPr lang="en-US" b="0" i="0" dirty="0">
              <a:solidFill>
                <a:srgbClr val="000000"/>
              </a:solidFill>
              <a:effectLst/>
              <a:latin typeface="Roboto-Regular"/>
            </a:endParaRPr>
          </a:p>
          <a:p>
            <a:r>
              <a:rPr lang="en-US" b="1" i="0" dirty="0">
                <a:solidFill>
                  <a:srgbClr val="000000"/>
                </a:solidFill>
                <a:effectLst/>
                <a:latin typeface="Roboto-Regular"/>
              </a:rPr>
              <a:t>Anomalies = </a:t>
            </a:r>
            <a:r>
              <a:rPr lang="en-US" b="0" i="0" dirty="0">
                <a:solidFill>
                  <a:srgbClr val="000000"/>
                </a:solidFill>
                <a:effectLst/>
                <a:latin typeface="Roboto-Regular"/>
              </a:rPr>
              <a:t>Shows the information on backup data anomalies and system anomalies for the selected datacenter. The trend graph shows historical information for the selected duration.</a:t>
            </a:r>
            <a:endParaRPr lang="en-US" b="1" dirty="0"/>
          </a:p>
          <a:p>
            <a:endParaRPr lang="en-US" dirty="0"/>
          </a:p>
          <a:p>
            <a:endParaRPr lang="en-US" dirty="0"/>
          </a:p>
        </p:txBody>
      </p:sp>
      <p:sp>
        <p:nvSpPr>
          <p:cNvPr id="4" name="Slide Number Placeholder 3"/>
          <p:cNvSpPr>
            <a:spLocks noGrp="1"/>
          </p:cNvSpPr>
          <p:nvPr>
            <p:ph type="sldNum" sz="quarter" idx="5"/>
          </p:nvPr>
        </p:nvSpPr>
        <p:spPr/>
        <p:txBody>
          <a:bodyPr/>
          <a:lstStyle/>
          <a:p>
            <a:fld id="{3A37E0A3-ED73-4340-AE78-6A69A316340F}" type="slidenum">
              <a:rPr lang="en-US" smtClean="0"/>
              <a:t>17</a:t>
            </a:fld>
            <a:endParaRPr lang="en-US" dirty="0"/>
          </a:p>
        </p:txBody>
      </p:sp>
    </p:spTree>
    <p:extLst>
      <p:ext uri="{BB962C8B-B14F-4D97-AF65-F5344CB8AC3E}">
        <p14:creationId xmlns:p14="http://schemas.microsoft.com/office/powerpoint/2010/main" val="42824538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1219170">
              <a:lnSpc>
                <a:spcPct val="90000"/>
              </a:lnSpc>
              <a:buFontTx/>
              <a:buNone/>
            </a:pPr>
            <a:r>
              <a:rPr lang="en-US" sz="1200" dirty="0">
                <a:solidFill>
                  <a:srgbClr val="182C34"/>
                </a:solidFill>
                <a:latin typeface="Arial" panose="020B0604020202020204" pitchFamily="34" charset="0"/>
                <a:cs typeface="Arial" panose="020B0604020202020204" pitchFamily="34" charset="0"/>
              </a:rPr>
              <a:t>Cyber Recovery is very complicated and requires the coordination of multiple tasks, processes and technologies.</a:t>
            </a:r>
          </a:p>
          <a:p>
            <a:pPr marL="171450" indent="-171450" defTabSz="1219170">
              <a:lnSpc>
                <a:spcPct val="90000"/>
              </a:lnSpc>
              <a:buFontTx/>
              <a:buChar char="-"/>
            </a:pPr>
            <a:r>
              <a:rPr lang="en-US" sz="1200" dirty="0">
                <a:solidFill>
                  <a:srgbClr val="182C34"/>
                </a:solidFill>
                <a:latin typeface="Arial" panose="020B0604020202020204" pitchFamily="34" charset="0"/>
                <a:cs typeface="Arial" panose="020B0604020202020204" pitchFamily="34" charset="0"/>
              </a:rPr>
              <a:t>One of those tasks is identifying the best known good recovery point that doesn’t contain the contaminated data.</a:t>
            </a:r>
          </a:p>
          <a:p>
            <a:pPr marL="171450" indent="-171450" defTabSz="1219170">
              <a:lnSpc>
                <a:spcPct val="90000"/>
              </a:lnSpc>
              <a:buFontTx/>
              <a:buChar char="-"/>
            </a:pPr>
            <a:r>
              <a:rPr lang="en-US" sz="1200" dirty="0">
                <a:solidFill>
                  <a:srgbClr val="182C34"/>
                </a:solidFill>
                <a:latin typeface="Arial" panose="020B0604020202020204" pitchFamily="34" charset="0"/>
                <a:cs typeface="Arial" panose="020B0604020202020204" pitchFamily="34" charset="0"/>
              </a:rPr>
              <a:t>It’s like looking for a needle in a haystack. </a:t>
            </a:r>
          </a:p>
          <a:p>
            <a:pPr marL="628650" lvl="1" indent="-171450" defTabSz="1219170">
              <a:lnSpc>
                <a:spcPct val="90000"/>
              </a:lnSpc>
              <a:buFontTx/>
              <a:buChar char="-"/>
            </a:pPr>
            <a:r>
              <a:rPr lang="en-US" sz="1200" dirty="0">
                <a:solidFill>
                  <a:srgbClr val="182C34"/>
                </a:solidFill>
                <a:latin typeface="Arial" panose="020B0604020202020204" pitchFamily="34" charset="0"/>
                <a:cs typeface="Arial" panose="020B0604020202020204" pitchFamily="34" charset="0"/>
              </a:rPr>
              <a:t>In this case, the haystack is the number of available recovery points you have to pick from</a:t>
            </a:r>
          </a:p>
          <a:p>
            <a:pPr marL="628650" lvl="1" indent="-171450" defTabSz="1219170">
              <a:lnSpc>
                <a:spcPct val="90000"/>
              </a:lnSpc>
              <a:buFontTx/>
              <a:buChar char="-"/>
            </a:pPr>
            <a:r>
              <a:rPr lang="en-US" sz="1200" dirty="0">
                <a:solidFill>
                  <a:srgbClr val="182C34"/>
                </a:solidFill>
                <a:latin typeface="Arial" panose="020B0604020202020204" pitchFamily="34" charset="0"/>
                <a:cs typeface="Arial" panose="020B0604020202020204" pitchFamily="34" charset="0"/>
              </a:rPr>
              <a:t>The avg. number of recovery points for an average Veritas customer is 90,000</a:t>
            </a:r>
          </a:p>
          <a:p>
            <a:pPr marL="628650" lvl="1" indent="-171450" defTabSz="1219170">
              <a:lnSpc>
                <a:spcPct val="90000"/>
              </a:lnSpc>
              <a:buFontTx/>
              <a:buChar char="-"/>
            </a:pPr>
            <a:r>
              <a:rPr lang="en-US" sz="1200" dirty="0">
                <a:solidFill>
                  <a:srgbClr val="182C34"/>
                </a:solidFill>
                <a:latin typeface="Arial" panose="020B0604020202020204" pitchFamily="34" charset="0"/>
                <a:cs typeface="Arial" panose="020B0604020202020204" pitchFamily="34" charset="0"/>
              </a:rPr>
              <a:t>The recovery point that has the most-recent data but doesn’t have the contaminated data is the needle. </a:t>
            </a:r>
          </a:p>
          <a:p>
            <a:pPr marL="628650" lvl="1" indent="-171450" defTabSz="1219170">
              <a:lnSpc>
                <a:spcPct val="90000"/>
              </a:lnSpc>
              <a:buFontTx/>
              <a:buChar char="-"/>
            </a:pPr>
            <a:r>
              <a:rPr lang="en-US" sz="1200" dirty="0">
                <a:solidFill>
                  <a:srgbClr val="182C34"/>
                </a:solidFill>
                <a:latin typeface="Arial" panose="020B0604020202020204" pitchFamily="34" charset="0"/>
                <a:cs typeface="Arial" panose="020B0604020202020204" pitchFamily="34" charset="0"/>
              </a:rPr>
              <a:t>Finding the right one and restoring it with confidence it won’t restore contaminated data is the challenge many organizations face.</a:t>
            </a:r>
          </a:p>
          <a:p>
            <a:pPr defTabSz="1219170">
              <a:lnSpc>
                <a:spcPct val="90000"/>
              </a:lnSpc>
            </a:pPr>
            <a:endParaRPr lang="en-US" sz="1200" dirty="0">
              <a:solidFill>
                <a:srgbClr val="182C34"/>
              </a:solidFill>
              <a:latin typeface="Arial" panose="020B0604020202020204" pitchFamily="34" charset="0"/>
              <a:cs typeface="Arial" panose="020B0604020202020204" pitchFamily="34" charset="0"/>
            </a:endParaRPr>
          </a:p>
          <a:p>
            <a:pPr defTabSz="1219170">
              <a:lnSpc>
                <a:spcPct val="90000"/>
              </a:lnSpc>
            </a:pPr>
            <a:r>
              <a:rPr lang="en-US" sz="1200" dirty="0">
                <a:solidFill>
                  <a:srgbClr val="182C34"/>
                </a:solidFill>
                <a:latin typeface="Arial" panose="020B0604020202020204" pitchFamily="34" charset="0"/>
                <a:cs typeface="Arial" panose="020B0604020202020204" pitchFamily="34" charset="0"/>
              </a:rPr>
              <a:t>The old answer of wait for a ticket, restore a single system with “hunt and peck” technologies isn’t enough.</a:t>
            </a:r>
          </a:p>
          <a:p>
            <a:pPr marL="0" marR="0" lvl="0" indent="0" algn="l" defTabSz="914400" rtl="0" eaLnBrk="1" fontAlgn="auto" latinLnBrk="0" hangingPunct="1">
              <a:lnSpc>
                <a:spcPct val="100000"/>
              </a:lnSpc>
              <a:spcBef>
                <a:spcPts val="0"/>
              </a:spcBef>
              <a:spcAft>
                <a:spcPts val="0"/>
              </a:spcAft>
              <a:buClr>
                <a:srgbClr val="AB2328"/>
              </a:buClr>
              <a:buSzTx/>
              <a:buFontTx/>
              <a:buNone/>
              <a:tabLst/>
              <a:defRPr/>
            </a:pPr>
            <a:endParaRPr kumimoji="0" lang="en-US" sz="1400" b="0" i="0" u="none" strike="noStrike" kern="1200" cap="none" spc="0" normalizeH="0" baseline="0" noProof="0" dirty="0">
              <a:ln>
                <a:noFill/>
              </a:ln>
              <a:solidFill>
                <a:srgbClr val="D31D24"/>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
                <a:srgbClr val="AB2328"/>
              </a:buClr>
              <a:buSzTx/>
              <a:buFontTx/>
              <a:buNone/>
              <a:tabLst/>
              <a:defRPr/>
            </a:pPr>
            <a:endParaRPr kumimoji="0" lang="en-US" sz="1400" b="1" i="0" u="none" strike="noStrike" kern="1200" cap="none" spc="0" normalizeH="0" baseline="0" noProof="0" dirty="0">
              <a:ln>
                <a:noFill/>
              </a:ln>
              <a:solidFill>
                <a:srgbClr val="D31D24"/>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
                <a:srgbClr val="AB2328"/>
              </a:buClr>
              <a:buSzTx/>
              <a:buFontTx/>
              <a:buNone/>
              <a:tabLst/>
              <a:defRPr/>
            </a:pPr>
            <a:r>
              <a:rPr kumimoji="0" lang="en-US" sz="1400" b="1" i="0" u="none" strike="noStrike" kern="1200" cap="none" spc="0" normalizeH="0" baseline="0" noProof="0" dirty="0">
                <a:ln>
                  <a:noFill/>
                </a:ln>
                <a:solidFill>
                  <a:srgbClr val="D31D24"/>
                </a:solidFill>
                <a:effectLst/>
                <a:uLnTx/>
                <a:uFillTx/>
                <a:latin typeface="Arial" panose="020B0604020202020204"/>
                <a:ea typeface="+mn-ea"/>
                <a:cs typeface="+mn-cs"/>
              </a:rPr>
              <a:t>About the Feature</a:t>
            </a:r>
          </a:p>
          <a:p>
            <a:pPr marL="230188" marR="0" lvl="0" indent="-230188" algn="l" defTabSz="914400" rtl="0" eaLnBrk="1" fontAlgn="auto" latinLnBrk="0" hangingPunct="1">
              <a:lnSpc>
                <a:spcPct val="100000"/>
              </a:lnSpc>
              <a:spcBef>
                <a:spcPts val="600"/>
              </a:spcBef>
              <a:spcAft>
                <a:spcPts val="0"/>
              </a:spcAft>
              <a:buClr>
                <a:srgbClr val="D31D24"/>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Another step on our journey toward Autonomous Data Management</a:t>
            </a:r>
          </a:p>
          <a:p>
            <a:pPr marL="230188" marR="0" lvl="0" indent="-230188" algn="l" defTabSz="914400" rtl="0" eaLnBrk="1" fontAlgn="auto" latinLnBrk="0" hangingPunct="1">
              <a:lnSpc>
                <a:spcPct val="100000"/>
              </a:lnSpc>
              <a:spcBef>
                <a:spcPts val="600"/>
              </a:spcBef>
              <a:spcAft>
                <a:spcPts val="0"/>
              </a:spcAft>
              <a:buClr>
                <a:srgbClr val="D31D24"/>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Proactive in-depth analysis with recommended recovery points that minimize recovery time and potential data loss</a:t>
            </a:r>
          </a:p>
          <a:p>
            <a:pPr marL="0" marR="0" lvl="0" indent="0" algn="l" defTabSz="914400" rtl="0" eaLnBrk="1" fontAlgn="auto" latinLnBrk="0" hangingPunct="1">
              <a:lnSpc>
                <a:spcPct val="100000"/>
              </a:lnSpc>
              <a:spcBef>
                <a:spcPts val="2400"/>
              </a:spcBef>
              <a:spcAft>
                <a:spcPts val="0"/>
              </a:spcAft>
              <a:buClr>
                <a:srgbClr val="AB2328"/>
              </a:buClr>
              <a:buSzTx/>
              <a:buFontTx/>
              <a:buNone/>
              <a:tabLst/>
              <a:defRPr/>
            </a:pPr>
            <a:r>
              <a:rPr kumimoji="0" lang="en-US" sz="1400" b="1" i="0" u="none" strike="noStrike" kern="1200" cap="none" spc="0" normalizeH="0" baseline="0" noProof="0" dirty="0">
                <a:ln>
                  <a:noFill/>
                </a:ln>
                <a:solidFill>
                  <a:srgbClr val="D31D24"/>
                </a:solidFill>
                <a:effectLst/>
                <a:uLnTx/>
                <a:uFillTx/>
                <a:latin typeface="Arial" panose="020B0604020202020204"/>
                <a:ea typeface="+mn-ea"/>
                <a:cs typeface="+mn-cs"/>
              </a:rPr>
              <a:t>What’s New</a:t>
            </a:r>
          </a:p>
          <a:p>
            <a:pPr marL="230188" marR="0" lvl="0" indent="-230188" algn="l" defTabSz="914400" rtl="0" eaLnBrk="1" fontAlgn="auto" latinLnBrk="0" hangingPunct="1">
              <a:lnSpc>
                <a:spcPct val="100000"/>
              </a:lnSpc>
              <a:spcBef>
                <a:spcPts val="600"/>
              </a:spcBef>
              <a:spcAft>
                <a:spcPts val="0"/>
              </a:spcAft>
              <a:buClr>
                <a:srgbClr val="D31D24"/>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Assistance with rapid initiation of recovery process</a:t>
            </a:r>
          </a:p>
          <a:p>
            <a:pPr marL="230188" marR="0" lvl="0" indent="-230188" algn="l" defTabSz="914400" rtl="0" eaLnBrk="1" fontAlgn="auto" latinLnBrk="0" hangingPunct="1">
              <a:lnSpc>
                <a:spcPct val="100000"/>
              </a:lnSpc>
              <a:spcBef>
                <a:spcPts val="600"/>
              </a:spcBef>
              <a:spcAft>
                <a:spcPts val="0"/>
              </a:spcAft>
              <a:buClr>
                <a:srgbClr val="D31D24"/>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Recommendation powered by risk engine analysis to reduce reliance on expensive malware scans</a:t>
            </a:r>
          </a:p>
          <a:p>
            <a:pPr marL="0" marR="0" lvl="0" indent="0" algn="l" defTabSz="914400" rtl="0" eaLnBrk="1" fontAlgn="auto" latinLnBrk="0" hangingPunct="1">
              <a:lnSpc>
                <a:spcPct val="100000"/>
              </a:lnSpc>
              <a:spcBef>
                <a:spcPts val="2400"/>
              </a:spcBef>
              <a:spcAft>
                <a:spcPts val="0"/>
              </a:spcAft>
              <a:buClr>
                <a:srgbClr val="AB2328"/>
              </a:buClr>
              <a:buSzTx/>
              <a:buFontTx/>
              <a:buNone/>
              <a:tabLst/>
              <a:defRPr/>
            </a:pPr>
            <a:r>
              <a:rPr kumimoji="0" lang="en-US" sz="1400" b="1" i="0" u="none" strike="noStrike" kern="1200" cap="none" spc="0" normalizeH="0" baseline="0" noProof="0" dirty="0">
                <a:ln>
                  <a:noFill/>
                </a:ln>
                <a:solidFill>
                  <a:srgbClr val="D31D24"/>
                </a:solidFill>
                <a:effectLst/>
                <a:uLnTx/>
                <a:uFillTx/>
                <a:latin typeface="Arial" panose="020B0604020202020204"/>
                <a:ea typeface="+mn-ea"/>
                <a:cs typeface="+mn-cs"/>
              </a:rPr>
              <a:t>Customer Benefit</a:t>
            </a:r>
          </a:p>
          <a:p>
            <a:pPr marL="285750" marR="0" lvl="0" indent="-285750" algn="l" defTabSz="914400" rtl="0" eaLnBrk="1" fontAlgn="auto" latinLnBrk="0" hangingPunct="1">
              <a:lnSpc>
                <a:spcPct val="100000"/>
              </a:lnSpc>
              <a:spcBef>
                <a:spcPts val="600"/>
              </a:spcBef>
              <a:spcAft>
                <a:spcPts val="0"/>
              </a:spcAft>
              <a:buClr>
                <a:srgbClr val="D31D24"/>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Improved RPO and RTO compared to recovering from the “last known good copy”</a:t>
            </a:r>
          </a:p>
          <a:p>
            <a:pPr marL="0" marR="0" lvl="0" indent="0" algn="l" defTabSz="914400" rtl="0" eaLnBrk="1" fontAlgn="auto" latinLnBrk="0" hangingPunct="1">
              <a:lnSpc>
                <a:spcPct val="100000"/>
              </a:lnSpc>
              <a:spcBef>
                <a:spcPts val="600"/>
              </a:spcBef>
              <a:spcAft>
                <a:spcPts val="0"/>
              </a:spcAft>
              <a:buClr>
                <a:srgbClr val="D31D24"/>
              </a:buClr>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a:p>
            <a:r>
              <a:rPr lang="en-US" dirty="0"/>
              <a:t>Decision Criteria</a:t>
            </a:r>
          </a:p>
          <a:p>
            <a:pPr marL="171450" indent="-171450">
              <a:buFontTx/>
              <a:buChar char="-"/>
            </a:pPr>
            <a:r>
              <a:rPr lang="en-US" dirty="0"/>
              <a:t>Job Risk Score</a:t>
            </a:r>
          </a:p>
          <a:p>
            <a:pPr marL="171450" indent="-171450">
              <a:buFontTx/>
              <a:buChar char="-"/>
            </a:pPr>
            <a:r>
              <a:rPr lang="en-US" dirty="0"/>
              <a:t>Estimated Data Loss</a:t>
            </a:r>
          </a:p>
          <a:p>
            <a:pPr marL="171450" indent="-171450">
              <a:buFontTx/>
              <a:buChar char="-"/>
            </a:pPr>
            <a:r>
              <a:rPr lang="en-US" dirty="0"/>
              <a:t>Media Type</a:t>
            </a:r>
          </a:p>
          <a:p>
            <a:pPr marL="171450" indent="-171450">
              <a:buFontTx/>
              <a:buChar char="-"/>
            </a:pPr>
            <a:r>
              <a:rPr lang="en-US" dirty="0"/>
              <a:t>HASH / Malware Scan Status</a:t>
            </a:r>
          </a:p>
          <a:p>
            <a:pPr marL="171450" indent="-171450">
              <a:buFontTx/>
              <a:buChar char="-"/>
            </a:pPr>
            <a:r>
              <a:rPr lang="en-US" dirty="0"/>
              <a:t>Time Since Backup</a:t>
            </a:r>
          </a:p>
          <a:p>
            <a:pPr marL="171450" indent="-171450">
              <a:buFontTx/>
              <a:buChar char="-"/>
            </a:pPr>
            <a:endParaRPr lang="en-US" dirty="0"/>
          </a:p>
          <a:p>
            <a:pPr defTabSz="1219170">
              <a:lnSpc>
                <a:spcPct val="90000"/>
              </a:lnSpc>
            </a:pPr>
            <a:r>
              <a:rPr lang="en-US" sz="1200" dirty="0">
                <a:solidFill>
                  <a:srgbClr val="182C34"/>
                </a:solidFill>
                <a:latin typeface="Arial" panose="020B0604020202020204" pitchFamily="34" charset="0"/>
                <a:cs typeface="Arial" panose="020B0604020202020204" pitchFamily="34" charset="0"/>
              </a:rPr>
              <a:t>***For speaker***</a:t>
            </a:r>
          </a:p>
          <a:p>
            <a:pPr defTabSz="1219170">
              <a:lnSpc>
                <a:spcPct val="90000"/>
              </a:lnSpc>
            </a:pPr>
            <a:r>
              <a:rPr lang="en-US" sz="1200" dirty="0">
                <a:solidFill>
                  <a:srgbClr val="182C34"/>
                </a:solidFill>
                <a:latin typeface="Arial" panose="020B0604020202020204" pitchFamily="34" charset="0"/>
                <a:cs typeface="Arial" panose="020B0604020202020204" pitchFamily="34" charset="0"/>
              </a:rPr>
              <a:t>Calculation for 90,000:</a:t>
            </a:r>
          </a:p>
          <a:p>
            <a:pPr defTabSz="1219170">
              <a:lnSpc>
                <a:spcPct val="90000"/>
              </a:lnSpc>
            </a:pPr>
            <a:r>
              <a:rPr lang="en-US" sz="1200" dirty="0">
                <a:solidFill>
                  <a:srgbClr val="182C34"/>
                </a:solidFill>
                <a:latin typeface="Arial" panose="020B0604020202020204" pitchFamily="34" charset="0"/>
                <a:cs typeface="Arial" panose="020B0604020202020204" pitchFamily="34" charset="0"/>
              </a:rPr>
              <a:t>The average customer has 10,000+ backup systems, each with 90+ available recovery points, representing more than 100 mission critical applications. </a:t>
            </a:r>
          </a:p>
          <a:p>
            <a:pPr defTabSz="1219170">
              <a:lnSpc>
                <a:spcPct val="90000"/>
              </a:lnSpc>
            </a:pPr>
            <a:r>
              <a:rPr lang="en-US" sz="1200" dirty="0">
                <a:solidFill>
                  <a:srgbClr val="182C34"/>
                </a:solidFill>
                <a:latin typeface="Arial" panose="020B0604020202020204" pitchFamily="34" charset="0"/>
                <a:cs typeface="Arial" panose="020B0604020202020204" pitchFamily="34" charset="0"/>
              </a:rPr>
              <a:t>Can you pick the right 1 in 90,000 decision correctly in an emergency, knowing that malicious actors may have been present for 73 days</a:t>
            </a:r>
            <a:r>
              <a:rPr lang="en-US" sz="1200" baseline="30000" dirty="0">
                <a:solidFill>
                  <a:srgbClr val="182C34"/>
                </a:solidFill>
                <a:latin typeface="Arial" panose="020B0604020202020204" pitchFamily="34" charset="0"/>
                <a:cs typeface="Arial" panose="020B0604020202020204" pitchFamily="34" charset="0"/>
              </a:rPr>
              <a:t>1</a:t>
            </a:r>
            <a:r>
              <a:rPr lang="en-US" sz="1200" dirty="0">
                <a:solidFill>
                  <a:srgbClr val="182C34"/>
                </a:solidFill>
                <a:latin typeface="Arial" panose="020B0604020202020204" pitchFamily="34" charset="0"/>
                <a:cs typeface="Arial" panose="020B0604020202020204" pitchFamily="34" charset="0"/>
              </a:rPr>
              <a:t>?</a:t>
            </a:r>
          </a:p>
          <a:p>
            <a:pPr defTabSz="1219170">
              <a:lnSpc>
                <a:spcPct val="90000"/>
              </a:lnSpc>
            </a:pPr>
            <a:endParaRPr lang="en-US" sz="1200" dirty="0">
              <a:solidFill>
                <a:srgbClr val="182C34"/>
              </a:solidFill>
              <a:latin typeface="Arial" panose="020B0604020202020204" pitchFamily="34" charset="0"/>
              <a:cs typeface="Arial" panose="020B0604020202020204" pitchFamily="34" charset="0"/>
            </a:endParaRPr>
          </a:p>
          <a:p>
            <a:pPr marL="171450" indent="-171450">
              <a:buFontTx/>
              <a:buChar char="-"/>
            </a:pPr>
            <a:endParaRPr lang="en-US" dirty="0"/>
          </a:p>
          <a:p>
            <a:endParaRPr lang="en-US" dirty="0"/>
          </a:p>
        </p:txBody>
      </p:sp>
      <p:sp>
        <p:nvSpPr>
          <p:cNvPr id="4" name="Slide Number Placeholder 3"/>
          <p:cNvSpPr>
            <a:spLocks noGrp="1"/>
          </p:cNvSpPr>
          <p:nvPr>
            <p:ph type="sldNum" sz="quarter" idx="5"/>
          </p:nvPr>
        </p:nvSpPr>
        <p:spPr/>
        <p:txBody>
          <a:bodyPr/>
          <a:lstStyle/>
          <a:p>
            <a:fld id="{3A37E0A3-ED73-4340-AE78-6A69A316340F}" type="slidenum">
              <a:rPr lang="en-US" smtClean="0"/>
              <a:t>19</a:t>
            </a:fld>
            <a:endParaRPr lang="en-US" dirty="0"/>
          </a:p>
        </p:txBody>
      </p:sp>
    </p:spTree>
    <p:extLst>
      <p:ext uri="{BB962C8B-B14F-4D97-AF65-F5344CB8AC3E}">
        <p14:creationId xmlns:p14="http://schemas.microsoft.com/office/powerpoint/2010/main" val="22069942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AB2328"/>
              </a:buClr>
              <a:buSzTx/>
              <a:buFontTx/>
              <a:buNone/>
              <a:tabLst/>
              <a:defRPr/>
            </a:pPr>
            <a:r>
              <a:rPr kumimoji="0" lang="en-US" sz="1400" b="1" i="0" u="none" strike="noStrike" kern="1200" cap="none" spc="0" normalizeH="0" baseline="0" noProof="0" dirty="0">
                <a:ln>
                  <a:noFill/>
                </a:ln>
                <a:solidFill>
                  <a:srgbClr val="D31D24"/>
                </a:solidFill>
                <a:effectLst/>
                <a:uLnTx/>
                <a:uFillTx/>
                <a:latin typeface="Arial" panose="020B0604020202020204"/>
                <a:ea typeface="+mn-ea"/>
                <a:cs typeface="+mn-cs"/>
              </a:rPr>
              <a:t>About the Feature</a:t>
            </a:r>
          </a:p>
          <a:p>
            <a:pPr marL="228600" marR="0" lvl="0" indent="-228600" algn="l" defTabSz="914400" rtl="0" eaLnBrk="1" fontAlgn="auto" latinLnBrk="0" hangingPunct="1">
              <a:lnSpc>
                <a:spcPct val="100000"/>
              </a:lnSpc>
              <a:spcBef>
                <a:spcPts val="600"/>
              </a:spcBef>
              <a:spcAft>
                <a:spcPts val="0"/>
              </a:spcAft>
              <a:buClr>
                <a:srgbClr val="D31D24"/>
              </a:buClr>
              <a:buSzTx/>
              <a:buFont typeface="Arial" panose="020B0604020202020204" pitchFamily="34" charset="0"/>
              <a:buChar char="•"/>
              <a:tabLst/>
              <a:defRPr/>
            </a:pPr>
            <a:r>
              <a:rPr lang="en-US" sz="1200" dirty="0">
                <a:solidFill>
                  <a:srgbClr val="000000"/>
                </a:solidFill>
                <a:latin typeface="Arial" panose="020B0604020202020204"/>
              </a:rPr>
              <a:t>Create </a:t>
            </a: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blueprints for disaster and cyber recovery that automate the recovery process. </a:t>
            </a:r>
          </a:p>
          <a:p>
            <a:pPr marR="0" lvl="0" algn="l" defTabSz="914400" rtl="0" eaLnBrk="1" fontAlgn="auto" latinLnBrk="0" hangingPunct="1">
              <a:lnSpc>
                <a:spcPct val="100000"/>
              </a:lnSpc>
              <a:spcBef>
                <a:spcPts val="600"/>
              </a:spcBef>
              <a:spcAft>
                <a:spcPts val="0"/>
              </a:spcAft>
              <a:buClr>
                <a:srgbClr val="D31D24"/>
              </a:buClr>
              <a:buSzTx/>
              <a:tabLst/>
              <a:defRPr/>
            </a:pPr>
            <a:r>
              <a:rPr kumimoji="0" lang="en-US" sz="1400" b="1" i="0" u="none" strike="noStrike" kern="1200" cap="none" spc="0" normalizeH="0" baseline="0" noProof="0" dirty="0">
                <a:ln>
                  <a:noFill/>
                </a:ln>
                <a:solidFill>
                  <a:srgbClr val="D31D24"/>
                </a:solidFill>
                <a:effectLst/>
                <a:uLnTx/>
                <a:uFillTx/>
                <a:latin typeface="Arial" panose="020B0604020202020204"/>
                <a:ea typeface="+mn-ea"/>
                <a:cs typeface="+mn-cs"/>
              </a:rPr>
              <a:t>What’s New</a:t>
            </a:r>
          </a:p>
          <a:p>
            <a:pPr marL="228600" marR="0" lvl="0" indent="-228600" algn="l" defTabSz="914400" rtl="0" eaLnBrk="1" fontAlgn="auto" latinLnBrk="0" hangingPunct="1">
              <a:lnSpc>
                <a:spcPct val="100000"/>
              </a:lnSpc>
              <a:spcBef>
                <a:spcPts val="600"/>
              </a:spcBef>
              <a:spcAft>
                <a:spcPts val="0"/>
              </a:spcAft>
              <a:buClr>
                <a:srgbClr val="D31D24"/>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Easily create and edit recovery blueprints for specific challenges of a disruptive event..</a:t>
            </a:r>
          </a:p>
          <a:p>
            <a:pPr marL="228600" marR="0" lvl="0" indent="-228600" algn="l" defTabSz="914400" rtl="0" eaLnBrk="1" fontAlgn="auto" latinLnBrk="0" hangingPunct="1">
              <a:lnSpc>
                <a:spcPct val="100000"/>
              </a:lnSpc>
              <a:spcBef>
                <a:spcPts val="600"/>
              </a:spcBef>
              <a:spcAft>
                <a:spcPts val="0"/>
              </a:spcAft>
              <a:buClr>
                <a:srgbClr val="D31D24"/>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Manage granular recovery across multiple domains in complex hybrid environments, PaaS, and containers.</a:t>
            </a:r>
          </a:p>
          <a:p>
            <a:pPr marL="0" marR="0" lvl="0" indent="0" algn="l" defTabSz="914400" rtl="0" eaLnBrk="1" fontAlgn="auto" latinLnBrk="0" hangingPunct="1">
              <a:lnSpc>
                <a:spcPct val="100000"/>
              </a:lnSpc>
              <a:spcBef>
                <a:spcPts val="1200"/>
              </a:spcBef>
              <a:spcAft>
                <a:spcPts val="0"/>
              </a:spcAft>
              <a:buClr>
                <a:srgbClr val="AB2328"/>
              </a:buClr>
              <a:buSzTx/>
              <a:buFontTx/>
              <a:buNone/>
              <a:tabLst/>
              <a:defRPr/>
            </a:pPr>
            <a:r>
              <a:rPr kumimoji="0" lang="en-US" sz="1400" b="1" i="0" u="none" strike="noStrike" kern="1200" cap="none" spc="0" normalizeH="0" baseline="0" noProof="0" dirty="0">
                <a:ln>
                  <a:noFill/>
                </a:ln>
                <a:solidFill>
                  <a:srgbClr val="D31D24"/>
                </a:solidFill>
                <a:effectLst/>
                <a:uLnTx/>
                <a:uFillTx/>
                <a:latin typeface="Arial" panose="020B0604020202020204"/>
                <a:ea typeface="+mn-ea"/>
                <a:cs typeface="+mn-cs"/>
              </a:rPr>
              <a:t>Customer Benefit</a:t>
            </a:r>
          </a:p>
          <a:p>
            <a:pPr marL="228600" marR="0" lvl="0" indent="-228600" algn="l" defTabSz="914400" rtl="0" eaLnBrk="1" fontAlgn="auto" latinLnBrk="0" hangingPunct="1">
              <a:lnSpc>
                <a:spcPct val="100000"/>
              </a:lnSpc>
              <a:spcBef>
                <a:spcPts val="300"/>
              </a:spcBef>
              <a:spcAft>
                <a:spcPts val="0"/>
              </a:spcAft>
              <a:buClr>
                <a:srgbClr val="D31D24"/>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182C34"/>
                </a:solidFill>
                <a:effectLst/>
                <a:uLnTx/>
                <a:uFillTx/>
                <a:latin typeface="Arial" panose="020B0604020202020204"/>
                <a:ea typeface="+mn-ea"/>
                <a:cs typeface="+mn-cs"/>
              </a:rPr>
              <a:t>Improve cyber resiliency by enabling recovery teams to quickly build and test recovery plans to help mitigate the risks and threats of their organizations</a:t>
            </a:r>
          </a:p>
          <a:p>
            <a:endParaRPr lang="en-US" dirty="0"/>
          </a:p>
          <a:p>
            <a:endParaRPr lang="en-US" dirty="0"/>
          </a:p>
        </p:txBody>
      </p:sp>
      <p:sp>
        <p:nvSpPr>
          <p:cNvPr id="4" name="Slide Number Placeholder 3"/>
          <p:cNvSpPr>
            <a:spLocks noGrp="1"/>
          </p:cNvSpPr>
          <p:nvPr>
            <p:ph type="sldNum" sz="quarter" idx="5"/>
          </p:nvPr>
        </p:nvSpPr>
        <p:spPr/>
        <p:txBody>
          <a:bodyPr/>
          <a:lstStyle/>
          <a:p>
            <a:fld id="{3A37E0A3-ED73-4340-AE78-6A69A316340F}" type="slidenum">
              <a:rPr lang="en-US" smtClean="0"/>
              <a:t>20</a:t>
            </a:fld>
            <a:endParaRPr lang="en-US" dirty="0"/>
          </a:p>
        </p:txBody>
      </p:sp>
    </p:spTree>
    <p:extLst>
      <p:ext uri="{BB962C8B-B14F-4D97-AF65-F5344CB8AC3E}">
        <p14:creationId xmlns:p14="http://schemas.microsoft.com/office/powerpoint/2010/main" val="24059182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AB2328"/>
              </a:buClr>
              <a:buSzTx/>
              <a:buFontTx/>
              <a:buNone/>
              <a:tabLst/>
              <a:defRPr/>
            </a:pPr>
            <a:r>
              <a:rPr kumimoji="0" lang="en-US" sz="1800" b="1" i="0" u="none" strike="noStrike" kern="1200" cap="none" spc="0" normalizeH="0" baseline="0" noProof="0" dirty="0">
                <a:ln>
                  <a:noFill/>
                </a:ln>
                <a:solidFill>
                  <a:srgbClr val="D31D24"/>
                </a:solidFill>
                <a:effectLst/>
                <a:uLnTx/>
                <a:uFillTx/>
                <a:latin typeface="Arial" panose="020B0604020202020204"/>
                <a:ea typeface="+mn-ea"/>
                <a:cs typeface="+mn-cs"/>
              </a:rPr>
              <a:t>About the Feature</a:t>
            </a:r>
          </a:p>
          <a:p>
            <a:pPr marL="230188" marR="0" lvl="0" indent="-230188" algn="l" defTabSz="914400" rtl="0" eaLnBrk="1" fontAlgn="auto" latinLnBrk="0" hangingPunct="1">
              <a:lnSpc>
                <a:spcPct val="100000"/>
              </a:lnSpc>
              <a:spcBef>
                <a:spcPts val="600"/>
              </a:spcBef>
              <a:spcAft>
                <a:spcPts val="0"/>
              </a:spcAft>
              <a:buClr>
                <a:srgbClr val="D31D24"/>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NetBackup stores backup images as raw images, which allows seamless data movement between different hypervisors</a:t>
            </a:r>
          </a:p>
          <a:p>
            <a:pPr marL="0" marR="0" lvl="0" indent="0" algn="l" defTabSz="914400" rtl="0" eaLnBrk="1" fontAlgn="auto" latinLnBrk="0" hangingPunct="1">
              <a:lnSpc>
                <a:spcPct val="100000"/>
              </a:lnSpc>
              <a:spcBef>
                <a:spcPts val="1200"/>
              </a:spcBef>
              <a:spcAft>
                <a:spcPts val="0"/>
              </a:spcAft>
              <a:buClr>
                <a:srgbClr val="D31D24"/>
              </a:buClr>
              <a:buSzTx/>
              <a:buFontTx/>
              <a:buNone/>
              <a:tabLst/>
              <a:defRPr/>
            </a:pPr>
            <a:r>
              <a:rPr kumimoji="0" lang="en-US" sz="1800" b="1" i="0" u="none" strike="noStrike" kern="1200" cap="none" spc="0" normalizeH="0" baseline="0" noProof="0" dirty="0">
                <a:ln>
                  <a:noFill/>
                </a:ln>
                <a:solidFill>
                  <a:srgbClr val="D31D24"/>
                </a:solidFill>
                <a:effectLst/>
                <a:uLnTx/>
                <a:uFillTx/>
                <a:latin typeface="Arial" panose="020B0604020202020204"/>
                <a:ea typeface="+mn-ea"/>
                <a:cs typeface="+mn-cs"/>
              </a:rPr>
              <a:t>What’s New</a:t>
            </a:r>
          </a:p>
          <a:p>
            <a:pPr marL="230188" marR="0" lvl="0" indent="-230188" algn="l" defTabSz="914400" rtl="0" eaLnBrk="1" fontAlgn="auto" latinLnBrk="0" hangingPunct="1">
              <a:lnSpc>
                <a:spcPct val="100000"/>
              </a:lnSpc>
              <a:spcBef>
                <a:spcPts val="600"/>
              </a:spcBef>
              <a:spcAft>
                <a:spcPts val="0"/>
              </a:spcAft>
              <a:buClr>
                <a:srgbClr val="D31D24"/>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New cross-cloud provider VM recovery with the capability to read data from a source cloud provider and write/recover to a different cloud provider</a:t>
            </a:r>
          </a:p>
          <a:p>
            <a:pPr marL="230188" marR="0" lvl="0" indent="-230188" algn="l" defTabSz="914400" rtl="0" eaLnBrk="1" fontAlgn="auto" latinLnBrk="0" hangingPunct="1">
              <a:lnSpc>
                <a:spcPct val="100000"/>
              </a:lnSpc>
              <a:spcBef>
                <a:spcPts val="600"/>
              </a:spcBef>
              <a:spcAft>
                <a:spcPts val="0"/>
              </a:spcAft>
              <a:buClr>
                <a:srgbClr val="D31D24"/>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Both directions are supported</a:t>
            </a:r>
          </a:p>
          <a:p>
            <a:pPr marL="687388" marR="0" lvl="1" indent="-230188" algn="l" defTabSz="914400" rtl="0" eaLnBrk="1" fontAlgn="auto" latinLnBrk="0" hangingPunct="1">
              <a:lnSpc>
                <a:spcPct val="100000"/>
              </a:lnSpc>
              <a:spcBef>
                <a:spcPts val="300"/>
              </a:spcBef>
              <a:spcAft>
                <a:spcPts val="0"/>
              </a:spcAft>
              <a:buClr>
                <a:srgbClr val="D31D24"/>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AWS to Azure</a:t>
            </a:r>
          </a:p>
          <a:p>
            <a:pPr marL="687388" marR="0" lvl="1" indent="-230188" algn="l" defTabSz="914400" rtl="0" eaLnBrk="1" fontAlgn="auto" latinLnBrk="0" hangingPunct="1">
              <a:lnSpc>
                <a:spcPct val="100000"/>
              </a:lnSpc>
              <a:spcBef>
                <a:spcPts val="300"/>
              </a:spcBef>
              <a:spcAft>
                <a:spcPts val="0"/>
              </a:spcAft>
              <a:buClr>
                <a:srgbClr val="D31D24"/>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Azure to AWS</a:t>
            </a:r>
          </a:p>
          <a:p>
            <a:pPr marL="0" marR="0" lvl="0" indent="0" algn="l" defTabSz="914400" rtl="0" eaLnBrk="1" fontAlgn="auto" latinLnBrk="0" hangingPunct="1">
              <a:lnSpc>
                <a:spcPct val="100000"/>
              </a:lnSpc>
              <a:spcBef>
                <a:spcPts val="1200"/>
              </a:spcBef>
              <a:spcAft>
                <a:spcPts val="0"/>
              </a:spcAft>
              <a:buClr>
                <a:srgbClr val="D31D24"/>
              </a:buClr>
              <a:buSzTx/>
              <a:buFontTx/>
              <a:buNone/>
              <a:tabLst/>
              <a:defRPr/>
            </a:pPr>
            <a:r>
              <a:rPr kumimoji="0" lang="en-US" sz="1800" b="1" i="0" u="none" strike="noStrike" kern="1200" cap="none" spc="0" normalizeH="0" baseline="0" noProof="0" dirty="0">
                <a:ln>
                  <a:noFill/>
                </a:ln>
                <a:solidFill>
                  <a:srgbClr val="D31D24"/>
                </a:solidFill>
                <a:effectLst/>
                <a:uLnTx/>
                <a:uFillTx/>
                <a:latin typeface="Arial" panose="020B0604020202020204"/>
                <a:ea typeface="+mn-ea"/>
                <a:cs typeface="+mn-cs"/>
              </a:rPr>
              <a:t>Customer Benefit</a:t>
            </a:r>
          </a:p>
          <a:p>
            <a:pPr marL="230188" marR="0" lvl="0" indent="-230188" algn="l" defTabSz="914400" rtl="0" eaLnBrk="1" fontAlgn="auto" latinLnBrk="0" hangingPunct="1">
              <a:lnSpc>
                <a:spcPct val="100000"/>
              </a:lnSpc>
              <a:spcBef>
                <a:spcPts val="600"/>
              </a:spcBef>
              <a:spcAft>
                <a:spcPts val="0"/>
              </a:spcAft>
              <a:buClr>
                <a:srgbClr val="D31D24"/>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182C34"/>
                </a:solidFill>
                <a:effectLst/>
                <a:uLnTx/>
                <a:uFillTx/>
                <a:latin typeface="Arial" panose="020B0604020202020204"/>
                <a:ea typeface="+mn-ea"/>
                <a:cs typeface="+mn-cs"/>
              </a:rPr>
              <a:t>Improved recoverability and resilience for heterogeneous, multi-cloud environments</a:t>
            </a:r>
          </a:p>
          <a:p>
            <a:endParaRPr lang="en-US" dirty="0"/>
          </a:p>
          <a:p>
            <a:endParaRPr lang="en-US" dirty="0"/>
          </a:p>
        </p:txBody>
      </p:sp>
      <p:sp>
        <p:nvSpPr>
          <p:cNvPr id="4" name="Slide Number Placeholder 3"/>
          <p:cNvSpPr>
            <a:spLocks noGrp="1"/>
          </p:cNvSpPr>
          <p:nvPr>
            <p:ph type="sldNum" sz="quarter" idx="5"/>
          </p:nvPr>
        </p:nvSpPr>
        <p:spPr/>
        <p:txBody>
          <a:bodyPr/>
          <a:lstStyle/>
          <a:p>
            <a:fld id="{3A37E0A3-ED73-4340-AE78-6A69A316340F}" type="slidenum">
              <a:rPr lang="en-US" smtClean="0"/>
              <a:t>21</a:t>
            </a:fld>
            <a:endParaRPr lang="en-US" dirty="0"/>
          </a:p>
        </p:txBody>
      </p:sp>
    </p:spTree>
    <p:extLst>
      <p:ext uri="{BB962C8B-B14F-4D97-AF65-F5344CB8AC3E}">
        <p14:creationId xmlns:p14="http://schemas.microsoft.com/office/powerpoint/2010/main" val="28196636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7E0A3-ED73-4340-AE78-6A69A316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16004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this slide to describe the 5 layers of the turnkey, cyber resilient NetBackup-powered Appliance technology stack.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33178F37-B7EC-2347-97B9-281EE59FD354}" type="slidenum">
              <a:rPr kumimoji="0" lang="en-US" sz="12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710065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effectLst/>
                <a:latin typeface="Aptos" panose="020B0004020202020204" pitchFamily="34" charset="0"/>
                <a:ea typeface="Aptos" panose="020B0004020202020204" pitchFamily="34" charset="0"/>
                <a:cs typeface="Aptos" panose="020B0004020202020204" pitchFamily="34" charset="0"/>
              </a:rPr>
              <a:t>Cyber criminals attack backups by remotely gaining access to your system, application or services either by taking advantage of security vulnerabilities or with stolen credentials.  </a:t>
            </a:r>
          </a:p>
          <a:p>
            <a:pPr marL="0" marR="0">
              <a:spcBef>
                <a:spcPts val="0"/>
              </a:spcBef>
              <a:spcAft>
                <a:spcPts val="0"/>
              </a:spcAft>
            </a:pPr>
            <a:r>
              <a:rPr lang="en-US" sz="1800">
                <a:effectLst/>
                <a:latin typeface="Aptos" panose="020B0004020202020204" pitchFamily="34" charset="0"/>
                <a:ea typeface="Aptos" panose="020B0004020202020204" pitchFamily="34" charset="0"/>
                <a:cs typeface="Aptos" panose="020B0004020202020204" pitchFamily="34" charset="0"/>
              </a:rPr>
              <a:t>The most important thing is to build a data protection solution that is designed with a zero-trust framework: never trust, always verify. NetBackup powered appliances were designed from inception with this methodology and protect you from all levels of attack. Let’s look at how an attack happens and how Veritas protects your backup data:</a:t>
            </a:r>
          </a:p>
          <a:p>
            <a:pPr marL="0" marR="0">
              <a:spcBef>
                <a:spcPts val="0"/>
              </a:spcBef>
              <a:spcAft>
                <a:spcPts val="0"/>
              </a:spcAft>
            </a:pPr>
            <a:r>
              <a:rPr lang="en-US" sz="1800" b="1">
                <a:effectLst/>
                <a:latin typeface="Aptos" panose="020B0004020202020204" pitchFamily="34" charset="0"/>
                <a:ea typeface="Aptos" panose="020B0004020202020204" pitchFamily="34" charset="0"/>
                <a:cs typeface="Aptos" panose="020B0004020202020204" pitchFamily="34" charset="0"/>
              </a:rPr>
              <a:t>Click&gt;  </a:t>
            </a:r>
            <a:r>
              <a:rPr lang="en-US" sz="1800">
                <a:effectLst/>
                <a:latin typeface="Aptos" panose="020B0004020202020204" pitchFamily="34" charset="0"/>
                <a:ea typeface="Aptos" panose="020B0004020202020204" pitchFamily="34" charset="0"/>
                <a:cs typeface="Aptos" panose="020B0004020202020204" pitchFamily="34" charset="0"/>
              </a:rPr>
              <a:t>First an attacker tries to gain access to a system.</a:t>
            </a:r>
          </a:p>
          <a:p>
            <a:pPr marL="0" marR="0">
              <a:spcBef>
                <a:spcPts val="0"/>
              </a:spcBef>
              <a:spcAft>
                <a:spcPts val="0"/>
              </a:spcAft>
            </a:pPr>
            <a:r>
              <a:rPr lang="en-US" sz="1800" b="1">
                <a:effectLst/>
                <a:latin typeface="Aptos" panose="020B0004020202020204" pitchFamily="34" charset="0"/>
                <a:ea typeface="Aptos" panose="020B0004020202020204" pitchFamily="34" charset="0"/>
                <a:cs typeface="Aptos" panose="020B0004020202020204" pitchFamily="34" charset="0"/>
              </a:rPr>
              <a:t>Click&gt;  </a:t>
            </a:r>
            <a:r>
              <a:rPr lang="en-US" sz="1800">
                <a:effectLst/>
                <a:latin typeface="Aptos" panose="020B0004020202020204" pitchFamily="34" charset="0"/>
                <a:ea typeface="Aptos" panose="020B0004020202020204" pitchFamily="34" charset="0"/>
                <a:cs typeface="Aptos" panose="020B0004020202020204" pitchFamily="34" charset="0"/>
              </a:rPr>
              <a:t>Veritas appliances prevent network access to backup systems by making it easy for backup admins to setup an allow list for specific IP addresses or subnets and denying access to all others.  This puts the power in the backup admins hands to make changes when necessary, instead of having to rely on a network admin.</a:t>
            </a:r>
          </a:p>
          <a:p>
            <a:pPr marL="0" marR="0">
              <a:spcBef>
                <a:spcPts val="0"/>
              </a:spcBef>
              <a:spcAft>
                <a:spcPts val="0"/>
              </a:spcAft>
            </a:pPr>
            <a:r>
              <a:rPr lang="en-US" sz="1800" b="1">
                <a:effectLst/>
                <a:latin typeface="Aptos" panose="020B0004020202020204" pitchFamily="34" charset="0"/>
                <a:ea typeface="Aptos" panose="020B0004020202020204" pitchFamily="34" charset="0"/>
                <a:cs typeface="Aptos" panose="020B0004020202020204" pitchFamily="34" charset="0"/>
              </a:rPr>
              <a:t>Click&gt;  </a:t>
            </a:r>
            <a:r>
              <a:rPr lang="en-US" sz="1800">
                <a:effectLst/>
                <a:latin typeface="Aptos" panose="020B0004020202020204" pitchFamily="34" charset="0"/>
                <a:ea typeface="Aptos" panose="020B0004020202020204" pitchFamily="34" charset="0"/>
                <a:cs typeface="Aptos" panose="020B0004020202020204" pitchFamily="34" charset="0"/>
              </a:rPr>
              <a:t>If they gain access they will then try to use stolen passwords to login to the backup system. </a:t>
            </a:r>
          </a:p>
          <a:p>
            <a:pPr marL="0" marR="0">
              <a:spcBef>
                <a:spcPts val="0"/>
              </a:spcBef>
              <a:spcAft>
                <a:spcPts val="0"/>
              </a:spcAft>
            </a:pPr>
            <a:r>
              <a:rPr lang="en-US" sz="1800" b="1">
                <a:effectLst/>
                <a:latin typeface="Aptos" panose="020B0004020202020204" pitchFamily="34" charset="0"/>
                <a:ea typeface="Aptos" panose="020B0004020202020204" pitchFamily="34" charset="0"/>
                <a:cs typeface="Aptos" panose="020B0004020202020204" pitchFamily="34" charset="0"/>
              </a:rPr>
              <a:t>Click&gt; </a:t>
            </a:r>
            <a:r>
              <a:rPr lang="en-US" sz="1800">
                <a:effectLst/>
                <a:latin typeface="Aptos" panose="020B0004020202020204" pitchFamily="34" charset="0"/>
                <a:ea typeface="Aptos" panose="020B0004020202020204" pitchFamily="34" charset="0"/>
                <a:cs typeface="Aptos" panose="020B0004020202020204" pitchFamily="34" charset="0"/>
              </a:rPr>
              <a:t>Veritas appliances include more secure login options including Multifactor authentication, single sign-on, and external certificate authentication. We also have integration with CyberArk for privileged access management, </a:t>
            </a:r>
          </a:p>
          <a:p>
            <a:pPr marL="0" marR="0">
              <a:spcBef>
                <a:spcPts val="0"/>
              </a:spcBef>
              <a:spcAft>
                <a:spcPts val="0"/>
              </a:spcAft>
            </a:pPr>
            <a:r>
              <a:rPr lang="en-US" sz="1800" b="1">
                <a:effectLst/>
                <a:latin typeface="Aptos" panose="020B0004020202020204" pitchFamily="34" charset="0"/>
                <a:ea typeface="Aptos" panose="020B0004020202020204" pitchFamily="34" charset="0"/>
                <a:cs typeface="Aptos" panose="020B0004020202020204" pitchFamily="34" charset="0"/>
              </a:rPr>
              <a:t>Click&gt; </a:t>
            </a:r>
            <a:r>
              <a:rPr lang="en-US" sz="1800">
                <a:effectLst/>
                <a:latin typeface="Aptos" panose="020B0004020202020204" pitchFamily="34" charset="0"/>
                <a:ea typeface="Aptos" panose="020B0004020202020204" pitchFamily="34" charset="0"/>
                <a:cs typeface="Aptos" panose="020B0004020202020204" pitchFamily="34" charset="0"/>
              </a:rPr>
              <a:t>If they were able to login they would next try to acquire elevated permissions.</a:t>
            </a:r>
          </a:p>
          <a:p>
            <a:pPr marL="0" marR="0">
              <a:spcBef>
                <a:spcPts val="0"/>
              </a:spcBef>
              <a:spcAft>
                <a:spcPts val="0"/>
              </a:spcAft>
            </a:pPr>
            <a:r>
              <a:rPr lang="en-US" sz="1800" b="1">
                <a:effectLst/>
                <a:latin typeface="Aptos" panose="020B0004020202020204" pitchFamily="34" charset="0"/>
                <a:ea typeface="Aptos" panose="020B0004020202020204" pitchFamily="34" charset="0"/>
                <a:cs typeface="Aptos" panose="020B0004020202020204" pitchFamily="34" charset="0"/>
              </a:rPr>
              <a:t>Click&gt; </a:t>
            </a:r>
            <a:r>
              <a:rPr lang="en-US" sz="1800">
                <a:effectLst/>
                <a:latin typeface="Aptos" panose="020B0004020202020204" pitchFamily="34" charset="0"/>
                <a:ea typeface="Aptos" panose="020B0004020202020204" pitchFamily="34" charset="0"/>
                <a:cs typeface="Aptos" panose="020B0004020202020204" pitchFamily="34" charset="0"/>
              </a:rPr>
              <a:t>Veritas appliances strictly limit user and process permissions and isolate service access permissions so that even if an attacker was able to enter a system via a stolen password, they would have limited rights to any action. </a:t>
            </a:r>
          </a:p>
          <a:p>
            <a:pPr marL="0" marR="0">
              <a:spcBef>
                <a:spcPts val="0"/>
              </a:spcBef>
              <a:spcAft>
                <a:spcPts val="0"/>
              </a:spcAft>
            </a:pPr>
            <a:r>
              <a:rPr lang="en-US" sz="1800" b="1">
                <a:effectLst/>
                <a:latin typeface="Aptos" panose="020B0004020202020204" pitchFamily="34" charset="0"/>
                <a:ea typeface="Aptos" panose="020B0004020202020204" pitchFamily="34" charset="0"/>
                <a:cs typeface="Aptos" panose="020B0004020202020204" pitchFamily="34" charset="0"/>
              </a:rPr>
              <a:t>Click&gt;  </a:t>
            </a:r>
            <a:r>
              <a:rPr lang="en-US" sz="1800">
                <a:effectLst/>
                <a:latin typeface="Aptos" panose="020B0004020202020204" pitchFamily="34" charset="0"/>
                <a:ea typeface="Aptos" panose="020B0004020202020204" pitchFamily="34" charset="0"/>
                <a:cs typeface="Aptos" panose="020B0004020202020204" pitchFamily="34" charset="0"/>
              </a:rPr>
              <a:t>If they acquire elevated permissions then they will try to perform destructive operations.</a:t>
            </a:r>
          </a:p>
          <a:p>
            <a:pPr marL="0" marR="0">
              <a:spcBef>
                <a:spcPts val="0"/>
              </a:spcBef>
              <a:spcAft>
                <a:spcPts val="0"/>
              </a:spcAft>
            </a:pPr>
            <a:r>
              <a:rPr lang="en-US" sz="1800" b="1">
                <a:effectLst/>
                <a:latin typeface="Aptos" panose="020B0004020202020204" pitchFamily="34" charset="0"/>
                <a:ea typeface="Aptos" panose="020B0004020202020204" pitchFamily="34" charset="0"/>
                <a:cs typeface="Aptos" panose="020B0004020202020204" pitchFamily="34" charset="0"/>
              </a:rPr>
              <a:t>Click&gt; </a:t>
            </a:r>
            <a:r>
              <a:rPr lang="en-US" sz="1800">
                <a:effectLst/>
                <a:latin typeface="Aptos" panose="020B0004020202020204" pitchFamily="34" charset="0"/>
                <a:ea typeface="Aptos" panose="020B0004020202020204" pitchFamily="34" charset="0"/>
                <a:cs typeface="Aptos" panose="020B0004020202020204" pitchFamily="34" charset="0"/>
              </a:rPr>
              <a:t>Veritas appliances highly restrict access to your filesystem and destructive operations. This includes unique security features such as a tamper-proof compliance clock that is instantiated at the filesystem layer, ensuring that even if someone hacked the system or NTP time that images can’t be prematurely expired.  Access to the underlying OS and data requires multi-person authentication. Access to destructive system level operations via the IPMI can be restricted, to prevent anyone from wiping and repartitioning the disks.</a:t>
            </a:r>
          </a:p>
          <a:p>
            <a:pPr marL="0" marR="0">
              <a:spcBef>
                <a:spcPts val="0"/>
              </a:spcBef>
              <a:spcAft>
                <a:spcPts val="0"/>
              </a:spcAft>
            </a:pPr>
            <a:r>
              <a:rPr lang="en-US" sz="1800" b="1">
                <a:effectLst/>
                <a:latin typeface="Aptos" panose="020B0004020202020204" pitchFamily="34" charset="0"/>
                <a:ea typeface="Aptos" panose="020B0004020202020204" pitchFamily="34" charset="0"/>
                <a:cs typeface="Aptos" panose="020B0004020202020204" pitchFamily="34" charset="0"/>
              </a:rPr>
              <a:t>Click&gt; </a:t>
            </a:r>
            <a:r>
              <a:rPr lang="en-US" sz="1800">
                <a:effectLst/>
                <a:latin typeface="Aptos" panose="020B0004020202020204" pitchFamily="34" charset="0"/>
                <a:ea typeface="Aptos" panose="020B0004020202020204" pitchFamily="34" charset="0"/>
                <a:cs typeface="Aptos" panose="020B0004020202020204" pitchFamily="34" charset="0"/>
              </a:rPr>
              <a:t>As you can see, whether this is an external or internal attacker, there are many steps they take before they can perform the destructive operations.  Veritas appliances also help security admins detect attack attempts so they can stop the attack before damage is done.</a:t>
            </a:r>
          </a:p>
          <a:p>
            <a:pPr marL="0" marR="0">
              <a:spcBef>
                <a:spcPts val="0"/>
              </a:spcBef>
              <a:spcAft>
                <a:spcPts val="0"/>
              </a:spcAft>
            </a:pPr>
            <a:r>
              <a:rPr lang="en-US" sz="1800" b="1">
                <a:effectLst/>
                <a:latin typeface="Aptos" panose="020B0004020202020204" pitchFamily="34" charset="0"/>
                <a:ea typeface="Aptos" panose="020B0004020202020204" pitchFamily="34" charset="0"/>
                <a:cs typeface="Aptos" panose="020B0004020202020204" pitchFamily="34" charset="0"/>
              </a:rPr>
              <a:t>Click&gt; </a:t>
            </a:r>
            <a:r>
              <a:rPr lang="en-US" sz="1800">
                <a:effectLst/>
                <a:latin typeface="Aptos" panose="020B0004020202020204" pitchFamily="34" charset="0"/>
                <a:ea typeface="Aptos" panose="020B0004020202020204" pitchFamily="34" charset="0"/>
                <a:cs typeface="Aptos" panose="020B0004020202020204" pitchFamily="34" charset="0"/>
              </a:rPr>
              <a:t>As you know, the threat landscape is always changing with new vulnerabilities constantly being identified. Veritas has a threat intelligence team of experts that ensures product designs are highly secure, that constantly test and provide expedited fixes to new vulnerabilities and threats as they emerge.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7E0A3-ED73-4340-AE78-6A69A316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0909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Arial" panose="020B0604020202020204" pitchFamily="34" charset="0"/>
              </a:rPr>
              <a:t>You’ll remember we talked about this last Spring but it bears mentioning again. </a:t>
            </a:r>
          </a:p>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Arial" panose="020B0604020202020204" pitchFamily="34" charset="0"/>
              </a:rPr>
              <a:t>Cyber criminals are shifting their tactics.</a:t>
            </a:r>
          </a:p>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Arial" panose="020B0604020202020204" pitchFamily="34" charset="0"/>
              </a:rPr>
              <a:t>First wave of attacks going after storage and systems</a:t>
            </a:r>
          </a:p>
          <a:p>
            <a:pPr marL="0" marR="0">
              <a:spcBef>
                <a:spcPts val="0"/>
              </a:spcBef>
              <a:spcAft>
                <a:spcPts val="0"/>
              </a:spcAft>
            </a:pPr>
            <a:endParaRPr lang="en-US" sz="1200" dirty="0">
              <a:effectLst/>
              <a:latin typeface="Calibri" panose="020F0502020204030204" pitchFamily="34" charset="0"/>
              <a:ea typeface="Times New Roman" panose="02020603050405020304" pitchFamily="18" charset="0"/>
            </a:endParaRPr>
          </a:p>
          <a:p>
            <a:pPr marL="0" marR="0">
              <a:spcBef>
                <a:spcPts val="0"/>
              </a:spcBef>
              <a:spcAft>
                <a:spcPts val="0"/>
              </a:spcAft>
            </a:pPr>
            <a:r>
              <a:rPr lang="en-US" sz="1200" dirty="0">
                <a:effectLst/>
                <a:latin typeface="Calibri" panose="020F0502020204030204" pitchFamily="34" charset="0"/>
                <a:ea typeface="Times New Roman" panose="02020603050405020304" pitchFamily="18" charset="0"/>
              </a:rPr>
              <a:t>These days, instead of only going after your systems, they’re going after you… </a:t>
            </a:r>
          </a:p>
          <a:p>
            <a:pPr marL="0" marR="0">
              <a:spcBef>
                <a:spcPts val="0"/>
              </a:spcBef>
              <a:spcAft>
                <a:spcPts val="0"/>
              </a:spcAft>
            </a:pPr>
            <a:endParaRPr lang="en-US" sz="1200" dirty="0">
              <a:effectLst/>
              <a:latin typeface="Calibri" panose="020F0502020204030204" pitchFamily="34" charset="0"/>
              <a:ea typeface="Times New Roman" panose="02020603050405020304" pitchFamily="18" charset="0"/>
            </a:endParaRPr>
          </a:p>
          <a:p>
            <a:pPr marL="0" marR="0">
              <a:spcBef>
                <a:spcPts val="0"/>
              </a:spcBef>
              <a:spcAft>
                <a:spcPts val="0"/>
              </a:spcAft>
            </a:pPr>
            <a:r>
              <a:rPr lang="en-US" sz="1200" dirty="0">
                <a:effectLst/>
                <a:latin typeface="Calibri" panose="020F0502020204030204" pitchFamily="34" charset="0"/>
                <a:ea typeface="Times New Roman" panose="02020603050405020304" pitchFamily="18" charset="0"/>
              </a:rPr>
              <a:t>the data shows increasingly malicious actors are logging in to your infrastructure vs. breaking in. </a:t>
            </a:r>
            <a:br>
              <a:rPr lang="en-US" sz="1200" dirty="0">
                <a:effectLst/>
                <a:latin typeface="Calibri" panose="020F0502020204030204" pitchFamily="34" charset="0"/>
                <a:ea typeface="Times New Roman" panose="02020603050405020304" pitchFamily="18" charset="0"/>
              </a:rPr>
            </a:br>
            <a:endParaRPr lang="en-US" sz="1200" dirty="0">
              <a:solidFill>
                <a:srgbClr val="7030A0"/>
              </a:solidFill>
              <a:effectLst/>
              <a:latin typeface="Arial" panose="020B0604020202020204" pitchFamily="34" charset="0"/>
              <a:ea typeface="Calibri" panose="020F0502020204030204" pitchFamily="34" charset="0"/>
            </a:endParaRPr>
          </a:p>
          <a:p>
            <a:pPr marL="228600" marR="0" lvl="0" indent="-228600">
              <a:spcBef>
                <a:spcPts val="0"/>
              </a:spcBef>
              <a:spcAft>
                <a:spcPts val="0"/>
              </a:spcAft>
              <a:buFont typeface="Symbol" panose="05050102010706020507" pitchFamily="18" charset="2"/>
              <a:buAutoNum type="arabicPeriod"/>
            </a:pPr>
            <a:r>
              <a:rPr lang="en-US" sz="1200" dirty="0">
                <a:solidFill>
                  <a:srgbClr val="7030A0"/>
                </a:solidFill>
                <a:effectLst/>
                <a:latin typeface="Arial" panose="020B0604020202020204" pitchFamily="34" charset="0"/>
                <a:ea typeface="Calibri" panose="020F0502020204030204" pitchFamily="34" charset="0"/>
              </a:rPr>
              <a:t>65% of organizations experienced a successful ransomware attack in the past two years. Source: Veritas https://</a:t>
            </a:r>
            <a:r>
              <a:rPr lang="en-US" sz="1200" dirty="0" err="1">
                <a:solidFill>
                  <a:srgbClr val="7030A0"/>
                </a:solidFill>
                <a:effectLst/>
                <a:latin typeface="Arial" panose="020B0604020202020204" pitchFamily="34" charset="0"/>
                <a:ea typeface="Calibri" panose="020F0502020204030204" pitchFamily="34" charset="0"/>
              </a:rPr>
              <a:t>www.veritas.com</a:t>
            </a:r>
            <a:r>
              <a:rPr lang="en-US" sz="1200" dirty="0">
                <a:solidFill>
                  <a:srgbClr val="7030A0"/>
                </a:solidFill>
                <a:effectLst/>
                <a:latin typeface="Arial" panose="020B0604020202020204" pitchFamily="34" charset="0"/>
                <a:ea typeface="Calibri" panose="020F0502020204030204" pitchFamily="34" charset="0"/>
              </a:rPr>
              <a:t>/content/dam/www/</a:t>
            </a:r>
            <a:r>
              <a:rPr lang="en-US" sz="1200" dirty="0" err="1">
                <a:solidFill>
                  <a:srgbClr val="7030A0"/>
                </a:solidFill>
                <a:effectLst/>
                <a:latin typeface="Arial" panose="020B0604020202020204" pitchFamily="34" charset="0"/>
                <a:ea typeface="Calibri" panose="020F0502020204030204" pitchFamily="34" charset="0"/>
              </a:rPr>
              <a:t>en_us</a:t>
            </a:r>
            <a:r>
              <a:rPr lang="en-US" sz="1200" dirty="0">
                <a:solidFill>
                  <a:srgbClr val="7030A0"/>
                </a:solidFill>
                <a:effectLst/>
                <a:latin typeface="Arial" panose="020B0604020202020204" pitchFamily="34" charset="0"/>
                <a:ea typeface="Calibri" panose="020F0502020204030204" pitchFamily="34" charset="0"/>
              </a:rPr>
              <a:t>/documents/analyst-report/AR_veritas_data_risk_management_report_2023.pdf</a:t>
            </a:r>
          </a:p>
          <a:p>
            <a:pPr marL="228600" marR="0" lvl="0" indent="-228600">
              <a:spcBef>
                <a:spcPts val="0"/>
              </a:spcBef>
              <a:spcAft>
                <a:spcPts val="0"/>
              </a:spcAft>
              <a:buFont typeface="Symbol" panose="05050102010706020507" pitchFamily="18" charset="2"/>
              <a:buAutoNum type="arabicPeriod"/>
            </a:pPr>
            <a:r>
              <a:rPr lang="en-US" sz="1200" dirty="0">
                <a:solidFill>
                  <a:srgbClr val="7030A0"/>
                </a:solidFill>
                <a:effectLst/>
                <a:latin typeface="Arial" panose="020B0604020202020204" pitchFamily="34" charset="0"/>
                <a:ea typeface="Calibri" panose="020F0502020204030204" pitchFamily="34" charset="0"/>
              </a:rPr>
              <a:t>74% of breaches involved the human element, which includes social engineering attacks, errors, or misuse. Source: Verizon — 2023 Verizon Data Breach Investigations Report, https://</a:t>
            </a:r>
            <a:r>
              <a:rPr lang="en-US" sz="1200" dirty="0" err="1">
                <a:solidFill>
                  <a:srgbClr val="7030A0"/>
                </a:solidFill>
                <a:effectLst/>
                <a:latin typeface="Arial" panose="020B0604020202020204" pitchFamily="34" charset="0"/>
                <a:ea typeface="Calibri" panose="020F0502020204030204" pitchFamily="34" charset="0"/>
              </a:rPr>
              <a:t>www.verizon.com</a:t>
            </a:r>
            <a:r>
              <a:rPr lang="en-US" sz="1200" dirty="0">
                <a:solidFill>
                  <a:srgbClr val="7030A0"/>
                </a:solidFill>
                <a:effectLst/>
                <a:latin typeface="Arial" panose="020B0604020202020204" pitchFamily="34" charset="0"/>
                <a:ea typeface="Calibri" panose="020F0502020204030204" pitchFamily="34" charset="0"/>
              </a:rPr>
              <a:t>/business/resources/reports/</a:t>
            </a:r>
            <a:r>
              <a:rPr lang="en-US" sz="1200" dirty="0" err="1">
                <a:solidFill>
                  <a:srgbClr val="7030A0"/>
                </a:solidFill>
                <a:effectLst/>
                <a:latin typeface="Arial" panose="020B0604020202020204" pitchFamily="34" charset="0"/>
                <a:ea typeface="Calibri" panose="020F0502020204030204" pitchFamily="34" charset="0"/>
              </a:rPr>
              <a:t>dbir</a:t>
            </a:r>
            <a:r>
              <a:rPr lang="en-US" sz="1200" dirty="0">
                <a:solidFill>
                  <a:srgbClr val="7030A0"/>
                </a:solidFill>
                <a:effectLst/>
                <a:latin typeface="Arial" panose="020B0604020202020204" pitchFamily="34" charset="0"/>
                <a:ea typeface="Calibri" panose="020F0502020204030204" pitchFamily="34" charset="0"/>
              </a:rPr>
              <a:t>/</a:t>
            </a:r>
          </a:p>
          <a:p>
            <a:pPr marL="228600" marR="0" lvl="0" indent="-228600">
              <a:spcBef>
                <a:spcPts val="0"/>
              </a:spcBef>
              <a:spcAft>
                <a:spcPts val="0"/>
              </a:spcAft>
              <a:buFont typeface="Symbol" panose="05050102010706020507" pitchFamily="18" charset="2"/>
              <a:buAutoNum type="arabicPeriod"/>
            </a:pPr>
            <a:r>
              <a:rPr lang="en-US" sz="1200" dirty="0">
                <a:solidFill>
                  <a:srgbClr val="7030A0"/>
                </a:solidFill>
                <a:effectLst/>
                <a:latin typeface="Arial" panose="020B0604020202020204" pitchFamily="34" charset="0"/>
                <a:ea typeface="Calibri" panose="020F0502020204030204" pitchFamily="34" charset="0"/>
              </a:rPr>
              <a:t>85% of cybersecurity leaders say attacks are powered by AI – Source: CFO. https://</a:t>
            </a:r>
            <a:r>
              <a:rPr lang="en-US" sz="1200" dirty="0" err="1">
                <a:solidFill>
                  <a:srgbClr val="7030A0"/>
                </a:solidFill>
                <a:effectLst/>
                <a:latin typeface="Arial" panose="020B0604020202020204" pitchFamily="34" charset="0"/>
                <a:ea typeface="Calibri" panose="020F0502020204030204" pitchFamily="34" charset="0"/>
              </a:rPr>
              <a:t>www.cfo.com</a:t>
            </a:r>
            <a:r>
              <a:rPr lang="en-US" sz="1200" dirty="0">
                <a:solidFill>
                  <a:srgbClr val="7030A0"/>
                </a:solidFill>
                <a:effectLst/>
                <a:latin typeface="Arial" panose="020B0604020202020204" pitchFamily="34" charset="0"/>
                <a:ea typeface="Calibri" panose="020F0502020204030204" pitchFamily="34" charset="0"/>
              </a:rPr>
              <a:t>/news/cybersecurity-attacks-generative-ai-security-ransom/692176/  </a:t>
            </a:r>
            <a:endParaRPr lang="en-US" sz="1200" dirty="0">
              <a:effectLst/>
              <a:latin typeface="Times New Roman" panose="02020603050405020304" pitchFamily="18" charset="0"/>
              <a:ea typeface="Times New Roman" panose="02020603050405020304" pitchFamily="18" charset="0"/>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A37E0A3-ED73-4340-AE78-6A69A316340F}" type="slidenum">
              <a:rPr lang="en-US" smtClean="0"/>
              <a:t>4</a:t>
            </a:fld>
            <a:endParaRPr lang="en-US" dirty="0"/>
          </a:p>
        </p:txBody>
      </p:sp>
    </p:spTree>
    <p:extLst>
      <p:ext uri="{BB962C8B-B14F-4D97-AF65-F5344CB8AC3E}">
        <p14:creationId xmlns:p14="http://schemas.microsoft.com/office/powerpoint/2010/main" val="15513043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00">
                <a:latin typeface="Calibri" panose="020F0502020204030204" pitchFamily="34" charset="0"/>
                <a:ea typeface="Calibri" panose="020F0502020204030204" pitchFamily="34" charset="0"/>
                <a:cs typeface="Calibri" panose="020F0502020204030204" pitchFamily="34" charset="0"/>
              </a:rPr>
              <a:t>Key points for this slide:</a:t>
            </a:r>
          </a:p>
          <a:p>
            <a:r>
              <a:rPr lang="en-US" sz="1800" kern="100">
                <a:latin typeface="Calibri" panose="020F0502020204030204" pitchFamily="34" charset="0"/>
                <a:ea typeface="Calibri" panose="020F0502020204030204" pitchFamily="34" charset="0"/>
                <a:cs typeface="Calibri" panose="020F0502020204030204" pitchFamily="34" charset="0"/>
              </a:rPr>
              <a:t>Veritas </a:t>
            </a:r>
            <a:r>
              <a:rPr lang="en-US" sz="1800" kern="100" err="1">
                <a:latin typeface="Calibri" panose="020F0502020204030204" pitchFamily="34" charset="0"/>
                <a:ea typeface="Calibri" panose="020F0502020204030204" pitchFamily="34" charset="0"/>
                <a:cs typeface="Calibri" panose="020F0502020204030204" pitchFamily="34" charset="0"/>
              </a:rPr>
              <a:t>REDLab</a:t>
            </a:r>
            <a:r>
              <a:rPr lang="en-US" sz="1800" kern="100">
                <a:latin typeface="Calibri" panose="020F0502020204030204" pitchFamily="34" charset="0"/>
                <a:ea typeface="Calibri" panose="020F0502020204030204" pitchFamily="34" charset="0"/>
                <a:cs typeface="Calibri" panose="020F0502020204030204" pitchFamily="34" charset="0"/>
              </a:rPr>
              <a:t> studies ransomware and malware attacks firsthand. </a:t>
            </a:r>
          </a:p>
          <a:p>
            <a:pPr marL="349141" indent="-349141">
              <a:buFont typeface="+mj-lt"/>
              <a:buAutoNum type="arabicPeriod"/>
            </a:pPr>
            <a:r>
              <a:rPr lang="en-US" sz="1800" kern="100">
                <a:latin typeface="Calibri" panose="020F0502020204030204" pitchFamily="34" charset="0"/>
                <a:ea typeface="Calibri" panose="020F0502020204030204" pitchFamily="34" charset="0"/>
                <a:cs typeface="Calibri" panose="020F0502020204030204" pitchFamily="34" charset="0"/>
              </a:rPr>
              <a:t>We regularly conduct live simulations and execute real attacks on our products. This provides Veritas with many advantages to study and research everything from defense mechanisms  to new attack vectors.  This also enables us to inform future product features and functionality. </a:t>
            </a:r>
          </a:p>
          <a:p>
            <a:pPr marL="349141" indent="-349141">
              <a:buFont typeface="+mj-lt"/>
              <a:buAutoNum type="arabicPeriod"/>
            </a:pPr>
            <a:r>
              <a:rPr lang="en-US" sz="1800" kern="100">
                <a:latin typeface="Calibri" panose="020F0502020204030204" pitchFamily="34" charset="0"/>
                <a:ea typeface="Calibri" panose="020F0502020204030204" pitchFamily="34" charset="0"/>
                <a:cs typeface="Calibri" panose="020F0502020204030204" pitchFamily="34" charset="0"/>
              </a:rPr>
              <a:t>Additionally, partners are joining us in this effort, MICROSOFT and Qualys are examples of partners that are slated for </a:t>
            </a:r>
            <a:r>
              <a:rPr lang="en-US" sz="1800" kern="100" err="1">
                <a:latin typeface="Calibri" panose="020F0502020204030204" pitchFamily="34" charset="0"/>
                <a:ea typeface="Calibri" panose="020F0502020204030204" pitchFamily="34" charset="0"/>
                <a:cs typeface="Calibri" panose="020F0502020204030204" pitchFamily="34" charset="0"/>
              </a:rPr>
              <a:t>REDLab</a:t>
            </a:r>
            <a:r>
              <a:rPr lang="en-US" sz="1800" kern="100">
                <a:latin typeface="Calibri" panose="020F0502020204030204" pitchFamily="34" charset="0"/>
                <a:ea typeface="Calibri" panose="020F0502020204030204" pitchFamily="34" charset="0"/>
                <a:cs typeface="Calibri" panose="020F0502020204030204" pitchFamily="34" charset="0"/>
              </a:rPr>
              <a:t> testing in the future.</a:t>
            </a:r>
            <a:br>
              <a:rPr lang="en-US" sz="1800" kern="100">
                <a:latin typeface="Calibri" panose="020F0502020204030204" pitchFamily="34" charset="0"/>
                <a:ea typeface="Calibri" panose="020F0502020204030204" pitchFamily="34" charset="0"/>
                <a:cs typeface="Calibri" panose="020F0502020204030204" pitchFamily="34" charset="0"/>
              </a:rPr>
            </a:br>
            <a:br>
              <a:rPr lang="en-US" sz="1800" kern="100">
                <a:latin typeface="Calibri" panose="020F0502020204030204" pitchFamily="34" charset="0"/>
                <a:ea typeface="Calibri" panose="020F0502020204030204" pitchFamily="34" charset="0"/>
                <a:cs typeface="Calibri" panose="020F0502020204030204" pitchFamily="34" charset="0"/>
              </a:rPr>
            </a:br>
            <a:br>
              <a:rPr lang="en-US" sz="1800" kern="100">
                <a:latin typeface="Calibri" panose="020F0502020204030204" pitchFamily="34" charset="0"/>
                <a:ea typeface="Calibri" panose="020F0502020204030204" pitchFamily="34" charset="0"/>
                <a:cs typeface="Calibri" panose="020F0502020204030204" pitchFamily="34" charset="0"/>
              </a:rPr>
            </a:br>
            <a:r>
              <a:rPr lang="en-US" sz="1800" kern="100">
                <a:latin typeface="Calibri" panose="020F0502020204030204" pitchFamily="34" charset="0"/>
                <a:ea typeface="Calibri" panose="020F0502020204030204" pitchFamily="34" charset="0"/>
                <a:cs typeface="Calibri" panose="020F0502020204030204" pitchFamily="34" charset="0"/>
              </a:rPr>
              <a:t>https://</a:t>
            </a:r>
            <a:r>
              <a:rPr lang="en-US" sz="1800" kern="100" err="1">
                <a:latin typeface="Calibri" panose="020F0502020204030204" pitchFamily="34" charset="0"/>
                <a:ea typeface="Calibri" panose="020F0502020204030204" pitchFamily="34" charset="0"/>
                <a:cs typeface="Calibri" panose="020F0502020204030204" pitchFamily="34" charset="0"/>
              </a:rPr>
              <a:t>www.veritas.com</a:t>
            </a:r>
            <a:r>
              <a:rPr lang="en-US" sz="1800" kern="100">
                <a:latin typeface="Calibri" panose="020F0502020204030204" pitchFamily="34" charset="0"/>
                <a:ea typeface="Calibri" panose="020F0502020204030204" pitchFamily="34" charset="0"/>
                <a:cs typeface="Calibri" panose="020F0502020204030204" pitchFamily="34" charset="0"/>
              </a:rPr>
              <a:t>/why-veritas/trust/</a:t>
            </a:r>
            <a:r>
              <a:rPr lang="en-US" sz="1800" kern="100" err="1">
                <a:latin typeface="Calibri" panose="020F0502020204030204" pitchFamily="34" charset="0"/>
                <a:ea typeface="Calibri" panose="020F0502020204030204" pitchFamily="34" charset="0"/>
                <a:cs typeface="Calibri" panose="020F0502020204030204" pitchFamily="34" charset="0"/>
              </a:rPr>
              <a:t>redlab</a:t>
            </a:r>
            <a:endParaRPr lang="en-US" sz="1800" kern="100">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7E0A3-ED73-4340-AE78-6A69A316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01614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7E0A3-ED73-4340-AE78-6A69A316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84726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sz="1200" b="0" i="0" u="none" strike="noStrike" kern="1200" dirty="0">
                <a:solidFill>
                  <a:schemeClr val="tx1"/>
                </a:solidFill>
                <a:effectLst/>
                <a:latin typeface="Arial" panose="020B0604020202020204" pitchFamily="34" charset="0"/>
                <a:ea typeface="+mn-ea"/>
                <a:cs typeface="+mn-cs"/>
              </a:rPr>
              <a:t>We allow customers to get access to their data where and when they want it.   </a:t>
            </a:r>
            <a:r>
              <a:rPr lang="en-US" sz="1200" b="0" i="0" kern="1200" dirty="0">
                <a:solidFill>
                  <a:schemeClr val="tx1"/>
                </a:solidFill>
                <a:effectLst/>
                <a:latin typeface="Arial" panose="020B0604020202020204" pitchFamily="34" charset="0"/>
                <a:ea typeface="+mn-ea"/>
                <a:cs typeface="+mn-cs"/>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Arial" panose="020B0604020202020204" pitchFamily="34" charset="0"/>
                <a:ea typeface="+mn-ea"/>
                <a:cs typeface="+mn-cs"/>
              </a:rPr>
              <a:t>We do this at scale for the worlds largest and most complex environments, </a:t>
            </a:r>
            <a:r>
              <a:rPr lang="en-US" sz="1200" b="0" i="0" kern="1200" dirty="0">
                <a:solidFill>
                  <a:schemeClr val="tx1"/>
                </a:solidFill>
                <a:effectLst/>
                <a:latin typeface="Arial" panose="020B0604020202020204" pitchFamily="34" charset="0"/>
                <a:ea typeface="+mn-ea"/>
                <a:cs typeface="+mn-cs"/>
              </a:rPr>
              <a:t>​</a:t>
            </a:r>
            <a:r>
              <a:rPr lang="en-US" sz="1200" b="0" i="0" u="none" strike="noStrike" kern="1200" dirty="0">
                <a:solidFill>
                  <a:schemeClr val="tx1"/>
                </a:solidFill>
                <a:effectLst/>
                <a:latin typeface="Arial" panose="020B0604020202020204" pitchFamily="34" charset="0"/>
                <a:ea typeface="+mn-ea"/>
                <a:cs typeface="+mn-cs"/>
              </a:rPr>
              <a:t>including 95% of the Fortune 100.</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Arial" panose="020B0604020202020204" pitchFamily="34" charset="0"/>
                <a:ea typeface="+mn-ea"/>
                <a:cs typeface="+mn-cs"/>
              </a:rPr>
              <a:t>For decades, Veritas has been leading in data protection, and no company in the industry can match this record.</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Arial" panose="020B0604020202020204" pitchFamily="34" charset="0"/>
                <a:ea typeface="+mn-ea"/>
                <a:cs typeface="+mn-cs"/>
              </a:rPr>
              <a:t>17x leader in Gartner’s Magic Quadrant, </a:t>
            </a:r>
            <a:r>
              <a:rPr lang="en-US" sz="1200" b="0" i="0" u="none" strike="noStrike" kern="1200">
                <a:solidFill>
                  <a:schemeClr val="tx1"/>
                </a:solidFill>
                <a:effectLst/>
                <a:latin typeface="Arial" panose="020B0604020202020204" pitchFamily="34" charset="0"/>
                <a:ea typeface="+mn-ea"/>
                <a:cs typeface="+mn-cs"/>
              </a:rPr>
              <a:t>over 2,000 </a:t>
            </a:r>
            <a:r>
              <a:rPr lang="en-US" sz="1200" b="0" i="0" u="none" strike="noStrike" kern="1200" dirty="0">
                <a:solidFill>
                  <a:schemeClr val="tx1"/>
                </a:solidFill>
                <a:effectLst/>
                <a:latin typeface="Arial" panose="020B0604020202020204" pitchFamily="34" charset="0"/>
                <a:ea typeface="+mn-ea"/>
                <a:cs typeface="+mn-cs"/>
              </a:rPr>
              <a:t>global patents and over 100 exabytes under management.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Arial" panose="020B0604020202020204" pitchFamily="34" charset="0"/>
                <a:ea typeface="+mn-ea"/>
                <a:cs typeface="+mn-cs"/>
              </a:rPr>
              <a:t>We protect the world’s most important asset—data.</a:t>
            </a:r>
            <a:endParaRPr lang="en-US" sz="1200" b="0" i="0" kern="1200" dirty="0">
              <a:solidFill>
                <a:schemeClr val="tx1"/>
              </a:solidFill>
              <a:effectLst/>
              <a:latin typeface="Arial" panose="020B0604020202020204" pitchFamily="34" charset="0"/>
              <a:ea typeface="+mn-ea"/>
              <a:cs typeface="+mn-cs"/>
            </a:endParaRPr>
          </a:p>
        </p:txBody>
      </p:sp>
      <p:sp>
        <p:nvSpPr>
          <p:cNvPr id="4" name="Slide Number Placeholder 3"/>
          <p:cNvSpPr>
            <a:spLocks noGrp="1"/>
          </p:cNvSpPr>
          <p:nvPr>
            <p:ph type="sldNum" sz="quarter" idx="5"/>
          </p:nvPr>
        </p:nvSpPr>
        <p:spPr/>
        <p:txBody>
          <a:bodyPr/>
          <a:lstStyle/>
          <a:p>
            <a:fld id="{3A37E0A3-ED73-4340-AE78-6A69A316340F}" type="slidenum">
              <a:rPr lang="en-US" smtClean="0"/>
              <a:t>31</a:t>
            </a:fld>
            <a:endParaRPr lang="en-US"/>
          </a:p>
        </p:txBody>
      </p:sp>
    </p:spTree>
    <p:extLst>
      <p:ext uri="{BB962C8B-B14F-4D97-AF65-F5344CB8AC3E}">
        <p14:creationId xmlns:p14="http://schemas.microsoft.com/office/powerpoint/2010/main" val="3774640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Veritas is a leader in the Data Compliance and Governance space, offering complete end-to-end electronic communication surveillance and eDiscovery in one simple solution.</a:t>
            </a:r>
          </a:p>
        </p:txBody>
      </p:sp>
      <p:sp>
        <p:nvSpPr>
          <p:cNvPr id="4" name="Slide Number Placeholder 3"/>
          <p:cNvSpPr>
            <a:spLocks noGrp="1"/>
          </p:cNvSpPr>
          <p:nvPr>
            <p:ph type="sldNum" sz="quarter" idx="5"/>
          </p:nvPr>
        </p:nvSpPr>
        <p:spPr/>
        <p:txBody>
          <a:bodyPr/>
          <a:lstStyle/>
          <a:p>
            <a:fld id="{3A37E0A3-ED73-4340-AE78-6A69A316340F}" type="slidenum">
              <a:rPr lang="en-US" smtClean="0"/>
              <a:t>33</a:t>
            </a:fld>
            <a:endParaRPr lang="en-US"/>
          </a:p>
        </p:txBody>
      </p:sp>
    </p:spTree>
    <p:extLst>
      <p:ext uri="{BB962C8B-B14F-4D97-AF65-F5344CB8AC3E}">
        <p14:creationId xmlns:p14="http://schemas.microsoft.com/office/powerpoint/2010/main" val="37044281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a:extLst>
            <a:ext uri="{FF2B5EF4-FFF2-40B4-BE49-F238E27FC236}">
              <a16:creationId xmlns:a16="http://schemas.microsoft.com/office/drawing/2014/main" id="{AACE99E9-2A29-B68D-B3E3-7C1680754BC7}"/>
            </a:ext>
          </a:extLst>
        </p:cNvPr>
        <p:cNvGrpSpPr/>
        <p:nvPr/>
      </p:nvGrpSpPr>
      <p:grpSpPr>
        <a:xfrm>
          <a:off x="0" y="0"/>
          <a:ext cx="0" cy="0"/>
          <a:chOff x="0" y="0"/>
          <a:chExt cx="0" cy="0"/>
        </a:xfrm>
      </p:grpSpPr>
      <p:sp>
        <p:nvSpPr>
          <p:cNvPr id="496" name="Google Shape;496;g265985e3d8f_0_1787:notes">
            <a:extLst>
              <a:ext uri="{FF2B5EF4-FFF2-40B4-BE49-F238E27FC236}">
                <a16:creationId xmlns:a16="http://schemas.microsoft.com/office/drawing/2014/main" id="{F5A23126-B664-563E-9269-8E01687E6A4D}"/>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Veritas + Cohesity, Creating the Leading AI-Powered Data Security and Management Company</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342900" marR="0" lvl="0" indent="-342900">
              <a:spcBef>
                <a:spcPts val="0"/>
              </a:spcBef>
              <a:spcAft>
                <a:spcPts val="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 all heard that Veritas and Cohesity are merging in February, creating the biggest data protection company in the industry. While many teams have been working to prepare for the eventual close, now is a good time to show you a sneak peek at coming attractions in the product space. </a:t>
            </a:r>
          </a:p>
          <a:p>
            <a:pPr marL="342900" marR="0" lvl="0" indent="-342900">
              <a:spcBef>
                <a:spcPts val="0"/>
              </a:spcBef>
              <a:spcAft>
                <a:spcPts val="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But before we do, let’s address the critical questions we hear from employees, customers, and partners.</a:t>
            </a:r>
          </a:p>
          <a:p>
            <a:pPr marL="342900" marR="0" lvl="0" indent="-342900">
              <a:spcBef>
                <a:spcPts val="0"/>
              </a:spcBef>
              <a:spcAft>
                <a:spcPts val="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Question #1: After the merger, will NetBackup and appliances be available? Absolutely, yes, we have a strong roadmap, and the products will continue to be available on day one and importantly continue to be improved for years to come.</a:t>
            </a:r>
          </a:p>
          <a:p>
            <a:pPr marL="342900" marR="0" lvl="0" indent="-342900">
              <a:spcBef>
                <a:spcPts val="0"/>
              </a:spcBef>
              <a:spcAft>
                <a:spcPts val="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Question #2: After the merger, will customers be forced to migrate to Data Protect? Absolutely not. We’ll have two separate products NetBackup with Appliances and Data Protect. We’ll work hard to bring new functionality to both products and help you integrate best-of-breed functionality; there are no forced migrations. The enterprise needs stability, and we’ll deliver that without interruption. </a:t>
            </a:r>
          </a:p>
          <a:p>
            <a:pPr marL="0" lvl="0" indent="0" algn="l" rtl="0">
              <a:lnSpc>
                <a:spcPct val="100000"/>
              </a:lnSpc>
              <a:spcBef>
                <a:spcPts val="0"/>
              </a:spcBef>
              <a:spcAft>
                <a:spcPts val="0"/>
              </a:spcAft>
              <a:buClr>
                <a:schemeClr val="dk1"/>
              </a:buClr>
              <a:buSzPts val="1400"/>
              <a:buFont typeface="Proxima Nova"/>
              <a:buNone/>
            </a:pPr>
            <a:endParaRPr dirty="0"/>
          </a:p>
        </p:txBody>
      </p:sp>
      <p:sp>
        <p:nvSpPr>
          <p:cNvPr id="497" name="Google Shape;497;g265985e3d8f_0_1787:notes">
            <a:extLst>
              <a:ext uri="{FF2B5EF4-FFF2-40B4-BE49-F238E27FC236}">
                <a16:creationId xmlns:a16="http://schemas.microsoft.com/office/drawing/2014/main" id="{689A22F2-209A-59CB-61FF-A26A8FCB83C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600119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a:extLst>
            <a:ext uri="{FF2B5EF4-FFF2-40B4-BE49-F238E27FC236}">
              <a16:creationId xmlns:a16="http://schemas.microsoft.com/office/drawing/2014/main" id="{4785DCA4-5B9E-E40E-7B27-8E56D26FB65F}"/>
            </a:ext>
          </a:extLst>
        </p:cNvPr>
        <p:cNvGrpSpPr/>
        <p:nvPr/>
      </p:nvGrpSpPr>
      <p:grpSpPr>
        <a:xfrm>
          <a:off x="0" y="0"/>
          <a:ext cx="0" cy="0"/>
          <a:chOff x="0" y="0"/>
          <a:chExt cx="0" cy="0"/>
        </a:xfrm>
      </p:grpSpPr>
      <p:sp>
        <p:nvSpPr>
          <p:cNvPr id="496" name="Google Shape;496;g265985e3d8f_0_1787:notes">
            <a:extLst>
              <a:ext uri="{FF2B5EF4-FFF2-40B4-BE49-F238E27FC236}">
                <a16:creationId xmlns:a16="http://schemas.microsoft.com/office/drawing/2014/main" id="{63999561-8B90-66AC-D44F-4C45E0E04891}"/>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Veritas + Cohesity, Creating the Leading AI-Powered Data Security and Management Company</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342900" marR="0" lvl="0" indent="-342900">
              <a:spcBef>
                <a:spcPts val="0"/>
              </a:spcBef>
              <a:spcAft>
                <a:spcPts val="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 all heard that Veritas and Cohesity are merging in February, creating the biggest data protection company in the industry. While many teams have been working to prepare for the eventual close, now is a good time to show you a sneak peek at coming attractions in the product space. </a:t>
            </a:r>
          </a:p>
          <a:p>
            <a:pPr marL="342900" marR="0" lvl="0" indent="-342900">
              <a:spcBef>
                <a:spcPts val="0"/>
              </a:spcBef>
              <a:spcAft>
                <a:spcPts val="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But before we do, let’s address the critical questions we hear from employees, customers, and partners.</a:t>
            </a:r>
          </a:p>
          <a:p>
            <a:pPr marL="342900" marR="0" lvl="0" indent="-342900">
              <a:spcBef>
                <a:spcPts val="0"/>
              </a:spcBef>
              <a:spcAft>
                <a:spcPts val="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Question #1: After the merger, will NetBackup and appliances be available? Absolutely, yes, we have a strong roadmap, and the products will continue to be available on day one and importantly continue to be improved for years to come.</a:t>
            </a:r>
          </a:p>
          <a:p>
            <a:pPr marL="342900" marR="0" lvl="0" indent="-342900">
              <a:spcBef>
                <a:spcPts val="0"/>
              </a:spcBef>
              <a:spcAft>
                <a:spcPts val="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Question #2: After the merger, will customers be forced to migrate to Data Protect? Absolutely not. We’ll have two separate products NetBackup with Appliances and Data Protect. We’ll work hard to bring new functionality to both products and help you integrate best-of-breed functionality; there are no forced migrations. The enterprise needs stability, and we’ll deliver that without interruption. </a:t>
            </a:r>
          </a:p>
          <a:p>
            <a:pPr marL="0" lvl="0" indent="0" algn="l" rtl="0">
              <a:lnSpc>
                <a:spcPct val="100000"/>
              </a:lnSpc>
              <a:spcBef>
                <a:spcPts val="0"/>
              </a:spcBef>
              <a:spcAft>
                <a:spcPts val="0"/>
              </a:spcAft>
              <a:buClr>
                <a:schemeClr val="dk1"/>
              </a:buClr>
              <a:buSzPts val="1400"/>
              <a:buFont typeface="Proxima Nova"/>
              <a:buNone/>
            </a:pPr>
            <a:endParaRPr dirty="0"/>
          </a:p>
        </p:txBody>
      </p:sp>
      <p:sp>
        <p:nvSpPr>
          <p:cNvPr id="497" name="Google Shape;497;g265985e3d8f_0_1787:notes">
            <a:extLst>
              <a:ext uri="{FF2B5EF4-FFF2-40B4-BE49-F238E27FC236}">
                <a16:creationId xmlns:a16="http://schemas.microsoft.com/office/drawing/2014/main" id="{66628726-337D-9125-9F77-C495ADD5394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7587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Arial" panose="020B0604020202020204" pitchFamily="34" charset="0"/>
              </a:rPr>
              <a:t>They are now going after the “soft targets” i.e. you and your people, to steal or otherwise gain access to credentials: social engineering like AI-powered Phishing and Vishing, Deepfakes </a:t>
            </a:r>
            <a:r>
              <a:rPr lang="en-US" sz="1200" kern="100" dirty="0" err="1">
                <a:effectLst/>
                <a:latin typeface="Calibri" panose="020F0502020204030204" pitchFamily="34" charset="0"/>
                <a:ea typeface="Calibri" panose="020F0502020204030204" pitchFamily="34" charset="0"/>
                <a:cs typeface="Arial" panose="020B0604020202020204" pitchFamily="34" charset="0"/>
              </a:rPr>
              <a:t>etc</a:t>
            </a:r>
            <a:r>
              <a:rPr lang="en-US" sz="1200" kern="100" dirty="0">
                <a:effectLst/>
                <a:latin typeface="Calibri" panose="020F050202020403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Arial" panose="020B0604020202020204" pitchFamily="34" charset="0"/>
              </a:rPr>
              <a:t>And they’re taking advantage of MFA fatigue, disgruntled insiders, etc. –  whereas we know, the admin population is likely already over-stressed and under -skilled (45% lack security skills, 29% lack data protection skills).</a:t>
            </a:r>
          </a:p>
          <a:p>
            <a:pPr marL="0" marR="0">
              <a:spcBef>
                <a:spcPts val="0"/>
              </a:spcBef>
              <a:spcAft>
                <a:spcPts val="0"/>
              </a:spcAft>
            </a:pPr>
            <a:r>
              <a:rPr lang="en-US" sz="1200" kern="100" dirty="0">
                <a:effectLst/>
                <a:latin typeface="Calibri" panose="020F0502020204030204" pitchFamily="34" charset="0"/>
                <a:ea typeface="Calibri" panose="020F0502020204030204" pitchFamily="34" charset="0"/>
                <a:cs typeface="Arial" panose="020B0604020202020204" pitchFamily="34" charset="0"/>
              </a:rPr>
              <a:t>https://</a:t>
            </a:r>
            <a:r>
              <a:rPr lang="en-US" sz="1200" kern="100" dirty="0" err="1">
                <a:effectLst/>
                <a:latin typeface="Calibri" panose="020F0502020204030204" pitchFamily="34" charset="0"/>
                <a:ea typeface="Calibri" panose="020F0502020204030204" pitchFamily="34" charset="0"/>
                <a:cs typeface="Arial" panose="020B0604020202020204" pitchFamily="34" charset="0"/>
              </a:rPr>
              <a:t>www.verizon.com</a:t>
            </a:r>
            <a:r>
              <a:rPr lang="en-US" sz="1200" kern="100" dirty="0">
                <a:effectLst/>
                <a:latin typeface="Calibri" panose="020F0502020204030204" pitchFamily="34" charset="0"/>
                <a:ea typeface="Calibri" panose="020F0502020204030204" pitchFamily="34" charset="0"/>
                <a:cs typeface="Arial" panose="020B0604020202020204" pitchFamily="34" charset="0"/>
              </a:rPr>
              <a:t>/business/resources/reports/</a:t>
            </a:r>
            <a:r>
              <a:rPr lang="en-US" sz="1200" kern="100" dirty="0" err="1">
                <a:effectLst/>
                <a:latin typeface="Calibri" panose="020F0502020204030204" pitchFamily="34" charset="0"/>
                <a:ea typeface="Calibri" panose="020F0502020204030204" pitchFamily="34" charset="0"/>
                <a:cs typeface="Arial" panose="020B0604020202020204" pitchFamily="34" charset="0"/>
              </a:rPr>
              <a:t>dbir</a:t>
            </a:r>
            <a:r>
              <a:rPr lang="en-US" sz="1200" kern="100" dirty="0">
                <a:effectLst/>
                <a:latin typeface="Calibri" panose="020F0502020204030204" pitchFamily="34" charset="0"/>
                <a:ea typeface="Calibri" panose="020F0502020204030204" pitchFamily="34" charset="0"/>
                <a:cs typeface="Arial" panose="020B0604020202020204" pitchFamily="34" charset="0"/>
              </a:rPr>
              <a:t>/</a:t>
            </a:r>
          </a:p>
          <a:p>
            <a:pPr marL="0" marR="0">
              <a:spcBef>
                <a:spcPts val="0"/>
              </a:spcBef>
              <a:spcAft>
                <a:spcPts val="0"/>
              </a:spcAft>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A37E0A3-ED73-4340-AE78-6A69A316340F}" type="slidenum">
              <a:rPr lang="en-US" smtClean="0"/>
              <a:t>5</a:t>
            </a:fld>
            <a:endParaRPr lang="en-US" dirty="0"/>
          </a:p>
        </p:txBody>
      </p:sp>
    </p:spTree>
    <p:extLst>
      <p:ext uri="{BB962C8B-B14F-4D97-AF65-F5344CB8AC3E}">
        <p14:creationId xmlns:p14="http://schemas.microsoft.com/office/powerpoint/2010/main" val="1370499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ptos" panose="020B0004020202020204" pitchFamily="34" charset="0"/>
                <a:ea typeface="Aptos" panose="020B0004020202020204" pitchFamily="34" charset="0"/>
                <a:cs typeface="Times New Roman" panose="02020603050405020304" pitchFamily="18" charset="0"/>
              </a:rPr>
              <a:t>For example, just recently we released the industry’s first self-defending data protection solution that uses AI to detect admin behavior anomalies and automatically adjust the MPA and MFA settings before allowing critical data access. And now we’re expanding on those capabilities with more cyber resilience innovations that make cyber resilience simpler, smarter, and recoveries faster.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7E0A3-ED73-4340-AE78-6A69A316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833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So what has changed since we talked about how threat actors have evolved? </a:t>
            </a:r>
          </a:p>
          <a:p>
            <a:pPr marL="171450" indent="-171450">
              <a:buFontTx/>
              <a:buChar char="-"/>
            </a:pPr>
            <a:r>
              <a:rPr lang="en-US" dirty="0"/>
              <a:t>Short answer: Cyber outages are inevitable, putting greater emphasis on the ability to recover because downtime is just too expensive. </a:t>
            </a:r>
          </a:p>
          <a:p>
            <a:pPr marL="0" indent="0">
              <a:buFontTx/>
              <a:buNone/>
            </a:pPr>
            <a:endParaRPr lang="en-US" dirty="0"/>
          </a:p>
          <a:p>
            <a:pPr marL="0" indent="0">
              <a:buFontTx/>
              <a:buNone/>
            </a:pPr>
            <a:r>
              <a:rPr lang="en-US" dirty="0"/>
              <a:t>The avg. downtime from cyber outage is 19 days. This is just to restore service. Other reports take into consideration all the clean-up tasks and process changes to be defined and implemented as part of the recovery timeframe. According to an IBM report, factoring all these in could make the full recovery take ~73 days. </a:t>
            </a:r>
          </a:p>
          <a:p>
            <a:pPr marL="0" indent="0">
              <a:buFontTx/>
              <a:buNone/>
            </a:pPr>
            <a:endParaRPr lang="en-US" dirty="0"/>
          </a:p>
          <a:p>
            <a:pPr marL="0" indent="0">
              <a:buFontTx/>
              <a:buNone/>
            </a:pPr>
            <a:r>
              <a:rPr lang="en-US" dirty="0"/>
              <a:t>Meanwhile, the number of orgs who claim they can recover within a month has dropped by 1/3</a:t>
            </a:r>
            <a:r>
              <a:rPr lang="en-US" baseline="30000" dirty="0"/>
              <a:t>rd</a:t>
            </a:r>
            <a:r>
              <a:rPr lang="en-US" dirty="0"/>
              <a:t> and the cost / incident has gone up 95%</a:t>
            </a:r>
          </a:p>
          <a:p>
            <a:pPr marL="0" indent="0">
              <a:buFontTx/>
              <a:buNone/>
            </a:pPr>
            <a:endParaRPr lang="en-US" dirty="0"/>
          </a:p>
          <a:p>
            <a:pPr marL="0" indent="0">
              <a:buFontTx/>
              <a:buNone/>
            </a:pPr>
            <a:endParaRPr lang="en-US" dirty="0"/>
          </a:p>
          <a:p>
            <a:pPr marL="0" indent="0">
              <a:buFontTx/>
              <a:buNone/>
            </a:pP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7E0A3-ED73-4340-AE78-6A69A316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8458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ptos" panose="020B0004020202020204" pitchFamily="34" charset="0"/>
                <a:ea typeface="Aptos" panose="020B0004020202020204" pitchFamily="34" charset="0"/>
                <a:cs typeface="Times New Roman" panose="02020603050405020304" pitchFamily="18" charset="0"/>
              </a:rPr>
              <a:t>Veritas cyber resilience solutions help organizations secure data from attacks with intelligent automation that simplifies operations while enabling quick and confident cyber recoveries. The fundamentals of the NIST framework’s Detect, Protect, Identify, Recover, and Respond have not changed. </a:t>
            </a:r>
          </a:p>
          <a:p>
            <a:endParaRPr lang="en-US" sz="1200" dirty="0">
              <a:effectLst/>
              <a:latin typeface="Aptos" panose="020B0004020202020204" pitchFamily="34" charset="0"/>
              <a:cs typeface="Times New Roman" panose="02020603050405020304" pitchFamily="18" charset="0"/>
            </a:endParaRPr>
          </a:p>
          <a:p>
            <a:r>
              <a:rPr lang="en-US" sz="1200" dirty="0">
                <a:effectLst/>
                <a:latin typeface="Aptos" panose="020B0004020202020204" pitchFamily="34" charset="0"/>
                <a:ea typeface="Aptos" panose="020B0004020202020204" pitchFamily="34" charset="0"/>
                <a:cs typeface="Times New Roman" panose="02020603050405020304" pitchFamily="18" charset="0"/>
              </a:rPr>
              <a:t>At Veritas, we have a keen focus on how to do this at scale in a way that is simpler, smarter, and faster.</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A37E0A3-ED73-4340-AE78-6A69A316340F}" type="slidenum">
              <a:rPr lang="en-US" smtClean="0"/>
              <a:t>8</a:t>
            </a:fld>
            <a:endParaRPr lang="en-US" dirty="0"/>
          </a:p>
        </p:txBody>
      </p:sp>
    </p:spTree>
    <p:extLst>
      <p:ext uri="{BB962C8B-B14F-4D97-AF65-F5344CB8AC3E}">
        <p14:creationId xmlns:p14="http://schemas.microsoft.com/office/powerpoint/2010/main" val="28924834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continue to deliver a number of new innovations that make cyber resilience simpler, smarter, and faster. </a:t>
            </a:r>
          </a:p>
          <a:p>
            <a:endParaRPr lang="en-US" dirty="0"/>
          </a:p>
          <a:p>
            <a:r>
              <a:rPr lang="en-US" dirty="0"/>
              <a:t>This is not an exhaustive list but should give the audience an idea of the breadth of capabilities we’re delivering. </a:t>
            </a:r>
          </a:p>
          <a:p>
            <a:endParaRPr lang="en-US" dirty="0"/>
          </a:p>
          <a:p>
            <a:r>
              <a:rPr lang="en-US" dirty="0"/>
              <a:t>Items in red will be showcased in following slides. </a:t>
            </a:r>
          </a:p>
          <a:p>
            <a:endParaRPr lang="en-US" dirty="0"/>
          </a:p>
        </p:txBody>
      </p:sp>
      <p:sp>
        <p:nvSpPr>
          <p:cNvPr id="4" name="Slide Number Placeholder 3"/>
          <p:cNvSpPr>
            <a:spLocks noGrp="1"/>
          </p:cNvSpPr>
          <p:nvPr>
            <p:ph type="sldNum" sz="quarter" idx="5"/>
          </p:nvPr>
        </p:nvSpPr>
        <p:spPr/>
        <p:txBody>
          <a:bodyPr/>
          <a:lstStyle/>
          <a:p>
            <a:fld id="{3A37E0A3-ED73-4340-AE78-6A69A316340F}" type="slidenum">
              <a:rPr lang="en-US" smtClean="0"/>
              <a:t>9</a:t>
            </a:fld>
            <a:endParaRPr lang="en-US" dirty="0"/>
          </a:p>
        </p:txBody>
      </p:sp>
    </p:spTree>
    <p:extLst>
      <p:ext uri="{BB962C8B-B14F-4D97-AF65-F5344CB8AC3E}">
        <p14:creationId xmlns:p14="http://schemas.microsoft.com/office/powerpoint/2010/main" val="3865583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AB2328"/>
              </a:buClr>
              <a:buSzTx/>
              <a:buFontTx/>
              <a:buNone/>
              <a:tabLst/>
              <a:defRPr/>
            </a:pPr>
            <a:r>
              <a:rPr kumimoji="0" lang="en-US" sz="1400" b="0" i="0" u="none" strike="noStrike" kern="1200" cap="none" spc="0" normalizeH="0" baseline="0" noProof="0" dirty="0">
                <a:ln>
                  <a:noFill/>
                </a:ln>
                <a:solidFill>
                  <a:srgbClr val="D31D24"/>
                </a:solidFill>
                <a:effectLst/>
                <a:uLnTx/>
                <a:uFillTx/>
                <a:latin typeface="Arial" panose="020B0604020202020204"/>
                <a:ea typeface="+mn-ea"/>
                <a:cs typeface="+mn-cs"/>
              </a:rPr>
              <a:t>While intelligent automation plays a big role in simplifying operations, the first place people look is at the UI. </a:t>
            </a:r>
          </a:p>
          <a:p>
            <a:pPr marL="285750" marR="0" lvl="0" indent="-285750" algn="l" defTabSz="914400" rtl="0" eaLnBrk="1" fontAlgn="auto" latinLnBrk="0" hangingPunct="1">
              <a:lnSpc>
                <a:spcPct val="100000"/>
              </a:lnSpc>
              <a:spcBef>
                <a:spcPts val="0"/>
              </a:spcBef>
              <a:spcAft>
                <a:spcPts val="0"/>
              </a:spcAft>
              <a:buClr>
                <a:srgbClr val="AB2328"/>
              </a:buClr>
              <a:buSzTx/>
              <a:buFontTx/>
              <a:buChar char="-"/>
              <a:tabLst/>
              <a:defRPr/>
            </a:pPr>
            <a:r>
              <a:rPr kumimoji="0" lang="en-US" sz="1400" b="0" i="0" u="none" strike="noStrike" kern="1200" cap="none" spc="0" normalizeH="0" baseline="0" noProof="0" dirty="0">
                <a:ln>
                  <a:noFill/>
                </a:ln>
                <a:solidFill>
                  <a:srgbClr val="D31D24"/>
                </a:solidFill>
                <a:effectLst/>
                <a:uLnTx/>
                <a:uFillTx/>
                <a:latin typeface="Arial" panose="020B0604020202020204"/>
                <a:ea typeface="+mn-ea"/>
                <a:cs typeface="+mn-cs"/>
              </a:rPr>
              <a:t>The latest release of Alta View shows a modernized and intuitive design that makes it easier for users to:</a:t>
            </a:r>
          </a:p>
          <a:p>
            <a:pPr marL="742950" marR="0" lvl="1" indent="-285750" algn="l" defTabSz="914400" rtl="0" eaLnBrk="1" fontAlgn="auto" latinLnBrk="0" hangingPunct="1">
              <a:lnSpc>
                <a:spcPct val="100000"/>
              </a:lnSpc>
              <a:spcBef>
                <a:spcPts val="0"/>
              </a:spcBef>
              <a:spcAft>
                <a:spcPts val="0"/>
              </a:spcAft>
              <a:buClr>
                <a:srgbClr val="AB2328"/>
              </a:buClr>
              <a:buSzTx/>
              <a:buFontTx/>
              <a:buChar char="-"/>
              <a:tabLst/>
              <a:defRPr/>
            </a:pPr>
            <a:r>
              <a:rPr kumimoji="0" lang="en-US" sz="1400" b="0" i="0" u="none" strike="noStrike" kern="1200" cap="none" spc="0" normalizeH="0" baseline="0" noProof="0" dirty="0">
                <a:ln>
                  <a:noFill/>
                </a:ln>
                <a:solidFill>
                  <a:srgbClr val="D31D24"/>
                </a:solidFill>
                <a:effectLst/>
                <a:uLnTx/>
                <a:uFillTx/>
                <a:latin typeface="Arial" panose="020B0604020202020204"/>
                <a:ea typeface="+mn-ea"/>
                <a:cs typeface="+mn-cs"/>
              </a:rPr>
              <a:t>Quickly find and act on the info they need</a:t>
            </a:r>
          </a:p>
          <a:p>
            <a:pPr marL="742950" marR="0" lvl="1" indent="-285750" algn="l" defTabSz="914400" rtl="0" eaLnBrk="1" fontAlgn="auto" latinLnBrk="0" hangingPunct="1">
              <a:lnSpc>
                <a:spcPct val="100000"/>
              </a:lnSpc>
              <a:spcBef>
                <a:spcPts val="0"/>
              </a:spcBef>
              <a:spcAft>
                <a:spcPts val="0"/>
              </a:spcAft>
              <a:buClr>
                <a:srgbClr val="AB2328"/>
              </a:buClr>
              <a:buSzTx/>
              <a:buFontTx/>
              <a:buChar char="-"/>
              <a:tabLst/>
              <a:defRPr/>
            </a:pPr>
            <a:r>
              <a:rPr kumimoji="0" lang="en-US" sz="1400" b="0" i="0" u="none" strike="noStrike" kern="1200" cap="none" spc="0" normalizeH="0" baseline="0" noProof="0" dirty="0">
                <a:ln>
                  <a:noFill/>
                </a:ln>
                <a:solidFill>
                  <a:srgbClr val="D31D24"/>
                </a:solidFill>
                <a:effectLst/>
                <a:uLnTx/>
                <a:uFillTx/>
                <a:latin typeface="Arial" panose="020B0604020202020204"/>
                <a:ea typeface="+mn-ea"/>
                <a:cs typeface="+mn-cs"/>
              </a:rPr>
              <a:t>See vulnerabilities at a glance</a:t>
            </a:r>
          </a:p>
          <a:p>
            <a:pPr marL="742950" marR="0" lvl="1" indent="-285750" algn="l" defTabSz="914400" rtl="0" eaLnBrk="1" fontAlgn="auto" latinLnBrk="0" hangingPunct="1">
              <a:lnSpc>
                <a:spcPct val="100000"/>
              </a:lnSpc>
              <a:spcBef>
                <a:spcPts val="0"/>
              </a:spcBef>
              <a:spcAft>
                <a:spcPts val="0"/>
              </a:spcAft>
              <a:buClr>
                <a:srgbClr val="AB2328"/>
              </a:buClr>
              <a:buSzTx/>
              <a:buFontTx/>
              <a:buChar char="-"/>
              <a:tabLst/>
              <a:defRPr/>
            </a:pPr>
            <a:r>
              <a:rPr kumimoji="0" lang="en-US" sz="1400" b="0" i="0" u="none" strike="noStrike" kern="1200" cap="none" spc="0" normalizeH="0" baseline="0" noProof="0" dirty="0">
                <a:ln>
                  <a:noFill/>
                </a:ln>
                <a:solidFill>
                  <a:srgbClr val="D31D24"/>
                </a:solidFill>
                <a:effectLst/>
                <a:uLnTx/>
                <a:uFillTx/>
                <a:latin typeface="Arial" panose="020B0604020202020204"/>
                <a:ea typeface="+mn-ea"/>
                <a:cs typeface="+mn-cs"/>
              </a:rPr>
              <a:t>Access Alta Copilot for </a:t>
            </a:r>
            <a:r>
              <a:rPr kumimoji="0" lang="en-US" sz="1400" b="0" i="0" u="none" strike="noStrike" kern="1200" cap="none" spc="0" normalizeH="0" baseline="0" noProof="0" dirty="0" err="1">
                <a:ln>
                  <a:noFill/>
                </a:ln>
                <a:solidFill>
                  <a:srgbClr val="D31D24"/>
                </a:solidFill>
                <a:effectLst/>
                <a:uLnTx/>
                <a:uFillTx/>
                <a:latin typeface="Arial" panose="020B0604020202020204"/>
                <a:ea typeface="+mn-ea"/>
                <a:cs typeface="+mn-cs"/>
              </a:rPr>
              <a:t>GenAI</a:t>
            </a:r>
            <a:r>
              <a:rPr kumimoji="0" lang="en-US" sz="1400" b="0" i="0" u="none" strike="noStrike" kern="1200" cap="none" spc="0" normalizeH="0" baseline="0" noProof="0" dirty="0">
                <a:ln>
                  <a:noFill/>
                </a:ln>
                <a:solidFill>
                  <a:srgbClr val="D31D24"/>
                </a:solidFill>
                <a:effectLst/>
                <a:uLnTx/>
                <a:uFillTx/>
                <a:latin typeface="Arial" panose="020B0604020202020204"/>
                <a:ea typeface="+mn-ea"/>
                <a:cs typeface="+mn-cs"/>
              </a:rPr>
              <a:t>-powered operational assistance (more on this shortly)</a:t>
            </a:r>
          </a:p>
          <a:p>
            <a:pPr marL="0" marR="0" lvl="0" indent="0" algn="l" defTabSz="914400" rtl="0" eaLnBrk="1" fontAlgn="auto" latinLnBrk="0" hangingPunct="1">
              <a:lnSpc>
                <a:spcPct val="100000"/>
              </a:lnSpc>
              <a:spcBef>
                <a:spcPts val="0"/>
              </a:spcBef>
              <a:spcAft>
                <a:spcPts val="0"/>
              </a:spcAft>
              <a:buClr>
                <a:srgbClr val="AB2328"/>
              </a:buClr>
              <a:buSzTx/>
              <a:buFontTx/>
              <a:buNone/>
              <a:tabLst/>
              <a:defRPr/>
            </a:pPr>
            <a:endParaRPr kumimoji="0" lang="en-US" sz="1400" b="1" i="0" u="none" strike="noStrike" kern="1200" cap="none" spc="0" normalizeH="0" baseline="0" noProof="0" dirty="0">
              <a:ln>
                <a:noFill/>
              </a:ln>
              <a:solidFill>
                <a:srgbClr val="D31D24"/>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
                <a:srgbClr val="AB2328"/>
              </a:buClr>
              <a:buSzTx/>
              <a:buFontTx/>
              <a:buNone/>
              <a:tabLst/>
              <a:defRPr/>
            </a:pPr>
            <a:r>
              <a:rPr kumimoji="0" lang="en-US" sz="1400" b="1" i="0" u="none" strike="noStrike" kern="1200" cap="none" spc="0" normalizeH="0" baseline="0" noProof="0" dirty="0">
                <a:ln>
                  <a:noFill/>
                </a:ln>
                <a:solidFill>
                  <a:srgbClr val="D31D24"/>
                </a:solidFill>
                <a:effectLst/>
                <a:uLnTx/>
                <a:uFillTx/>
                <a:latin typeface="Arial" panose="020B0604020202020204"/>
                <a:ea typeface="+mn-ea"/>
                <a:cs typeface="+mn-cs"/>
              </a:rPr>
              <a:t>About</a:t>
            </a:r>
          </a:p>
          <a:p>
            <a:pPr marL="230188" marR="0" lvl="0" indent="-230188" algn="l" defTabSz="914400" rtl="0" eaLnBrk="1" fontAlgn="auto" latinLnBrk="0" hangingPunct="1">
              <a:lnSpc>
                <a:spcPct val="100000"/>
              </a:lnSpc>
              <a:spcBef>
                <a:spcPts val="600"/>
              </a:spcBef>
              <a:spcAft>
                <a:spcPts val="0"/>
              </a:spcAft>
              <a:buClr>
                <a:srgbClr val="D31D24"/>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The new design emphasizes simple, smart functionality. Dark and light mode options. </a:t>
            </a:r>
          </a:p>
          <a:p>
            <a:pPr marL="0" marR="0" lvl="0" indent="0" algn="l" defTabSz="914400" rtl="0" eaLnBrk="1" fontAlgn="auto" latinLnBrk="0" hangingPunct="1">
              <a:lnSpc>
                <a:spcPct val="100000"/>
              </a:lnSpc>
              <a:spcBef>
                <a:spcPts val="1200"/>
              </a:spcBef>
              <a:spcAft>
                <a:spcPts val="0"/>
              </a:spcAft>
              <a:buClr>
                <a:srgbClr val="D31D24"/>
              </a:buClr>
              <a:buSzTx/>
              <a:buFontTx/>
              <a:buNone/>
              <a:tabLst/>
              <a:defRPr/>
            </a:pPr>
            <a:r>
              <a:rPr kumimoji="0" lang="en-US" sz="1400" b="1" i="0" u="none" strike="noStrike" kern="1200" cap="none" spc="0" normalizeH="0" baseline="0" noProof="0" dirty="0">
                <a:ln>
                  <a:noFill/>
                </a:ln>
                <a:solidFill>
                  <a:srgbClr val="D31D24"/>
                </a:solidFill>
                <a:effectLst/>
                <a:uLnTx/>
                <a:uFillTx/>
                <a:latin typeface="Arial" panose="020B0604020202020204"/>
                <a:ea typeface="+mn-ea"/>
                <a:cs typeface="+mn-cs"/>
              </a:rPr>
              <a:t>What’s New</a:t>
            </a:r>
          </a:p>
          <a:p>
            <a:pPr marL="230188" marR="0" lvl="0" indent="-230188" algn="l" defTabSz="914400" rtl="0" eaLnBrk="1" fontAlgn="auto" latinLnBrk="0" hangingPunct="1">
              <a:lnSpc>
                <a:spcPct val="100000"/>
              </a:lnSpc>
              <a:spcBef>
                <a:spcPts val="600"/>
              </a:spcBef>
              <a:spcAft>
                <a:spcPts val="0"/>
              </a:spcAft>
              <a:buClr>
                <a:srgbClr val="D31D24"/>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Streamlined layout</a:t>
            </a:r>
          </a:p>
          <a:p>
            <a:pPr marL="230188" marR="0" lvl="0" indent="-230188" algn="l" defTabSz="914400" rtl="0" eaLnBrk="1" fontAlgn="auto" latinLnBrk="0" hangingPunct="1">
              <a:lnSpc>
                <a:spcPct val="100000"/>
              </a:lnSpc>
              <a:spcBef>
                <a:spcPts val="600"/>
              </a:spcBef>
              <a:spcAft>
                <a:spcPts val="0"/>
              </a:spcAft>
              <a:buClr>
                <a:srgbClr val="D31D24"/>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AI-powered insights</a:t>
            </a:r>
          </a:p>
          <a:p>
            <a:pPr marL="230188" marR="0" lvl="0" indent="-230188" algn="l" defTabSz="914400" rtl="0" eaLnBrk="1" fontAlgn="auto" latinLnBrk="0" hangingPunct="1">
              <a:lnSpc>
                <a:spcPct val="100000"/>
              </a:lnSpc>
              <a:spcBef>
                <a:spcPts val="600"/>
              </a:spcBef>
              <a:spcAft>
                <a:spcPts val="0"/>
              </a:spcAft>
              <a:buClr>
                <a:srgbClr val="D31D24"/>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Actionable intelligence</a:t>
            </a:r>
          </a:p>
          <a:p>
            <a:pPr marL="230188" marR="0" lvl="0" indent="-230188" algn="l" defTabSz="914400" rtl="0" eaLnBrk="1" fontAlgn="auto" latinLnBrk="0" hangingPunct="1">
              <a:lnSpc>
                <a:spcPct val="100000"/>
              </a:lnSpc>
              <a:spcBef>
                <a:spcPts val="600"/>
              </a:spcBef>
              <a:spcAft>
                <a:spcPts val="0"/>
              </a:spcAft>
              <a:buClr>
                <a:srgbClr val="D31D24"/>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Risk profile dashboard</a:t>
            </a:r>
          </a:p>
          <a:p>
            <a:pPr marL="0" marR="0" lvl="0" indent="0" algn="l" defTabSz="914400" rtl="0" eaLnBrk="1" fontAlgn="auto" latinLnBrk="0" hangingPunct="1">
              <a:lnSpc>
                <a:spcPct val="100000"/>
              </a:lnSpc>
              <a:spcBef>
                <a:spcPts val="1200"/>
              </a:spcBef>
              <a:spcAft>
                <a:spcPts val="0"/>
              </a:spcAft>
              <a:buClr>
                <a:srgbClr val="D31D24"/>
              </a:buClr>
              <a:buSzTx/>
              <a:buFontTx/>
              <a:buNone/>
              <a:tabLst/>
              <a:defRPr/>
            </a:pPr>
            <a:r>
              <a:rPr kumimoji="0" lang="en-US" sz="1400" b="1" i="0" u="none" strike="noStrike" kern="1200" cap="none" spc="0" normalizeH="0" baseline="0" noProof="0" dirty="0">
                <a:ln>
                  <a:noFill/>
                </a:ln>
                <a:solidFill>
                  <a:srgbClr val="D31D24"/>
                </a:solidFill>
                <a:effectLst/>
                <a:uLnTx/>
                <a:uFillTx/>
                <a:latin typeface="Arial" panose="020B0604020202020204"/>
                <a:ea typeface="+mn-ea"/>
                <a:cs typeface="+mn-cs"/>
              </a:rPr>
              <a:t>Customer Benefit</a:t>
            </a:r>
          </a:p>
          <a:p>
            <a:pPr marL="230188" marR="0" lvl="0" indent="-230188" algn="l" defTabSz="914400" rtl="0" eaLnBrk="1" fontAlgn="auto" latinLnBrk="0" hangingPunct="1">
              <a:lnSpc>
                <a:spcPct val="100000"/>
              </a:lnSpc>
              <a:spcBef>
                <a:spcPts val="600"/>
              </a:spcBef>
              <a:spcAft>
                <a:spcPts val="0"/>
              </a:spcAft>
              <a:buClr>
                <a:srgbClr val="D31D24"/>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182C34"/>
                </a:solidFill>
                <a:effectLst/>
                <a:uLnTx/>
                <a:uFillTx/>
                <a:latin typeface="Arial" panose="020B0604020202020204"/>
                <a:ea typeface="+mn-ea"/>
                <a:cs typeface="+mn-cs"/>
              </a:rPr>
              <a:t>Enhance efficiency</a:t>
            </a:r>
          </a:p>
          <a:p>
            <a:pPr marL="230188" marR="0" lvl="0" indent="-230188" algn="l" defTabSz="914400" rtl="0" eaLnBrk="1" fontAlgn="auto" latinLnBrk="0" hangingPunct="1">
              <a:lnSpc>
                <a:spcPct val="100000"/>
              </a:lnSpc>
              <a:spcBef>
                <a:spcPts val="600"/>
              </a:spcBef>
              <a:spcAft>
                <a:spcPts val="0"/>
              </a:spcAft>
              <a:buClr>
                <a:srgbClr val="D31D24"/>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182C34"/>
                </a:solidFill>
                <a:effectLst/>
                <a:uLnTx/>
                <a:uFillTx/>
                <a:latin typeface="Arial" panose="020B0604020202020204"/>
                <a:ea typeface="+mn-ea"/>
                <a:cs typeface="+mn-cs"/>
              </a:rPr>
              <a:t>Simplify data management</a:t>
            </a:r>
          </a:p>
          <a:p>
            <a:pPr marL="230188" marR="0" lvl="0" indent="-230188" algn="l" defTabSz="914400" rtl="0" eaLnBrk="1" fontAlgn="auto" latinLnBrk="0" hangingPunct="1">
              <a:lnSpc>
                <a:spcPct val="100000"/>
              </a:lnSpc>
              <a:spcBef>
                <a:spcPts val="600"/>
              </a:spcBef>
              <a:spcAft>
                <a:spcPts val="0"/>
              </a:spcAft>
              <a:buClr>
                <a:srgbClr val="D31D24"/>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182C34"/>
                </a:solidFill>
                <a:effectLst/>
                <a:uLnTx/>
                <a:uFillTx/>
                <a:latin typeface="Arial" panose="020B0604020202020204"/>
                <a:ea typeface="+mn-ea"/>
                <a:cs typeface="+mn-cs"/>
              </a:rPr>
              <a:t>Easy navigation through complex tasks</a:t>
            </a:r>
          </a:p>
          <a:p>
            <a:pPr marL="230188" marR="0" lvl="0" indent="-230188" algn="l" defTabSz="914400" rtl="0" eaLnBrk="1" fontAlgn="auto" latinLnBrk="0" hangingPunct="1">
              <a:lnSpc>
                <a:spcPct val="100000"/>
              </a:lnSpc>
              <a:spcBef>
                <a:spcPts val="600"/>
              </a:spcBef>
              <a:spcAft>
                <a:spcPts val="0"/>
              </a:spcAft>
              <a:buClr>
                <a:srgbClr val="D31D24"/>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182C34"/>
                </a:solidFill>
                <a:effectLst/>
                <a:uLnTx/>
                <a:uFillTx/>
                <a:latin typeface="Arial" panose="020B0604020202020204"/>
                <a:ea typeface="+mn-ea"/>
                <a:cs typeface="+mn-cs"/>
              </a:rPr>
              <a:t>Seasoned IT professionals and newcomers can effortlessly leverage Veritas Alta View’s powerful capabilities</a:t>
            </a:r>
          </a:p>
          <a:p>
            <a:endParaRPr lang="en-US" dirty="0"/>
          </a:p>
          <a:p>
            <a:endParaRPr lang="en-US" dirty="0"/>
          </a:p>
        </p:txBody>
      </p:sp>
      <p:sp>
        <p:nvSpPr>
          <p:cNvPr id="4" name="Slide Number Placeholder 3"/>
          <p:cNvSpPr>
            <a:spLocks noGrp="1"/>
          </p:cNvSpPr>
          <p:nvPr>
            <p:ph type="sldNum" sz="quarter" idx="5"/>
          </p:nvPr>
        </p:nvSpPr>
        <p:spPr/>
        <p:txBody>
          <a:bodyPr/>
          <a:lstStyle/>
          <a:p>
            <a:fld id="{3A37E0A3-ED73-4340-AE78-6A69A316340F}" type="slidenum">
              <a:rPr lang="en-US" smtClean="0"/>
              <a:t>11</a:t>
            </a:fld>
            <a:endParaRPr lang="en-US" dirty="0"/>
          </a:p>
        </p:txBody>
      </p:sp>
    </p:spTree>
    <p:extLst>
      <p:ext uri="{BB962C8B-B14F-4D97-AF65-F5344CB8AC3E}">
        <p14:creationId xmlns:p14="http://schemas.microsoft.com/office/powerpoint/2010/main" val="3512888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AB2328"/>
              </a:buClr>
              <a:buSzTx/>
              <a:buFontTx/>
              <a:buNone/>
              <a:tabLst/>
              <a:defRPr/>
            </a:pPr>
            <a:r>
              <a:rPr kumimoji="0" lang="en-US" sz="1600" b="1" i="0" u="none" strike="noStrike" kern="1200" cap="none" spc="0" normalizeH="0" baseline="0" noProof="0" dirty="0">
                <a:ln>
                  <a:noFill/>
                </a:ln>
                <a:solidFill>
                  <a:srgbClr val="D31D24"/>
                </a:solidFill>
                <a:effectLst/>
                <a:uLnTx/>
                <a:uFillTx/>
                <a:latin typeface="Arial" panose="020B0604020202020204"/>
                <a:ea typeface="+mn-ea"/>
                <a:cs typeface="+mn-cs"/>
              </a:rPr>
              <a:t>About the Feature</a:t>
            </a:r>
          </a:p>
          <a:p>
            <a:pPr marL="227013" indent="-227013">
              <a:spcBef>
                <a:spcPts val="600"/>
              </a:spcBef>
              <a:buClr>
                <a:srgbClr val="D31D24"/>
              </a:buClr>
              <a:buFont typeface="Arial" panose="020B0604020202020204" pitchFamily="34" charset="0"/>
              <a:buChar char="•"/>
              <a:defRPr/>
            </a:pPr>
            <a:r>
              <a:rPr kumimoji="0" lang="en-US" sz="1400" b="0" i="0" u="none" strike="noStrike" kern="100" cap="none" spc="0" normalizeH="0" baseline="0" noProof="0" dirty="0">
                <a:ln>
                  <a:noFill/>
                </a:ln>
                <a:solidFill>
                  <a:srgbClr val="000000"/>
                </a:solidFill>
                <a:effectLst/>
                <a:uLnTx/>
                <a:uFillTx/>
                <a:latin typeface="Helvetica" pitchFamily="2" charset="0"/>
                <a:ea typeface="Aptos" panose="020B0004020202020204" pitchFamily="34" charset="0"/>
                <a:cs typeface="Arial" panose="020B0604020202020204" pitchFamily="34" charset="0"/>
              </a:rPr>
              <a:t>Alta Copilot </a:t>
            </a:r>
            <a:r>
              <a:rPr kumimoji="0" lang="en-US" sz="1400" b="1" i="1" u="none" strike="noStrike" kern="100" cap="none" spc="0" normalizeH="0" baseline="0" noProof="0" dirty="0">
                <a:ln>
                  <a:noFill/>
                </a:ln>
                <a:solidFill>
                  <a:srgbClr val="000000"/>
                </a:solidFill>
                <a:effectLst/>
                <a:uLnTx/>
                <a:uFillTx/>
                <a:latin typeface="Helvetica" pitchFamily="2" charset="0"/>
                <a:ea typeface="Aptos" panose="020B0004020202020204" pitchFamily="34" charset="0"/>
                <a:cs typeface="Arial" panose="020B0604020202020204" pitchFamily="34" charset="0"/>
              </a:rPr>
              <a:t>Automated Protection Policy Creation </a:t>
            </a:r>
            <a:r>
              <a:rPr kumimoji="0" lang="en-US" sz="1400" u="none" strike="noStrike" kern="100" cap="none" spc="0" normalizeH="0" baseline="0" noProof="0" dirty="0">
                <a:ln>
                  <a:noFill/>
                </a:ln>
                <a:solidFill>
                  <a:srgbClr val="000000"/>
                </a:solidFill>
                <a:effectLst/>
                <a:uLnTx/>
                <a:uFillTx/>
                <a:latin typeface="Helvetica" pitchFamily="2" charset="0"/>
                <a:ea typeface="Aptos" panose="020B0004020202020204" pitchFamily="34" charset="0"/>
                <a:cs typeface="Arial" panose="020B0604020202020204" pitchFamily="34" charset="0"/>
              </a:rPr>
              <a:t>leverages Generative AI, NLP, and AI Agents to</a:t>
            </a:r>
            <a:r>
              <a:rPr lang="en-US" sz="1400" kern="100" dirty="0">
                <a:solidFill>
                  <a:srgbClr val="000000"/>
                </a:solidFill>
                <a:latin typeface="Helvetica" pitchFamily="2" charset="0"/>
                <a:ea typeface="Aptos" panose="020B0004020202020204" pitchFamily="34" charset="0"/>
                <a:cs typeface="Arial" panose="020B0604020202020204" pitchFamily="34" charset="0"/>
              </a:rPr>
              <a:t> automatically generate and recommend protection policies. It analyzes asset data and configuration settings to create tailored backup policies, ensuring optimal protection without manual intervention.</a:t>
            </a:r>
            <a:endParaRPr kumimoji="0" lang="en-US" sz="1400" b="1" i="0" u="none" strike="noStrike" kern="100" cap="none" spc="0" normalizeH="0" baseline="0" noProof="0" dirty="0">
              <a:ln>
                <a:noFill/>
              </a:ln>
              <a:solidFill>
                <a:srgbClr val="000000"/>
              </a:solidFill>
              <a:effectLst/>
              <a:uLnTx/>
              <a:uFillTx/>
              <a:latin typeface="Helvetica" pitchFamily="2" charset="0"/>
              <a:ea typeface="+mn-ea"/>
              <a:cs typeface="Arial" panose="020B0604020202020204" pitchFamily="34" charset="0"/>
            </a:endParaRPr>
          </a:p>
          <a:p>
            <a:pPr marL="0" marR="0" lvl="0" indent="0" algn="l" defTabSz="914400" rtl="0" eaLnBrk="1" fontAlgn="auto" latinLnBrk="0" hangingPunct="1">
              <a:lnSpc>
                <a:spcPct val="100000"/>
              </a:lnSpc>
              <a:spcBef>
                <a:spcPts val="1800"/>
              </a:spcBef>
              <a:spcAft>
                <a:spcPts val="0"/>
              </a:spcAft>
              <a:buClr>
                <a:srgbClr val="D31D24"/>
              </a:buClr>
              <a:buSzTx/>
              <a:buFontTx/>
              <a:buNone/>
              <a:tabLst/>
              <a:defRPr/>
            </a:pPr>
            <a:r>
              <a:rPr kumimoji="0" lang="en-US" sz="1600" b="1" i="0" u="none" strike="noStrike" kern="1200" cap="none" spc="0" normalizeH="0" baseline="0" noProof="0" dirty="0">
                <a:ln>
                  <a:noFill/>
                </a:ln>
                <a:solidFill>
                  <a:srgbClr val="D31D24"/>
                </a:solidFill>
                <a:effectLst/>
                <a:uLnTx/>
                <a:uFillTx/>
                <a:latin typeface="Arial" panose="020B0604020202020204"/>
                <a:ea typeface="+mn-ea"/>
                <a:cs typeface="+mn-cs"/>
              </a:rPr>
              <a:t>What’s New</a:t>
            </a:r>
          </a:p>
          <a:p>
            <a:pPr marL="227013" marR="0" lvl="0" indent="-227013" algn="l" defTabSz="914400" rtl="0" eaLnBrk="1" fontAlgn="auto" latinLnBrk="0" hangingPunct="1">
              <a:lnSpc>
                <a:spcPct val="100000"/>
              </a:lnSpc>
              <a:spcBef>
                <a:spcPts val="600"/>
              </a:spcBef>
              <a:spcAft>
                <a:spcPts val="0"/>
              </a:spcAft>
              <a:buClr>
                <a:srgbClr val="D31D24"/>
              </a:buClr>
              <a:buSzTx/>
              <a:buFont typeface="Arial" panose="020B0604020202020204" pitchFamily="34" charset="0"/>
              <a:buChar char="•"/>
              <a:tabLst>
                <a:tab pos="574675" algn="l"/>
              </a:tabLst>
              <a:defRPr/>
            </a:pP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rPr>
              <a:t>AI-Driven Policy Recommendations: </a:t>
            </a:r>
            <a:r>
              <a:rPr kumimoji="0" lang="en-US" sz="1400" i="0" u="none" strike="noStrike" kern="1200" cap="none" spc="0" normalizeH="0" baseline="0" noProof="0" dirty="0">
                <a:ln>
                  <a:noFill/>
                </a:ln>
                <a:solidFill>
                  <a:srgbClr val="000000"/>
                </a:solidFill>
                <a:effectLst/>
                <a:uLnTx/>
                <a:uFillTx/>
                <a:latin typeface="Arial" panose="020B0604020202020204"/>
                <a:ea typeface="+mn-ea"/>
                <a:cs typeface="+mn-cs"/>
              </a:rPr>
              <a:t>Utilizes NLP and AI Agents to automatically suggest and configure backup policies based on asset and workload analysis.</a:t>
            </a:r>
            <a:endPar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endParaRPr>
          </a:p>
          <a:p>
            <a:pPr marL="227013" marR="0" lvl="0" indent="-227013" algn="l" defTabSz="914400" rtl="0" eaLnBrk="1" fontAlgn="auto" latinLnBrk="0" hangingPunct="1">
              <a:lnSpc>
                <a:spcPct val="100000"/>
              </a:lnSpc>
              <a:spcBef>
                <a:spcPts val="600"/>
              </a:spcBef>
              <a:spcAft>
                <a:spcPts val="0"/>
              </a:spcAft>
              <a:buClr>
                <a:srgbClr val="D31D24"/>
              </a:buClr>
              <a:buSzTx/>
              <a:buFont typeface="Arial" panose="020B0604020202020204" pitchFamily="34" charset="0"/>
              <a:buChar char="•"/>
              <a:tabLst>
                <a:tab pos="574675" algn="l"/>
              </a:tabLst>
              <a:defRPr/>
            </a:pP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rPr>
              <a:t>Context-Aware Configurations: </a:t>
            </a:r>
            <a:r>
              <a:rPr kumimoji="0" lang="en-US" sz="1400" i="0" u="none" strike="noStrike" kern="1200" cap="none" spc="0" normalizeH="0" baseline="0" noProof="0" dirty="0">
                <a:ln>
                  <a:noFill/>
                </a:ln>
                <a:solidFill>
                  <a:srgbClr val="000000"/>
                </a:solidFill>
                <a:effectLst/>
                <a:uLnTx/>
                <a:uFillTx/>
                <a:latin typeface="Arial" panose="020B0604020202020204"/>
                <a:ea typeface="+mn-ea"/>
                <a:cs typeface="+mn-cs"/>
              </a:rPr>
              <a:t>Dynamically adapts to the specific requirements of the environment, ensuring the best possible protection settings.</a:t>
            </a:r>
            <a:endPar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endParaRPr>
          </a:p>
          <a:p>
            <a:pPr marL="227013" marR="0" lvl="0" indent="-227013" algn="l" defTabSz="914400" rtl="0" eaLnBrk="1" fontAlgn="auto" latinLnBrk="0" hangingPunct="1">
              <a:lnSpc>
                <a:spcPct val="100000"/>
              </a:lnSpc>
              <a:spcBef>
                <a:spcPts val="600"/>
              </a:spcBef>
              <a:spcAft>
                <a:spcPts val="0"/>
              </a:spcAft>
              <a:buClr>
                <a:srgbClr val="D31D24"/>
              </a:buClr>
              <a:buSzTx/>
              <a:buFont typeface="Arial" panose="020B0604020202020204" pitchFamily="34" charset="0"/>
              <a:buChar char="•"/>
              <a:tabLst>
                <a:tab pos="574675" algn="l"/>
              </a:tabLst>
              <a:defRPr/>
            </a:pP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rPr>
              <a:t>Automated Deployment: </a:t>
            </a:r>
            <a:r>
              <a:rPr kumimoji="0" lang="en-US" sz="1400" i="0" u="none" strike="noStrike" kern="1200" cap="none" spc="0" normalizeH="0" baseline="0" noProof="0" dirty="0">
                <a:ln>
                  <a:noFill/>
                </a:ln>
                <a:solidFill>
                  <a:srgbClr val="000000"/>
                </a:solidFill>
                <a:effectLst/>
                <a:uLnTx/>
                <a:uFillTx/>
                <a:latin typeface="Arial" panose="020B0604020202020204"/>
                <a:ea typeface="+mn-ea"/>
                <a:cs typeface="+mn-cs"/>
              </a:rPr>
              <a:t>Instantly applies recommended policies across the domain, reducing the need for manual setup.</a:t>
            </a:r>
            <a:endPar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1800"/>
              </a:spcBef>
              <a:spcAft>
                <a:spcPts val="0"/>
              </a:spcAft>
              <a:buClr>
                <a:srgbClr val="AB2328"/>
              </a:buClr>
              <a:buSzTx/>
              <a:buFontTx/>
              <a:buNone/>
              <a:tabLst>
                <a:tab pos="574675" algn="l"/>
              </a:tabLst>
              <a:defRPr/>
            </a:pPr>
            <a:r>
              <a:rPr kumimoji="0" lang="en-US" sz="1600" b="1" i="0" u="none" strike="noStrike" kern="1200" cap="none" spc="0" normalizeH="0" baseline="0" noProof="0" dirty="0">
                <a:ln>
                  <a:noFill/>
                </a:ln>
                <a:solidFill>
                  <a:srgbClr val="D31D24"/>
                </a:solidFill>
                <a:effectLst/>
                <a:uLnTx/>
                <a:uFillTx/>
                <a:latin typeface="Arial" panose="020B0604020202020204"/>
                <a:ea typeface="+mn-ea"/>
                <a:cs typeface="+mn-cs"/>
              </a:rPr>
              <a:t>Customer Benefit</a:t>
            </a:r>
          </a:p>
          <a:p>
            <a:pPr marL="227013" marR="0" lvl="0" indent="-227013" algn="l" defTabSz="914400" rtl="0" eaLnBrk="1" fontAlgn="auto" latinLnBrk="0" hangingPunct="1">
              <a:lnSpc>
                <a:spcPct val="100000"/>
              </a:lnSpc>
              <a:spcBef>
                <a:spcPts val="600"/>
              </a:spcBef>
              <a:spcAft>
                <a:spcPts val="0"/>
              </a:spcAft>
              <a:buClr>
                <a:srgbClr val="D31D24"/>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rPr>
              <a:t>Streamlined Operations: </a:t>
            </a:r>
            <a:r>
              <a:rPr kumimoji="0" lang="en-US" sz="1400" i="0" u="none" strike="noStrike" kern="1200" cap="none" spc="0" normalizeH="0" baseline="0" noProof="0" dirty="0">
                <a:ln>
                  <a:noFill/>
                </a:ln>
                <a:solidFill>
                  <a:srgbClr val="000000"/>
                </a:solidFill>
                <a:effectLst/>
                <a:uLnTx/>
                <a:uFillTx/>
                <a:latin typeface="Arial" panose="020B0604020202020204"/>
                <a:ea typeface="+mn-ea"/>
                <a:cs typeface="+mn-cs"/>
              </a:rPr>
              <a:t>Significantly reduces the time and effort needed to create and manage protection policies.</a:t>
            </a:r>
            <a:endPar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endParaRPr>
          </a:p>
          <a:p>
            <a:pPr marL="227013" marR="0" lvl="0" indent="-227013" algn="l" defTabSz="914400" rtl="0" eaLnBrk="1" fontAlgn="auto" latinLnBrk="0" hangingPunct="1">
              <a:lnSpc>
                <a:spcPct val="100000"/>
              </a:lnSpc>
              <a:spcBef>
                <a:spcPts val="600"/>
              </a:spcBef>
              <a:spcAft>
                <a:spcPts val="0"/>
              </a:spcAft>
              <a:buClr>
                <a:srgbClr val="D31D24"/>
              </a:buClr>
              <a:buSzTx/>
              <a:buFont typeface="Arial" panose="020B0604020202020204" pitchFamily="34" charset="0"/>
              <a:buChar char="•"/>
              <a:tabLst/>
              <a:defRPr/>
            </a:pPr>
            <a:r>
              <a:rPr lang="en-US" sz="1400" b="1" dirty="0">
                <a:solidFill>
                  <a:srgbClr val="000000"/>
                </a:solidFill>
                <a:latin typeface="Arial" panose="020B0604020202020204"/>
              </a:rPr>
              <a:t>Enhanced Security: </a:t>
            </a:r>
            <a:r>
              <a:rPr lang="en-US" sz="1400" dirty="0">
                <a:solidFill>
                  <a:srgbClr val="000000"/>
                </a:solidFill>
                <a:latin typeface="Arial" panose="020B0604020202020204"/>
              </a:rPr>
              <a:t>Ensures that assets are always protected with the most appropriate policies, minimizing the risk of data loss.</a:t>
            </a:r>
            <a:endParaRPr lang="en-US" sz="1400" b="1" dirty="0">
              <a:solidFill>
                <a:srgbClr val="000000"/>
              </a:solidFill>
              <a:latin typeface="Arial" panose="020B0604020202020204"/>
            </a:endParaRPr>
          </a:p>
          <a:p>
            <a:pPr marL="227013" marR="0" lvl="0" indent="-227013" algn="l" defTabSz="914400" rtl="0" eaLnBrk="1" fontAlgn="auto" latinLnBrk="0" hangingPunct="1">
              <a:lnSpc>
                <a:spcPct val="100000"/>
              </a:lnSpc>
              <a:spcBef>
                <a:spcPts val="600"/>
              </a:spcBef>
              <a:spcAft>
                <a:spcPts val="0"/>
              </a:spcAft>
              <a:buClr>
                <a:srgbClr val="D31D24"/>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rPr>
              <a:t>Scalability: </a:t>
            </a:r>
            <a:r>
              <a:rPr kumimoji="0" lang="en-US" sz="1400" i="0" u="none" strike="noStrike" kern="1200" cap="none" spc="0" normalizeH="0" baseline="0" noProof="0" dirty="0">
                <a:ln>
                  <a:noFill/>
                </a:ln>
                <a:solidFill>
                  <a:srgbClr val="000000"/>
                </a:solidFill>
                <a:effectLst/>
                <a:uLnTx/>
                <a:uFillTx/>
                <a:latin typeface="Arial" panose="020B0604020202020204"/>
                <a:ea typeface="+mn-ea"/>
                <a:cs typeface="+mn-cs"/>
              </a:rPr>
              <a:t>Easily scales with the environment, automatically adjusting to new assets and workloads.</a:t>
            </a:r>
          </a:p>
          <a:p>
            <a:endParaRPr lang="en-US" sz="1400" dirty="0"/>
          </a:p>
        </p:txBody>
      </p:sp>
      <p:sp>
        <p:nvSpPr>
          <p:cNvPr id="4" name="Slide Number Placeholder 3"/>
          <p:cNvSpPr>
            <a:spLocks noGrp="1"/>
          </p:cNvSpPr>
          <p:nvPr>
            <p:ph type="sldNum" sz="quarter" idx="5"/>
          </p:nvPr>
        </p:nvSpPr>
        <p:spPr/>
        <p:txBody>
          <a:bodyPr/>
          <a:lstStyle/>
          <a:p>
            <a:fld id="{3A37E0A3-ED73-4340-AE78-6A69A316340F}" type="slidenum">
              <a:rPr lang="en-US" smtClean="0"/>
              <a:t>12</a:t>
            </a:fld>
            <a:endParaRPr lang="en-US" dirty="0"/>
          </a:p>
        </p:txBody>
      </p:sp>
    </p:spTree>
    <p:extLst>
      <p:ext uri="{BB962C8B-B14F-4D97-AF65-F5344CB8AC3E}">
        <p14:creationId xmlns:p14="http://schemas.microsoft.com/office/powerpoint/2010/main" val="17834943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6.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Master" Target="../slideMasters/slideMaster2.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16.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Master" Target="../slideMasters/slideMaster2.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16.e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png"/><Relationship Id="rId1" Type="http://schemas.openxmlformats.org/officeDocument/2006/relationships/slideMaster" Target="../slideMasters/slideMaster2.xml"/><Relationship Id="rId5" Type="http://schemas.openxmlformats.org/officeDocument/2006/relationships/image" Target="../media/image27.jpeg"/><Relationship Id="rId4" Type="http://schemas.openxmlformats.org/officeDocument/2006/relationships/image" Target="../media/image16.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6.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8.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6.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6.emf"/></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16.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16.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emf"/><Relationship Id="rId4" Type="http://schemas.openxmlformats.org/officeDocument/2006/relationships/image" Target="../media/image3.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jpg"/><Relationship Id="rId1" Type="http://schemas.openxmlformats.org/officeDocument/2006/relationships/slideMaster" Target="../slideMasters/slideMaster4.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jpg"/><Relationship Id="rId1" Type="http://schemas.openxmlformats.org/officeDocument/2006/relationships/slideMaster" Target="../slideMasters/slideMaster4.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jpeg"/><Relationship Id="rId1" Type="http://schemas.openxmlformats.org/officeDocument/2006/relationships/slideMaster" Target="../slideMasters/slideMaster4.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4.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g"/><Relationship Id="rId1" Type="http://schemas.openxmlformats.org/officeDocument/2006/relationships/slideMaster" Target="../slideMasters/slideMaster4.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4.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png"/><Relationship Id="rId1" Type="http://schemas.openxmlformats.org/officeDocument/2006/relationships/slideMaster" Target="../slideMasters/slideMaster4.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3.png"/><Relationship Id="rId7"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Master" Target="../slideMasters/slideMaster4.xml"/><Relationship Id="rId6" Type="http://schemas.openxmlformats.org/officeDocument/2006/relationships/image" Target="../media/image32.jpeg"/><Relationship Id="rId5" Type="http://schemas.openxmlformats.org/officeDocument/2006/relationships/image" Target="../media/image11.png"/><Relationship Id="rId4" Type="http://schemas.openxmlformats.org/officeDocument/2006/relationships/image" Target="../media/image24.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g"/><Relationship Id="rId1" Type="http://schemas.openxmlformats.org/officeDocument/2006/relationships/slideMaster" Target="../slideMasters/slideMaster1.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6.em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Cit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FF5C78BE-B733-F349-B27B-DAE67760784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181600" y="1428750"/>
            <a:ext cx="7010400" cy="4000500"/>
          </a:xfrm>
          <a:prstGeom prst="rect">
            <a:avLst/>
          </a:prstGeom>
        </p:spPr>
      </p:pic>
      <p:pic>
        <p:nvPicPr>
          <p:cNvPr id="9" name="Picture 8">
            <a:extLst>
              <a:ext uri="{FF2B5EF4-FFF2-40B4-BE49-F238E27FC236}">
                <a16:creationId xmlns:a16="http://schemas.microsoft.com/office/drawing/2014/main" id="{409244EA-42A1-D845-B681-E80EA7CFA237}"/>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916090" y="560467"/>
            <a:ext cx="1724111" cy="336056"/>
          </a:xfrm>
          <a:prstGeom prst="rect">
            <a:avLst/>
          </a:prstGeom>
        </p:spPr>
      </p:pic>
      <p:sp>
        <p:nvSpPr>
          <p:cNvPr id="2" name="Title 1">
            <a:extLst>
              <a:ext uri="{FF2B5EF4-FFF2-40B4-BE49-F238E27FC236}">
                <a16:creationId xmlns:a16="http://schemas.microsoft.com/office/drawing/2014/main" id="{3E91EF8E-5B53-4A43-A160-4496CEAB5DC9}"/>
              </a:ext>
            </a:extLst>
          </p:cNvPr>
          <p:cNvSpPr>
            <a:spLocks noGrp="1"/>
          </p:cNvSpPr>
          <p:nvPr>
            <p:ph type="ctrTitle"/>
          </p:nvPr>
        </p:nvSpPr>
        <p:spPr>
          <a:xfrm>
            <a:off x="6421120" y="1853205"/>
            <a:ext cx="5161280" cy="2192751"/>
          </a:xfrm>
          <a:prstGeom prst="rect">
            <a:avLst/>
          </a:prstGeom>
        </p:spPr>
        <p:txBody>
          <a:bodyPr lIns="0" tIns="0" rIns="0" bIns="0" anchor="ctr">
            <a:noAutofit/>
          </a:bodyPr>
          <a:lstStyle>
            <a:lvl1pPr algn="r">
              <a:defRPr sz="48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87513E91-0FD4-464D-944B-FE796F8F6CF5}"/>
              </a:ext>
            </a:extLst>
          </p:cNvPr>
          <p:cNvSpPr>
            <a:spLocks noGrp="1"/>
          </p:cNvSpPr>
          <p:nvPr>
            <p:ph type="subTitle" idx="1"/>
          </p:nvPr>
        </p:nvSpPr>
        <p:spPr>
          <a:xfrm>
            <a:off x="6870032" y="4118136"/>
            <a:ext cx="4712367" cy="842211"/>
          </a:xfrm>
          <a:prstGeom prst="rect">
            <a:avLst/>
          </a:prstGeom>
        </p:spPr>
        <p:txBody>
          <a:bodyPr lIns="0" tIns="0" rIns="0" bIns="0">
            <a:noAutofit/>
          </a:bodyPr>
          <a:lstStyle>
            <a:lvl1pPr marL="0" indent="0" algn="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50270906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A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40ACD07-DD5A-704E-AAD3-35B1E8FD6C5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577974" y="6369894"/>
            <a:ext cx="11996935" cy="374904"/>
          </a:xfrm>
          <a:prstGeom prst="rect">
            <a:avLst/>
          </a:prstGeom>
        </p:spPr>
      </p:pic>
      <p:pic>
        <p:nvPicPr>
          <p:cNvPr id="10" name="Picture 9">
            <a:extLst>
              <a:ext uri="{FF2B5EF4-FFF2-40B4-BE49-F238E27FC236}">
                <a16:creationId xmlns:a16="http://schemas.microsoft.com/office/drawing/2014/main" id="{3C97517E-FAAB-6D46-AD3A-F593A940F8D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583025" y="6428850"/>
            <a:ext cx="1422027" cy="277175"/>
          </a:xfrm>
          <a:prstGeom prst="rect">
            <a:avLst/>
          </a:prstGeom>
        </p:spPr>
      </p:pic>
      <p:sp>
        <p:nvSpPr>
          <p:cNvPr id="7" name="Slide Number Placeholder 6">
            <a:extLst>
              <a:ext uri="{FF2B5EF4-FFF2-40B4-BE49-F238E27FC236}">
                <a16:creationId xmlns:a16="http://schemas.microsoft.com/office/drawing/2014/main" id="{CD5F1F87-0A5E-6944-A42C-C8024C33579D}"/>
              </a:ext>
            </a:extLst>
          </p:cNvPr>
          <p:cNvSpPr>
            <a:spLocks noGrp="1"/>
          </p:cNvSpPr>
          <p:nvPr>
            <p:ph type="sldNum" sz="quarter" idx="12"/>
          </p:nvPr>
        </p:nvSpPr>
        <p:spPr/>
        <p:txBody>
          <a:bodyPr/>
          <a:lstStyle/>
          <a:p>
            <a:fld id="{8A39E1BE-BEA9-3141-B1D0-D0662867DFF2}" type="slidenum">
              <a:rPr lang="en-US" smtClean="0"/>
              <a:t>‹#›</a:t>
            </a:fld>
            <a:endParaRPr lang="en-US"/>
          </a:p>
        </p:txBody>
      </p:sp>
      <p:sp>
        <p:nvSpPr>
          <p:cNvPr id="13" name="Rounded Rectangle 12">
            <a:extLst>
              <a:ext uri="{FF2B5EF4-FFF2-40B4-BE49-F238E27FC236}">
                <a16:creationId xmlns:a16="http://schemas.microsoft.com/office/drawing/2014/main" id="{73785CCB-F75D-6E4F-A1BB-29343A600A4C}"/>
              </a:ext>
            </a:extLst>
          </p:cNvPr>
          <p:cNvSpPr/>
          <p:nvPr userDrawn="1"/>
        </p:nvSpPr>
        <p:spPr bwMode="auto">
          <a:xfrm>
            <a:off x="3512673" y="649355"/>
            <a:ext cx="7988028" cy="5120640"/>
          </a:xfrm>
          <a:prstGeom prst="roundRect">
            <a:avLst>
              <a:gd name="adj" fmla="val 2137"/>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0">
              <a:solidFill>
                <a:schemeClr val="tx1"/>
              </a:solidFill>
              <a:latin typeface="Arial" panose="020B0604020202020204" pitchFamily="34" charset="0"/>
              <a:cs typeface="Arial" panose="020B0604020202020204" pitchFamily="34" charset="0"/>
            </a:endParaRPr>
          </a:p>
        </p:txBody>
      </p:sp>
      <p:sp>
        <p:nvSpPr>
          <p:cNvPr id="14" name="Content Placeholder 2">
            <a:extLst>
              <a:ext uri="{FF2B5EF4-FFF2-40B4-BE49-F238E27FC236}">
                <a16:creationId xmlns:a16="http://schemas.microsoft.com/office/drawing/2014/main" id="{16BA7F91-6104-894D-8CB5-9B49F1336D89}"/>
              </a:ext>
            </a:extLst>
          </p:cNvPr>
          <p:cNvSpPr>
            <a:spLocks noGrp="1"/>
          </p:cNvSpPr>
          <p:nvPr>
            <p:ph idx="1" hasCustomPrompt="1"/>
          </p:nvPr>
        </p:nvSpPr>
        <p:spPr>
          <a:xfrm>
            <a:off x="4183636" y="649355"/>
            <a:ext cx="7176260" cy="5127476"/>
          </a:xfrm>
        </p:spPr>
        <p:txBody>
          <a:bodyPr anchor="ctr">
            <a:noAutofit/>
          </a:bodyPr>
          <a:lstStyle/>
          <a:p>
            <a:pPr>
              <a:spcBef>
                <a:spcPts val="2400"/>
              </a:spcBef>
            </a:pPr>
            <a:r>
              <a:rPr lang="en-US" sz="2000"/>
              <a:t>Item 1</a:t>
            </a:r>
          </a:p>
          <a:p>
            <a:pPr>
              <a:spcBef>
                <a:spcPts val="2400"/>
              </a:spcBef>
            </a:pPr>
            <a:r>
              <a:rPr lang="en-US" sz="2000"/>
              <a:t>Item 2</a:t>
            </a:r>
          </a:p>
          <a:p>
            <a:pPr>
              <a:spcBef>
                <a:spcPts val="2400"/>
              </a:spcBef>
            </a:pPr>
            <a:r>
              <a:rPr lang="en-US" sz="2000"/>
              <a:t>Item 3</a:t>
            </a:r>
          </a:p>
          <a:p>
            <a:pPr>
              <a:spcBef>
                <a:spcPts val="2400"/>
              </a:spcBef>
            </a:pPr>
            <a:r>
              <a:rPr lang="en-US" sz="2000"/>
              <a:t>Item 4</a:t>
            </a:r>
          </a:p>
          <a:p>
            <a:pPr>
              <a:spcBef>
                <a:spcPts val="2400"/>
              </a:spcBef>
            </a:pPr>
            <a:r>
              <a:rPr lang="en-US" sz="2000"/>
              <a:t>Item 5</a:t>
            </a:r>
          </a:p>
          <a:p>
            <a:pPr>
              <a:spcBef>
                <a:spcPts val="2400"/>
              </a:spcBef>
            </a:pPr>
            <a:r>
              <a:rPr lang="en-US" sz="2000"/>
              <a:t>Item 6</a:t>
            </a:r>
          </a:p>
        </p:txBody>
      </p:sp>
      <p:pic>
        <p:nvPicPr>
          <p:cNvPr id="15" name="Graphic 14">
            <a:extLst>
              <a:ext uri="{FF2B5EF4-FFF2-40B4-BE49-F238E27FC236}">
                <a16:creationId xmlns:a16="http://schemas.microsoft.com/office/drawing/2014/main" id="{09A9F152-E009-3948-BCAA-33014E93825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512673" y="603635"/>
            <a:ext cx="120809" cy="5212080"/>
          </a:xfrm>
          <a:prstGeom prst="rect">
            <a:avLst/>
          </a:prstGeom>
        </p:spPr>
      </p:pic>
      <p:sp>
        <p:nvSpPr>
          <p:cNvPr id="4" name="Content Placeholder 3">
            <a:extLst>
              <a:ext uri="{FF2B5EF4-FFF2-40B4-BE49-F238E27FC236}">
                <a16:creationId xmlns:a16="http://schemas.microsoft.com/office/drawing/2014/main" id="{7BD04DBC-622E-0E59-C853-D826AAFD24C1}"/>
              </a:ext>
            </a:extLst>
          </p:cNvPr>
          <p:cNvSpPr>
            <a:spLocks noGrp="1"/>
          </p:cNvSpPr>
          <p:nvPr>
            <p:ph sz="quarter" idx="13" hasCustomPrompt="1"/>
          </p:nvPr>
        </p:nvSpPr>
        <p:spPr>
          <a:xfrm>
            <a:off x="832104" y="649224"/>
            <a:ext cx="2519225" cy="5120640"/>
          </a:xfrm>
        </p:spPr>
        <p:txBody>
          <a:bodyPr anchor="ctr">
            <a:normAutofit/>
          </a:bodyPr>
          <a:lstStyle>
            <a:lvl1pPr marL="0" indent="0">
              <a:spcBef>
                <a:spcPts val="0"/>
              </a:spcBef>
              <a:buNone/>
              <a:defRPr sz="4200"/>
            </a:lvl1pPr>
            <a:lvl2pPr marL="365760" indent="0">
              <a:buNone/>
              <a:defRPr/>
            </a:lvl2pPr>
            <a:lvl3pPr marL="731520" indent="0">
              <a:buNone/>
              <a:defRPr/>
            </a:lvl3pPr>
            <a:lvl4pPr marL="1097280" indent="0">
              <a:buNone/>
              <a:defRPr/>
            </a:lvl4pPr>
            <a:lvl5pPr marL="1463040" indent="0">
              <a:buNone/>
              <a:defRPr/>
            </a:lvl5pPr>
          </a:lstStyle>
          <a:p>
            <a:pPr lvl="0"/>
            <a:r>
              <a:rPr lang="en-US"/>
              <a:t>Click to Edit</a:t>
            </a:r>
          </a:p>
          <a:p>
            <a:pPr lvl="0"/>
            <a:r>
              <a:rPr lang="en-US"/>
              <a:t>Agenda</a:t>
            </a:r>
          </a:p>
        </p:txBody>
      </p:sp>
      <p:sp>
        <p:nvSpPr>
          <p:cNvPr id="2" name="Footer Placeholder 4">
            <a:extLst>
              <a:ext uri="{FF2B5EF4-FFF2-40B4-BE49-F238E27FC236}">
                <a16:creationId xmlns:a16="http://schemas.microsoft.com/office/drawing/2014/main" id="{11DBE837-4F6B-74F8-2994-D02CAC082615}"/>
              </a:ext>
            </a:extLst>
          </p:cNvPr>
          <p:cNvSpPr>
            <a:spLocks noGrp="1"/>
          </p:cNvSpPr>
          <p:nvPr>
            <p:ph type="ftr" sz="quarter" idx="3"/>
          </p:nvPr>
        </p:nvSpPr>
        <p:spPr>
          <a:xfrm>
            <a:off x="543998" y="6426189"/>
            <a:ext cx="5692253" cy="288777"/>
          </a:xfrm>
          <a:prstGeom prst="rect">
            <a:avLst/>
          </a:prstGeom>
        </p:spPr>
        <p:txBody>
          <a:bodyPr vert="horz" lIns="0" tIns="0" rIns="0" bIns="0" rtlCol="0" anchor="ctr"/>
          <a:lstStyle>
            <a:lvl1pPr algn="l">
              <a:defRPr sz="900">
                <a:solidFill>
                  <a:schemeClr val="bg1">
                    <a:lumMod val="75000"/>
                  </a:schemeClr>
                </a:solidFill>
              </a:defRPr>
            </a:lvl1pPr>
          </a:lstStyle>
          <a:p>
            <a:r>
              <a:rPr lang="en-US"/>
              <a:t>Copyright © 2023 Veritas Technologies LLC  |  CONFIDENTIAL </a:t>
            </a:r>
          </a:p>
        </p:txBody>
      </p:sp>
    </p:spTree>
    <p:extLst>
      <p:ext uri="{BB962C8B-B14F-4D97-AF65-F5344CB8AC3E}">
        <p14:creationId xmlns:p14="http://schemas.microsoft.com/office/powerpoint/2010/main" val="48160001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C6A04-49F6-5F42-9152-CE6E7492FC88}"/>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4B326BA-A9A6-7E45-BA11-770D7C1E2453}"/>
              </a:ext>
            </a:extLst>
          </p:cNvPr>
          <p:cNvSpPr>
            <a:spLocks noGrp="1"/>
          </p:cNvSpPr>
          <p:nvPr>
            <p:ph idx="1"/>
          </p:nvPr>
        </p:nvSpPr>
        <p:spPr>
          <a:xfrm>
            <a:off x="828339" y="1673352"/>
            <a:ext cx="10535322" cy="4361688"/>
          </a:xfrm>
          <a:prstGeom prst="rect">
            <a:avLst/>
          </a:prstGeom>
        </p:spPr>
        <p:txBody>
          <a:bodyPr/>
          <a:lstStyle>
            <a:lvl1pPr>
              <a:spcBef>
                <a:spcPts val="1200"/>
              </a:spcBef>
              <a:defRPr/>
            </a:lvl1pPr>
            <a:lvl2pPr marL="708660" indent="-342900">
              <a:buSzPct val="100000"/>
              <a:defRPr lang="en-US" sz="2000" kern="1200" dirty="0">
                <a:solidFill>
                  <a:schemeClr val="tx1"/>
                </a:solidFill>
                <a:latin typeface="+mn-lt"/>
                <a:ea typeface="+mn-ea"/>
                <a:cs typeface="+mn-cs"/>
              </a:defRPr>
            </a:lvl2pPr>
            <a:lvl3pPr marL="1017270" indent="-285750">
              <a:buSzPct val="100000"/>
              <a:defRPr lang="en-US" sz="1800" kern="1200" dirty="0">
                <a:solidFill>
                  <a:schemeClr val="tx1"/>
                </a:solidFill>
                <a:latin typeface="+mn-lt"/>
                <a:ea typeface="+mn-ea"/>
                <a:cs typeface="+mn-cs"/>
              </a:defRPr>
            </a:lvl3pPr>
            <a:lvl4pPr marL="1383030" indent="-285750">
              <a:buSzPct val="100000"/>
              <a:defRPr lang="en-US" sz="1600" kern="1200" dirty="0">
                <a:solidFill>
                  <a:schemeClr val="tx1"/>
                </a:solidFill>
                <a:latin typeface="+mn-lt"/>
                <a:ea typeface="+mn-ea"/>
                <a:cs typeface="+mn-cs"/>
              </a:defRPr>
            </a:lvl4pPr>
            <a:lvl5pPr marL="1748790" indent="-285750">
              <a:buSzPct val="100000"/>
              <a:defRPr lang="en-US" sz="1600" kern="1200" dirty="0">
                <a:solidFill>
                  <a:schemeClr val="tx1"/>
                </a:solidFill>
                <a:latin typeface="+mn-lt"/>
                <a:ea typeface="+mn-ea"/>
                <a:cs typeface="+mn-cs"/>
              </a:defRPr>
            </a:lvl5pPr>
          </a:lstStyle>
          <a:p>
            <a:pPr lvl="0"/>
            <a:r>
              <a:rPr lang="en-US" dirty="0"/>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dirty="0"/>
              <a:t>Second level</a:t>
            </a:r>
          </a:p>
          <a:p>
            <a:pPr marL="1017270" lvl="2" indent="-285750" algn="l" defTabSz="914400" rtl="0" eaLnBrk="1" latinLnBrk="0" hangingPunct="1">
              <a:lnSpc>
                <a:spcPct val="90000"/>
              </a:lnSpc>
              <a:spcBef>
                <a:spcPts val="700"/>
              </a:spcBef>
              <a:buClr>
                <a:srgbClr val="B3B3B4"/>
              </a:buClr>
              <a:buFont typeface="Arial" panose="020B0604020202020204" pitchFamily="34" charset="0"/>
              <a:buChar char="•"/>
            </a:pPr>
            <a:r>
              <a:rPr lang="en-US" dirty="0"/>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Fifth level</a:t>
            </a:r>
          </a:p>
        </p:txBody>
      </p:sp>
      <p:sp>
        <p:nvSpPr>
          <p:cNvPr id="15" name="Slide Number Placeholder 5">
            <a:extLst>
              <a:ext uri="{FF2B5EF4-FFF2-40B4-BE49-F238E27FC236}">
                <a16:creationId xmlns:a16="http://schemas.microsoft.com/office/drawing/2014/main" id="{03E3AE7B-923E-A049-8006-C53C6003CD83}"/>
              </a:ext>
            </a:extLst>
          </p:cNvPr>
          <p:cNvSpPr>
            <a:spLocks noGrp="1"/>
          </p:cNvSpPr>
          <p:nvPr>
            <p:ph type="sldNum" sz="quarter" idx="4"/>
          </p:nvPr>
        </p:nvSpPr>
        <p:spPr>
          <a:xfrm>
            <a:off x="300789" y="6426189"/>
            <a:ext cx="207926" cy="288777"/>
          </a:xfrm>
          <a:prstGeom prst="rect">
            <a:avLst/>
          </a:prstGeom>
        </p:spPr>
        <p:txBody>
          <a:bodyPr vert="horz" lIns="0" tIns="0" rIns="0" bIns="0" rtlCol="0" anchor="ctr"/>
          <a:lstStyle>
            <a:lvl1pPr algn="l">
              <a:defRPr sz="900" b="1">
                <a:solidFill>
                  <a:schemeClr val="bg1">
                    <a:lumMod val="75000"/>
                  </a:schemeClr>
                </a:solidFill>
              </a:defRPr>
            </a:lvl1pPr>
          </a:lstStyle>
          <a:p>
            <a:fld id="{8A39E1BE-BEA9-3141-B1D0-D0662867DFF2}" type="slidenum">
              <a:rPr lang="en-US" smtClean="0"/>
              <a:pPr/>
              <a:t>‹#›</a:t>
            </a:fld>
            <a:endParaRPr lang="en-US" dirty="0"/>
          </a:p>
        </p:txBody>
      </p:sp>
      <p:sp>
        <p:nvSpPr>
          <p:cNvPr id="4" name="Footer Placeholder 4">
            <a:extLst>
              <a:ext uri="{FF2B5EF4-FFF2-40B4-BE49-F238E27FC236}">
                <a16:creationId xmlns:a16="http://schemas.microsoft.com/office/drawing/2014/main" id="{8697F018-8443-46D7-53BB-BA08342B8052}"/>
              </a:ext>
            </a:extLst>
          </p:cNvPr>
          <p:cNvSpPr>
            <a:spLocks noGrp="1"/>
          </p:cNvSpPr>
          <p:nvPr>
            <p:ph type="ftr" sz="quarter" idx="3"/>
          </p:nvPr>
        </p:nvSpPr>
        <p:spPr>
          <a:xfrm>
            <a:off x="543998" y="6426189"/>
            <a:ext cx="5692253" cy="288777"/>
          </a:xfrm>
          <a:prstGeom prst="rect">
            <a:avLst/>
          </a:prstGeom>
        </p:spPr>
        <p:txBody>
          <a:bodyPr vert="horz" lIns="0" tIns="0" rIns="0" bIns="0" rtlCol="0" anchor="ctr"/>
          <a:lstStyle>
            <a:lvl1pPr algn="l">
              <a:defRPr sz="900">
                <a:solidFill>
                  <a:schemeClr val="bg1">
                    <a:lumMod val="75000"/>
                  </a:schemeClr>
                </a:solidFill>
              </a:defRPr>
            </a:lvl1pPr>
          </a:lstStyle>
          <a:p>
            <a:r>
              <a:rPr lang="en-US" dirty="0"/>
              <a:t>Copyright © 2024 Veritas Technologies LLC  |  CONFIDENTIAL </a:t>
            </a:r>
          </a:p>
        </p:txBody>
      </p:sp>
    </p:spTree>
    <p:extLst>
      <p:ext uri="{BB962C8B-B14F-4D97-AF65-F5344CB8AC3E}">
        <p14:creationId xmlns:p14="http://schemas.microsoft.com/office/powerpoint/2010/main" val="401463940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line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C6A04-49F6-5F42-9152-CE6E7492FC88}"/>
              </a:ext>
            </a:extLst>
          </p:cNvPr>
          <p:cNvSpPr>
            <a:spLocks noGrp="1"/>
          </p:cNvSpPr>
          <p:nvPr>
            <p:ph type="title"/>
          </p:nvPr>
        </p:nvSpPr>
        <p:spPr>
          <a:xfrm>
            <a:off x="828339" y="397043"/>
            <a:ext cx="10535322" cy="462616"/>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4B326BA-A9A6-7E45-BA11-770D7C1E2453}"/>
              </a:ext>
            </a:extLst>
          </p:cNvPr>
          <p:cNvSpPr>
            <a:spLocks noGrp="1"/>
          </p:cNvSpPr>
          <p:nvPr>
            <p:ph idx="1"/>
          </p:nvPr>
        </p:nvSpPr>
        <p:spPr>
          <a:xfrm>
            <a:off x="828339" y="1673352"/>
            <a:ext cx="10535322" cy="4294311"/>
          </a:xfrm>
          <a:prstGeom prst="rect">
            <a:avLst/>
          </a:prstGeom>
        </p:spPr>
        <p:txBody>
          <a:bodyPr/>
          <a:lstStyle>
            <a:lvl1pPr>
              <a:spcBef>
                <a:spcPts val="1200"/>
              </a:spcBef>
              <a:defRPr/>
            </a:lvl1pPr>
            <a:lvl2pPr marL="708660" indent="-342900">
              <a:defRPr lang="en-US" sz="2000" kern="1200" dirty="0">
                <a:solidFill>
                  <a:schemeClr val="tx1"/>
                </a:solidFill>
                <a:latin typeface="+mn-lt"/>
                <a:ea typeface="+mn-ea"/>
                <a:cs typeface="+mn-cs"/>
              </a:defRPr>
            </a:lvl2pPr>
            <a:lvl3pPr marL="1017270" indent="-285750">
              <a:defRPr lang="en-US" sz="1800" kern="1200" dirty="0">
                <a:solidFill>
                  <a:schemeClr val="tx1"/>
                </a:solidFill>
                <a:latin typeface="+mn-lt"/>
                <a:ea typeface="+mn-ea"/>
                <a:cs typeface="+mn-cs"/>
              </a:defRPr>
            </a:lvl3pPr>
            <a:lvl4pPr marL="1383030" indent="-285750">
              <a:defRPr lang="en-US" sz="1600" kern="1200" dirty="0">
                <a:solidFill>
                  <a:schemeClr val="tx1"/>
                </a:solidFill>
                <a:latin typeface="+mn-lt"/>
                <a:ea typeface="+mn-ea"/>
                <a:cs typeface="+mn-cs"/>
              </a:defRPr>
            </a:lvl4pPr>
            <a:lvl5pPr marL="1748790" indent="-285750">
              <a:defRPr lang="en-US" sz="1600" kern="1200" dirty="0">
                <a:solidFill>
                  <a:schemeClr val="tx1"/>
                </a:solidFill>
                <a:latin typeface="+mn-lt"/>
                <a:ea typeface="+mn-ea"/>
                <a:cs typeface="+mn-cs"/>
              </a:defRPr>
            </a:lvl5pPr>
          </a:lstStyle>
          <a:p>
            <a:pPr lvl="0"/>
            <a:r>
              <a:rPr lang="en-US" dirty="0"/>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dirty="0"/>
              <a:t>Second level</a:t>
            </a:r>
          </a:p>
          <a:p>
            <a:pPr marL="1017270" lvl="2" indent="-285750" algn="l" defTabSz="914400" rtl="0" eaLnBrk="1" latinLnBrk="0" hangingPunct="1">
              <a:lnSpc>
                <a:spcPct val="90000"/>
              </a:lnSpc>
              <a:spcBef>
                <a:spcPts val="700"/>
              </a:spcBef>
              <a:buClr>
                <a:srgbClr val="B3B3B4"/>
              </a:buClr>
              <a:buFont typeface="Arial" panose="020B0604020202020204" pitchFamily="34" charset="0"/>
              <a:buChar char="•"/>
            </a:pPr>
            <a:r>
              <a:rPr lang="en-US" dirty="0"/>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Fifth level</a:t>
            </a:r>
          </a:p>
        </p:txBody>
      </p:sp>
      <p:sp>
        <p:nvSpPr>
          <p:cNvPr id="15" name="Slide Number Placeholder 5">
            <a:extLst>
              <a:ext uri="{FF2B5EF4-FFF2-40B4-BE49-F238E27FC236}">
                <a16:creationId xmlns:a16="http://schemas.microsoft.com/office/drawing/2014/main" id="{03E3AE7B-923E-A049-8006-C53C6003CD83}"/>
              </a:ext>
            </a:extLst>
          </p:cNvPr>
          <p:cNvSpPr>
            <a:spLocks noGrp="1"/>
          </p:cNvSpPr>
          <p:nvPr>
            <p:ph type="sldNum" sz="quarter" idx="4"/>
          </p:nvPr>
        </p:nvSpPr>
        <p:spPr>
          <a:xfrm>
            <a:off x="300789" y="6426189"/>
            <a:ext cx="207926" cy="288777"/>
          </a:xfrm>
          <a:prstGeom prst="rect">
            <a:avLst/>
          </a:prstGeom>
        </p:spPr>
        <p:txBody>
          <a:bodyPr vert="horz" lIns="0" tIns="0" rIns="0" bIns="0" rtlCol="0" anchor="ctr"/>
          <a:lstStyle>
            <a:lvl1pPr algn="l">
              <a:defRPr sz="900" b="1">
                <a:solidFill>
                  <a:schemeClr val="bg1">
                    <a:lumMod val="75000"/>
                  </a:schemeClr>
                </a:solidFill>
              </a:defRPr>
            </a:lvl1pPr>
          </a:lstStyle>
          <a:p>
            <a:fld id="{8A39E1BE-BEA9-3141-B1D0-D0662867DFF2}" type="slidenum">
              <a:rPr lang="en-US" smtClean="0"/>
              <a:pPr/>
              <a:t>‹#›</a:t>
            </a:fld>
            <a:endParaRPr lang="en-US" dirty="0"/>
          </a:p>
        </p:txBody>
      </p:sp>
      <p:sp>
        <p:nvSpPr>
          <p:cNvPr id="6" name="Text Placeholder 5">
            <a:extLst>
              <a:ext uri="{FF2B5EF4-FFF2-40B4-BE49-F238E27FC236}">
                <a16:creationId xmlns:a16="http://schemas.microsoft.com/office/drawing/2014/main" id="{C5A79740-B03E-4F48-BCFE-C9FB840ABFDA}"/>
              </a:ext>
            </a:extLst>
          </p:cNvPr>
          <p:cNvSpPr>
            <a:spLocks noGrp="1"/>
          </p:cNvSpPr>
          <p:nvPr>
            <p:ph type="body" sz="quarter" idx="12"/>
          </p:nvPr>
        </p:nvSpPr>
        <p:spPr>
          <a:xfrm>
            <a:off x="828339" y="890337"/>
            <a:ext cx="10535322" cy="306204"/>
          </a:xfrm>
          <a:prstGeom prst="rect">
            <a:avLst/>
          </a:prstGeom>
        </p:spPr>
        <p:txBody>
          <a:bodyPr anchor="ctr">
            <a:normAutofit/>
          </a:bodyPr>
          <a:lstStyle>
            <a:lvl1pPr marL="0" indent="0" algn="l" defTabSz="914400" rtl="0" eaLnBrk="1" latinLnBrk="0" hangingPunct="1">
              <a:lnSpc>
                <a:spcPct val="90000"/>
              </a:lnSpc>
              <a:spcBef>
                <a:spcPct val="0"/>
              </a:spcBef>
              <a:buNone/>
              <a:defRPr lang="en-US" sz="1800" kern="1200" dirty="0" smtClean="0">
                <a:solidFill>
                  <a:schemeClr val="bg1">
                    <a:lumMod val="50000"/>
                  </a:schemeClr>
                </a:solidFill>
                <a:latin typeface="+mj-lt"/>
                <a:ea typeface="+mj-ea"/>
                <a:cs typeface="+mj-cs"/>
              </a:defRPr>
            </a:lvl1pPr>
            <a:lvl2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2pPr>
            <a:lvl3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3pPr>
            <a:lvl4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4pPr>
            <a:lvl5pPr marL="0" indent="0" algn="l" defTabSz="914400" rtl="0" eaLnBrk="1" latinLnBrk="0" hangingPunct="1">
              <a:lnSpc>
                <a:spcPct val="90000"/>
              </a:lnSpc>
              <a:spcBef>
                <a:spcPct val="0"/>
              </a:spcBef>
              <a:buNone/>
              <a:defRPr lang="en-US" sz="1600" kern="1200" dirty="0">
                <a:solidFill>
                  <a:schemeClr val="bg1">
                    <a:lumMod val="50000"/>
                  </a:schemeClr>
                </a:solidFill>
                <a:latin typeface="+mj-lt"/>
                <a:ea typeface="+mj-ea"/>
                <a:cs typeface="+mj-cs"/>
              </a:defRPr>
            </a:lvl5pPr>
          </a:lstStyle>
          <a:p>
            <a:pPr lvl="0"/>
            <a:r>
              <a:rPr lang="en-US" dirty="0"/>
              <a:t>Click to edit Master text styles</a:t>
            </a:r>
          </a:p>
        </p:txBody>
      </p:sp>
      <p:sp>
        <p:nvSpPr>
          <p:cNvPr id="4" name="Footer Placeholder 4">
            <a:extLst>
              <a:ext uri="{FF2B5EF4-FFF2-40B4-BE49-F238E27FC236}">
                <a16:creationId xmlns:a16="http://schemas.microsoft.com/office/drawing/2014/main" id="{65BCDEFE-AD05-3B70-3A3D-B9691C4237BE}"/>
              </a:ext>
            </a:extLst>
          </p:cNvPr>
          <p:cNvSpPr>
            <a:spLocks noGrp="1"/>
          </p:cNvSpPr>
          <p:nvPr>
            <p:ph type="ftr" sz="quarter" idx="3"/>
          </p:nvPr>
        </p:nvSpPr>
        <p:spPr>
          <a:xfrm>
            <a:off x="543998" y="6426189"/>
            <a:ext cx="5692253" cy="288777"/>
          </a:xfrm>
          <a:prstGeom prst="rect">
            <a:avLst/>
          </a:prstGeom>
        </p:spPr>
        <p:txBody>
          <a:bodyPr vert="horz" lIns="0" tIns="0" rIns="0" bIns="0" rtlCol="0" anchor="ctr"/>
          <a:lstStyle>
            <a:lvl1pPr algn="l">
              <a:defRPr sz="900">
                <a:solidFill>
                  <a:schemeClr val="bg1">
                    <a:lumMod val="75000"/>
                  </a:schemeClr>
                </a:solidFill>
              </a:defRPr>
            </a:lvl1pPr>
          </a:lstStyle>
          <a:p>
            <a:r>
              <a:rPr lang="en-US" dirty="0"/>
              <a:t>Copyright © 2024 Veritas Technologies LLC  |  CONFIDENTIAL </a:t>
            </a:r>
          </a:p>
        </p:txBody>
      </p:sp>
    </p:spTree>
    <p:extLst>
      <p:ext uri="{BB962C8B-B14F-4D97-AF65-F5344CB8AC3E}">
        <p14:creationId xmlns:p14="http://schemas.microsoft.com/office/powerpoint/2010/main" val="38593244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Veritas Alta Head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3E6AAC-D1CE-F99F-F81D-0464EE80AEF8}"/>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577974" y="6369894"/>
            <a:ext cx="11996935" cy="374904"/>
          </a:xfrm>
          <a:prstGeom prst="rect">
            <a:avLst/>
          </a:prstGeom>
        </p:spPr>
      </p:pic>
      <p:sp>
        <p:nvSpPr>
          <p:cNvPr id="26" name="Freeform 25">
            <a:extLst>
              <a:ext uri="{FF2B5EF4-FFF2-40B4-BE49-F238E27FC236}">
                <a16:creationId xmlns:a16="http://schemas.microsoft.com/office/drawing/2014/main" id="{6A7E361D-9742-E6EB-CB14-65E1A72D82B1}"/>
              </a:ext>
            </a:extLst>
          </p:cNvPr>
          <p:cNvSpPr/>
          <p:nvPr userDrawn="1"/>
        </p:nvSpPr>
        <p:spPr>
          <a:xfrm>
            <a:off x="0" y="301752"/>
            <a:ext cx="1283977" cy="973090"/>
          </a:xfrm>
          <a:custGeom>
            <a:avLst/>
            <a:gdLst>
              <a:gd name="connsiteX0" fmla="*/ 0 w 1283977"/>
              <a:gd name="connsiteY0" fmla="*/ 0 h 973090"/>
              <a:gd name="connsiteX1" fmla="*/ 902648 w 1283977"/>
              <a:gd name="connsiteY1" fmla="*/ 0 h 973090"/>
              <a:gd name="connsiteX2" fmla="*/ 1027632 w 1283977"/>
              <a:gd name="connsiteY2" fmla="*/ 93100 h 973090"/>
              <a:gd name="connsiteX3" fmla="*/ 1278876 w 1283977"/>
              <a:gd name="connsiteY3" fmla="*/ 881265 h 973090"/>
              <a:gd name="connsiteX4" fmla="*/ 1283977 w 1283977"/>
              <a:gd name="connsiteY4" fmla="*/ 906772 h 973090"/>
              <a:gd name="connsiteX5" fmla="*/ 1283977 w 1283977"/>
              <a:gd name="connsiteY5" fmla="*/ 908047 h 973090"/>
              <a:gd name="connsiteX6" fmla="*/ 1212557 w 1283977"/>
              <a:gd name="connsiteY6" fmla="*/ 973090 h 973090"/>
              <a:gd name="connsiteX7" fmla="*/ 0 w 1283977"/>
              <a:gd name="connsiteY7" fmla="*/ 973090 h 973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3977" h="973090">
                <a:moveTo>
                  <a:pt x="0" y="0"/>
                </a:moveTo>
                <a:lnTo>
                  <a:pt x="902648" y="0"/>
                </a:lnTo>
                <a:cubicBezTo>
                  <a:pt x="954937" y="0"/>
                  <a:pt x="1011053" y="42086"/>
                  <a:pt x="1027632" y="93100"/>
                </a:cubicBezTo>
                <a:lnTo>
                  <a:pt x="1278876" y="881265"/>
                </a:lnTo>
                <a:cubicBezTo>
                  <a:pt x="1282701" y="890193"/>
                  <a:pt x="1283977" y="899120"/>
                  <a:pt x="1283977" y="906772"/>
                </a:cubicBezTo>
                <a:lnTo>
                  <a:pt x="1283977" y="908047"/>
                </a:lnTo>
                <a:cubicBezTo>
                  <a:pt x="1282701" y="946308"/>
                  <a:pt x="1255919" y="973090"/>
                  <a:pt x="1212557" y="973090"/>
                </a:cubicBezTo>
                <a:lnTo>
                  <a:pt x="0" y="973090"/>
                </a:lnTo>
                <a:close/>
              </a:path>
            </a:pathLst>
          </a:custGeom>
          <a:gradFill>
            <a:gsLst>
              <a:gs pos="0">
                <a:srgbClr val="D41D24"/>
              </a:gs>
              <a:gs pos="50000">
                <a:srgbClr val="BF2026"/>
              </a:gs>
              <a:gs pos="100000">
                <a:srgbClr val="AB2328"/>
              </a:gs>
            </a:gsLst>
            <a:lin ang="4271435" scaled="1"/>
          </a:gradFill>
          <a:ln w="1274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740C6A04-49F6-5F42-9152-CE6E7492FC88}"/>
              </a:ext>
            </a:extLst>
          </p:cNvPr>
          <p:cNvSpPr>
            <a:spLocks noGrp="1"/>
          </p:cNvSpPr>
          <p:nvPr>
            <p:ph type="title"/>
          </p:nvPr>
        </p:nvSpPr>
        <p:spPr>
          <a:xfrm>
            <a:off x="2093976" y="306204"/>
            <a:ext cx="9269685" cy="971706"/>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3000" kern="1200">
                <a:solidFill>
                  <a:schemeClr val="tx1"/>
                </a:solidFill>
                <a:latin typeface="+mj-lt"/>
                <a:ea typeface="+mj-ea"/>
                <a:cs typeface="+mj-cs"/>
              </a:defRPr>
            </a:lvl1pPr>
          </a:lstStyle>
          <a:p>
            <a:r>
              <a:rPr lang="en-US"/>
              <a:t>Click to edit Master title style</a:t>
            </a:r>
          </a:p>
        </p:txBody>
      </p:sp>
      <p:sp>
        <p:nvSpPr>
          <p:cNvPr id="3" name="Content Placeholder 2">
            <a:extLst>
              <a:ext uri="{FF2B5EF4-FFF2-40B4-BE49-F238E27FC236}">
                <a16:creationId xmlns:a16="http://schemas.microsoft.com/office/drawing/2014/main" id="{14B326BA-A9A6-7E45-BA11-770D7C1E2453}"/>
              </a:ext>
            </a:extLst>
          </p:cNvPr>
          <p:cNvSpPr>
            <a:spLocks noGrp="1"/>
          </p:cNvSpPr>
          <p:nvPr>
            <p:ph idx="1"/>
          </p:nvPr>
        </p:nvSpPr>
        <p:spPr>
          <a:xfrm>
            <a:off x="828339" y="1673352"/>
            <a:ext cx="10535322" cy="4361688"/>
          </a:xfrm>
          <a:prstGeom prst="rect">
            <a:avLst/>
          </a:prstGeom>
        </p:spPr>
        <p:txBody>
          <a:bodyPr vert="horz" lIns="0" tIns="0" rIns="0" bIns="0" rtlCol="0">
            <a:normAutofit/>
          </a:bodyPr>
          <a:lstStyle>
            <a:lvl1pPr marL="182880" indent="-182880" algn="l" defTabSz="91440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1pPr>
            <a:lvl2pPr marL="708660" indent="-342900" algn="l" defTabSz="914400" rtl="0" eaLnBrk="1" latinLnBrk="0" hangingPunct="1">
              <a:lnSpc>
                <a:spcPct val="90000"/>
              </a:lnSpc>
              <a:spcBef>
                <a:spcPts val="800"/>
              </a:spcBef>
              <a:buClr>
                <a:srgbClr val="B3B3B4"/>
              </a:buClr>
              <a:buSzPct val="80000"/>
              <a:buFont typeface="Wingdings" pitchFamily="2" charset="2"/>
              <a:buChar char="§"/>
              <a:defRPr lang="en-US" sz="2000" kern="1200" dirty="0" smtClean="0">
                <a:solidFill>
                  <a:schemeClr val="tx1"/>
                </a:solidFill>
                <a:latin typeface="+mn-lt"/>
                <a:ea typeface="+mn-ea"/>
                <a:cs typeface="+mn-cs"/>
              </a:defRPr>
            </a:lvl2pPr>
            <a:lvl3pPr marL="1017270" indent="-285750" algn="l" defTabSz="914400" rtl="0" eaLnBrk="1" latinLnBrk="0" hangingPunct="1">
              <a:lnSpc>
                <a:spcPct val="90000"/>
              </a:lnSpc>
              <a:spcBef>
                <a:spcPts val="700"/>
              </a:spcBef>
              <a:buClr>
                <a:srgbClr val="B3B3B4"/>
              </a:buClr>
              <a:buSzPct val="100000"/>
              <a:buFont typeface="Arial" panose="020B0604020202020204" pitchFamily="34" charset="0"/>
              <a:buChar char="•"/>
              <a:defRPr lang="en-US" sz="1800" kern="1200" dirty="0" smtClean="0">
                <a:solidFill>
                  <a:schemeClr val="tx1"/>
                </a:solidFill>
                <a:latin typeface="+mn-lt"/>
                <a:ea typeface="+mn-ea"/>
                <a:cs typeface="+mn-cs"/>
              </a:defRPr>
            </a:lvl3pPr>
            <a:lvl4pPr marL="1383030" indent="-285750" algn="l" defTabSz="914400" rtl="0" eaLnBrk="1" latinLnBrk="0" hangingPunct="1">
              <a:lnSpc>
                <a:spcPct val="90000"/>
              </a:lnSpc>
              <a:spcBef>
                <a:spcPts val="500"/>
              </a:spcBef>
              <a:buClr>
                <a:srgbClr val="B3B3B4"/>
              </a:buClr>
              <a:buFont typeface="Arial" panose="020B0604020202020204" pitchFamily="34" charset="0"/>
              <a:buChar char="•"/>
              <a:defRPr lang="en-US" sz="1600" kern="1200" dirty="0" smtClean="0">
                <a:solidFill>
                  <a:schemeClr val="tx1"/>
                </a:solidFill>
                <a:latin typeface="+mn-lt"/>
                <a:ea typeface="+mn-ea"/>
                <a:cs typeface="+mn-cs"/>
              </a:defRPr>
            </a:lvl4pPr>
            <a:lvl5pPr marL="1748790" indent="-285750" algn="l" defTabSz="914400" rtl="0" eaLnBrk="1" latinLnBrk="0" hangingPunct="1">
              <a:lnSpc>
                <a:spcPct val="90000"/>
              </a:lnSpc>
              <a:spcBef>
                <a:spcPts val="500"/>
              </a:spcBef>
              <a:buClr>
                <a:srgbClr val="B3B3B4"/>
              </a:buClr>
              <a:buFont typeface="Arial" panose="020B0604020202020204" pitchFamily="34" charset="0"/>
              <a:buChar char="•"/>
              <a:defRPr lang="en-US" sz="16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5">
            <a:extLst>
              <a:ext uri="{FF2B5EF4-FFF2-40B4-BE49-F238E27FC236}">
                <a16:creationId xmlns:a16="http://schemas.microsoft.com/office/drawing/2014/main" id="{03E3AE7B-923E-A049-8006-C53C6003CD83}"/>
              </a:ext>
            </a:extLst>
          </p:cNvPr>
          <p:cNvSpPr>
            <a:spLocks noGrp="1"/>
          </p:cNvSpPr>
          <p:nvPr>
            <p:ph type="sldNum" sz="quarter" idx="4"/>
          </p:nvPr>
        </p:nvSpPr>
        <p:spPr>
          <a:xfrm>
            <a:off x="300789" y="6426189"/>
            <a:ext cx="207926" cy="288777"/>
          </a:xfrm>
          <a:prstGeom prst="rect">
            <a:avLst/>
          </a:prstGeom>
        </p:spPr>
        <p:txBody>
          <a:bodyPr vert="horz" lIns="0" tIns="0" rIns="0" bIns="0" rtlCol="0" anchor="ctr"/>
          <a:lstStyle>
            <a:lvl1pPr algn="l">
              <a:defRPr sz="900" b="1">
                <a:solidFill>
                  <a:schemeClr val="bg1">
                    <a:lumMod val="75000"/>
                  </a:schemeClr>
                </a:solidFill>
              </a:defRPr>
            </a:lvl1pPr>
          </a:lstStyle>
          <a:p>
            <a:fld id="{8A39E1BE-BEA9-3141-B1D0-D0662867DFF2}" type="slidenum">
              <a:rPr lang="en-US" smtClean="0"/>
              <a:pPr/>
              <a:t>‹#›</a:t>
            </a:fld>
            <a:endParaRPr lang="en-US"/>
          </a:p>
        </p:txBody>
      </p:sp>
      <p:pic>
        <p:nvPicPr>
          <p:cNvPr id="6" name="Picture 5">
            <a:extLst>
              <a:ext uri="{FF2B5EF4-FFF2-40B4-BE49-F238E27FC236}">
                <a16:creationId xmlns:a16="http://schemas.microsoft.com/office/drawing/2014/main" id="{BEA32CD8-76A7-CC8A-4E90-A6B63564299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583025" y="6428850"/>
            <a:ext cx="1422027" cy="277175"/>
          </a:xfrm>
          <a:prstGeom prst="rect">
            <a:avLst/>
          </a:prstGeom>
        </p:spPr>
      </p:pic>
      <p:grpSp>
        <p:nvGrpSpPr>
          <p:cNvPr id="27" name="Group 26">
            <a:extLst>
              <a:ext uri="{FF2B5EF4-FFF2-40B4-BE49-F238E27FC236}">
                <a16:creationId xmlns:a16="http://schemas.microsoft.com/office/drawing/2014/main" id="{BDA76ADF-6AD4-0018-7FF8-16FEFE0CD830}"/>
              </a:ext>
            </a:extLst>
          </p:cNvPr>
          <p:cNvGrpSpPr/>
          <p:nvPr userDrawn="1"/>
        </p:nvGrpSpPr>
        <p:grpSpPr>
          <a:xfrm>
            <a:off x="356238" y="411912"/>
            <a:ext cx="1378433" cy="748944"/>
            <a:chOff x="356238" y="411912"/>
            <a:chExt cx="1378433" cy="748944"/>
          </a:xfrm>
        </p:grpSpPr>
        <p:sp>
          <p:nvSpPr>
            <p:cNvPr id="11" name="Rounded Rectangle 10">
              <a:extLst>
                <a:ext uri="{FF2B5EF4-FFF2-40B4-BE49-F238E27FC236}">
                  <a16:creationId xmlns:a16="http://schemas.microsoft.com/office/drawing/2014/main" id="{F045FCFF-E8AE-96E5-2741-141593B5E9CB}"/>
                </a:ext>
              </a:extLst>
            </p:cNvPr>
            <p:cNvSpPr/>
            <p:nvPr/>
          </p:nvSpPr>
          <p:spPr bwMode="auto">
            <a:xfrm>
              <a:off x="356238" y="411912"/>
              <a:ext cx="1378433" cy="748944"/>
            </a:xfrm>
            <a:prstGeom prst="roundRect">
              <a:avLst>
                <a:gd name="adj" fmla="val 12285"/>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0">
                <a:solidFill>
                  <a:schemeClr val="tx1"/>
                </a:solidFill>
                <a:latin typeface="Arial" panose="020B0604020202020204" pitchFamily="34" charset="0"/>
                <a:cs typeface="Arial" panose="020B0604020202020204" pitchFamily="34" charset="0"/>
              </a:endParaRPr>
            </a:p>
          </p:txBody>
        </p:sp>
        <p:pic>
          <p:nvPicPr>
            <p:cNvPr id="12" name="Graphic 11">
              <a:extLst>
                <a:ext uri="{FF2B5EF4-FFF2-40B4-BE49-F238E27FC236}">
                  <a16:creationId xmlns:a16="http://schemas.microsoft.com/office/drawing/2014/main" id="{D0F02B36-9234-6F40-59B7-D5C4A8B5396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3028" y="482008"/>
              <a:ext cx="1264853" cy="608753"/>
            </a:xfrm>
            <a:prstGeom prst="rect">
              <a:avLst/>
            </a:prstGeom>
          </p:spPr>
        </p:pic>
      </p:grpSp>
      <p:sp>
        <p:nvSpPr>
          <p:cNvPr id="7" name="Footer Placeholder 4">
            <a:extLst>
              <a:ext uri="{FF2B5EF4-FFF2-40B4-BE49-F238E27FC236}">
                <a16:creationId xmlns:a16="http://schemas.microsoft.com/office/drawing/2014/main" id="{E451FEC6-290D-A8F4-8AA0-6158A8DEDABD}"/>
              </a:ext>
            </a:extLst>
          </p:cNvPr>
          <p:cNvSpPr>
            <a:spLocks noGrp="1"/>
          </p:cNvSpPr>
          <p:nvPr>
            <p:ph type="ftr" sz="quarter" idx="3"/>
          </p:nvPr>
        </p:nvSpPr>
        <p:spPr>
          <a:xfrm>
            <a:off x="543998" y="6426189"/>
            <a:ext cx="5692253" cy="288777"/>
          </a:xfrm>
          <a:prstGeom prst="rect">
            <a:avLst/>
          </a:prstGeom>
        </p:spPr>
        <p:txBody>
          <a:bodyPr vert="horz" lIns="0" tIns="0" rIns="0" bIns="0" rtlCol="0" anchor="ctr"/>
          <a:lstStyle>
            <a:lvl1pPr algn="l">
              <a:defRPr sz="900">
                <a:solidFill>
                  <a:schemeClr val="bg1">
                    <a:lumMod val="75000"/>
                  </a:schemeClr>
                </a:solidFill>
              </a:defRPr>
            </a:lvl1pPr>
          </a:lstStyle>
          <a:p>
            <a:r>
              <a:rPr lang="en-US" dirty="0"/>
              <a:t>Copyright © 2024 Veritas Technologies LLC  |  CONFIDENTIAL </a:t>
            </a:r>
          </a:p>
        </p:txBody>
      </p:sp>
    </p:spTree>
    <p:extLst>
      <p:ext uri="{BB962C8B-B14F-4D97-AF65-F5344CB8AC3E}">
        <p14:creationId xmlns:p14="http://schemas.microsoft.com/office/powerpoint/2010/main" val="304000937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Veritas Alta Headline Subhea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3E6AAC-D1CE-F99F-F81D-0464EE80AEF8}"/>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577974" y="6369894"/>
            <a:ext cx="11996935" cy="374904"/>
          </a:xfrm>
          <a:prstGeom prst="rect">
            <a:avLst/>
          </a:prstGeom>
        </p:spPr>
      </p:pic>
      <p:sp>
        <p:nvSpPr>
          <p:cNvPr id="26" name="Freeform 25">
            <a:extLst>
              <a:ext uri="{FF2B5EF4-FFF2-40B4-BE49-F238E27FC236}">
                <a16:creationId xmlns:a16="http://schemas.microsoft.com/office/drawing/2014/main" id="{6A7E361D-9742-E6EB-CB14-65E1A72D82B1}"/>
              </a:ext>
            </a:extLst>
          </p:cNvPr>
          <p:cNvSpPr/>
          <p:nvPr userDrawn="1"/>
        </p:nvSpPr>
        <p:spPr>
          <a:xfrm>
            <a:off x="0" y="301752"/>
            <a:ext cx="1283977" cy="973090"/>
          </a:xfrm>
          <a:custGeom>
            <a:avLst/>
            <a:gdLst>
              <a:gd name="connsiteX0" fmla="*/ 0 w 1283977"/>
              <a:gd name="connsiteY0" fmla="*/ 0 h 973090"/>
              <a:gd name="connsiteX1" fmla="*/ 902648 w 1283977"/>
              <a:gd name="connsiteY1" fmla="*/ 0 h 973090"/>
              <a:gd name="connsiteX2" fmla="*/ 1027632 w 1283977"/>
              <a:gd name="connsiteY2" fmla="*/ 93100 h 973090"/>
              <a:gd name="connsiteX3" fmla="*/ 1278876 w 1283977"/>
              <a:gd name="connsiteY3" fmla="*/ 881265 h 973090"/>
              <a:gd name="connsiteX4" fmla="*/ 1283977 w 1283977"/>
              <a:gd name="connsiteY4" fmla="*/ 906772 h 973090"/>
              <a:gd name="connsiteX5" fmla="*/ 1283977 w 1283977"/>
              <a:gd name="connsiteY5" fmla="*/ 908047 h 973090"/>
              <a:gd name="connsiteX6" fmla="*/ 1212557 w 1283977"/>
              <a:gd name="connsiteY6" fmla="*/ 973090 h 973090"/>
              <a:gd name="connsiteX7" fmla="*/ 0 w 1283977"/>
              <a:gd name="connsiteY7" fmla="*/ 973090 h 973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3977" h="973090">
                <a:moveTo>
                  <a:pt x="0" y="0"/>
                </a:moveTo>
                <a:lnTo>
                  <a:pt x="902648" y="0"/>
                </a:lnTo>
                <a:cubicBezTo>
                  <a:pt x="954937" y="0"/>
                  <a:pt x="1011053" y="42086"/>
                  <a:pt x="1027632" y="93100"/>
                </a:cubicBezTo>
                <a:lnTo>
                  <a:pt x="1278876" y="881265"/>
                </a:lnTo>
                <a:cubicBezTo>
                  <a:pt x="1282701" y="890193"/>
                  <a:pt x="1283977" y="899120"/>
                  <a:pt x="1283977" y="906772"/>
                </a:cubicBezTo>
                <a:lnTo>
                  <a:pt x="1283977" y="908047"/>
                </a:lnTo>
                <a:cubicBezTo>
                  <a:pt x="1282701" y="946308"/>
                  <a:pt x="1255919" y="973090"/>
                  <a:pt x="1212557" y="973090"/>
                </a:cubicBezTo>
                <a:lnTo>
                  <a:pt x="0" y="973090"/>
                </a:lnTo>
                <a:close/>
              </a:path>
            </a:pathLst>
          </a:custGeom>
          <a:gradFill>
            <a:gsLst>
              <a:gs pos="0">
                <a:srgbClr val="D41D24"/>
              </a:gs>
              <a:gs pos="50000">
                <a:srgbClr val="BF2026"/>
              </a:gs>
              <a:gs pos="100000">
                <a:srgbClr val="AB2328"/>
              </a:gs>
            </a:gsLst>
            <a:lin ang="4271435" scaled="1"/>
          </a:gradFill>
          <a:ln w="12745"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14B326BA-A9A6-7E45-BA11-770D7C1E2453}"/>
              </a:ext>
            </a:extLst>
          </p:cNvPr>
          <p:cNvSpPr>
            <a:spLocks noGrp="1"/>
          </p:cNvSpPr>
          <p:nvPr>
            <p:ph idx="1"/>
          </p:nvPr>
        </p:nvSpPr>
        <p:spPr>
          <a:xfrm>
            <a:off x="828339" y="1673352"/>
            <a:ext cx="10535322" cy="4361688"/>
          </a:xfrm>
          <a:prstGeom prst="rect">
            <a:avLst/>
          </a:prstGeom>
        </p:spPr>
        <p:txBody>
          <a:bodyPr vert="horz" lIns="0" tIns="0" rIns="0" bIns="0" rtlCol="0">
            <a:normAutofit/>
          </a:bodyPr>
          <a:lstStyle>
            <a:lvl1pPr marL="182880" indent="-182880" algn="l" defTabSz="91440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1pPr>
            <a:lvl2pPr marL="708660" indent="-342900" algn="l" defTabSz="914400" rtl="0" eaLnBrk="1" latinLnBrk="0" hangingPunct="1">
              <a:lnSpc>
                <a:spcPct val="90000"/>
              </a:lnSpc>
              <a:spcBef>
                <a:spcPts val="800"/>
              </a:spcBef>
              <a:buClr>
                <a:srgbClr val="B3B3B4"/>
              </a:buClr>
              <a:buSzPct val="80000"/>
              <a:buFont typeface="Wingdings" pitchFamily="2" charset="2"/>
              <a:buChar char="§"/>
              <a:defRPr lang="en-US" sz="2000" kern="1200" dirty="0" smtClean="0">
                <a:solidFill>
                  <a:schemeClr val="tx1"/>
                </a:solidFill>
                <a:latin typeface="+mn-lt"/>
                <a:ea typeface="+mn-ea"/>
                <a:cs typeface="+mn-cs"/>
              </a:defRPr>
            </a:lvl2pPr>
            <a:lvl3pPr marL="1017270" indent="-285750" algn="l" defTabSz="914400" rtl="0" eaLnBrk="1" latinLnBrk="0" hangingPunct="1">
              <a:lnSpc>
                <a:spcPct val="90000"/>
              </a:lnSpc>
              <a:spcBef>
                <a:spcPts val="700"/>
              </a:spcBef>
              <a:buClr>
                <a:srgbClr val="B3B3B4"/>
              </a:buClr>
              <a:buSzPct val="100000"/>
              <a:buFont typeface="Arial" panose="020B0604020202020204" pitchFamily="34" charset="0"/>
              <a:buChar char="•"/>
              <a:defRPr lang="en-US" sz="1800" kern="1200" dirty="0" smtClean="0">
                <a:solidFill>
                  <a:schemeClr val="tx1"/>
                </a:solidFill>
                <a:latin typeface="+mn-lt"/>
                <a:ea typeface="+mn-ea"/>
                <a:cs typeface="+mn-cs"/>
              </a:defRPr>
            </a:lvl3pPr>
            <a:lvl4pPr marL="1383030" indent="-285750" algn="l" defTabSz="914400" rtl="0" eaLnBrk="1" latinLnBrk="0" hangingPunct="1">
              <a:lnSpc>
                <a:spcPct val="90000"/>
              </a:lnSpc>
              <a:spcBef>
                <a:spcPts val="500"/>
              </a:spcBef>
              <a:buClr>
                <a:srgbClr val="B3B3B4"/>
              </a:buClr>
              <a:buFont typeface="Arial" panose="020B0604020202020204" pitchFamily="34" charset="0"/>
              <a:buChar char="•"/>
              <a:defRPr lang="en-US" sz="1600" kern="1200" dirty="0" smtClean="0">
                <a:solidFill>
                  <a:schemeClr val="tx1"/>
                </a:solidFill>
                <a:latin typeface="+mn-lt"/>
                <a:ea typeface="+mn-ea"/>
                <a:cs typeface="+mn-cs"/>
              </a:defRPr>
            </a:lvl4pPr>
            <a:lvl5pPr marL="1748790" indent="-285750" algn="l" defTabSz="914400" rtl="0" eaLnBrk="1" latinLnBrk="0" hangingPunct="1">
              <a:lnSpc>
                <a:spcPct val="90000"/>
              </a:lnSpc>
              <a:spcBef>
                <a:spcPts val="500"/>
              </a:spcBef>
              <a:buClr>
                <a:srgbClr val="B3B3B4"/>
              </a:buClr>
              <a:buFont typeface="Arial" panose="020B0604020202020204" pitchFamily="34" charset="0"/>
              <a:buChar char="•"/>
              <a:defRPr lang="en-US" sz="16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5">
            <a:extLst>
              <a:ext uri="{FF2B5EF4-FFF2-40B4-BE49-F238E27FC236}">
                <a16:creationId xmlns:a16="http://schemas.microsoft.com/office/drawing/2014/main" id="{03E3AE7B-923E-A049-8006-C53C6003CD83}"/>
              </a:ext>
            </a:extLst>
          </p:cNvPr>
          <p:cNvSpPr>
            <a:spLocks noGrp="1"/>
          </p:cNvSpPr>
          <p:nvPr>
            <p:ph type="sldNum" sz="quarter" idx="4"/>
          </p:nvPr>
        </p:nvSpPr>
        <p:spPr>
          <a:xfrm>
            <a:off x="300789" y="6426189"/>
            <a:ext cx="207926" cy="288777"/>
          </a:xfrm>
          <a:prstGeom prst="rect">
            <a:avLst/>
          </a:prstGeom>
        </p:spPr>
        <p:txBody>
          <a:bodyPr vert="horz" lIns="0" tIns="0" rIns="0" bIns="0" rtlCol="0" anchor="ctr"/>
          <a:lstStyle>
            <a:lvl1pPr algn="l">
              <a:defRPr sz="900" b="1">
                <a:solidFill>
                  <a:schemeClr val="bg1">
                    <a:lumMod val="75000"/>
                  </a:schemeClr>
                </a:solidFill>
              </a:defRPr>
            </a:lvl1pPr>
          </a:lstStyle>
          <a:p>
            <a:fld id="{8A39E1BE-BEA9-3141-B1D0-D0662867DFF2}" type="slidenum">
              <a:rPr lang="en-US" smtClean="0"/>
              <a:pPr/>
              <a:t>‹#›</a:t>
            </a:fld>
            <a:endParaRPr lang="en-US"/>
          </a:p>
        </p:txBody>
      </p:sp>
      <p:pic>
        <p:nvPicPr>
          <p:cNvPr id="6" name="Picture 5">
            <a:extLst>
              <a:ext uri="{FF2B5EF4-FFF2-40B4-BE49-F238E27FC236}">
                <a16:creationId xmlns:a16="http://schemas.microsoft.com/office/drawing/2014/main" id="{BEA32CD8-76A7-CC8A-4E90-A6B63564299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583025" y="6428850"/>
            <a:ext cx="1422027" cy="277175"/>
          </a:xfrm>
          <a:prstGeom prst="rect">
            <a:avLst/>
          </a:prstGeom>
        </p:spPr>
      </p:pic>
      <p:grpSp>
        <p:nvGrpSpPr>
          <p:cNvPr id="27" name="Group 26">
            <a:extLst>
              <a:ext uri="{FF2B5EF4-FFF2-40B4-BE49-F238E27FC236}">
                <a16:creationId xmlns:a16="http://schemas.microsoft.com/office/drawing/2014/main" id="{BDA76ADF-6AD4-0018-7FF8-16FEFE0CD830}"/>
              </a:ext>
            </a:extLst>
          </p:cNvPr>
          <p:cNvGrpSpPr/>
          <p:nvPr userDrawn="1"/>
        </p:nvGrpSpPr>
        <p:grpSpPr>
          <a:xfrm>
            <a:off x="356238" y="411912"/>
            <a:ext cx="1378433" cy="748944"/>
            <a:chOff x="356238" y="411912"/>
            <a:chExt cx="1378433" cy="748944"/>
          </a:xfrm>
        </p:grpSpPr>
        <p:sp>
          <p:nvSpPr>
            <p:cNvPr id="11" name="Rounded Rectangle 10">
              <a:extLst>
                <a:ext uri="{FF2B5EF4-FFF2-40B4-BE49-F238E27FC236}">
                  <a16:creationId xmlns:a16="http://schemas.microsoft.com/office/drawing/2014/main" id="{F045FCFF-E8AE-96E5-2741-141593B5E9CB}"/>
                </a:ext>
              </a:extLst>
            </p:cNvPr>
            <p:cNvSpPr/>
            <p:nvPr/>
          </p:nvSpPr>
          <p:spPr bwMode="auto">
            <a:xfrm>
              <a:off x="356238" y="411912"/>
              <a:ext cx="1378433" cy="748944"/>
            </a:xfrm>
            <a:prstGeom prst="roundRect">
              <a:avLst>
                <a:gd name="adj" fmla="val 12285"/>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0">
                <a:solidFill>
                  <a:schemeClr val="tx1"/>
                </a:solidFill>
                <a:latin typeface="Arial" panose="020B0604020202020204" pitchFamily="34" charset="0"/>
                <a:cs typeface="Arial" panose="020B0604020202020204" pitchFamily="34" charset="0"/>
              </a:endParaRPr>
            </a:p>
          </p:txBody>
        </p:sp>
        <p:pic>
          <p:nvPicPr>
            <p:cNvPr id="12" name="Graphic 11">
              <a:extLst>
                <a:ext uri="{FF2B5EF4-FFF2-40B4-BE49-F238E27FC236}">
                  <a16:creationId xmlns:a16="http://schemas.microsoft.com/office/drawing/2014/main" id="{D0F02B36-9234-6F40-59B7-D5C4A8B5396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3028" y="482008"/>
              <a:ext cx="1264853" cy="608753"/>
            </a:xfrm>
            <a:prstGeom prst="rect">
              <a:avLst/>
            </a:prstGeom>
          </p:spPr>
        </p:pic>
      </p:grpSp>
      <p:sp>
        <p:nvSpPr>
          <p:cNvPr id="7" name="Title 1">
            <a:extLst>
              <a:ext uri="{FF2B5EF4-FFF2-40B4-BE49-F238E27FC236}">
                <a16:creationId xmlns:a16="http://schemas.microsoft.com/office/drawing/2014/main" id="{A0120053-8AC0-4B1C-FEEE-71F212426F8C}"/>
              </a:ext>
            </a:extLst>
          </p:cNvPr>
          <p:cNvSpPr>
            <a:spLocks noGrp="1"/>
          </p:cNvSpPr>
          <p:nvPr>
            <p:ph type="title"/>
          </p:nvPr>
        </p:nvSpPr>
        <p:spPr>
          <a:xfrm>
            <a:off x="2090909" y="397043"/>
            <a:ext cx="9272751" cy="462616"/>
          </a:xfrm>
          <a:prstGeom prst="rect">
            <a:avLst/>
          </a:prstGeom>
        </p:spPr>
        <p:txBody>
          <a:bodyPr lIns="0" tIns="0" rIns="0" bIns="0" anchor="ctr"/>
          <a:lstStyle/>
          <a:p>
            <a:r>
              <a:rPr lang="en-US"/>
              <a:t>Click to edit Master title style</a:t>
            </a:r>
          </a:p>
        </p:txBody>
      </p:sp>
      <p:sp>
        <p:nvSpPr>
          <p:cNvPr id="8" name="Text Placeholder 5">
            <a:extLst>
              <a:ext uri="{FF2B5EF4-FFF2-40B4-BE49-F238E27FC236}">
                <a16:creationId xmlns:a16="http://schemas.microsoft.com/office/drawing/2014/main" id="{65145648-4240-5B48-A03A-4C5A296CD84F}"/>
              </a:ext>
            </a:extLst>
          </p:cNvPr>
          <p:cNvSpPr>
            <a:spLocks noGrp="1"/>
          </p:cNvSpPr>
          <p:nvPr>
            <p:ph type="body" sz="quarter" idx="12"/>
          </p:nvPr>
        </p:nvSpPr>
        <p:spPr>
          <a:xfrm>
            <a:off x="2090909" y="890337"/>
            <a:ext cx="9272751" cy="306204"/>
          </a:xfrm>
          <a:prstGeom prst="rect">
            <a:avLst/>
          </a:prstGeom>
        </p:spPr>
        <p:txBody>
          <a:bodyPr lIns="0" tIns="0" rIns="0" bIns="0" anchor="ctr">
            <a:normAutofit/>
          </a:bodyPr>
          <a:lstStyle>
            <a:lvl1pPr marL="0" indent="0" algn="l" defTabSz="914400" rtl="0" eaLnBrk="1" latinLnBrk="0" hangingPunct="1">
              <a:lnSpc>
                <a:spcPct val="90000"/>
              </a:lnSpc>
              <a:spcBef>
                <a:spcPct val="0"/>
              </a:spcBef>
              <a:buNone/>
              <a:defRPr lang="en-US" sz="1800" kern="1200" dirty="0" smtClean="0">
                <a:solidFill>
                  <a:schemeClr val="bg1">
                    <a:lumMod val="50000"/>
                  </a:schemeClr>
                </a:solidFill>
                <a:latin typeface="+mj-lt"/>
                <a:ea typeface="+mj-ea"/>
                <a:cs typeface="+mj-cs"/>
              </a:defRPr>
            </a:lvl1pPr>
            <a:lvl2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2pPr>
            <a:lvl3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3pPr>
            <a:lvl4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4pPr>
            <a:lvl5pPr marL="0" indent="0" algn="l" defTabSz="914400" rtl="0" eaLnBrk="1" latinLnBrk="0" hangingPunct="1">
              <a:lnSpc>
                <a:spcPct val="90000"/>
              </a:lnSpc>
              <a:spcBef>
                <a:spcPct val="0"/>
              </a:spcBef>
              <a:buNone/>
              <a:defRPr lang="en-US" sz="1600" kern="1200" dirty="0">
                <a:solidFill>
                  <a:schemeClr val="bg1">
                    <a:lumMod val="50000"/>
                  </a:schemeClr>
                </a:solidFill>
                <a:latin typeface="+mj-lt"/>
                <a:ea typeface="+mj-ea"/>
                <a:cs typeface="+mj-cs"/>
              </a:defRPr>
            </a:lvl5pPr>
          </a:lstStyle>
          <a:p>
            <a:pPr lvl="0"/>
            <a:r>
              <a:rPr lang="en-US"/>
              <a:t>Click to edit Master text styles</a:t>
            </a:r>
          </a:p>
        </p:txBody>
      </p:sp>
      <p:sp>
        <p:nvSpPr>
          <p:cNvPr id="2" name="Footer Placeholder 4">
            <a:extLst>
              <a:ext uri="{FF2B5EF4-FFF2-40B4-BE49-F238E27FC236}">
                <a16:creationId xmlns:a16="http://schemas.microsoft.com/office/drawing/2014/main" id="{E7CD21FD-5D59-7E7D-604C-7F1451DA110F}"/>
              </a:ext>
            </a:extLst>
          </p:cNvPr>
          <p:cNvSpPr>
            <a:spLocks noGrp="1"/>
          </p:cNvSpPr>
          <p:nvPr>
            <p:ph type="ftr" sz="quarter" idx="3"/>
          </p:nvPr>
        </p:nvSpPr>
        <p:spPr>
          <a:xfrm>
            <a:off x="543998" y="6426189"/>
            <a:ext cx="5692253" cy="288777"/>
          </a:xfrm>
          <a:prstGeom prst="rect">
            <a:avLst/>
          </a:prstGeom>
        </p:spPr>
        <p:txBody>
          <a:bodyPr vert="horz" lIns="0" tIns="0" rIns="0" bIns="0" rtlCol="0" anchor="ctr"/>
          <a:lstStyle>
            <a:lvl1pPr algn="l">
              <a:defRPr sz="900">
                <a:solidFill>
                  <a:schemeClr val="bg1">
                    <a:lumMod val="75000"/>
                  </a:schemeClr>
                </a:solidFill>
              </a:defRPr>
            </a:lvl1pPr>
          </a:lstStyle>
          <a:p>
            <a:r>
              <a:rPr lang="en-US" dirty="0"/>
              <a:t>Copyright © 2024 Veritas Technologies LLC  |  CONFIDENTIAL </a:t>
            </a:r>
          </a:p>
        </p:txBody>
      </p:sp>
    </p:spTree>
    <p:extLst>
      <p:ext uri="{BB962C8B-B14F-4D97-AF65-F5344CB8AC3E}">
        <p14:creationId xmlns:p14="http://schemas.microsoft.com/office/powerpoint/2010/main" val="402490412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ead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244A8-F821-A846-A4AA-914F6CA1B3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E2DB70-E24B-1C4D-9A16-4322EF486AB2}"/>
              </a:ext>
            </a:extLst>
          </p:cNvPr>
          <p:cNvSpPr>
            <a:spLocks noGrp="1"/>
          </p:cNvSpPr>
          <p:nvPr>
            <p:ph sz="half" idx="1"/>
          </p:nvPr>
        </p:nvSpPr>
        <p:spPr>
          <a:xfrm>
            <a:off x="838200" y="1675049"/>
            <a:ext cx="5006829" cy="4542869"/>
          </a:xfrm>
          <a:prstGeom prst="rect">
            <a:avLst/>
          </a:prstGeom>
        </p:spPr>
        <p:txBody>
          <a:bodyPr/>
          <a:lstStyle>
            <a:lvl2pPr marL="708660" indent="-342900">
              <a:defRPr lang="en-US" sz="2000" kern="1200" dirty="0" smtClean="0">
                <a:solidFill>
                  <a:schemeClr val="tx1"/>
                </a:solidFill>
                <a:latin typeface="+mn-lt"/>
                <a:ea typeface="+mn-ea"/>
                <a:cs typeface="+mn-cs"/>
              </a:defRPr>
            </a:lvl2pPr>
            <a:lvl3pPr marL="1017270" indent="-285750">
              <a:defRPr lang="en-US" sz="1800" kern="1200" dirty="0" smtClean="0">
                <a:solidFill>
                  <a:schemeClr val="tx1"/>
                </a:solidFill>
                <a:latin typeface="+mn-lt"/>
                <a:ea typeface="+mn-ea"/>
                <a:cs typeface="+mn-cs"/>
              </a:defRPr>
            </a:lvl3pPr>
            <a:lvl4pPr marL="1383030" indent="-285750">
              <a:defRPr lang="en-US" sz="1600" kern="1200" dirty="0" smtClean="0">
                <a:solidFill>
                  <a:schemeClr val="tx1"/>
                </a:solidFill>
                <a:latin typeface="+mn-lt"/>
                <a:ea typeface="+mn-ea"/>
                <a:cs typeface="+mn-cs"/>
              </a:defRPr>
            </a:lvl4pPr>
          </a:lstStyle>
          <a:p>
            <a:pPr lvl="0"/>
            <a:r>
              <a:rPr lang="en-US" dirty="0"/>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dirty="0"/>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dirty="0"/>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14F7E2F-9309-F044-95A8-724576505D9D}"/>
              </a:ext>
            </a:extLst>
          </p:cNvPr>
          <p:cNvSpPr>
            <a:spLocks noGrp="1"/>
          </p:cNvSpPr>
          <p:nvPr>
            <p:ph sz="half" idx="2"/>
          </p:nvPr>
        </p:nvSpPr>
        <p:spPr>
          <a:xfrm>
            <a:off x="6356832" y="1675049"/>
            <a:ext cx="5006829" cy="4542869"/>
          </a:xfrm>
          <a:prstGeom prst="rect">
            <a:avLst/>
          </a:prstGeom>
        </p:spPr>
        <p:txBody>
          <a:bodyPr/>
          <a:lstStyle>
            <a:lvl2pPr marL="708660" indent="-342900">
              <a:defRPr lang="en-US" sz="2000" kern="1200" dirty="0" smtClean="0">
                <a:solidFill>
                  <a:schemeClr val="tx1"/>
                </a:solidFill>
                <a:latin typeface="+mn-lt"/>
                <a:ea typeface="+mn-ea"/>
                <a:cs typeface="+mn-cs"/>
              </a:defRPr>
            </a:lvl2pPr>
            <a:lvl3pPr marL="1017270" indent="-285750">
              <a:defRPr lang="en-US" sz="1800" kern="1200" dirty="0" smtClean="0">
                <a:solidFill>
                  <a:schemeClr val="tx1"/>
                </a:solidFill>
                <a:latin typeface="+mn-lt"/>
                <a:ea typeface="+mn-ea"/>
                <a:cs typeface="+mn-cs"/>
              </a:defRPr>
            </a:lvl3pPr>
            <a:lvl4pPr marL="1383030" indent="-285750">
              <a:defRPr lang="en-US" sz="1600" kern="1200" dirty="0" smtClean="0">
                <a:solidFill>
                  <a:schemeClr val="tx1"/>
                </a:solidFill>
                <a:latin typeface="+mn-lt"/>
                <a:ea typeface="+mn-ea"/>
                <a:cs typeface="+mn-cs"/>
              </a:defRPr>
            </a:lvl4pPr>
            <a:lvl5pPr marL="1748790" indent="-285750">
              <a:defRPr lang="en-US" sz="1600" kern="1200" dirty="0">
                <a:solidFill>
                  <a:schemeClr val="tx1"/>
                </a:solidFill>
                <a:latin typeface="+mn-lt"/>
                <a:ea typeface="+mn-ea"/>
                <a:cs typeface="+mn-cs"/>
              </a:defRPr>
            </a:lvl5pPr>
          </a:lstStyle>
          <a:p>
            <a:pPr lvl="0"/>
            <a:r>
              <a:rPr lang="en-US" dirty="0"/>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dirty="0"/>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dirty="0"/>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Fifth level</a:t>
            </a:r>
          </a:p>
        </p:txBody>
      </p:sp>
      <p:sp>
        <p:nvSpPr>
          <p:cNvPr id="7" name="Slide Number Placeholder 6">
            <a:extLst>
              <a:ext uri="{FF2B5EF4-FFF2-40B4-BE49-F238E27FC236}">
                <a16:creationId xmlns:a16="http://schemas.microsoft.com/office/drawing/2014/main" id="{95294428-5C72-8748-93EF-13E57EFB84CA}"/>
              </a:ext>
            </a:extLst>
          </p:cNvPr>
          <p:cNvSpPr>
            <a:spLocks noGrp="1"/>
          </p:cNvSpPr>
          <p:nvPr>
            <p:ph type="sldNum" sz="quarter" idx="12"/>
          </p:nvPr>
        </p:nvSpPr>
        <p:spPr/>
        <p:txBody>
          <a:bodyPr/>
          <a:lstStyle/>
          <a:p>
            <a:fld id="{8A39E1BE-BEA9-3141-B1D0-D0662867DFF2}" type="slidenum">
              <a:rPr lang="en-US" smtClean="0"/>
              <a:t>‹#›</a:t>
            </a:fld>
            <a:endParaRPr lang="en-US" dirty="0"/>
          </a:p>
        </p:txBody>
      </p:sp>
      <p:sp>
        <p:nvSpPr>
          <p:cNvPr id="5" name="Footer Placeholder 4">
            <a:extLst>
              <a:ext uri="{FF2B5EF4-FFF2-40B4-BE49-F238E27FC236}">
                <a16:creationId xmlns:a16="http://schemas.microsoft.com/office/drawing/2014/main" id="{BEE46917-60D1-74C5-1C47-9E9D656BFE76}"/>
              </a:ext>
            </a:extLst>
          </p:cNvPr>
          <p:cNvSpPr>
            <a:spLocks noGrp="1"/>
          </p:cNvSpPr>
          <p:nvPr>
            <p:ph type="ftr" sz="quarter" idx="3"/>
          </p:nvPr>
        </p:nvSpPr>
        <p:spPr>
          <a:xfrm>
            <a:off x="543998" y="6426189"/>
            <a:ext cx="5692253" cy="288777"/>
          </a:xfrm>
          <a:prstGeom prst="rect">
            <a:avLst/>
          </a:prstGeom>
        </p:spPr>
        <p:txBody>
          <a:bodyPr vert="horz" lIns="0" tIns="0" rIns="0" bIns="0" rtlCol="0" anchor="ctr"/>
          <a:lstStyle>
            <a:lvl1pPr algn="l">
              <a:defRPr sz="900">
                <a:solidFill>
                  <a:schemeClr val="bg1">
                    <a:lumMod val="75000"/>
                  </a:schemeClr>
                </a:solidFill>
              </a:defRPr>
            </a:lvl1pPr>
          </a:lstStyle>
          <a:p>
            <a:r>
              <a:rPr lang="en-US" dirty="0"/>
              <a:t>Copyright © 2023 Veritas Technologies LLC  |  CONFIDENTIAL </a:t>
            </a:r>
          </a:p>
        </p:txBody>
      </p:sp>
    </p:spTree>
    <p:extLst>
      <p:ext uri="{BB962C8B-B14F-4D97-AF65-F5344CB8AC3E}">
        <p14:creationId xmlns:p14="http://schemas.microsoft.com/office/powerpoint/2010/main" val="278697801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ad Sub 2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E2DB70-E24B-1C4D-9A16-4322EF486AB2}"/>
              </a:ext>
            </a:extLst>
          </p:cNvPr>
          <p:cNvSpPr>
            <a:spLocks noGrp="1"/>
          </p:cNvSpPr>
          <p:nvPr>
            <p:ph sz="half" idx="1"/>
          </p:nvPr>
        </p:nvSpPr>
        <p:spPr>
          <a:xfrm>
            <a:off x="838200" y="1675049"/>
            <a:ext cx="5006829" cy="4542869"/>
          </a:xfrm>
          <a:prstGeom prst="rect">
            <a:avLst/>
          </a:prstGeom>
        </p:spPr>
        <p:txBody>
          <a:bodyPr/>
          <a:lstStyle>
            <a:lvl2pPr marL="708660" indent="-342900">
              <a:defRPr lang="en-US" sz="2000" kern="1200" dirty="0" smtClean="0">
                <a:solidFill>
                  <a:schemeClr val="tx1"/>
                </a:solidFill>
                <a:latin typeface="+mn-lt"/>
                <a:ea typeface="+mn-ea"/>
                <a:cs typeface="+mn-cs"/>
              </a:defRPr>
            </a:lvl2pPr>
            <a:lvl3pPr marL="1017270" indent="-285750">
              <a:defRPr lang="en-US" sz="1800" kern="1200" dirty="0" smtClean="0">
                <a:solidFill>
                  <a:schemeClr val="tx1"/>
                </a:solidFill>
                <a:latin typeface="+mn-lt"/>
                <a:ea typeface="+mn-ea"/>
                <a:cs typeface="+mn-cs"/>
              </a:defRPr>
            </a:lvl3pPr>
            <a:lvl4pPr marL="1383030" indent="-285750">
              <a:defRPr lang="en-US" sz="1600" kern="1200" dirty="0" smtClean="0">
                <a:solidFill>
                  <a:schemeClr val="tx1"/>
                </a:solidFill>
                <a:latin typeface="+mn-lt"/>
                <a:ea typeface="+mn-ea"/>
                <a:cs typeface="+mn-cs"/>
              </a:defRPr>
            </a:lvl4pPr>
          </a:lstStyle>
          <a:p>
            <a:pPr lvl="0"/>
            <a:r>
              <a:rPr lang="en-US" dirty="0"/>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dirty="0"/>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dirty="0"/>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14F7E2F-9309-F044-95A8-724576505D9D}"/>
              </a:ext>
            </a:extLst>
          </p:cNvPr>
          <p:cNvSpPr>
            <a:spLocks noGrp="1"/>
          </p:cNvSpPr>
          <p:nvPr>
            <p:ph sz="half" idx="2"/>
          </p:nvPr>
        </p:nvSpPr>
        <p:spPr>
          <a:xfrm>
            <a:off x="6356832" y="1675049"/>
            <a:ext cx="5006829" cy="4542869"/>
          </a:xfrm>
          <a:prstGeom prst="rect">
            <a:avLst/>
          </a:prstGeom>
        </p:spPr>
        <p:txBody>
          <a:bodyPr/>
          <a:lstStyle>
            <a:lvl2pPr marL="708660" indent="-342900">
              <a:defRPr lang="en-US" sz="2000" kern="1200" dirty="0" smtClean="0">
                <a:solidFill>
                  <a:schemeClr val="tx1"/>
                </a:solidFill>
                <a:latin typeface="+mn-lt"/>
                <a:ea typeface="+mn-ea"/>
                <a:cs typeface="+mn-cs"/>
              </a:defRPr>
            </a:lvl2pPr>
            <a:lvl3pPr marL="1017270" indent="-285750">
              <a:defRPr lang="en-US" sz="1800" kern="1200" dirty="0" smtClean="0">
                <a:solidFill>
                  <a:schemeClr val="tx1"/>
                </a:solidFill>
                <a:latin typeface="+mn-lt"/>
                <a:ea typeface="+mn-ea"/>
                <a:cs typeface="+mn-cs"/>
              </a:defRPr>
            </a:lvl3pPr>
            <a:lvl4pPr marL="1383030" indent="-285750">
              <a:defRPr lang="en-US" sz="1600" kern="1200" dirty="0" smtClean="0">
                <a:solidFill>
                  <a:schemeClr val="tx1"/>
                </a:solidFill>
                <a:latin typeface="+mn-lt"/>
                <a:ea typeface="+mn-ea"/>
                <a:cs typeface="+mn-cs"/>
              </a:defRPr>
            </a:lvl4pPr>
            <a:lvl5pPr marL="1748790" indent="-285750">
              <a:defRPr lang="en-US" sz="1600" kern="1200" dirty="0">
                <a:solidFill>
                  <a:schemeClr val="tx1"/>
                </a:solidFill>
                <a:latin typeface="+mn-lt"/>
                <a:ea typeface="+mn-ea"/>
                <a:cs typeface="+mn-cs"/>
              </a:defRPr>
            </a:lvl5pPr>
          </a:lstStyle>
          <a:p>
            <a:pPr lvl="0"/>
            <a:r>
              <a:rPr lang="en-US" dirty="0"/>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dirty="0"/>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dirty="0"/>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Fifth level</a:t>
            </a:r>
          </a:p>
        </p:txBody>
      </p:sp>
      <p:sp>
        <p:nvSpPr>
          <p:cNvPr id="7" name="Slide Number Placeholder 6">
            <a:extLst>
              <a:ext uri="{FF2B5EF4-FFF2-40B4-BE49-F238E27FC236}">
                <a16:creationId xmlns:a16="http://schemas.microsoft.com/office/drawing/2014/main" id="{95294428-5C72-8748-93EF-13E57EFB84CA}"/>
              </a:ext>
            </a:extLst>
          </p:cNvPr>
          <p:cNvSpPr>
            <a:spLocks noGrp="1"/>
          </p:cNvSpPr>
          <p:nvPr>
            <p:ph type="sldNum" sz="quarter" idx="12"/>
          </p:nvPr>
        </p:nvSpPr>
        <p:spPr/>
        <p:txBody>
          <a:bodyPr/>
          <a:lstStyle/>
          <a:p>
            <a:fld id="{8A39E1BE-BEA9-3141-B1D0-D0662867DFF2}" type="slidenum">
              <a:rPr lang="en-US" smtClean="0"/>
              <a:t>‹#›</a:t>
            </a:fld>
            <a:endParaRPr lang="en-US" dirty="0"/>
          </a:p>
        </p:txBody>
      </p:sp>
      <p:sp>
        <p:nvSpPr>
          <p:cNvPr id="8" name="Title 1">
            <a:extLst>
              <a:ext uri="{FF2B5EF4-FFF2-40B4-BE49-F238E27FC236}">
                <a16:creationId xmlns:a16="http://schemas.microsoft.com/office/drawing/2014/main" id="{E9390B1D-A7DC-8F4F-83BB-FFC807376E2B}"/>
              </a:ext>
            </a:extLst>
          </p:cNvPr>
          <p:cNvSpPr>
            <a:spLocks noGrp="1"/>
          </p:cNvSpPr>
          <p:nvPr>
            <p:ph type="title"/>
          </p:nvPr>
        </p:nvSpPr>
        <p:spPr>
          <a:xfrm>
            <a:off x="828339" y="397043"/>
            <a:ext cx="10535322" cy="462616"/>
          </a:xfrm>
        </p:spPr>
        <p:txBody>
          <a:bodyPr/>
          <a:lstStyle/>
          <a:p>
            <a:r>
              <a:rPr lang="en-US" dirty="0"/>
              <a:t>Click to edit Master title style</a:t>
            </a:r>
          </a:p>
        </p:txBody>
      </p:sp>
      <p:sp>
        <p:nvSpPr>
          <p:cNvPr id="9" name="Text Placeholder 5">
            <a:extLst>
              <a:ext uri="{FF2B5EF4-FFF2-40B4-BE49-F238E27FC236}">
                <a16:creationId xmlns:a16="http://schemas.microsoft.com/office/drawing/2014/main" id="{0FE0ABEC-B50D-E247-A5B3-064B4367D995}"/>
              </a:ext>
            </a:extLst>
          </p:cNvPr>
          <p:cNvSpPr>
            <a:spLocks noGrp="1"/>
          </p:cNvSpPr>
          <p:nvPr>
            <p:ph type="body" sz="quarter" idx="13"/>
          </p:nvPr>
        </p:nvSpPr>
        <p:spPr>
          <a:xfrm>
            <a:off x="828339" y="890337"/>
            <a:ext cx="10535322" cy="306204"/>
          </a:xfrm>
          <a:prstGeom prst="rect">
            <a:avLst/>
          </a:prstGeom>
        </p:spPr>
        <p:txBody>
          <a:bodyPr anchor="ctr">
            <a:normAutofit/>
          </a:bodyPr>
          <a:lstStyle>
            <a:lvl1pPr marL="0" indent="0" algn="l" defTabSz="914400" rtl="0" eaLnBrk="1" latinLnBrk="0" hangingPunct="1">
              <a:lnSpc>
                <a:spcPct val="90000"/>
              </a:lnSpc>
              <a:spcBef>
                <a:spcPct val="0"/>
              </a:spcBef>
              <a:buNone/>
              <a:defRPr lang="en-US" sz="1800" kern="1200" dirty="0" smtClean="0">
                <a:solidFill>
                  <a:schemeClr val="bg1">
                    <a:lumMod val="50000"/>
                  </a:schemeClr>
                </a:solidFill>
                <a:latin typeface="+mj-lt"/>
                <a:ea typeface="+mj-ea"/>
                <a:cs typeface="+mj-cs"/>
              </a:defRPr>
            </a:lvl1pPr>
            <a:lvl2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2pPr>
            <a:lvl3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3pPr>
            <a:lvl4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4pPr>
            <a:lvl5pPr marL="0" indent="0" algn="l" defTabSz="914400" rtl="0" eaLnBrk="1" latinLnBrk="0" hangingPunct="1">
              <a:lnSpc>
                <a:spcPct val="90000"/>
              </a:lnSpc>
              <a:spcBef>
                <a:spcPct val="0"/>
              </a:spcBef>
              <a:buNone/>
              <a:defRPr lang="en-US" sz="1600" kern="1200" dirty="0">
                <a:solidFill>
                  <a:schemeClr val="bg1">
                    <a:lumMod val="50000"/>
                  </a:schemeClr>
                </a:solidFill>
                <a:latin typeface="+mj-lt"/>
                <a:ea typeface="+mj-ea"/>
                <a:cs typeface="+mj-cs"/>
              </a:defRPr>
            </a:lvl5pPr>
          </a:lstStyle>
          <a:p>
            <a:pPr lvl="0"/>
            <a:r>
              <a:rPr lang="en-US" dirty="0"/>
              <a:t>Click to edit Master text styles</a:t>
            </a:r>
          </a:p>
        </p:txBody>
      </p:sp>
      <p:sp>
        <p:nvSpPr>
          <p:cNvPr id="2" name="Footer Placeholder 4">
            <a:extLst>
              <a:ext uri="{FF2B5EF4-FFF2-40B4-BE49-F238E27FC236}">
                <a16:creationId xmlns:a16="http://schemas.microsoft.com/office/drawing/2014/main" id="{41050ECB-9839-4A4E-9521-08419F9068C4}"/>
              </a:ext>
            </a:extLst>
          </p:cNvPr>
          <p:cNvSpPr>
            <a:spLocks noGrp="1"/>
          </p:cNvSpPr>
          <p:nvPr>
            <p:ph type="ftr" sz="quarter" idx="3"/>
          </p:nvPr>
        </p:nvSpPr>
        <p:spPr>
          <a:xfrm>
            <a:off x="543998" y="6426189"/>
            <a:ext cx="5692253" cy="288777"/>
          </a:xfrm>
          <a:prstGeom prst="rect">
            <a:avLst/>
          </a:prstGeom>
        </p:spPr>
        <p:txBody>
          <a:bodyPr vert="horz" lIns="0" tIns="0" rIns="0" bIns="0" rtlCol="0" anchor="ctr"/>
          <a:lstStyle>
            <a:lvl1pPr algn="l">
              <a:defRPr sz="900">
                <a:solidFill>
                  <a:schemeClr val="bg1">
                    <a:lumMod val="75000"/>
                  </a:schemeClr>
                </a:solidFill>
              </a:defRPr>
            </a:lvl1pPr>
          </a:lstStyle>
          <a:p>
            <a:r>
              <a:rPr lang="en-US" dirty="0"/>
              <a:t>Copyright © 2023 Veritas Technologies LLC  |  CONFIDENTIAL </a:t>
            </a:r>
          </a:p>
        </p:txBody>
      </p:sp>
    </p:spTree>
    <p:extLst>
      <p:ext uri="{BB962C8B-B14F-4D97-AF65-F5344CB8AC3E}">
        <p14:creationId xmlns:p14="http://schemas.microsoft.com/office/powerpoint/2010/main" val="2998106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 2 Box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E77E1744-C6B4-5240-95DD-6DCF60313FD9}"/>
              </a:ext>
            </a:extLst>
          </p:cNvPr>
          <p:cNvSpPr/>
          <p:nvPr userDrawn="1"/>
        </p:nvSpPr>
        <p:spPr bwMode="auto">
          <a:xfrm>
            <a:off x="839788" y="1468708"/>
            <a:ext cx="5157787" cy="4566004"/>
          </a:xfrm>
          <a:prstGeom prst="roundRect">
            <a:avLst>
              <a:gd name="adj" fmla="val 2979"/>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1" dirty="0">
              <a:solidFill>
                <a:schemeClr val="bg2">
                  <a:lumMod val="50000"/>
                </a:schemeClr>
              </a:solidFill>
              <a:latin typeface="Polaris Book" panose="02000000000000000000" pitchFamily="2" charset="77"/>
            </a:endParaRPr>
          </a:p>
        </p:txBody>
      </p:sp>
      <p:sp>
        <p:nvSpPr>
          <p:cNvPr id="16" name="Rounded Rectangle 15">
            <a:extLst>
              <a:ext uri="{FF2B5EF4-FFF2-40B4-BE49-F238E27FC236}">
                <a16:creationId xmlns:a16="http://schemas.microsoft.com/office/drawing/2014/main" id="{9DA7545D-3E75-5742-A6C3-E762A16AEF9C}"/>
              </a:ext>
            </a:extLst>
          </p:cNvPr>
          <p:cNvSpPr/>
          <p:nvPr userDrawn="1"/>
        </p:nvSpPr>
        <p:spPr bwMode="auto">
          <a:xfrm>
            <a:off x="6197601" y="1468708"/>
            <a:ext cx="5157787" cy="4566004"/>
          </a:xfrm>
          <a:prstGeom prst="roundRect">
            <a:avLst>
              <a:gd name="adj" fmla="val 2979"/>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1" dirty="0">
              <a:solidFill>
                <a:schemeClr val="bg2">
                  <a:lumMod val="50000"/>
                </a:schemeClr>
              </a:solidFill>
              <a:latin typeface="Polaris Book" panose="02000000000000000000" pitchFamily="2" charset="77"/>
            </a:endParaRPr>
          </a:p>
        </p:txBody>
      </p:sp>
      <p:sp>
        <p:nvSpPr>
          <p:cNvPr id="2" name="Title 1">
            <a:extLst>
              <a:ext uri="{FF2B5EF4-FFF2-40B4-BE49-F238E27FC236}">
                <a16:creationId xmlns:a16="http://schemas.microsoft.com/office/drawing/2014/main" id="{50E9E99C-E59F-6B44-9D46-E114D4149EB4}"/>
              </a:ext>
            </a:extLst>
          </p:cNvPr>
          <p:cNvSpPr>
            <a:spLocks noGrp="1"/>
          </p:cNvSpPr>
          <p:nvPr>
            <p:ph type="title"/>
          </p:nvPr>
        </p:nvSpPr>
        <p:spPr>
          <a:xfrm>
            <a:off x="839788" y="304922"/>
            <a:ext cx="10515600" cy="971706"/>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08126722-D280-E146-BDAB-3C20526AA502}"/>
              </a:ext>
            </a:extLst>
          </p:cNvPr>
          <p:cNvSpPr>
            <a:spLocks noGrp="1"/>
          </p:cNvSpPr>
          <p:nvPr>
            <p:ph type="body" idx="1" hasCustomPrompt="1"/>
          </p:nvPr>
        </p:nvSpPr>
        <p:spPr>
          <a:xfrm>
            <a:off x="1176674" y="1732981"/>
            <a:ext cx="4539686" cy="461998"/>
          </a:xfrm>
          <a:prstGeom prst="rect">
            <a:avLst/>
          </a:prstGeom>
        </p:spPr>
        <p:txBody>
          <a:bodyPr anchor="ctr">
            <a:norm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9A773AE8-908F-2143-A058-EC3A2B44D228}"/>
              </a:ext>
            </a:extLst>
          </p:cNvPr>
          <p:cNvSpPr>
            <a:spLocks noGrp="1"/>
          </p:cNvSpPr>
          <p:nvPr>
            <p:ph sz="half" idx="2"/>
          </p:nvPr>
        </p:nvSpPr>
        <p:spPr>
          <a:xfrm>
            <a:off x="1176674" y="2367137"/>
            <a:ext cx="4539686" cy="3403302"/>
          </a:xfrm>
          <a:prstGeom prst="rect">
            <a:avLst/>
          </a:prstGeo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F94C3270-79F2-3E42-9195-790A3A9A76D2}"/>
              </a:ext>
            </a:extLst>
          </p:cNvPr>
          <p:cNvSpPr>
            <a:spLocks noGrp="1"/>
          </p:cNvSpPr>
          <p:nvPr>
            <p:ph type="body" sz="quarter" idx="3" hasCustomPrompt="1"/>
          </p:nvPr>
        </p:nvSpPr>
        <p:spPr>
          <a:xfrm>
            <a:off x="6534486" y="1732981"/>
            <a:ext cx="4570663" cy="461998"/>
          </a:xfrm>
          <a:prstGeom prst="rect">
            <a:avLst/>
          </a:prstGeom>
        </p:spPr>
        <p:txBody>
          <a:bodyPr anchor="ctr">
            <a:norm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7A3274DB-9D92-0647-B9D5-B2571AFA4F06}"/>
              </a:ext>
            </a:extLst>
          </p:cNvPr>
          <p:cNvSpPr>
            <a:spLocks noGrp="1"/>
          </p:cNvSpPr>
          <p:nvPr>
            <p:ph sz="quarter" idx="4"/>
          </p:nvPr>
        </p:nvSpPr>
        <p:spPr>
          <a:xfrm>
            <a:off x="6534486" y="2367137"/>
            <a:ext cx="4570663" cy="3403302"/>
          </a:xfrm>
          <a:prstGeom prst="rect">
            <a:avLst/>
          </a:prstGeo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id="{7D6F1870-3035-784F-B3CF-2957F96B0CAD}"/>
              </a:ext>
            </a:extLst>
          </p:cNvPr>
          <p:cNvSpPr>
            <a:spLocks noGrp="1"/>
          </p:cNvSpPr>
          <p:nvPr>
            <p:ph type="sldNum" sz="quarter" idx="12"/>
          </p:nvPr>
        </p:nvSpPr>
        <p:spPr/>
        <p:txBody>
          <a:bodyPr/>
          <a:lstStyle/>
          <a:p>
            <a:fld id="{8A39E1BE-BEA9-3141-B1D0-D0662867DFF2}" type="slidenum">
              <a:rPr lang="en-US" smtClean="0"/>
              <a:t>‹#›</a:t>
            </a:fld>
            <a:endParaRPr lang="en-US" dirty="0"/>
          </a:p>
        </p:txBody>
      </p:sp>
      <p:sp>
        <p:nvSpPr>
          <p:cNvPr id="7" name="Footer Placeholder 4">
            <a:extLst>
              <a:ext uri="{FF2B5EF4-FFF2-40B4-BE49-F238E27FC236}">
                <a16:creationId xmlns:a16="http://schemas.microsoft.com/office/drawing/2014/main" id="{C1F2E2AE-9411-C543-6F6E-0438B4D769AC}"/>
              </a:ext>
            </a:extLst>
          </p:cNvPr>
          <p:cNvSpPr>
            <a:spLocks noGrp="1"/>
          </p:cNvSpPr>
          <p:nvPr>
            <p:ph type="ftr" sz="quarter" idx="13"/>
          </p:nvPr>
        </p:nvSpPr>
        <p:spPr>
          <a:xfrm>
            <a:off x="543998" y="6426189"/>
            <a:ext cx="5692253" cy="288777"/>
          </a:xfrm>
          <a:prstGeom prst="rect">
            <a:avLst/>
          </a:prstGeom>
        </p:spPr>
        <p:txBody>
          <a:bodyPr vert="horz" lIns="0" tIns="0" rIns="0" bIns="0" rtlCol="0" anchor="ctr"/>
          <a:lstStyle>
            <a:lvl1pPr algn="l">
              <a:defRPr sz="900">
                <a:solidFill>
                  <a:schemeClr val="bg1">
                    <a:lumMod val="75000"/>
                  </a:schemeClr>
                </a:solidFill>
              </a:defRPr>
            </a:lvl1pPr>
          </a:lstStyle>
          <a:p>
            <a:r>
              <a:rPr lang="en-US" dirty="0"/>
              <a:t>Copyright © 2023 Veritas Technologies LLC  |  CONFIDENTIAL </a:t>
            </a:r>
          </a:p>
        </p:txBody>
      </p:sp>
    </p:spTree>
    <p:extLst>
      <p:ext uri="{BB962C8B-B14F-4D97-AF65-F5344CB8AC3E}">
        <p14:creationId xmlns:p14="http://schemas.microsoft.com/office/powerpoint/2010/main" val="330713609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ead Sub 2 Box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E77E1744-C6B4-5240-95DD-6DCF60313FD9}"/>
              </a:ext>
            </a:extLst>
          </p:cNvPr>
          <p:cNvSpPr/>
          <p:nvPr userDrawn="1"/>
        </p:nvSpPr>
        <p:spPr bwMode="auto">
          <a:xfrm>
            <a:off x="839788" y="1468708"/>
            <a:ext cx="5157787" cy="4566004"/>
          </a:xfrm>
          <a:prstGeom prst="roundRect">
            <a:avLst>
              <a:gd name="adj" fmla="val 2979"/>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1" dirty="0">
              <a:solidFill>
                <a:schemeClr val="bg2">
                  <a:lumMod val="50000"/>
                </a:schemeClr>
              </a:solidFill>
              <a:latin typeface="Polaris Book" panose="02000000000000000000" pitchFamily="2" charset="77"/>
            </a:endParaRPr>
          </a:p>
        </p:txBody>
      </p:sp>
      <p:sp>
        <p:nvSpPr>
          <p:cNvPr id="16" name="Rounded Rectangle 15">
            <a:extLst>
              <a:ext uri="{FF2B5EF4-FFF2-40B4-BE49-F238E27FC236}">
                <a16:creationId xmlns:a16="http://schemas.microsoft.com/office/drawing/2014/main" id="{9DA7545D-3E75-5742-A6C3-E762A16AEF9C}"/>
              </a:ext>
            </a:extLst>
          </p:cNvPr>
          <p:cNvSpPr/>
          <p:nvPr userDrawn="1"/>
        </p:nvSpPr>
        <p:spPr bwMode="auto">
          <a:xfrm>
            <a:off x="6197601" y="1468708"/>
            <a:ext cx="5157787" cy="4566004"/>
          </a:xfrm>
          <a:prstGeom prst="roundRect">
            <a:avLst>
              <a:gd name="adj" fmla="val 2979"/>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1" dirty="0">
              <a:solidFill>
                <a:schemeClr val="bg2">
                  <a:lumMod val="50000"/>
                </a:schemeClr>
              </a:solidFill>
              <a:latin typeface="Polaris Book" panose="02000000000000000000" pitchFamily="2" charset="77"/>
            </a:endParaRPr>
          </a:p>
        </p:txBody>
      </p:sp>
      <p:sp>
        <p:nvSpPr>
          <p:cNvPr id="3" name="Text Placeholder 2">
            <a:extLst>
              <a:ext uri="{FF2B5EF4-FFF2-40B4-BE49-F238E27FC236}">
                <a16:creationId xmlns:a16="http://schemas.microsoft.com/office/drawing/2014/main" id="{08126722-D280-E146-BDAB-3C20526AA502}"/>
              </a:ext>
            </a:extLst>
          </p:cNvPr>
          <p:cNvSpPr>
            <a:spLocks noGrp="1"/>
          </p:cNvSpPr>
          <p:nvPr>
            <p:ph type="body" idx="1" hasCustomPrompt="1"/>
          </p:nvPr>
        </p:nvSpPr>
        <p:spPr>
          <a:xfrm>
            <a:off x="1176674" y="1732981"/>
            <a:ext cx="4539686" cy="461998"/>
          </a:xfrm>
          <a:prstGeom prst="rect">
            <a:avLst/>
          </a:prstGeom>
        </p:spPr>
        <p:txBody>
          <a:bodyPr anchor="ctr">
            <a:norm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9A773AE8-908F-2143-A058-EC3A2B44D228}"/>
              </a:ext>
            </a:extLst>
          </p:cNvPr>
          <p:cNvSpPr>
            <a:spLocks noGrp="1"/>
          </p:cNvSpPr>
          <p:nvPr>
            <p:ph sz="half" idx="2"/>
          </p:nvPr>
        </p:nvSpPr>
        <p:spPr>
          <a:xfrm>
            <a:off x="1176674" y="2367137"/>
            <a:ext cx="4539686" cy="3403302"/>
          </a:xfrm>
          <a:prstGeom prst="rect">
            <a:avLst/>
          </a:prstGeo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F94C3270-79F2-3E42-9195-790A3A9A76D2}"/>
              </a:ext>
            </a:extLst>
          </p:cNvPr>
          <p:cNvSpPr>
            <a:spLocks noGrp="1"/>
          </p:cNvSpPr>
          <p:nvPr>
            <p:ph type="body" sz="quarter" idx="3" hasCustomPrompt="1"/>
          </p:nvPr>
        </p:nvSpPr>
        <p:spPr>
          <a:xfrm>
            <a:off x="6534486" y="1732981"/>
            <a:ext cx="4570663" cy="461998"/>
          </a:xfrm>
          <a:prstGeom prst="rect">
            <a:avLst/>
          </a:prstGeom>
        </p:spPr>
        <p:txBody>
          <a:bodyPr anchor="ctr">
            <a:norm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7A3274DB-9D92-0647-B9D5-B2571AFA4F06}"/>
              </a:ext>
            </a:extLst>
          </p:cNvPr>
          <p:cNvSpPr>
            <a:spLocks noGrp="1"/>
          </p:cNvSpPr>
          <p:nvPr>
            <p:ph sz="quarter" idx="4"/>
          </p:nvPr>
        </p:nvSpPr>
        <p:spPr>
          <a:xfrm>
            <a:off x="6534486" y="2367137"/>
            <a:ext cx="4570663" cy="3403302"/>
          </a:xfrm>
          <a:prstGeom prst="rect">
            <a:avLst/>
          </a:prstGeo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id="{7D6F1870-3035-784F-B3CF-2957F96B0CAD}"/>
              </a:ext>
            </a:extLst>
          </p:cNvPr>
          <p:cNvSpPr>
            <a:spLocks noGrp="1"/>
          </p:cNvSpPr>
          <p:nvPr>
            <p:ph type="sldNum" sz="quarter" idx="12"/>
          </p:nvPr>
        </p:nvSpPr>
        <p:spPr/>
        <p:txBody>
          <a:bodyPr/>
          <a:lstStyle/>
          <a:p>
            <a:fld id="{8A39E1BE-BEA9-3141-B1D0-D0662867DFF2}" type="slidenum">
              <a:rPr lang="en-US" smtClean="0"/>
              <a:t>‹#›</a:t>
            </a:fld>
            <a:endParaRPr lang="en-US" dirty="0"/>
          </a:p>
        </p:txBody>
      </p:sp>
      <p:sp>
        <p:nvSpPr>
          <p:cNvPr id="11" name="Title 1">
            <a:extLst>
              <a:ext uri="{FF2B5EF4-FFF2-40B4-BE49-F238E27FC236}">
                <a16:creationId xmlns:a16="http://schemas.microsoft.com/office/drawing/2014/main" id="{06B89CE7-62EA-E346-9C5C-A9BCC1A7CB32}"/>
              </a:ext>
            </a:extLst>
          </p:cNvPr>
          <p:cNvSpPr>
            <a:spLocks noGrp="1"/>
          </p:cNvSpPr>
          <p:nvPr>
            <p:ph type="title"/>
          </p:nvPr>
        </p:nvSpPr>
        <p:spPr>
          <a:xfrm>
            <a:off x="828339" y="397043"/>
            <a:ext cx="10535322" cy="462616"/>
          </a:xfrm>
        </p:spPr>
        <p:txBody>
          <a:bodyPr/>
          <a:lstStyle/>
          <a:p>
            <a:r>
              <a:rPr lang="en-US" dirty="0"/>
              <a:t>Click to edit Master title style</a:t>
            </a:r>
          </a:p>
        </p:txBody>
      </p:sp>
      <p:sp>
        <p:nvSpPr>
          <p:cNvPr id="12" name="Text Placeholder 5">
            <a:extLst>
              <a:ext uri="{FF2B5EF4-FFF2-40B4-BE49-F238E27FC236}">
                <a16:creationId xmlns:a16="http://schemas.microsoft.com/office/drawing/2014/main" id="{C370E0B9-2600-224C-8270-0AA8A7170526}"/>
              </a:ext>
            </a:extLst>
          </p:cNvPr>
          <p:cNvSpPr>
            <a:spLocks noGrp="1"/>
          </p:cNvSpPr>
          <p:nvPr>
            <p:ph type="body" sz="quarter" idx="13"/>
          </p:nvPr>
        </p:nvSpPr>
        <p:spPr>
          <a:xfrm>
            <a:off x="828339" y="890337"/>
            <a:ext cx="10535322" cy="306204"/>
          </a:xfrm>
          <a:prstGeom prst="rect">
            <a:avLst/>
          </a:prstGeom>
        </p:spPr>
        <p:txBody>
          <a:bodyPr anchor="ctr">
            <a:normAutofit/>
          </a:bodyPr>
          <a:lstStyle>
            <a:lvl1pPr marL="0" indent="0" algn="l" defTabSz="914400" rtl="0" eaLnBrk="1" latinLnBrk="0" hangingPunct="1">
              <a:lnSpc>
                <a:spcPct val="90000"/>
              </a:lnSpc>
              <a:spcBef>
                <a:spcPct val="0"/>
              </a:spcBef>
              <a:buNone/>
              <a:defRPr lang="en-US" sz="1800" kern="1200" dirty="0" smtClean="0">
                <a:solidFill>
                  <a:schemeClr val="bg1">
                    <a:lumMod val="50000"/>
                  </a:schemeClr>
                </a:solidFill>
                <a:latin typeface="+mj-lt"/>
                <a:ea typeface="+mj-ea"/>
                <a:cs typeface="+mj-cs"/>
              </a:defRPr>
            </a:lvl1pPr>
            <a:lvl2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2pPr>
            <a:lvl3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3pPr>
            <a:lvl4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4pPr>
            <a:lvl5pPr marL="0" indent="0" algn="l" defTabSz="914400" rtl="0" eaLnBrk="1" latinLnBrk="0" hangingPunct="1">
              <a:lnSpc>
                <a:spcPct val="90000"/>
              </a:lnSpc>
              <a:spcBef>
                <a:spcPct val="0"/>
              </a:spcBef>
              <a:buNone/>
              <a:defRPr lang="en-US" sz="1600" kern="1200" dirty="0">
                <a:solidFill>
                  <a:schemeClr val="bg1">
                    <a:lumMod val="50000"/>
                  </a:schemeClr>
                </a:solidFill>
                <a:latin typeface="+mj-lt"/>
                <a:ea typeface="+mj-ea"/>
                <a:cs typeface="+mj-cs"/>
              </a:defRPr>
            </a:lvl5pPr>
          </a:lstStyle>
          <a:p>
            <a:pPr lvl="0"/>
            <a:r>
              <a:rPr lang="en-US" dirty="0"/>
              <a:t>Click to edit Master text styles</a:t>
            </a:r>
          </a:p>
        </p:txBody>
      </p:sp>
      <p:sp>
        <p:nvSpPr>
          <p:cNvPr id="2" name="Footer Placeholder 4">
            <a:extLst>
              <a:ext uri="{FF2B5EF4-FFF2-40B4-BE49-F238E27FC236}">
                <a16:creationId xmlns:a16="http://schemas.microsoft.com/office/drawing/2014/main" id="{9106699C-119C-99A7-A83A-F619A53C8F16}"/>
              </a:ext>
            </a:extLst>
          </p:cNvPr>
          <p:cNvSpPr>
            <a:spLocks noGrp="1"/>
          </p:cNvSpPr>
          <p:nvPr>
            <p:ph type="ftr" sz="quarter" idx="14"/>
          </p:nvPr>
        </p:nvSpPr>
        <p:spPr>
          <a:xfrm>
            <a:off x="543998" y="6426189"/>
            <a:ext cx="5692253" cy="288777"/>
          </a:xfrm>
          <a:prstGeom prst="rect">
            <a:avLst/>
          </a:prstGeom>
        </p:spPr>
        <p:txBody>
          <a:bodyPr vert="horz" lIns="0" tIns="0" rIns="0" bIns="0" rtlCol="0" anchor="ctr"/>
          <a:lstStyle>
            <a:lvl1pPr algn="l">
              <a:defRPr sz="900">
                <a:solidFill>
                  <a:schemeClr val="bg1">
                    <a:lumMod val="75000"/>
                  </a:schemeClr>
                </a:solidFill>
              </a:defRPr>
            </a:lvl1pPr>
          </a:lstStyle>
          <a:p>
            <a:r>
              <a:rPr lang="en-US" dirty="0"/>
              <a:t>Copyright © 2023 Veritas Technologies LLC  |  CONFIDENTIAL </a:t>
            </a:r>
          </a:p>
        </p:txBody>
      </p:sp>
    </p:spTree>
    <p:extLst>
      <p:ext uri="{BB962C8B-B14F-4D97-AF65-F5344CB8AC3E}">
        <p14:creationId xmlns:p14="http://schemas.microsoft.com/office/powerpoint/2010/main" val="105430695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ead 3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244A8-F821-A846-A4AA-914F6CA1B3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E2DB70-E24B-1C4D-9A16-4322EF486AB2}"/>
              </a:ext>
            </a:extLst>
          </p:cNvPr>
          <p:cNvSpPr>
            <a:spLocks noGrp="1"/>
          </p:cNvSpPr>
          <p:nvPr>
            <p:ph sz="half" idx="1"/>
          </p:nvPr>
        </p:nvSpPr>
        <p:spPr>
          <a:xfrm>
            <a:off x="838199" y="1675049"/>
            <a:ext cx="3232439" cy="4542869"/>
          </a:xfrm>
          <a:prstGeom prst="rect">
            <a:avLst/>
          </a:prstGeom>
        </p:spPr>
        <p:txBody>
          <a:bodyPr/>
          <a:lstStyle>
            <a:lvl2pPr marL="708660" indent="-342900">
              <a:defRPr lang="en-US" sz="2000" kern="1200" dirty="0" smtClean="0">
                <a:solidFill>
                  <a:schemeClr val="tx1"/>
                </a:solidFill>
                <a:latin typeface="+mn-lt"/>
                <a:ea typeface="+mn-ea"/>
                <a:cs typeface="+mn-cs"/>
              </a:defRPr>
            </a:lvl2pPr>
            <a:lvl3pPr marL="1017270" indent="-285750">
              <a:defRPr lang="en-US" sz="1800" kern="1200" dirty="0" smtClean="0">
                <a:solidFill>
                  <a:schemeClr val="tx1"/>
                </a:solidFill>
                <a:latin typeface="+mn-lt"/>
                <a:ea typeface="+mn-ea"/>
                <a:cs typeface="+mn-cs"/>
              </a:defRPr>
            </a:lvl3pPr>
            <a:lvl4pPr marL="1383030" indent="-285750">
              <a:defRPr lang="en-US" sz="1600" kern="1200" dirty="0" smtClean="0">
                <a:solidFill>
                  <a:schemeClr val="tx1"/>
                </a:solidFill>
                <a:latin typeface="+mn-lt"/>
                <a:ea typeface="+mn-ea"/>
                <a:cs typeface="+mn-cs"/>
              </a:defRPr>
            </a:lvl4pPr>
          </a:lstStyle>
          <a:p>
            <a:pPr lvl="0"/>
            <a:r>
              <a:rPr lang="en-US" dirty="0"/>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dirty="0"/>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dirty="0"/>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14F7E2F-9309-F044-95A8-724576505D9D}"/>
              </a:ext>
            </a:extLst>
          </p:cNvPr>
          <p:cNvSpPr>
            <a:spLocks noGrp="1"/>
          </p:cNvSpPr>
          <p:nvPr>
            <p:ph sz="half" idx="2"/>
          </p:nvPr>
        </p:nvSpPr>
        <p:spPr>
          <a:xfrm>
            <a:off x="4474295" y="1675049"/>
            <a:ext cx="3242855" cy="4542869"/>
          </a:xfrm>
          <a:prstGeom prst="rect">
            <a:avLst/>
          </a:prstGeom>
        </p:spPr>
        <p:txBody>
          <a:bodyPr/>
          <a:lstStyle>
            <a:lvl2pPr marL="708660" indent="-342900">
              <a:defRPr lang="en-US" sz="2000" kern="1200" dirty="0" smtClean="0">
                <a:solidFill>
                  <a:schemeClr val="tx1"/>
                </a:solidFill>
                <a:latin typeface="+mn-lt"/>
                <a:ea typeface="+mn-ea"/>
                <a:cs typeface="+mn-cs"/>
              </a:defRPr>
            </a:lvl2pPr>
            <a:lvl3pPr marL="1017270" indent="-285750">
              <a:defRPr lang="en-US" sz="1800" kern="1200" dirty="0" smtClean="0">
                <a:solidFill>
                  <a:schemeClr val="tx1"/>
                </a:solidFill>
                <a:latin typeface="+mn-lt"/>
                <a:ea typeface="+mn-ea"/>
                <a:cs typeface="+mn-cs"/>
              </a:defRPr>
            </a:lvl3pPr>
            <a:lvl4pPr marL="1383030" indent="-285750">
              <a:defRPr lang="en-US" sz="1600" kern="1200" dirty="0" smtClean="0">
                <a:solidFill>
                  <a:schemeClr val="tx1"/>
                </a:solidFill>
                <a:latin typeface="+mn-lt"/>
                <a:ea typeface="+mn-ea"/>
                <a:cs typeface="+mn-cs"/>
              </a:defRPr>
            </a:lvl4pPr>
            <a:lvl5pPr marL="1748790" indent="-285750">
              <a:defRPr lang="en-US" sz="1600" kern="1200" dirty="0">
                <a:solidFill>
                  <a:schemeClr val="tx1"/>
                </a:solidFill>
                <a:latin typeface="+mn-lt"/>
                <a:ea typeface="+mn-ea"/>
                <a:cs typeface="+mn-cs"/>
              </a:defRPr>
            </a:lvl5pPr>
          </a:lstStyle>
          <a:p>
            <a:pPr lvl="0"/>
            <a:r>
              <a:rPr lang="en-US" dirty="0"/>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dirty="0"/>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dirty="0"/>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Fifth level</a:t>
            </a:r>
          </a:p>
        </p:txBody>
      </p:sp>
      <p:sp>
        <p:nvSpPr>
          <p:cNvPr id="7" name="Slide Number Placeholder 6">
            <a:extLst>
              <a:ext uri="{FF2B5EF4-FFF2-40B4-BE49-F238E27FC236}">
                <a16:creationId xmlns:a16="http://schemas.microsoft.com/office/drawing/2014/main" id="{95294428-5C72-8748-93EF-13E57EFB84CA}"/>
              </a:ext>
            </a:extLst>
          </p:cNvPr>
          <p:cNvSpPr>
            <a:spLocks noGrp="1"/>
          </p:cNvSpPr>
          <p:nvPr>
            <p:ph type="sldNum" sz="quarter" idx="12"/>
          </p:nvPr>
        </p:nvSpPr>
        <p:spPr/>
        <p:txBody>
          <a:bodyPr/>
          <a:lstStyle/>
          <a:p>
            <a:fld id="{8A39E1BE-BEA9-3141-B1D0-D0662867DFF2}" type="slidenum">
              <a:rPr lang="en-US" smtClean="0"/>
              <a:t>‹#›</a:t>
            </a:fld>
            <a:endParaRPr lang="en-US" dirty="0"/>
          </a:p>
        </p:txBody>
      </p:sp>
      <p:sp>
        <p:nvSpPr>
          <p:cNvPr id="15" name="Content Placeholder 3">
            <a:extLst>
              <a:ext uri="{FF2B5EF4-FFF2-40B4-BE49-F238E27FC236}">
                <a16:creationId xmlns:a16="http://schemas.microsoft.com/office/drawing/2014/main" id="{8B66FB83-D657-2F47-983A-227AF0EE3C84}"/>
              </a:ext>
            </a:extLst>
          </p:cNvPr>
          <p:cNvSpPr>
            <a:spLocks noGrp="1"/>
          </p:cNvSpPr>
          <p:nvPr>
            <p:ph sz="half" idx="13"/>
          </p:nvPr>
        </p:nvSpPr>
        <p:spPr>
          <a:xfrm>
            <a:off x="8120806" y="1675049"/>
            <a:ext cx="3242855" cy="4542869"/>
          </a:xfrm>
          <a:prstGeom prst="rect">
            <a:avLst/>
          </a:prstGeom>
        </p:spPr>
        <p:txBody>
          <a:bodyPr/>
          <a:lstStyle>
            <a:lvl2pPr marL="708660" indent="-342900">
              <a:defRPr lang="en-US" sz="2000" kern="1200" dirty="0" smtClean="0">
                <a:solidFill>
                  <a:schemeClr val="tx1"/>
                </a:solidFill>
                <a:latin typeface="+mn-lt"/>
                <a:ea typeface="+mn-ea"/>
                <a:cs typeface="+mn-cs"/>
              </a:defRPr>
            </a:lvl2pPr>
            <a:lvl3pPr marL="1017270" indent="-285750">
              <a:defRPr lang="en-US" sz="1800" kern="1200" dirty="0" smtClean="0">
                <a:solidFill>
                  <a:schemeClr val="tx1"/>
                </a:solidFill>
                <a:latin typeface="+mn-lt"/>
                <a:ea typeface="+mn-ea"/>
                <a:cs typeface="+mn-cs"/>
              </a:defRPr>
            </a:lvl3pPr>
            <a:lvl4pPr marL="1383030" indent="-285750">
              <a:defRPr lang="en-US" sz="1600" kern="1200" dirty="0" smtClean="0">
                <a:solidFill>
                  <a:schemeClr val="tx1"/>
                </a:solidFill>
                <a:latin typeface="+mn-lt"/>
                <a:ea typeface="+mn-ea"/>
                <a:cs typeface="+mn-cs"/>
              </a:defRPr>
            </a:lvl4pPr>
            <a:lvl5pPr marL="1748790" indent="-285750">
              <a:defRPr lang="en-US" sz="1600" kern="1200" dirty="0">
                <a:solidFill>
                  <a:schemeClr val="tx1"/>
                </a:solidFill>
                <a:latin typeface="+mn-lt"/>
                <a:ea typeface="+mn-ea"/>
                <a:cs typeface="+mn-cs"/>
              </a:defRPr>
            </a:lvl5pPr>
          </a:lstStyle>
          <a:p>
            <a:pPr lvl="0"/>
            <a:r>
              <a:rPr lang="en-US" dirty="0"/>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dirty="0"/>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dirty="0"/>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Fifth level</a:t>
            </a:r>
          </a:p>
        </p:txBody>
      </p:sp>
      <p:sp>
        <p:nvSpPr>
          <p:cNvPr id="5" name="Footer Placeholder 4">
            <a:extLst>
              <a:ext uri="{FF2B5EF4-FFF2-40B4-BE49-F238E27FC236}">
                <a16:creationId xmlns:a16="http://schemas.microsoft.com/office/drawing/2014/main" id="{9C53A7E3-AA62-2967-597F-53EB687DCF42}"/>
              </a:ext>
            </a:extLst>
          </p:cNvPr>
          <p:cNvSpPr>
            <a:spLocks noGrp="1"/>
          </p:cNvSpPr>
          <p:nvPr>
            <p:ph type="ftr" sz="quarter" idx="3"/>
          </p:nvPr>
        </p:nvSpPr>
        <p:spPr>
          <a:xfrm>
            <a:off x="543998" y="6426189"/>
            <a:ext cx="5692253" cy="288777"/>
          </a:xfrm>
          <a:prstGeom prst="rect">
            <a:avLst/>
          </a:prstGeom>
        </p:spPr>
        <p:txBody>
          <a:bodyPr vert="horz" lIns="0" tIns="0" rIns="0" bIns="0" rtlCol="0" anchor="ctr"/>
          <a:lstStyle>
            <a:lvl1pPr algn="l">
              <a:defRPr sz="900">
                <a:solidFill>
                  <a:schemeClr val="bg1">
                    <a:lumMod val="75000"/>
                  </a:schemeClr>
                </a:solidFill>
              </a:defRPr>
            </a:lvl1pPr>
          </a:lstStyle>
          <a:p>
            <a:r>
              <a:rPr lang="en-US" dirty="0"/>
              <a:t>Copyright © 2023 Veritas Technologies LLC  |  CONFIDENTIAL </a:t>
            </a:r>
          </a:p>
        </p:txBody>
      </p:sp>
    </p:spTree>
    <p:extLst>
      <p:ext uri="{BB962C8B-B14F-4D97-AF65-F5344CB8AC3E}">
        <p14:creationId xmlns:p14="http://schemas.microsoft.com/office/powerpoint/2010/main" val="118924910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Tunn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09244EA-42A1-D845-B681-E80EA7CFA23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916090" y="560467"/>
            <a:ext cx="1724111" cy="336056"/>
          </a:xfrm>
          <a:prstGeom prst="rect">
            <a:avLst/>
          </a:prstGeom>
        </p:spPr>
      </p:pic>
      <p:pic>
        <p:nvPicPr>
          <p:cNvPr id="6" name="Graphic 5">
            <a:extLst>
              <a:ext uri="{FF2B5EF4-FFF2-40B4-BE49-F238E27FC236}">
                <a16:creationId xmlns:a16="http://schemas.microsoft.com/office/drawing/2014/main" id="{D9A1DD60-7732-2B4A-B571-D347F78723D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181600" y="1428750"/>
            <a:ext cx="7010400" cy="4000500"/>
          </a:xfrm>
          <a:prstGeom prst="rect">
            <a:avLst/>
          </a:prstGeom>
        </p:spPr>
      </p:pic>
      <p:sp>
        <p:nvSpPr>
          <p:cNvPr id="11" name="Title 1">
            <a:extLst>
              <a:ext uri="{FF2B5EF4-FFF2-40B4-BE49-F238E27FC236}">
                <a16:creationId xmlns:a16="http://schemas.microsoft.com/office/drawing/2014/main" id="{F9280ED2-189E-BD4C-8B6C-8D2501AD68A2}"/>
              </a:ext>
            </a:extLst>
          </p:cNvPr>
          <p:cNvSpPr>
            <a:spLocks noGrp="1"/>
          </p:cNvSpPr>
          <p:nvPr>
            <p:ph type="ctrTitle"/>
          </p:nvPr>
        </p:nvSpPr>
        <p:spPr>
          <a:xfrm>
            <a:off x="6421120" y="1853205"/>
            <a:ext cx="5161280" cy="2192751"/>
          </a:xfrm>
          <a:prstGeom prst="rect">
            <a:avLst/>
          </a:prstGeom>
        </p:spPr>
        <p:txBody>
          <a:bodyPr lIns="0" tIns="0" rIns="0" bIns="0" anchor="ctr">
            <a:noAutofit/>
          </a:bodyPr>
          <a:lstStyle>
            <a:lvl1pPr algn="r">
              <a:defRPr sz="4800">
                <a:solidFill>
                  <a:schemeClr val="bg1"/>
                </a:solidFill>
              </a:defRPr>
            </a:lvl1pPr>
          </a:lstStyle>
          <a:p>
            <a:r>
              <a:rPr lang="en-US" dirty="0"/>
              <a:t>Click to edit Master title style</a:t>
            </a:r>
          </a:p>
        </p:txBody>
      </p:sp>
      <p:sp>
        <p:nvSpPr>
          <p:cNvPr id="12" name="Subtitle 2">
            <a:extLst>
              <a:ext uri="{FF2B5EF4-FFF2-40B4-BE49-F238E27FC236}">
                <a16:creationId xmlns:a16="http://schemas.microsoft.com/office/drawing/2014/main" id="{27A3147B-C0F3-9642-93D1-E1BD7E39616A}"/>
              </a:ext>
            </a:extLst>
          </p:cNvPr>
          <p:cNvSpPr>
            <a:spLocks noGrp="1"/>
          </p:cNvSpPr>
          <p:nvPr>
            <p:ph type="subTitle" idx="1"/>
          </p:nvPr>
        </p:nvSpPr>
        <p:spPr>
          <a:xfrm>
            <a:off x="6870032" y="4118136"/>
            <a:ext cx="4712367" cy="842211"/>
          </a:xfrm>
          <a:prstGeom prst="rect">
            <a:avLst/>
          </a:prstGeom>
        </p:spPr>
        <p:txBody>
          <a:bodyPr lIns="0" tIns="0" rIns="0" bIns="0">
            <a:noAutofit/>
          </a:bodyPr>
          <a:lstStyle>
            <a:lvl1pPr marL="0" indent="0" algn="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383061221"/>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ead Sub 3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E2DB70-E24B-1C4D-9A16-4322EF486AB2}"/>
              </a:ext>
            </a:extLst>
          </p:cNvPr>
          <p:cNvSpPr>
            <a:spLocks noGrp="1"/>
          </p:cNvSpPr>
          <p:nvPr>
            <p:ph sz="half" idx="1"/>
          </p:nvPr>
        </p:nvSpPr>
        <p:spPr>
          <a:xfrm>
            <a:off x="838199" y="1675049"/>
            <a:ext cx="3232439" cy="4542869"/>
          </a:xfrm>
          <a:prstGeom prst="rect">
            <a:avLst/>
          </a:prstGeom>
        </p:spPr>
        <p:txBody>
          <a:bodyPr/>
          <a:lstStyle>
            <a:lvl2pPr marL="708660" indent="-342900">
              <a:defRPr lang="en-US" sz="2000" kern="1200" dirty="0" smtClean="0">
                <a:solidFill>
                  <a:schemeClr val="tx1"/>
                </a:solidFill>
                <a:latin typeface="+mn-lt"/>
                <a:ea typeface="+mn-ea"/>
                <a:cs typeface="+mn-cs"/>
              </a:defRPr>
            </a:lvl2pPr>
            <a:lvl3pPr marL="1017270" indent="-285750">
              <a:defRPr lang="en-US" sz="1800" kern="1200" dirty="0" smtClean="0">
                <a:solidFill>
                  <a:schemeClr val="tx1"/>
                </a:solidFill>
                <a:latin typeface="+mn-lt"/>
                <a:ea typeface="+mn-ea"/>
                <a:cs typeface="+mn-cs"/>
              </a:defRPr>
            </a:lvl3pPr>
            <a:lvl4pPr marL="1383030" indent="-285750">
              <a:defRPr lang="en-US" sz="1600" kern="1200" dirty="0" smtClean="0">
                <a:solidFill>
                  <a:schemeClr val="tx1"/>
                </a:solidFill>
                <a:latin typeface="+mn-lt"/>
                <a:ea typeface="+mn-ea"/>
                <a:cs typeface="+mn-cs"/>
              </a:defRPr>
            </a:lvl4pPr>
          </a:lstStyle>
          <a:p>
            <a:pPr lvl="0"/>
            <a:r>
              <a:rPr lang="en-US" dirty="0"/>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dirty="0"/>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dirty="0"/>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14F7E2F-9309-F044-95A8-724576505D9D}"/>
              </a:ext>
            </a:extLst>
          </p:cNvPr>
          <p:cNvSpPr>
            <a:spLocks noGrp="1"/>
          </p:cNvSpPr>
          <p:nvPr>
            <p:ph sz="half" idx="2"/>
          </p:nvPr>
        </p:nvSpPr>
        <p:spPr>
          <a:xfrm>
            <a:off x="4474295" y="1675049"/>
            <a:ext cx="3242855" cy="4542869"/>
          </a:xfrm>
          <a:prstGeom prst="rect">
            <a:avLst/>
          </a:prstGeom>
        </p:spPr>
        <p:txBody>
          <a:bodyPr/>
          <a:lstStyle>
            <a:lvl2pPr marL="708660" indent="-342900">
              <a:defRPr lang="en-US" sz="2000" kern="1200" dirty="0" smtClean="0">
                <a:solidFill>
                  <a:schemeClr val="tx1"/>
                </a:solidFill>
                <a:latin typeface="+mn-lt"/>
                <a:ea typeface="+mn-ea"/>
                <a:cs typeface="+mn-cs"/>
              </a:defRPr>
            </a:lvl2pPr>
            <a:lvl3pPr marL="1017270" indent="-285750">
              <a:defRPr lang="en-US" sz="1800" kern="1200" dirty="0" smtClean="0">
                <a:solidFill>
                  <a:schemeClr val="tx1"/>
                </a:solidFill>
                <a:latin typeface="+mn-lt"/>
                <a:ea typeface="+mn-ea"/>
                <a:cs typeface="+mn-cs"/>
              </a:defRPr>
            </a:lvl3pPr>
            <a:lvl4pPr marL="1383030" indent="-285750">
              <a:defRPr lang="en-US" sz="1600" kern="1200" dirty="0" smtClean="0">
                <a:solidFill>
                  <a:schemeClr val="tx1"/>
                </a:solidFill>
                <a:latin typeface="+mn-lt"/>
                <a:ea typeface="+mn-ea"/>
                <a:cs typeface="+mn-cs"/>
              </a:defRPr>
            </a:lvl4pPr>
            <a:lvl5pPr marL="1748790" indent="-285750">
              <a:defRPr lang="en-US" sz="1600" kern="1200" dirty="0">
                <a:solidFill>
                  <a:schemeClr val="tx1"/>
                </a:solidFill>
                <a:latin typeface="+mn-lt"/>
                <a:ea typeface="+mn-ea"/>
                <a:cs typeface="+mn-cs"/>
              </a:defRPr>
            </a:lvl5pPr>
          </a:lstStyle>
          <a:p>
            <a:pPr lvl="0"/>
            <a:r>
              <a:rPr lang="en-US" dirty="0"/>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dirty="0"/>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dirty="0"/>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Fifth level</a:t>
            </a:r>
          </a:p>
        </p:txBody>
      </p:sp>
      <p:sp>
        <p:nvSpPr>
          <p:cNvPr id="7" name="Slide Number Placeholder 6">
            <a:extLst>
              <a:ext uri="{FF2B5EF4-FFF2-40B4-BE49-F238E27FC236}">
                <a16:creationId xmlns:a16="http://schemas.microsoft.com/office/drawing/2014/main" id="{95294428-5C72-8748-93EF-13E57EFB84CA}"/>
              </a:ext>
            </a:extLst>
          </p:cNvPr>
          <p:cNvSpPr>
            <a:spLocks noGrp="1"/>
          </p:cNvSpPr>
          <p:nvPr>
            <p:ph type="sldNum" sz="quarter" idx="12"/>
          </p:nvPr>
        </p:nvSpPr>
        <p:spPr/>
        <p:txBody>
          <a:bodyPr/>
          <a:lstStyle/>
          <a:p>
            <a:fld id="{8A39E1BE-BEA9-3141-B1D0-D0662867DFF2}" type="slidenum">
              <a:rPr lang="en-US" smtClean="0"/>
              <a:t>‹#›</a:t>
            </a:fld>
            <a:endParaRPr lang="en-US" dirty="0"/>
          </a:p>
        </p:txBody>
      </p:sp>
      <p:sp>
        <p:nvSpPr>
          <p:cNvPr id="15" name="Content Placeholder 3">
            <a:extLst>
              <a:ext uri="{FF2B5EF4-FFF2-40B4-BE49-F238E27FC236}">
                <a16:creationId xmlns:a16="http://schemas.microsoft.com/office/drawing/2014/main" id="{8B66FB83-D657-2F47-983A-227AF0EE3C84}"/>
              </a:ext>
            </a:extLst>
          </p:cNvPr>
          <p:cNvSpPr>
            <a:spLocks noGrp="1"/>
          </p:cNvSpPr>
          <p:nvPr>
            <p:ph sz="half" idx="13"/>
          </p:nvPr>
        </p:nvSpPr>
        <p:spPr>
          <a:xfrm>
            <a:off x="8120806" y="1675049"/>
            <a:ext cx="3242855" cy="4542869"/>
          </a:xfrm>
          <a:prstGeom prst="rect">
            <a:avLst/>
          </a:prstGeom>
        </p:spPr>
        <p:txBody>
          <a:bodyPr/>
          <a:lstStyle>
            <a:lvl2pPr marL="708660" indent="-342900">
              <a:defRPr lang="en-US" sz="2000" kern="1200" dirty="0" smtClean="0">
                <a:solidFill>
                  <a:schemeClr val="tx1"/>
                </a:solidFill>
                <a:latin typeface="+mn-lt"/>
                <a:ea typeface="+mn-ea"/>
                <a:cs typeface="+mn-cs"/>
              </a:defRPr>
            </a:lvl2pPr>
            <a:lvl3pPr marL="1017270" indent="-285750">
              <a:defRPr lang="en-US" sz="1800" kern="1200" dirty="0" smtClean="0">
                <a:solidFill>
                  <a:schemeClr val="tx1"/>
                </a:solidFill>
                <a:latin typeface="+mn-lt"/>
                <a:ea typeface="+mn-ea"/>
                <a:cs typeface="+mn-cs"/>
              </a:defRPr>
            </a:lvl3pPr>
            <a:lvl4pPr marL="1383030" indent="-285750">
              <a:defRPr lang="en-US" sz="1600" kern="1200" dirty="0" smtClean="0">
                <a:solidFill>
                  <a:schemeClr val="tx1"/>
                </a:solidFill>
                <a:latin typeface="+mn-lt"/>
                <a:ea typeface="+mn-ea"/>
                <a:cs typeface="+mn-cs"/>
              </a:defRPr>
            </a:lvl4pPr>
            <a:lvl5pPr marL="1748790" indent="-285750">
              <a:defRPr lang="en-US" sz="1600" kern="1200" dirty="0">
                <a:solidFill>
                  <a:schemeClr val="tx1"/>
                </a:solidFill>
                <a:latin typeface="+mn-lt"/>
                <a:ea typeface="+mn-ea"/>
                <a:cs typeface="+mn-cs"/>
              </a:defRPr>
            </a:lvl5pPr>
          </a:lstStyle>
          <a:p>
            <a:pPr lvl="0"/>
            <a:r>
              <a:rPr lang="en-US" dirty="0"/>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dirty="0"/>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dirty="0"/>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Fifth level</a:t>
            </a:r>
          </a:p>
        </p:txBody>
      </p:sp>
      <p:sp>
        <p:nvSpPr>
          <p:cNvPr id="8" name="Title 1">
            <a:extLst>
              <a:ext uri="{FF2B5EF4-FFF2-40B4-BE49-F238E27FC236}">
                <a16:creationId xmlns:a16="http://schemas.microsoft.com/office/drawing/2014/main" id="{FD82C853-1CA4-4E43-A39A-56073D4B579C}"/>
              </a:ext>
            </a:extLst>
          </p:cNvPr>
          <p:cNvSpPr>
            <a:spLocks noGrp="1"/>
          </p:cNvSpPr>
          <p:nvPr>
            <p:ph type="title"/>
          </p:nvPr>
        </p:nvSpPr>
        <p:spPr>
          <a:xfrm>
            <a:off x="828339" y="397043"/>
            <a:ext cx="10535322" cy="462616"/>
          </a:xfrm>
        </p:spPr>
        <p:txBody>
          <a:bodyPr/>
          <a:lstStyle/>
          <a:p>
            <a:r>
              <a:rPr lang="en-US" dirty="0"/>
              <a:t>Click to edit Master title style</a:t>
            </a:r>
          </a:p>
        </p:txBody>
      </p:sp>
      <p:sp>
        <p:nvSpPr>
          <p:cNvPr id="9" name="Text Placeholder 5">
            <a:extLst>
              <a:ext uri="{FF2B5EF4-FFF2-40B4-BE49-F238E27FC236}">
                <a16:creationId xmlns:a16="http://schemas.microsoft.com/office/drawing/2014/main" id="{4767F2C1-8131-E448-96F8-150F179FCA62}"/>
              </a:ext>
            </a:extLst>
          </p:cNvPr>
          <p:cNvSpPr>
            <a:spLocks noGrp="1"/>
          </p:cNvSpPr>
          <p:nvPr>
            <p:ph type="body" sz="quarter" idx="14"/>
          </p:nvPr>
        </p:nvSpPr>
        <p:spPr>
          <a:xfrm>
            <a:off x="828339" y="890337"/>
            <a:ext cx="10535322" cy="306204"/>
          </a:xfrm>
          <a:prstGeom prst="rect">
            <a:avLst/>
          </a:prstGeom>
        </p:spPr>
        <p:txBody>
          <a:bodyPr anchor="ctr">
            <a:normAutofit/>
          </a:bodyPr>
          <a:lstStyle>
            <a:lvl1pPr marL="0" indent="0" algn="l" defTabSz="914400" rtl="0" eaLnBrk="1" latinLnBrk="0" hangingPunct="1">
              <a:lnSpc>
                <a:spcPct val="90000"/>
              </a:lnSpc>
              <a:spcBef>
                <a:spcPct val="0"/>
              </a:spcBef>
              <a:buNone/>
              <a:defRPr lang="en-US" sz="1800" kern="1200" dirty="0" smtClean="0">
                <a:solidFill>
                  <a:schemeClr val="bg1">
                    <a:lumMod val="50000"/>
                  </a:schemeClr>
                </a:solidFill>
                <a:latin typeface="+mj-lt"/>
                <a:ea typeface="+mj-ea"/>
                <a:cs typeface="+mj-cs"/>
              </a:defRPr>
            </a:lvl1pPr>
            <a:lvl2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2pPr>
            <a:lvl3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3pPr>
            <a:lvl4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4pPr>
            <a:lvl5pPr marL="0" indent="0" algn="l" defTabSz="914400" rtl="0" eaLnBrk="1" latinLnBrk="0" hangingPunct="1">
              <a:lnSpc>
                <a:spcPct val="90000"/>
              </a:lnSpc>
              <a:spcBef>
                <a:spcPct val="0"/>
              </a:spcBef>
              <a:buNone/>
              <a:defRPr lang="en-US" sz="1600" kern="1200" dirty="0">
                <a:solidFill>
                  <a:schemeClr val="bg1">
                    <a:lumMod val="50000"/>
                  </a:schemeClr>
                </a:solidFill>
                <a:latin typeface="+mj-lt"/>
                <a:ea typeface="+mj-ea"/>
                <a:cs typeface="+mj-cs"/>
              </a:defRPr>
            </a:lvl5pPr>
          </a:lstStyle>
          <a:p>
            <a:pPr lvl="0"/>
            <a:r>
              <a:rPr lang="en-US" dirty="0"/>
              <a:t>Click to edit Master text styles</a:t>
            </a:r>
          </a:p>
        </p:txBody>
      </p:sp>
      <p:sp>
        <p:nvSpPr>
          <p:cNvPr id="2" name="Footer Placeholder 4">
            <a:extLst>
              <a:ext uri="{FF2B5EF4-FFF2-40B4-BE49-F238E27FC236}">
                <a16:creationId xmlns:a16="http://schemas.microsoft.com/office/drawing/2014/main" id="{4B76A016-FFD2-4E0C-034A-9E54F78091CA}"/>
              </a:ext>
            </a:extLst>
          </p:cNvPr>
          <p:cNvSpPr>
            <a:spLocks noGrp="1"/>
          </p:cNvSpPr>
          <p:nvPr>
            <p:ph type="ftr" sz="quarter" idx="3"/>
          </p:nvPr>
        </p:nvSpPr>
        <p:spPr>
          <a:xfrm>
            <a:off x="543998" y="6426189"/>
            <a:ext cx="5692253" cy="288777"/>
          </a:xfrm>
          <a:prstGeom prst="rect">
            <a:avLst/>
          </a:prstGeom>
        </p:spPr>
        <p:txBody>
          <a:bodyPr vert="horz" lIns="0" tIns="0" rIns="0" bIns="0" rtlCol="0" anchor="ctr"/>
          <a:lstStyle>
            <a:lvl1pPr algn="l">
              <a:defRPr sz="900">
                <a:solidFill>
                  <a:schemeClr val="bg1">
                    <a:lumMod val="75000"/>
                  </a:schemeClr>
                </a:solidFill>
              </a:defRPr>
            </a:lvl1pPr>
          </a:lstStyle>
          <a:p>
            <a:r>
              <a:rPr lang="en-US" dirty="0"/>
              <a:t>Copyright © 2023 Veritas Technologies LLC  |  CONFIDENTIAL </a:t>
            </a:r>
          </a:p>
        </p:txBody>
      </p:sp>
    </p:spTree>
    <p:extLst>
      <p:ext uri="{BB962C8B-B14F-4D97-AF65-F5344CB8AC3E}">
        <p14:creationId xmlns:p14="http://schemas.microsoft.com/office/powerpoint/2010/main" val="75687080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ead 3 Box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E77E1744-C6B4-5240-95DD-6DCF60313FD9}"/>
              </a:ext>
            </a:extLst>
          </p:cNvPr>
          <p:cNvSpPr/>
          <p:nvPr userDrawn="1"/>
        </p:nvSpPr>
        <p:spPr bwMode="auto">
          <a:xfrm>
            <a:off x="839789" y="1468708"/>
            <a:ext cx="3359232" cy="4566004"/>
          </a:xfrm>
          <a:prstGeom prst="roundRect">
            <a:avLst>
              <a:gd name="adj" fmla="val 2979"/>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1" dirty="0">
              <a:solidFill>
                <a:schemeClr val="bg2">
                  <a:lumMod val="50000"/>
                </a:schemeClr>
              </a:solidFill>
              <a:latin typeface="Polaris Book" panose="02000000000000000000" pitchFamily="2" charset="77"/>
            </a:endParaRPr>
          </a:p>
        </p:txBody>
      </p:sp>
      <p:sp>
        <p:nvSpPr>
          <p:cNvPr id="21" name="Rounded Rectangle 20">
            <a:extLst>
              <a:ext uri="{FF2B5EF4-FFF2-40B4-BE49-F238E27FC236}">
                <a16:creationId xmlns:a16="http://schemas.microsoft.com/office/drawing/2014/main" id="{588E6726-4771-7F42-8A59-45031350DBE2}"/>
              </a:ext>
            </a:extLst>
          </p:cNvPr>
          <p:cNvSpPr/>
          <p:nvPr userDrawn="1"/>
        </p:nvSpPr>
        <p:spPr bwMode="auto">
          <a:xfrm>
            <a:off x="4417972" y="1468708"/>
            <a:ext cx="3359232" cy="4566004"/>
          </a:xfrm>
          <a:prstGeom prst="roundRect">
            <a:avLst>
              <a:gd name="adj" fmla="val 2979"/>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1" dirty="0">
              <a:solidFill>
                <a:schemeClr val="bg2">
                  <a:lumMod val="50000"/>
                </a:schemeClr>
              </a:solidFill>
              <a:latin typeface="Polaris Book" panose="02000000000000000000" pitchFamily="2" charset="77"/>
            </a:endParaRPr>
          </a:p>
        </p:txBody>
      </p:sp>
      <p:sp>
        <p:nvSpPr>
          <p:cNvPr id="22" name="Rounded Rectangle 21">
            <a:extLst>
              <a:ext uri="{FF2B5EF4-FFF2-40B4-BE49-F238E27FC236}">
                <a16:creationId xmlns:a16="http://schemas.microsoft.com/office/drawing/2014/main" id="{316A976C-F8DB-6A4F-8EF4-D8236C33A989}"/>
              </a:ext>
            </a:extLst>
          </p:cNvPr>
          <p:cNvSpPr/>
          <p:nvPr userDrawn="1"/>
        </p:nvSpPr>
        <p:spPr bwMode="auto">
          <a:xfrm>
            <a:off x="7996156" y="1468708"/>
            <a:ext cx="3359232" cy="4566004"/>
          </a:xfrm>
          <a:prstGeom prst="roundRect">
            <a:avLst>
              <a:gd name="adj" fmla="val 2979"/>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1" dirty="0">
              <a:solidFill>
                <a:schemeClr val="bg2">
                  <a:lumMod val="50000"/>
                </a:schemeClr>
              </a:solidFill>
              <a:latin typeface="Polaris Book" panose="02000000000000000000" pitchFamily="2" charset="77"/>
            </a:endParaRPr>
          </a:p>
        </p:txBody>
      </p:sp>
      <p:sp>
        <p:nvSpPr>
          <p:cNvPr id="2" name="Title 1">
            <a:extLst>
              <a:ext uri="{FF2B5EF4-FFF2-40B4-BE49-F238E27FC236}">
                <a16:creationId xmlns:a16="http://schemas.microsoft.com/office/drawing/2014/main" id="{50E9E99C-E59F-6B44-9D46-E114D4149EB4}"/>
              </a:ext>
            </a:extLst>
          </p:cNvPr>
          <p:cNvSpPr>
            <a:spLocks noGrp="1"/>
          </p:cNvSpPr>
          <p:nvPr>
            <p:ph type="title"/>
          </p:nvPr>
        </p:nvSpPr>
        <p:spPr>
          <a:xfrm>
            <a:off x="839788" y="304922"/>
            <a:ext cx="10515600" cy="971706"/>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126722-D280-E146-BDAB-3C20526AA502}"/>
              </a:ext>
            </a:extLst>
          </p:cNvPr>
          <p:cNvSpPr>
            <a:spLocks noGrp="1"/>
          </p:cNvSpPr>
          <p:nvPr>
            <p:ph type="body" idx="1" hasCustomPrompt="1"/>
          </p:nvPr>
        </p:nvSpPr>
        <p:spPr>
          <a:xfrm>
            <a:off x="1128545" y="1732981"/>
            <a:ext cx="2793749" cy="461998"/>
          </a:xfrm>
          <a:prstGeom prst="rect">
            <a:avLst/>
          </a:prstGeom>
        </p:spPr>
        <p:txBody>
          <a:bodyPr anchor="ctr">
            <a:norm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9A773AE8-908F-2143-A058-EC3A2B44D228}"/>
              </a:ext>
            </a:extLst>
          </p:cNvPr>
          <p:cNvSpPr>
            <a:spLocks noGrp="1"/>
          </p:cNvSpPr>
          <p:nvPr>
            <p:ph sz="half" idx="2"/>
          </p:nvPr>
        </p:nvSpPr>
        <p:spPr>
          <a:xfrm>
            <a:off x="1128545" y="2367137"/>
            <a:ext cx="2793749" cy="3403302"/>
          </a:xfrm>
          <a:prstGeom prst="rect">
            <a:avLst/>
          </a:prstGeom>
        </p:spPr>
        <p:txBody>
          <a:bodyPr/>
          <a:lstStyle>
            <a:lvl1pPr>
              <a:defRPr sz="18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F94C3270-79F2-3E42-9195-790A3A9A76D2}"/>
              </a:ext>
            </a:extLst>
          </p:cNvPr>
          <p:cNvSpPr>
            <a:spLocks noGrp="1"/>
          </p:cNvSpPr>
          <p:nvPr>
            <p:ph type="body" sz="quarter" idx="3" hasCustomPrompt="1"/>
          </p:nvPr>
        </p:nvSpPr>
        <p:spPr>
          <a:xfrm>
            <a:off x="4670927" y="1732981"/>
            <a:ext cx="2850146" cy="461998"/>
          </a:xfrm>
          <a:prstGeom prst="rect">
            <a:avLst/>
          </a:prstGeom>
        </p:spPr>
        <p:txBody>
          <a:bodyPr anchor="ctr">
            <a:norm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7A3274DB-9D92-0647-B9D5-B2571AFA4F06}"/>
              </a:ext>
            </a:extLst>
          </p:cNvPr>
          <p:cNvSpPr>
            <a:spLocks noGrp="1"/>
          </p:cNvSpPr>
          <p:nvPr>
            <p:ph sz="quarter" idx="4"/>
          </p:nvPr>
        </p:nvSpPr>
        <p:spPr>
          <a:xfrm>
            <a:off x="4670927" y="2367137"/>
            <a:ext cx="2850146" cy="3403302"/>
          </a:xfrm>
          <a:prstGeom prst="rect">
            <a:avLst/>
          </a:prstGeom>
        </p:spPr>
        <p:txBody>
          <a:bodyPr/>
          <a:lstStyle>
            <a:lvl1pPr>
              <a:defRPr sz="18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id="{7D6F1870-3035-784F-B3CF-2957F96B0CAD}"/>
              </a:ext>
            </a:extLst>
          </p:cNvPr>
          <p:cNvSpPr>
            <a:spLocks noGrp="1"/>
          </p:cNvSpPr>
          <p:nvPr>
            <p:ph type="sldNum" sz="quarter" idx="12"/>
          </p:nvPr>
        </p:nvSpPr>
        <p:spPr/>
        <p:txBody>
          <a:bodyPr/>
          <a:lstStyle/>
          <a:p>
            <a:fld id="{8A39E1BE-BEA9-3141-B1D0-D0662867DFF2}" type="slidenum">
              <a:rPr lang="en-US" smtClean="0"/>
              <a:t>‹#›</a:t>
            </a:fld>
            <a:endParaRPr lang="en-US" dirty="0"/>
          </a:p>
        </p:txBody>
      </p:sp>
      <p:sp>
        <p:nvSpPr>
          <p:cNvPr id="23" name="Content Placeholder 22">
            <a:extLst>
              <a:ext uri="{FF2B5EF4-FFF2-40B4-BE49-F238E27FC236}">
                <a16:creationId xmlns:a16="http://schemas.microsoft.com/office/drawing/2014/main" id="{F272461F-1F12-2D4F-A81D-21A0B52F2B01}"/>
              </a:ext>
            </a:extLst>
          </p:cNvPr>
          <p:cNvSpPr>
            <a:spLocks noGrp="1"/>
          </p:cNvSpPr>
          <p:nvPr>
            <p:ph sz="quarter" idx="13"/>
          </p:nvPr>
        </p:nvSpPr>
        <p:spPr>
          <a:xfrm>
            <a:off x="8250699" y="2320131"/>
            <a:ext cx="2850146" cy="3450308"/>
          </a:xfrm>
          <a:prstGeom prst="rect">
            <a:avLst/>
          </a:prstGeom>
        </p:spPr>
        <p:txBody>
          <a:bodyPr/>
          <a:lstStyle>
            <a:lvl1pPr marL="228600" indent="-228600">
              <a:defRPr lang="en-US" sz="1800" kern="1200" dirty="0" smtClean="0">
                <a:solidFill>
                  <a:schemeClr val="tx1"/>
                </a:solidFill>
                <a:latin typeface="+mn-lt"/>
                <a:ea typeface="+mn-ea"/>
                <a:cs typeface="+mn-cs"/>
              </a:defRPr>
            </a:lvl1pPr>
            <a:lvl2pPr marL="502920" indent="-228600">
              <a:defRPr lang="en-US" sz="1600" kern="1200" dirty="0" smtClean="0">
                <a:solidFill>
                  <a:schemeClr val="tx1"/>
                </a:solidFill>
                <a:latin typeface="+mn-lt"/>
                <a:ea typeface="+mn-ea"/>
                <a:cs typeface="+mn-cs"/>
              </a:defRPr>
            </a:lvl2pPr>
            <a:lvl3pPr>
              <a:defRPr sz="1600"/>
            </a:lvl3pPr>
            <a:lvl4pPr>
              <a:defRPr sz="1600"/>
            </a:lvl4pPr>
            <a:lvl5pPr>
              <a:defRPr sz="1600"/>
            </a:lvl5pPr>
          </a:lstStyle>
          <a:p>
            <a:pPr marL="228600" lvl="0" indent="-228600" algn="l" defTabSz="914400" rtl="0" eaLnBrk="1" latinLnBrk="0" hangingPunct="1">
              <a:lnSpc>
                <a:spcPct val="90000"/>
              </a:lnSpc>
              <a:spcBef>
                <a:spcPts val="1200"/>
              </a:spcBef>
              <a:buClr>
                <a:schemeClr val="accent2"/>
              </a:buClr>
              <a:buFont typeface="Arial" panose="020B0604020202020204" pitchFamily="34" charset="0"/>
              <a:buChar char="•"/>
            </a:pPr>
            <a:r>
              <a:rPr lang="en-US" dirty="0"/>
              <a:t>Click to edit Master text styles</a:t>
            </a:r>
          </a:p>
          <a:p>
            <a:pPr marL="502920" lvl="1" indent="-228600" algn="l" defTabSz="914400" rtl="0" eaLnBrk="1" latinLnBrk="0" hangingPunct="1">
              <a:lnSpc>
                <a:spcPct val="90000"/>
              </a:lnSpc>
              <a:spcBef>
                <a:spcPts val="500"/>
              </a:spcBef>
              <a:buClr>
                <a:srgbClr val="B3B3B4"/>
              </a:buClr>
              <a:buSzPct val="80000"/>
              <a:buFont typeface="Wingdings" pitchFamily="2" charset="2"/>
              <a:buChar char="§"/>
            </a:pPr>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24">
            <a:extLst>
              <a:ext uri="{FF2B5EF4-FFF2-40B4-BE49-F238E27FC236}">
                <a16:creationId xmlns:a16="http://schemas.microsoft.com/office/drawing/2014/main" id="{165503D3-8B27-9B42-935E-9E7BE999E2C1}"/>
              </a:ext>
            </a:extLst>
          </p:cNvPr>
          <p:cNvSpPr>
            <a:spLocks noGrp="1"/>
          </p:cNvSpPr>
          <p:nvPr>
            <p:ph type="body" sz="quarter" idx="14" hasCustomPrompt="1"/>
          </p:nvPr>
        </p:nvSpPr>
        <p:spPr>
          <a:xfrm>
            <a:off x="8250699" y="1732981"/>
            <a:ext cx="2850146" cy="461963"/>
          </a:xfrm>
          <a:prstGeom prst="rect">
            <a:avLst/>
          </a:prstGeom>
        </p:spPr>
        <p:txBody>
          <a:bodyPr>
            <a:noAutofit/>
          </a:bodyPr>
          <a:lstStyle>
            <a:lvl1pPr>
              <a:buFontTx/>
              <a:buNone/>
              <a:defRPr lang="en-US" sz="1600" b="1" kern="1200">
                <a:solidFill>
                  <a:schemeClr val="accent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90000"/>
              </a:lnSpc>
              <a:spcBef>
                <a:spcPts val="1200"/>
              </a:spcBef>
              <a:buClr>
                <a:schemeClr val="accent2"/>
              </a:buClr>
              <a:buFont typeface="Arial" panose="020B0604020202020204" pitchFamily="34" charset="0"/>
              <a:buNone/>
            </a:pPr>
            <a:r>
              <a:rPr lang="en-US" dirty="0"/>
              <a:t>CLICK TO EDIT MASTER TEXT STYLES</a:t>
            </a:r>
          </a:p>
        </p:txBody>
      </p:sp>
      <p:sp>
        <p:nvSpPr>
          <p:cNvPr id="7" name="Footer Placeholder 4">
            <a:extLst>
              <a:ext uri="{FF2B5EF4-FFF2-40B4-BE49-F238E27FC236}">
                <a16:creationId xmlns:a16="http://schemas.microsoft.com/office/drawing/2014/main" id="{BEA49ADA-2E94-67A2-392C-9FAEF53502C2}"/>
              </a:ext>
            </a:extLst>
          </p:cNvPr>
          <p:cNvSpPr>
            <a:spLocks noGrp="1"/>
          </p:cNvSpPr>
          <p:nvPr>
            <p:ph type="ftr" sz="quarter" idx="15"/>
          </p:nvPr>
        </p:nvSpPr>
        <p:spPr>
          <a:xfrm>
            <a:off x="543998" y="6426189"/>
            <a:ext cx="5692253" cy="288777"/>
          </a:xfrm>
          <a:prstGeom prst="rect">
            <a:avLst/>
          </a:prstGeom>
        </p:spPr>
        <p:txBody>
          <a:bodyPr vert="horz" lIns="0" tIns="0" rIns="0" bIns="0" rtlCol="0" anchor="ctr"/>
          <a:lstStyle>
            <a:lvl1pPr algn="l">
              <a:defRPr sz="900">
                <a:solidFill>
                  <a:schemeClr val="bg1">
                    <a:lumMod val="75000"/>
                  </a:schemeClr>
                </a:solidFill>
              </a:defRPr>
            </a:lvl1pPr>
          </a:lstStyle>
          <a:p>
            <a:r>
              <a:rPr lang="en-US" dirty="0"/>
              <a:t>Copyright © 2023 Veritas Technologies LLC  |  CONFIDENTIAL </a:t>
            </a:r>
          </a:p>
        </p:txBody>
      </p:sp>
    </p:spTree>
    <p:extLst>
      <p:ext uri="{BB962C8B-B14F-4D97-AF65-F5344CB8AC3E}">
        <p14:creationId xmlns:p14="http://schemas.microsoft.com/office/powerpoint/2010/main" val="408942693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ad Sub 3 Box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E77E1744-C6B4-5240-95DD-6DCF60313FD9}"/>
              </a:ext>
            </a:extLst>
          </p:cNvPr>
          <p:cNvSpPr/>
          <p:nvPr userDrawn="1"/>
        </p:nvSpPr>
        <p:spPr bwMode="auto">
          <a:xfrm>
            <a:off x="839789" y="1468708"/>
            <a:ext cx="3359232" cy="4566004"/>
          </a:xfrm>
          <a:prstGeom prst="roundRect">
            <a:avLst>
              <a:gd name="adj" fmla="val 2979"/>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1" dirty="0">
              <a:solidFill>
                <a:schemeClr val="bg2">
                  <a:lumMod val="50000"/>
                </a:schemeClr>
              </a:solidFill>
              <a:latin typeface="Polaris Book" panose="02000000000000000000" pitchFamily="2" charset="77"/>
            </a:endParaRPr>
          </a:p>
        </p:txBody>
      </p:sp>
      <p:sp>
        <p:nvSpPr>
          <p:cNvPr id="21" name="Rounded Rectangle 20">
            <a:extLst>
              <a:ext uri="{FF2B5EF4-FFF2-40B4-BE49-F238E27FC236}">
                <a16:creationId xmlns:a16="http://schemas.microsoft.com/office/drawing/2014/main" id="{588E6726-4771-7F42-8A59-45031350DBE2}"/>
              </a:ext>
            </a:extLst>
          </p:cNvPr>
          <p:cNvSpPr/>
          <p:nvPr userDrawn="1"/>
        </p:nvSpPr>
        <p:spPr bwMode="auto">
          <a:xfrm>
            <a:off x="4417972" y="1468708"/>
            <a:ext cx="3359232" cy="4566004"/>
          </a:xfrm>
          <a:prstGeom prst="roundRect">
            <a:avLst>
              <a:gd name="adj" fmla="val 2979"/>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1" dirty="0">
              <a:solidFill>
                <a:schemeClr val="bg2">
                  <a:lumMod val="50000"/>
                </a:schemeClr>
              </a:solidFill>
              <a:latin typeface="Polaris Book" panose="02000000000000000000" pitchFamily="2" charset="77"/>
            </a:endParaRPr>
          </a:p>
        </p:txBody>
      </p:sp>
      <p:sp>
        <p:nvSpPr>
          <p:cNvPr id="22" name="Rounded Rectangle 21">
            <a:extLst>
              <a:ext uri="{FF2B5EF4-FFF2-40B4-BE49-F238E27FC236}">
                <a16:creationId xmlns:a16="http://schemas.microsoft.com/office/drawing/2014/main" id="{316A976C-F8DB-6A4F-8EF4-D8236C33A989}"/>
              </a:ext>
            </a:extLst>
          </p:cNvPr>
          <p:cNvSpPr/>
          <p:nvPr userDrawn="1"/>
        </p:nvSpPr>
        <p:spPr bwMode="auto">
          <a:xfrm>
            <a:off x="7996156" y="1468708"/>
            <a:ext cx="3359232" cy="4566004"/>
          </a:xfrm>
          <a:prstGeom prst="roundRect">
            <a:avLst>
              <a:gd name="adj" fmla="val 2979"/>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1" dirty="0">
              <a:solidFill>
                <a:schemeClr val="bg2">
                  <a:lumMod val="50000"/>
                </a:schemeClr>
              </a:solidFill>
              <a:latin typeface="Polaris Book" panose="02000000000000000000" pitchFamily="2" charset="77"/>
            </a:endParaRPr>
          </a:p>
        </p:txBody>
      </p:sp>
      <p:sp>
        <p:nvSpPr>
          <p:cNvPr id="3" name="Text Placeholder 2">
            <a:extLst>
              <a:ext uri="{FF2B5EF4-FFF2-40B4-BE49-F238E27FC236}">
                <a16:creationId xmlns:a16="http://schemas.microsoft.com/office/drawing/2014/main" id="{08126722-D280-E146-BDAB-3C20526AA502}"/>
              </a:ext>
            </a:extLst>
          </p:cNvPr>
          <p:cNvSpPr>
            <a:spLocks noGrp="1"/>
          </p:cNvSpPr>
          <p:nvPr>
            <p:ph type="body" idx="1" hasCustomPrompt="1"/>
          </p:nvPr>
        </p:nvSpPr>
        <p:spPr>
          <a:xfrm>
            <a:off x="1128545" y="1732981"/>
            <a:ext cx="2793749" cy="461998"/>
          </a:xfrm>
          <a:prstGeom prst="rect">
            <a:avLst/>
          </a:prstGeom>
        </p:spPr>
        <p:txBody>
          <a:bodyPr anchor="ctr">
            <a:norm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9A773AE8-908F-2143-A058-EC3A2B44D228}"/>
              </a:ext>
            </a:extLst>
          </p:cNvPr>
          <p:cNvSpPr>
            <a:spLocks noGrp="1"/>
          </p:cNvSpPr>
          <p:nvPr>
            <p:ph sz="half" idx="2"/>
          </p:nvPr>
        </p:nvSpPr>
        <p:spPr>
          <a:xfrm>
            <a:off x="1128545" y="2367137"/>
            <a:ext cx="2793749" cy="3403302"/>
          </a:xfrm>
          <a:prstGeom prst="rect">
            <a:avLst/>
          </a:prstGeom>
        </p:spPr>
        <p:txBody>
          <a:bodyPr/>
          <a:lstStyle>
            <a:lvl1pPr>
              <a:defRPr sz="18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F94C3270-79F2-3E42-9195-790A3A9A76D2}"/>
              </a:ext>
            </a:extLst>
          </p:cNvPr>
          <p:cNvSpPr>
            <a:spLocks noGrp="1"/>
          </p:cNvSpPr>
          <p:nvPr>
            <p:ph type="body" sz="quarter" idx="3" hasCustomPrompt="1"/>
          </p:nvPr>
        </p:nvSpPr>
        <p:spPr>
          <a:xfrm>
            <a:off x="4670927" y="1732981"/>
            <a:ext cx="2850146" cy="461998"/>
          </a:xfrm>
          <a:prstGeom prst="rect">
            <a:avLst/>
          </a:prstGeom>
        </p:spPr>
        <p:txBody>
          <a:bodyPr anchor="ctr">
            <a:norm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7A3274DB-9D92-0647-B9D5-B2571AFA4F06}"/>
              </a:ext>
            </a:extLst>
          </p:cNvPr>
          <p:cNvSpPr>
            <a:spLocks noGrp="1"/>
          </p:cNvSpPr>
          <p:nvPr>
            <p:ph sz="quarter" idx="4"/>
          </p:nvPr>
        </p:nvSpPr>
        <p:spPr>
          <a:xfrm>
            <a:off x="4670927" y="2367137"/>
            <a:ext cx="2850146" cy="3403302"/>
          </a:xfrm>
          <a:prstGeom prst="rect">
            <a:avLst/>
          </a:prstGeom>
        </p:spPr>
        <p:txBody>
          <a:bodyPr/>
          <a:lstStyle>
            <a:lvl1pPr>
              <a:defRPr sz="18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id="{7D6F1870-3035-784F-B3CF-2957F96B0CAD}"/>
              </a:ext>
            </a:extLst>
          </p:cNvPr>
          <p:cNvSpPr>
            <a:spLocks noGrp="1"/>
          </p:cNvSpPr>
          <p:nvPr>
            <p:ph type="sldNum" sz="quarter" idx="12"/>
          </p:nvPr>
        </p:nvSpPr>
        <p:spPr/>
        <p:txBody>
          <a:bodyPr/>
          <a:lstStyle/>
          <a:p>
            <a:fld id="{8A39E1BE-BEA9-3141-B1D0-D0662867DFF2}" type="slidenum">
              <a:rPr lang="en-US" smtClean="0"/>
              <a:t>‹#›</a:t>
            </a:fld>
            <a:endParaRPr lang="en-US" dirty="0"/>
          </a:p>
        </p:txBody>
      </p:sp>
      <p:sp>
        <p:nvSpPr>
          <p:cNvPr id="23" name="Content Placeholder 22">
            <a:extLst>
              <a:ext uri="{FF2B5EF4-FFF2-40B4-BE49-F238E27FC236}">
                <a16:creationId xmlns:a16="http://schemas.microsoft.com/office/drawing/2014/main" id="{F272461F-1F12-2D4F-A81D-21A0B52F2B01}"/>
              </a:ext>
            </a:extLst>
          </p:cNvPr>
          <p:cNvSpPr>
            <a:spLocks noGrp="1"/>
          </p:cNvSpPr>
          <p:nvPr>
            <p:ph sz="quarter" idx="13"/>
          </p:nvPr>
        </p:nvSpPr>
        <p:spPr>
          <a:xfrm>
            <a:off x="8250699" y="2320131"/>
            <a:ext cx="2850146" cy="3450308"/>
          </a:xfrm>
          <a:prstGeom prst="rect">
            <a:avLst/>
          </a:prstGeom>
        </p:spPr>
        <p:txBody>
          <a:bodyPr/>
          <a:lstStyle>
            <a:lvl1pPr marL="228600" indent="-228600">
              <a:defRPr lang="en-US" sz="1800" kern="1200" dirty="0" smtClean="0">
                <a:solidFill>
                  <a:schemeClr val="tx1"/>
                </a:solidFill>
                <a:latin typeface="+mn-lt"/>
                <a:ea typeface="+mn-ea"/>
                <a:cs typeface="+mn-cs"/>
              </a:defRPr>
            </a:lvl1pPr>
            <a:lvl2pPr marL="502920" indent="-228600">
              <a:defRPr lang="en-US" sz="1600" kern="1200" dirty="0" smtClean="0">
                <a:solidFill>
                  <a:schemeClr val="tx1"/>
                </a:solidFill>
                <a:latin typeface="+mn-lt"/>
                <a:ea typeface="+mn-ea"/>
                <a:cs typeface="+mn-cs"/>
              </a:defRPr>
            </a:lvl2pPr>
            <a:lvl3pPr>
              <a:defRPr sz="1600"/>
            </a:lvl3pPr>
            <a:lvl4pPr>
              <a:defRPr sz="1600"/>
            </a:lvl4pPr>
            <a:lvl5pPr>
              <a:defRPr sz="1600"/>
            </a:lvl5pPr>
          </a:lstStyle>
          <a:p>
            <a:pPr marL="228600" lvl="0" indent="-228600" algn="l" defTabSz="914400" rtl="0" eaLnBrk="1" latinLnBrk="0" hangingPunct="1">
              <a:lnSpc>
                <a:spcPct val="90000"/>
              </a:lnSpc>
              <a:spcBef>
                <a:spcPts val="1200"/>
              </a:spcBef>
              <a:buClr>
                <a:schemeClr val="accent2"/>
              </a:buClr>
              <a:buFont typeface="Arial" panose="020B0604020202020204" pitchFamily="34" charset="0"/>
              <a:buChar char="•"/>
            </a:pPr>
            <a:r>
              <a:rPr lang="en-US" dirty="0"/>
              <a:t>Click to edit Master text styles</a:t>
            </a:r>
          </a:p>
          <a:p>
            <a:pPr marL="502920" lvl="1" indent="-228600" algn="l" defTabSz="914400" rtl="0" eaLnBrk="1" latinLnBrk="0" hangingPunct="1">
              <a:lnSpc>
                <a:spcPct val="90000"/>
              </a:lnSpc>
              <a:spcBef>
                <a:spcPts val="500"/>
              </a:spcBef>
              <a:buClr>
                <a:srgbClr val="B3B3B4"/>
              </a:buClr>
              <a:buSzPct val="80000"/>
              <a:buFont typeface="Wingdings" pitchFamily="2" charset="2"/>
              <a:buChar char="§"/>
            </a:pPr>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24">
            <a:extLst>
              <a:ext uri="{FF2B5EF4-FFF2-40B4-BE49-F238E27FC236}">
                <a16:creationId xmlns:a16="http://schemas.microsoft.com/office/drawing/2014/main" id="{165503D3-8B27-9B42-935E-9E7BE999E2C1}"/>
              </a:ext>
            </a:extLst>
          </p:cNvPr>
          <p:cNvSpPr>
            <a:spLocks noGrp="1"/>
          </p:cNvSpPr>
          <p:nvPr>
            <p:ph type="body" sz="quarter" idx="14" hasCustomPrompt="1"/>
          </p:nvPr>
        </p:nvSpPr>
        <p:spPr>
          <a:xfrm>
            <a:off x="8250699" y="1732981"/>
            <a:ext cx="2850146" cy="461963"/>
          </a:xfrm>
          <a:prstGeom prst="rect">
            <a:avLst/>
          </a:prstGeom>
        </p:spPr>
        <p:txBody>
          <a:bodyPr>
            <a:noAutofit/>
          </a:bodyPr>
          <a:lstStyle>
            <a:lvl1pPr>
              <a:buFontTx/>
              <a:buNone/>
              <a:defRPr lang="en-US" sz="1600" b="1" kern="1200">
                <a:solidFill>
                  <a:schemeClr val="accent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90000"/>
              </a:lnSpc>
              <a:spcBef>
                <a:spcPts val="1200"/>
              </a:spcBef>
              <a:buClr>
                <a:schemeClr val="accent2"/>
              </a:buClr>
              <a:buFont typeface="Arial" panose="020B0604020202020204" pitchFamily="34" charset="0"/>
              <a:buNone/>
            </a:pPr>
            <a:r>
              <a:rPr lang="en-US" dirty="0"/>
              <a:t>CLICK TO EDIT MASTER TEXT STYLES</a:t>
            </a:r>
          </a:p>
        </p:txBody>
      </p:sp>
      <p:sp>
        <p:nvSpPr>
          <p:cNvPr id="15" name="Title 1">
            <a:extLst>
              <a:ext uri="{FF2B5EF4-FFF2-40B4-BE49-F238E27FC236}">
                <a16:creationId xmlns:a16="http://schemas.microsoft.com/office/drawing/2014/main" id="{517D07B0-EFEC-EA46-ACDE-08C1C9075DFD}"/>
              </a:ext>
            </a:extLst>
          </p:cNvPr>
          <p:cNvSpPr>
            <a:spLocks noGrp="1"/>
          </p:cNvSpPr>
          <p:nvPr>
            <p:ph type="title"/>
          </p:nvPr>
        </p:nvSpPr>
        <p:spPr>
          <a:xfrm>
            <a:off x="828339" y="397043"/>
            <a:ext cx="10535322" cy="462616"/>
          </a:xfrm>
        </p:spPr>
        <p:txBody>
          <a:bodyPr/>
          <a:lstStyle/>
          <a:p>
            <a:r>
              <a:rPr lang="en-US" dirty="0"/>
              <a:t>Click to edit Master title style</a:t>
            </a:r>
          </a:p>
        </p:txBody>
      </p:sp>
      <p:sp>
        <p:nvSpPr>
          <p:cNvPr id="16" name="Text Placeholder 5">
            <a:extLst>
              <a:ext uri="{FF2B5EF4-FFF2-40B4-BE49-F238E27FC236}">
                <a16:creationId xmlns:a16="http://schemas.microsoft.com/office/drawing/2014/main" id="{9F25C540-C642-1C45-8CA4-836DB326D15D}"/>
              </a:ext>
            </a:extLst>
          </p:cNvPr>
          <p:cNvSpPr>
            <a:spLocks noGrp="1"/>
          </p:cNvSpPr>
          <p:nvPr>
            <p:ph type="body" sz="quarter" idx="15"/>
          </p:nvPr>
        </p:nvSpPr>
        <p:spPr>
          <a:xfrm>
            <a:off x="828339" y="890337"/>
            <a:ext cx="10535322" cy="306204"/>
          </a:xfrm>
          <a:prstGeom prst="rect">
            <a:avLst/>
          </a:prstGeom>
        </p:spPr>
        <p:txBody>
          <a:bodyPr anchor="ctr">
            <a:normAutofit/>
          </a:bodyPr>
          <a:lstStyle>
            <a:lvl1pPr marL="0" indent="0" algn="l" defTabSz="914400" rtl="0" eaLnBrk="1" latinLnBrk="0" hangingPunct="1">
              <a:lnSpc>
                <a:spcPct val="90000"/>
              </a:lnSpc>
              <a:spcBef>
                <a:spcPct val="0"/>
              </a:spcBef>
              <a:buNone/>
              <a:defRPr lang="en-US" sz="1800" kern="1200" dirty="0" smtClean="0">
                <a:solidFill>
                  <a:schemeClr val="bg1">
                    <a:lumMod val="50000"/>
                  </a:schemeClr>
                </a:solidFill>
                <a:latin typeface="+mj-lt"/>
                <a:ea typeface="+mj-ea"/>
                <a:cs typeface="+mj-cs"/>
              </a:defRPr>
            </a:lvl1pPr>
            <a:lvl2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2pPr>
            <a:lvl3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3pPr>
            <a:lvl4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4pPr>
            <a:lvl5pPr marL="0" indent="0" algn="l" defTabSz="914400" rtl="0" eaLnBrk="1" latinLnBrk="0" hangingPunct="1">
              <a:lnSpc>
                <a:spcPct val="90000"/>
              </a:lnSpc>
              <a:spcBef>
                <a:spcPct val="0"/>
              </a:spcBef>
              <a:buNone/>
              <a:defRPr lang="en-US" sz="1600" kern="1200" dirty="0">
                <a:solidFill>
                  <a:schemeClr val="bg1">
                    <a:lumMod val="50000"/>
                  </a:schemeClr>
                </a:solidFill>
                <a:latin typeface="+mj-lt"/>
                <a:ea typeface="+mj-ea"/>
                <a:cs typeface="+mj-cs"/>
              </a:defRPr>
            </a:lvl5pPr>
          </a:lstStyle>
          <a:p>
            <a:pPr lvl="0"/>
            <a:r>
              <a:rPr lang="en-US" dirty="0"/>
              <a:t>Click to edit Master text styles</a:t>
            </a:r>
          </a:p>
        </p:txBody>
      </p:sp>
      <p:sp>
        <p:nvSpPr>
          <p:cNvPr id="2" name="Footer Placeholder 4">
            <a:extLst>
              <a:ext uri="{FF2B5EF4-FFF2-40B4-BE49-F238E27FC236}">
                <a16:creationId xmlns:a16="http://schemas.microsoft.com/office/drawing/2014/main" id="{74451BCD-75EF-12B6-0765-9CADF029F354}"/>
              </a:ext>
            </a:extLst>
          </p:cNvPr>
          <p:cNvSpPr>
            <a:spLocks noGrp="1"/>
          </p:cNvSpPr>
          <p:nvPr>
            <p:ph type="ftr" sz="quarter" idx="16"/>
          </p:nvPr>
        </p:nvSpPr>
        <p:spPr>
          <a:xfrm>
            <a:off x="543998" y="6426189"/>
            <a:ext cx="5692253" cy="288777"/>
          </a:xfrm>
          <a:prstGeom prst="rect">
            <a:avLst/>
          </a:prstGeom>
        </p:spPr>
        <p:txBody>
          <a:bodyPr vert="horz" lIns="0" tIns="0" rIns="0" bIns="0" rtlCol="0" anchor="ctr"/>
          <a:lstStyle>
            <a:lvl1pPr algn="l">
              <a:defRPr sz="900">
                <a:solidFill>
                  <a:schemeClr val="bg1">
                    <a:lumMod val="75000"/>
                  </a:schemeClr>
                </a:solidFill>
              </a:defRPr>
            </a:lvl1pPr>
          </a:lstStyle>
          <a:p>
            <a:r>
              <a:rPr lang="en-US" dirty="0"/>
              <a:t>Copyright © 2023 Veritas Technologies LLC  |  CONFIDENTIAL </a:t>
            </a:r>
          </a:p>
        </p:txBody>
      </p:sp>
    </p:spTree>
    <p:extLst>
      <p:ext uri="{BB962C8B-B14F-4D97-AF65-F5344CB8AC3E}">
        <p14:creationId xmlns:p14="http://schemas.microsoft.com/office/powerpoint/2010/main" val="393967201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ad 4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244A8-F821-A846-A4AA-914F6CA1B3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E2DB70-E24B-1C4D-9A16-4322EF486AB2}"/>
              </a:ext>
            </a:extLst>
          </p:cNvPr>
          <p:cNvSpPr>
            <a:spLocks noGrp="1"/>
          </p:cNvSpPr>
          <p:nvPr>
            <p:ph sz="half" idx="1"/>
          </p:nvPr>
        </p:nvSpPr>
        <p:spPr>
          <a:xfrm>
            <a:off x="838199" y="1675049"/>
            <a:ext cx="2277169" cy="4542869"/>
          </a:xfrm>
          <a:prstGeom prst="rect">
            <a:avLst/>
          </a:prstGeom>
        </p:spPr>
        <p:txBody>
          <a:bodyPr/>
          <a:lstStyle>
            <a:lvl1pPr marL="182880" indent="-182880">
              <a:defRPr sz="1800"/>
            </a:lvl1pPr>
            <a:lvl2pPr marL="434340" indent="-160020">
              <a:defRPr lang="en-US" sz="1600" kern="1200" dirty="0" smtClean="0">
                <a:solidFill>
                  <a:schemeClr val="tx1"/>
                </a:solidFill>
                <a:latin typeface="+mn-lt"/>
                <a:ea typeface="+mn-ea"/>
                <a:cs typeface="+mn-cs"/>
              </a:defRPr>
            </a:lvl2pPr>
            <a:lvl3pPr marL="1017270" indent="-285750">
              <a:defRPr lang="en-US" sz="1400" kern="1200" dirty="0" smtClean="0">
                <a:solidFill>
                  <a:schemeClr val="tx1"/>
                </a:solidFill>
                <a:latin typeface="+mn-lt"/>
                <a:ea typeface="+mn-ea"/>
                <a:cs typeface="+mn-cs"/>
              </a:defRPr>
            </a:lvl3pPr>
            <a:lvl4pPr marL="1383030" indent="-285750">
              <a:defRPr lang="en-US" sz="1200" kern="1200" dirty="0" smtClean="0">
                <a:solidFill>
                  <a:schemeClr val="tx1"/>
                </a:solidFill>
                <a:latin typeface="+mn-lt"/>
                <a:ea typeface="+mn-ea"/>
                <a:cs typeface="+mn-cs"/>
              </a:defRPr>
            </a:lvl4pPr>
            <a:lvl5pPr>
              <a:defRPr sz="1200"/>
            </a:lvl5pPr>
          </a:lstStyle>
          <a:p>
            <a:pPr lvl="0"/>
            <a:r>
              <a:rPr lang="en-US" dirty="0"/>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dirty="0"/>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dirty="0"/>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14F7E2F-9309-F044-95A8-724576505D9D}"/>
              </a:ext>
            </a:extLst>
          </p:cNvPr>
          <p:cNvSpPr>
            <a:spLocks noGrp="1"/>
          </p:cNvSpPr>
          <p:nvPr>
            <p:ph sz="half" idx="2"/>
          </p:nvPr>
        </p:nvSpPr>
        <p:spPr>
          <a:xfrm>
            <a:off x="3580292" y="1675049"/>
            <a:ext cx="2284507" cy="4542869"/>
          </a:xfrm>
          <a:prstGeom prst="rect">
            <a:avLst/>
          </a:prstGeom>
        </p:spPr>
        <p:txBody>
          <a:bodyPr/>
          <a:lstStyle>
            <a:lvl1pPr marL="228600" indent="-228600">
              <a:defRPr lang="en-US" sz="1800" kern="1200" dirty="0">
                <a:solidFill>
                  <a:schemeClr val="tx1"/>
                </a:solidFill>
                <a:latin typeface="+mn-lt"/>
                <a:ea typeface="+mn-ea"/>
                <a:cs typeface="+mn-cs"/>
              </a:defRPr>
            </a:lvl1pPr>
            <a:lvl2pPr marL="525780" indent="-160020">
              <a:defRPr lang="en-US" sz="1600" kern="1200" dirty="0" smtClean="0">
                <a:solidFill>
                  <a:schemeClr val="tx1"/>
                </a:solidFill>
                <a:latin typeface="+mn-lt"/>
                <a:ea typeface="+mn-ea"/>
                <a:cs typeface="+mn-cs"/>
              </a:defRPr>
            </a:lvl2pPr>
            <a:lvl3pPr marL="1017270" indent="-285750">
              <a:defRPr lang="en-US" sz="1400" kern="1200" dirty="0" smtClean="0">
                <a:solidFill>
                  <a:schemeClr val="tx1"/>
                </a:solidFill>
                <a:latin typeface="+mn-lt"/>
                <a:ea typeface="+mn-ea"/>
                <a:cs typeface="+mn-cs"/>
              </a:defRPr>
            </a:lvl3pPr>
            <a:lvl4pPr marL="1383030" indent="-285750">
              <a:defRPr lang="en-US" sz="1200" kern="1200" dirty="0" smtClean="0">
                <a:solidFill>
                  <a:schemeClr val="tx1"/>
                </a:solidFill>
                <a:latin typeface="+mn-lt"/>
                <a:ea typeface="+mn-ea"/>
                <a:cs typeface="+mn-cs"/>
              </a:defRPr>
            </a:lvl4pPr>
            <a:lvl5pPr marL="1748790" indent="-285750">
              <a:defRPr lang="en-US" sz="1200" kern="1200" dirty="0">
                <a:solidFill>
                  <a:schemeClr val="tx1"/>
                </a:solidFill>
                <a:latin typeface="+mn-lt"/>
                <a:ea typeface="+mn-ea"/>
                <a:cs typeface="+mn-cs"/>
              </a:defRPr>
            </a:lvl5pPr>
          </a:lstStyle>
          <a:p>
            <a:pPr marL="182880" lvl="0" indent="-182880" algn="l" defTabSz="914400" rtl="0" eaLnBrk="1" latinLnBrk="0" hangingPunct="1">
              <a:lnSpc>
                <a:spcPct val="100000"/>
              </a:lnSpc>
              <a:spcBef>
                <a:spcPts val="1200"/>
              </a:spcBef>
              <a:buClr>
                <a:schemeClr val="accent2"/>
              </a:buClr>
              <a:buFont typeface="Arial" panose="020B0604020202020204" pitchFamily="34" charset="0"/>
              <a:buChar char="•"/>
            </a:pPr>
            <a:r>
              <a:rPr lang="en-US" dirty="0"/>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dirty="0"/>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dirty="0"/>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Fifth level</a:t>
            </a:r>
          </a:p>
        </p:txBody>
      </p:sp>
      <p:sp>
        <p:nvSpPr>
          <p:cNvPr id="7" name="Slide Number Placeholder 6">
            <a:extLst>
              <a:ext uri="{FF2B5EF4-FFF2-40B4-BE49-F238E27FC236}">
                <a16:creationId xmlns:a16="http://schemas.microsoft.com/office/drawing/2014/main" id="{95294428-5C72-8748-93EF-13E57EFB84CA}"/>
              </a:ext>
            </a:extLst>
          </p:cNvPr>
          <p:cNvSpPr>
            <a:spLocks noGrp="1"/>
          </p:cNvSpPr>
          <p:nvPr>
            <p:ph type="sldNum" sz="quarter" idx="12"/>
          </p:nvPr>
        </p:nvSpPr>
        <p:spPr/>
        <p:txBody>
          <a:bodyPr/>
          <a:lstStyle/>
          <a:p>
            <a:fld id="{8A39E1BE-BEA9-3141-B1D0-D0662867DFF2}" type="slidenum">
              <a:rPr lang="en-US" smtClean="0"/>
              <a:t>‹#›</a:t>
            </a:fld>
            <a:endParaRPr lang="en-US" dirty="0"/>
          </a:p>
        </p:txBody>
      </p:sp>
      <p:sp>
        <p:nvSpPr>
          <p:cNvPr id="15" name="Content Placeholder 3">
            <a:extLst>
              <a:ext uri="{FF2B5EF4-FFF2-40B4-BE49-F238E27FC236}">
                <a16:creationId xmlns:a16="http://schemas.microsoft.com/office/drawing/2014/main" id="{8B66FB83-D657-2F47-983A-227AF0EE3C84}"/>
              </a:ext>
            </a:extLst>
          </p:cNvPr>
          <p:cNvSpPr>
            <a:spLocks noGrp="1"/>
          </p:cNvSpPr>
          <p:nvPr>
            <p:ph sz="half" idx="13"/>
          </p:nvPr>
        </p:nvSpPr>
        <p:spPr>
          <a:xfrm>
            <a:off x="6329723" y="1675049"/>
            <a:ext cx="2284507" cy="4542869"/>
          </a:xfrm>
          <a:prstGeom prst="rect">
            <a:avLst/>
          </a:prstGeom>
        </p:spPr>
        <p:txBody>
          <a:bodyPr/>
          <a:lstStyle>
            <a:lvl1pPr marL="228600" indent="-228600">
              <a:defRPr lang="en-US" sz="1800" kern="1200" dirty="0">
                <a:solidFill>
                  <a:schemeClr val="tx1"/>
                </a:solidFill>
                <a:latin typeface="+mn-lt"/>
                <a:ea typeface="+mn-ea"/>
                <a:cs typeface="+mn-cs"/>
              </a:defRPr>
            </a:lvl1pPr>
            <a:lvl2pPr marL="708660" indent="-342900">
              <a:defRPr lang="en-US" sz="1600" kern="1200" dirty="0" smtClean="0">
                <a:solidFill>
                  <a:schemeClr val="tx1"/>
                </a:solidFill>
                <a:latin typeface="+mn-lt"/>
                <a:ea typeface="+mn-ea"/>
                <a:cs typeface="+mn-cs"/>
              </a:defRPr>
            </a:lvl2pPr>
            <a:lvl3pPr marL="1017270" indent="-285750">
              <a:defRPr lang="en-US" sz="1400" kern="1200" dirty="0" smtClean="0">
                <a:solidFill>
                  <a:schemeClr val="tx1"/>
                </a:solidFill>
                <a:latin typeface="+mn-lt"/>
                <a:ea typeface="+mn-ea"/>
                <a:cs typeface="+mn-cs"/>
              </a:defRPr>
            </a:lvl3pPr>
            <a:lvl4pPr marL="1383030" indent="-285750">
              <a:defRPr lang="en-US" sz="1200" kern="1200" dirty="0" smtClean="0">
                <a:solidFill>
                  <a:schemeClr val="tx1"/>
                </a:solidFill>
                <a:latin typeface="+mn-lt"/>
                <a:ea typeface="+mn-ea"/>
                <a:cs typeface="+mn-cs"/>
              </a:defRPr>
            </a:lvl4pPr>
            <a:lvl5pPr marL="1748790" indent="-285750">
              <a:defRPr lang="en-US" sz="1200" kern="1200" dirty="0">
                <a:solidFill>
                  <a:schemeClr val="tx1"/>
                </a:solidFill>
                <a:latin typeface="+mn-lt"/>
                <a:ea typeface="+mn-ea"/>
                <a:cs typeface="+mn-cs"/>
              </a:defRPr>
            </a:lvl5pPr>
          </a:lstStyle>
          <a:p>
            <a:pPr marL="182880" lvl="0" indent="-182880" algn="l" defTabSz="914400" rtl="0" eaLnBrk="1" latinLnBrk="0" hangingPunct="1">
              <a:lnSpc>
                <a:spcPct val="100000"/>
              </a:lnSpc>
              <a:spcBef>
                <a:spcPts val="1200"/>
              </a:spcBef>
              <a:buClr>
                <a:schemeClr val="accent2"/>
              </a:buClr>
              <a:buFont typeface="Arial" panose="020B0604020202020204" pitchFamily="34" charset="0"/>
              <a:buChar char="•"/>
            </a:pPr>
            <a:r>
              <a:rPr lang="en-US" dirty="0"/>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dirty="0"/>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dirty="0"/>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Fifth level</a:t>
            </a:r>
          </a:p>
        </p:txBody>
      </p:sp>
      <p:sp>
        <p:nvSpPr>
          <p:cNvPr id="16" name="Content Placeholder 3">
            <a:extLst>
              <a:ext uri="{FF2B5EF4-FFF2-40B4-BE49-F238E27FC236}">
                <a16:creationId xmlns:a16="http://schemas.microsoft.com/office/drawing/2014/main" id="{2D95588D-E498-D94C-82B4-8BE9F0954C8C}"/>
              </a:ext>
            </a:extLst>
          </p:cNvPr>
          <p:cNvSpPr>
            <a:spLocks noGrp="1"/>
          </p:cNvSpPr>
          <p:nvPr userDrawn="1">
            <p:ph sz="half" idx="14"/>
          </p:nvPr>
        </p:nvSpPr>
        <p:spPr>
          <a:xfrm>
            <a:off x="9079154" y="1675049"/>
            <a:ext cx="2284507" cy="4542869"/>
          </a:xfrm>
          <a:prstGeom prst="rect">
            <a:avLst/>
          </a:prstGeom>
        </p:spPr>
        <p:txBody>
          <a:bodyPr/>
          <a:lstStyle>
            <a:lvl1pPr marL="228600" indent="-228600">
              <a:defRPr lang="en-US" sz="1800" kern="1200" dirty="0">
                <a:solidFill>
                  <a:schemeClr val="tx1"/>
                </a:solidFill>
                <a:latin typeface="+mn-lt"/>
                <a:ea typeface="+mn-ea"/>
                <a:cs typeface="+mn-cs"/>
              </a:defRPr>
            </a:lvl1pPr>
            <a:lvl2pPr marL="708660" indent="-342900">
              <a:defRPr lang="en-US" sz="1600" kern="1200" dirty="0" smtClean="0">
                <a:solidFill>
                  <a:schemeClr val="tx1"/>
                </a:solidFill>
                <a:latin typeface="+mn-lt"/>
                <a:ea typeface="+mn-ea"/>
                <a:cs typeface="+mn-cs"/>
              </a:defRPr>
            </a:lvl2pPr>
            <a:lvl3pPr marL="1017270" indent="-285750">
              <a:defRPr lang="en-US" sz="1400" kern="1200" dirty="0" smtClean="0">
                <a:solidFill>
                  <a:schemeClr val="tx1"/>
                </a:solidFill>
                <a:latin typeface="+mn-lt"/>
                <a:ea typeface="+mn-ea"/>
                <a:cs typeface="+mn-cs"/>
              </a:defRPr>
            </a:lvl3pPr>
            <a:lvl4pPr marL="1383030" indent="-285750">
              <a:defRPr lang="en-US" sz="1200" kern="1200" dirty="0" smtClean="0">
                <a:solidFill>
                  <a:schemeClr val="tx1"/>
                </a:solidFill>
                <a:latin typeface="+mn-lt"/>
                <a:ea typeface="+mn-ea"/>
                <a:cs typeface="+mn-cs"/>
              </a:defRPr>
            </a:lvl4pPr>
            <a:lvl5pPr marL="1748790" indent="-285750">
              <a:defRPr lang="en-US" sz="1200" kern="1200" dirty="0">
                <a:solidFill>
                  <a:schemeClr val="tx1"/>
                </a:solidFill>
                <a:latin typeface="+mn-lt"/>
                <a:ea typeface="+mn-ea"/>
                <a:cs typeface="+mn-cs"/>
              </a:defRPr>
            </a:lvl5pPr>
          </a:lstStyle>
          <a:p>
            <a:pPr marL="182880" lvl="0" indent="-182880" algn="l" defTabSz="914400" rtl="0" eaLnBrk="1" latinLnBrk="0" hangingPunct="1">
              <a:lnSpc>
                <a:spcPct val="100000"/>
              </a:lnSpc>
              <a:spcBef>
                <a:spcPts val="1200"/>
              </a:spcBef>
              <a:buClr>
                <a:schemeClr val="accent2"/>
              </a:buClr>
              <a:buFont typeface="Arial" panose="020B0604020202020204" pitchFamily="34" charset="0"/>
              <a:buChar char="•"/>
            </a:pPr>
            <a:r>
              <a:rPr lang="en-US" dirty="0"/>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dirty="0"/>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dirty="0"/>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Fifth level</a:t>
            </a:r>
          </a:p>
        </p:txBody>
      </p:sp>
      <p:sp>
        <p:nvSpPr>
          <p:cNvPr id="5" name="Footer Placeholder 4">
            <a:extLst>
              <a:ext uri="{FF2B5EF4-FFF2-40B4-BE49-F238E27FC236}">
                <a16:creationId xmlns:a16="http://schemas.microsoft.com/office/drawing/2014/main" id="{BDA98F8C-040E-1876-52B2-2CC7DA593E5C}"/>
              </a:ext>
            </a:extLst>
          </p:cNvPr>
          <p:cNvSpPr>
            <a:spLocks noGrp="1"/>
          </p:cNvSpPr>
          <p:nvPr>
            <p:ph type="ftr" sz="quarter" idx="3"/>
          </p:nvPr>
        </p:nvSpPr>
        <p:spPr>
          <a:xfrm>
            <a:off x="543998" y="6426189"/>
            <a:ext cx="5692253" cy="288777"/>
          </a:xfrm>
          <a:prstGeom prst="rect">
            <a:avLst/>
          </a:prstGeom>
        </p:spPr>
        <p:txBody>
          <a:bodyPr vert="horz" lIns="0" tIns="0" rIns="0" bIns="0" rtlCol="0" anchor="ctr"/>
          <a:lstStyle>
            <a:lvl1pPr algn="l">
              <a:defRPr sz="900">
                <a:solidFill>
                  <a:schemeClr val="bg1">
                    <a:lumMod val="75000"/>
                  </a:schemeClr>
                </a:solidFill>
              </a:defRPr>
            </a:lvl1pPr>
          </a:lstStyle>
          <a:p>
            <a:r>
              <a:rPr lang="en-US" dirty="0"/>
              <a:t>Copyright © 2023 Veritas Technologies LLC  |  CONFIDENTIAL </a:t>
            </a:r>
          </a:p>
        </p:txBody>
      </p:sp>
    </p:spTree>
    <p:extLst>
      <p:ext uri="{BB962C8B-B14F-4D97-AF65-F5344CB8AC3E}">
        <p14:creationId xmlns:p14="http://schemas.microsoft.com/office/powerpoint/2010/main" val="2461737072"/>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ad Sub 4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E2DB70-E24B-1C4D-9A16-4322EF486AB2}"/>
              </a:ext>
            </a:extLst>
          </p:cNvPr>
          <p:cNvSpPr>
            <a:spLocks noGrp="1"/>
          </p:cNvSpPr>
          <p:nvPr>
            <p:ph sz="half" idx="1"/>
          </p:nvPr>
        </p:nvSpPr>
        <p:spPr>
          <a:xfrm>
            <a:off x="838199" y="1675049"/>
            <a:ext cx="2277169" cy="4542869"/>
          </a:xfrm>
          <a:prstGeom prst="rect">
            <a:avLst/>
          </a:prstGeom>
        </p:spPr>
        <p:txBody>
          <a:bodyPr/>
          <a:lstStyle>
            <a:lvl1pPr marL="182880" indent="-182880">
              <a:defRPr sz="1800"/>
            </a:lvl1pPr>
            <a:lvl2pPr marL="434340" indent="-160020">
              <a:defRPr lang="en-US" sz="1600" kern="1200" dirty="0" smtClean="0">
                <a:solidFill>
                  <a:schemeClr val="tx1"/>
                </a:solidFill>
                <a:latin typeface="+mn-lt"/>
                <a:ea typeface="+mn-ea"/>
                <a:cs typeface="+mn-cs"/>
              </a:defRPr>
            </a:lvl2pPr>
            <a:lvl3pPr marL="1017270" indent="-285750">
              <a:defRPr lang="en-US" sz="1400" kern="1200" dirty="0" smtClean="0">
                <a:solidFill>
                  <a:schemeClr val="tx1"/>
                </a:solidFill>
                <a:latin typeface="+mn-lt"/>
                <a:ea typeface="+mn-ea"/>
                <a:cs typeface="+mn-cs"/>
              </a:defRPr>
            </a:lvl3pPr>
            <a:lvl4pPr marL="1383030" indent="-285750">
              <a:defRPr lang="en-US" sz="1200" kern="1200" dirty="0" smtClean="0">
                <a:solidFill>
                  <a:schemeClr val="tx1"/>
                </a:solidFill>
                <a:latin typeface="+mn-lt"/>
                <a:ea typeface="+mn-ea"/>
                <a:cs typeface="+mn-cs"/>
              </a:defRPr>
            </a:lvl4pPr>
            <a:lvl5pPr>
              <a:defRPr sz="1200"/>
            </a:lvl5pPr>
          </a:lstStyle>
          <a:p>
            <a:pPr lvl="0"/>
            <a:r>
              <a:rPr lang="en-US" dirty="0"/>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dirty="0"/>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dirty="0"/>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14F7E2F-9309-F044-95A8-724576505D9D}"/>
              </a:ext>
            </a:extLst>
          </p:cNvPr>
          <p:cNvSpPr>
            <a:spLocks noGrp="1"/>
          </p:cNvSpPr>
          <p:nvPr>
            <p:ph sz="half" idx="2"/>
          </p:nvPr>
        </p:nvSpPr>
        <p:spPr>
          <a:xfrm>
            <a:off x="3580292" y="1675049"/>
            <a:ext cx="2284507" cy="4542869"/>
          </a:xfrm>
          <a:prstGeom prst="rect">
            <a:avLst/>
          </a:prstGeom>
        </p:spPr>
        <p:txBody>
          <a:bodyPr/>
          <a:lstStyle>
            <a:lvl1pPr marL="228600" indent="-228600">
              <a:defRPr lang="en-US" sz="1800" kern="1200" dirty="0">
                <a:solidFill>
                  <a:schemeClr val="tx1"/>
                </a:solidFill>
                <a:latin typeface="+mn-lt"/>
                <a:ea typeface="+mn-ea"/>
                <a:cs typeface="+mn-cs"/>
              </a:defRPr>
            </a:lvl1pPr>
            <a:lvl2pPr marL="525780" indent="-160020">
              <a:defRPr lang="en-US" sz="1600" kern="1200" dirty="0" smtClean="0">
                <a:solidFill>
                  <a:schemeClr val="tx1"/>
                </a:solidFill>
                <a:latin typeface="+mn-lt"/>
                <a:ea typeface="+mn-ea"/>
                <a:cs typeface="+mn-cs"/>
              </a:defRPr>
            </a:lvl2pPr>
            <a:lvl3pPr marL="1017270" indent="-285750">
              <a:defRPr lang="en-US" sz="1400" kern="1200" dirty="0" smtClean="0">
                <a:solidFill>
                  <a:schemeClr val="tx1"/>
                </a:solidFill>
                <a:latin typeface="+mn-lt"/>
                <a:ea typeface="+mn-ea"/>
                <a:cs typeface="+mn-cs"/>
              </a:defRPr>
            </a:lvl3pPr>
            <a:lvl4pPr marL="1383030" indent="-285750">
              <a:defRPr lang="en-US" sz="1200" kern="1200" dirty="0" smtClean="0">
                <a:solidFill>
                  <a:schemeClr val="tx1"/>
                </a:solidFill>
                <a:latin typeface="+mn-lt"/>
                <a:ea typeface="+mn-ea"/>
                <a:cs typeface="+mn-cs"/>
              </a:defRPr>
            </a:lvl4pPr>
            <a:lvl5pPr marL="1748790" indent="-285750">
              <a:defRPr lang="en-US" sz="1200" kern="1200" dirty="0">
                <a:solidFill>
                  <a:schemeClr val="tx1"/>
                </a:solidFill>
                <a:latin typeface="+mn-lt"/>
                <a:ea typeface="+mn-ea"/>
                <a:cs typeface="+mn-cs"/>
              </a:defRPr>
            </a:lvl5pPr>
          </a:lstStyle>
          <a:p>
            <a:pPr marL="182880" lvl="0" indent="-182880" algn="l" defTabSz="914400" rtl="0" eaLnBrk="1" latinLnBrk="0" hangingPunct="1">
              <a:lnSpc>
                <a:spcPct val="100000"/>
              </a:lnSpc>
              <a:spcBef>
                <a:spcPts val="1200"/>
              </a:spcBef>
              <a:buClr>
                <a:schemeClr val="accent2"/>
              </a:buClr>
              <a:buFont typeface="Arial" panose="020B0604020202020204" pitchFamily="34" charset="0"/>
              <a:buChar char="•"/>
            </a:pPr>
            <a:r>
              <a:rPr lang="en-US" dirty="0"/>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dirty="0"/>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dirty="0"/>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Fifth level</a:t>
            </a:r>
          </a:p>
        </p:txBody>
      </p:sp>
      <p:sp>
        <p:nvSpPr>
          <p:cNvPr id="7" name="Slide Number Placeholder 6">
            <a:extLst>
              <a:ext uri="{FF2B5EF4-FFF2-40B4-BE49-F238E27FC236}">
                <a16:creationId xmlns:a16="http://schemas.microsoft.com/office/drawing/2014/main" id="{95294428-5C72-8748-93EF-13E57EFB84CA}"/>
              </a:ext>
            </a:extLst>
          </p:cNvPr>
          <p:cNvSpPr>
            <a:spLocks noGrp="1"/>
          </p:cNvSpPr>
          <p:nvPr>
            <p:ph type="sldNum" sz="quarter" idx="12"/>
          </p:nvPr>
        </p:nvSpPr>
        <p:spPr/>
        <p:txBody>
          <a:bodyPr/>
          <a:lstStyle/>
          <a:p>
            <a:fld id="{8A39E1BE-BEA9-3141-B1D0-D0662867DFF2}" type="slidenum">
              <a:rPr lang="en-US" smtClean="0"/>
              <a:t>‹#›</a:t>
            </a:fld>
            <a:endParaRPr lang="en-US" dirty="0"/>
          </a:p>
        </p:txBody>
      </p:sp>
      <p:sp>
        <p:nvSpPr>
          <p:cNvPr id="15" name="Content Placeholder 3">
            <a:extLst>
              <a:ext uri="{FF2B5EF4-FFF2-40B4-BE49-F238E27FC236}">
                <a16:creationId xmlns:a16="http://schemas.microsoft.com/office/drawing/2014/main" id="{8B66FB83-D657-2F47-983A-227AF0EE3C84}"/>
              </a:ext>
            </a:extLst>
          </p:cNvPr>
          <p:cNvSpPr>
            <a:spLocks noGrp="1"/>
          </p:cNvSpPr>
          <p:nvPr>
            <p:ph sz="half" idx="13"/>
          </p:nvPr>
        </p:nvSpPr>
        <p:spPr>
          <a:xfrm>
            <a:off x="6329723" y="1675049"/>
            <a:ext cx="2284507" cy="4542869"/>
          </a:xfrm>
          <a:prstGeom prst="rect">
            <a:avLst/>
          </a:prstGeom>
        </p:spPr>
        <p:txBody>
          <a:bodyPr/>
          <a:lstStyle>
            <a:lvl1pPr marL="228600" indent="-228600">
              <a:defRPr lang="en-US" sz="1800" kern="1200" dirty="0">
                <a:solidFill>
                  <a:schemeClr val="tx1"/>
                </a:solidFill>
                <a:latin typeface="+mn-lt"/>
                <a:ea typeface="+mn-ea"/>
                <a:cs typeface="+mn-cs"/>
              </a:defRPr>
            </a:lvl1pPr>
            <a:lvl2pPr marL="708660" indent="-342900">
              <a:defRPr lang="en-US" sz="1600" kern="1200" dirty="0" smtClean="0">
                <a:solidFill>
                  <a:schemeClr val="tx1"/>
                </a:solidFill>
                <a:latin typeface="+mn-lt"/>
                <a:ea typeface="+mn-ea"/>
                <a:cs typeface="+mn-cs"/>
              </a:defRPr>
            </a:lvl2pPr>
            <a:lvl3pPr marL="1017270" indent="-285750">
              <a:defRPr lang="en-US" sz="1400" kern="1200" dirty="0" smtClean="0">
                <a:solidFill>
                  <a:schemeClr val="tx1"/>
                </a:solidFill>
                <a:latin typeface="+mn-lt"/>
                <a:ea typeface="+mn-ea"/>
                <a:cs typeface="+mn-cs"/>
              </a:defRPr>
            </a:lvl3pPr>
            <a:lvl4pPr marL="1383030" indent="-285750">
              <a:defRPr lang="en-US" sz="1200" kern="1200" dirty="0" smtClean="0">
                <a:solidFill>
                  <a:schemeClr val="tx1"/>
                </a:solidFill>
                <a:latin typeface="+mn-lt"/>
                <a:ea typeface="+mn-ea"/>
                <a:cs typeface="+mn-cs"/>
              </a:defRPr>
            </a:lvl4pPr>
            <a:lvl5pPr marL="1748790" indent="-285750">
              <a:defRPr lang="en-US" sz="1200" kern="1200" dirty="0">
                <a:solidFill>
                  <a:schemeClr val="tx1"/>
                </a:solidFill>
                <a:latin typeface="+mn-lt"/>
                <a:ea typeface="+mn-ea"/>
                <a:cs typeface="+mn-cs"/>
              </a:defRPr>
            </a:lvl5pPr>
          </a:lstStyle>
          <a:p>
            <a:pPr marL="182880" lvl="0" indent="-182880" algn="l" defTabSz="914400" rtl="0" eaLnBrk="1" latinLnBrk="0" hangingPunct="1">
              <a:lnSpc>
                <a:spcPct val="100000"/>
              </a:lnSpc>
              <a:spcBef>
                <a:spcPts val="1200"/>
              </a:spcBef>
              <a:buClr>
                <a:schemeClr val="accent2"/>
              </a:buClr>
              <a:buFont typeface="Arial" panose="020B0604020202020204" pitchFamily="34" charset="0"/>
              <a:buChar char="•"/>
            </a:pPr>
            <a:r>
              <a:rPr lang="en-US" dirty="0"/>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dirty="0"/>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dirty="0"/>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Fifth level</a:t>
            </a:r>
          </a:p>
        </p:txBody>
      </p:sp>
      <p:sp>
        <p:nvSpPr>
          <p:cNvPr id="16" name="Content Placeholder 3">
            <a:extLst>
              <a:ext uri="{FF2B5EF4-FFF2-40B4-BE49-F238E27FC236}">
                <a16:creationId xmlns:a16="http://schemas.microsoft.com/office/drawing/2014/main" id="{2D95588D-E498-D94C-82B4-8BE9F0954C8C}"/>
              </a:ext>
            </a:extLst>
          </p:cNvPr>
          <p:cNvSpPr>
            <a:spLocks noGrp="1"/>
          </p:cNvSpPr>
          <p:nvPr userDrawn="1">
            <p:ph sz="half" idx="14"/>
          </p:nvPr>
        </p:nvSpPr>
        <p:spPr>
          <a:xfrm>
            <a:off x="9079154" y="1675049"/>
            <a:ext cx="2284507" cy="4542869"/>
          </a:xfrm>
          <a:prstGeom prst="rect">
            <a:avLst/>
          </a:prstGeom>
        </p:spPr>
        <p:txBody>
          <a:bodyPr/>
          <a:lstStyle>
            <a:lvl1pPr marL="228600" indent="-228600">
              <a:defRPr lang="en-US" sz="1800" kern="1200" dirty="0">
                <a:solidFill>
                  <a:schemeClr val="tx1"/>
                </a:solidFill>
                <a:latin typeface="+mn-lt"/>
                <a:ea typeface="+mn-ea"/>
                <a:cs typeface="+mn-cs"/>
              </a:defRPr>
            </a:lvl1pPr>
            <a:lvl2pPr marL="708660" indent="-342900">
              <a:defRPr lang="en-US" sz="1600" kern="1200" dirty="0" smtClean="0">
                <a:solidFill>
                  <a:schemeClr val="tx1"/>
                </a:solidFill>
                <a:latin typeface="+mn-lt"/>
                <a:ea typeface="+mn-ea"/>
                <a:cs typeface="+mn-cs"/>
              </a:defRPr>
            </a:lvl2pPr>
            <a:lvl3pPr marL="1017270" indent="-285750">
              <a:defRPr lang="en-US" sz="1400" kern="1200" dirty="0" smtClean="0">
                <a:solidFill>
                  <a:schemeClr val="tx1"/>
                </a:solidFill>
                <a:latin typeface="+mn-lt"/>
                <a:ea typeface="+mn-ea"/>
                <a:cs typeface="+mn-cs"/>
              </a:defRPr>
            </a:lvl3pPr>
            <a:lvl4pPr marL="1383030" indent="-285750">
              <a:defRPr lang="en-US" sz="1200" kern="1200" dirty="0" smtClean="0">
                <a:solidFill>
                  <a:schemeClr val="tx1"/>
                </a:solidFill>
                <a:latin typeface="+mn-lt"/>
                <a:ea typeface="+mn-ea"/>
                <a:cs typeface="+mn-cs"/>
              </a:defRPr>
            </a:lvl4pPr>
            <a:lvl5pPr marL="1748790" indent="-285750">
              <a:defRPr lang="en-US" sz="1200" kern="1200" dirty="0">
                <a:solidFill>
                  <a:schemeClr val="tx1"/>
                </a:solidFill>
                <a:latin typeface="+mn-lt"/>
                <a:ea typeface="+mn-ea"/>
                <a:cs typeface="+mn-cs"/>
              </a:defRPr>
            </a:lvl5pPr>
          </a:lstStyle>
          <a:p>
            <a:pPr marL="182880" lvl="0" indent="-182880" algn="l" defTabSz="914400" rtl="0" eaLnBrk="1" latinLnBrk="0" hangingPunct="1">
              <a:lnSpc>
                <a:spcPct val="100000"/>
              </a:lnSpc>
              <a:spcBef>
                <a:spcPts val="1200"/>
              </a:spcBef>
              <a:buClr>
                <a:schemeClr val="accent2"/>
              </a:buClr>
              <a:buFont typeface="Arial" panose="020B0604020202020204" pitchFamily="34" charset="0"/>
              <a:buChar char="•"/>
            </a:pPr>
            <a:r>
              <a:rPr lang="en-US" dirty="0"/>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dirty="0"/>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dirty="0"/>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Fifth level</a:t>
            </a:r>
          </a:p>
        </p:txBody>
      </p:sp>
      <p:sp>
        <p:nvSpPr>
          <p:cNvPr id="9" name="Title 1">
            <a:extLst>
              <a:ext uri="{FF2B5EF4-FFF2-40B4-BE49-F238E27FC236}">
                <a16:creationId xmlns:a16="http://schemas.microsoft.com/office/drawing/2014/main" id="{9CBCDA48-191D-AE4E-91ED-CCE1B7E7DA8D}"/>
              </a:ext>
            </a:extLst>
          </p:cNvPr>
          <p:cNvSpPr>
            <a:spLocks noGrp="1"/>
          </p:cNvSpPr>
          <p:nvPr>
            <p:ph type="title"/>
          </p:nvPr>
        </p:nvSpPr>
        <p:spPr>
          <a:xfrm>
            <a:off x="828339" y="397043"/>
            <a:ext cx="10535322" cy="462616"/>
          </a:xfrm>
        </p:spPr>
        <p:txBody>
          <a:bodyPr/>
          <a:lstStyle/>
          <a:p>
            <a:r>
              <a:rPr lang="en-US" dirty="0"/>
              <a:t>Click to edit Master title style</a:t>
            </a:r>
          </a:p>
        </p:txBody>
      </p:sp>
      <p:sp>
        <p:nvSpPr>
          <p:cNvPr id="10" name="Text Placeholder 5">
            <a:extLst>
              <a:ext uri="{FF2B5EF4-FFF2-40B4-BE49-F238E27FC236}">
                <a16:creationId xmlns:a16="http://schemas.microsoft.com/office/drawing/2014/main" id="{6F6BE81D-9927-3C4D-9602-F1DF34109737}"/>
              </a:ext>
            </a:extLst>
          </p:cNvPr>
          <p:cNvSpPr>
            <a:spLocks noGrp="1"/>
          </p:cNvSpPr>
          <p:nvPr>
            <p:ph type="body" sz="quarter" idx="15"/>
          </p:nvPr>
        </p:nvSpPr>
        <p:spPr>
          <a:xfrm>
            <a:off x="828339" y="890337"/>
            <a:ext cx="10535322" cy="306204"/>
          </a:xfrm>
          <a:prstGeom prst="rect">
            <a:avLst/>
          </a:prstGeom>
        </p:spPr>
        <p:txBody>
          <a:bodyPr anchor="ctr">
            <a:normAutofit/>
          </a:bodyPr>
          <a:lstStyle>
            <a:lvl1pPr marL="0" indent="0" algn="l" defTabSz="914400" rtl="0" eaLnBrk="1" latinLnBrk="0" hangingPunct="1">
              <a:lnSpc>
                <a:spcPct val="90000"/>
              </a:lnSpc>
              <a:spcBef>
                <a:spcPct val="0"/>
              </a:spcBef>
              <a:buNone/>
              <a:defRPr lang="en-US" sz="1800" kern="1200" dirty="0" smtClean="0">
                <a:solidFill>
                  <a:schemeClr val="bg1">
                    <a:lumMod val="50000"/>
                  </a:schemeClr>
                </a:solidFill>
                <a:latin typeface="+mj-lt"/>
                <a:ea typeface="+mj-ea"/>
                <a:cs typeface="+mj-cs"/>
              </a:defRPr>
            </a:lvl1pPr>
            <a:lvl2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2pPr>
            <a:lvl3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3pPr>
            <a:lvl4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4pPr>
            <a:lvl5pPr marL="0" indent="0" algn="l" defTabSz="914400" rtl="0" eaLnBrk="1" latinLnBrk="0" hangingPunct="1">
              <a:lnSpc>
                <a:spcPct val="90000"/>
              </a:lnSpc>
              <a:spcBef>
                <a:spcPct val="0"/>
              </a:spcBef>
              <a:buNone/>
              <a:defRPr lang="en-US" sz="1600" kern="1200" dirty="0">
                <a:solidFill>
                  <a:schemeClr val="bg1">
                    <a:lumMod val="50000"/>
                  </a:schemeClr>
                </a:solidFill>
                <a:latin typeface="+mj-lt"/>
                <a:ea typeface="+mj-ea"/>
                <a:cs typeface="+mj-cs"/>
              </a:defRPr>
            </a:lvl5pPr>
          </a:lstStyle>
          <a:p>
            <a:pPr lvl="0"/>
            <a:r>
              <a:rPr lang="en-US" dirty="0"/>
              <a:t>Click to edit Master text styles</a:t>
            </a:r>
          </a:p>
        </p:txBody>
      </p:sp>
      <p:sp>
        <p:nvSpPr>
          <p:cNvPr id="2" name="Footer Placeholder 4">
            <a:extLst>
              <a:ext uri="{FF2B5EF4-FFF2-40B4-BE49-F238E27FC236}">
                <a16:creationId xmlns:a16="http://schemas.microsoft.com/office/drawing/2014/main" id="{878CDCA1-D344-FA74-A34F-EBD939A6BD6E}"/>
              </a:ext>
            </a:extLst>
          </p:cNvPr>
          <p:cNvSpPr>
            <a:spLocks noGrp="1"/>
          </p:cNvSpPr>
          <p:nvPr>
            <p:ph type="ftr" sz="quarter" idx="3"/>
          </p:nvPr>
        </p:nvSpPr>
        <p:spPr>
          <a:xfrm>
            <a:off x="543998" y="6426189"/>
            <a:ext cx="5692253" cy="288777"/>
          </a:xfrm>
          <a:prstGeom prst="rect">
            <a:avLst/>
          </a:prstGeom>
        </p:spPr>
        <p:txBody>
          <a:bodyPr vert="horz" lIns="0" tIns="0" rIns="0" bIns="0" rtlCol="0" anchor="ctr"/>
          <a:lstStyle>
            <a:lvl1pPr algn="l">
              <a:defRPr sz="900">
                <a:solidFill>
                  <a:schemeClr val="bg1">
                    <a:lumMod val="75000"/>
                  </a:schemeClr>
                </a:solidFill>
              </a:defRPr>
            </a:lvl1pPr>
          </a:lstStyle>
          <a:p>
            <a:r>
              <a:rPr lang="en-US" dirty="0"/>
              <a:t>Copyright © 2023 Veritas Technologies LLC  |  CONFIDENTIAL </a:t>
            </a:r>
          </a:p>
        </p:txBody>
      </p:sp>
    </p:spTree>
    <p:extLst>
      <p:ext uri="{BB962C8B-B14F-4D97-AF65-F5344CB8AC3E}">
        <p14:creationId xmlns:p14="http://schemas.microsoft.com/office/powerpoint/2010/main" val="3521583764"/>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RR-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6EBEF98-A3D7-4C72-C8B7-F77C74800183}"/>
              </a:ext>
            </a:extLst>
          </p:cNvPr>
          <p:cNvPicPr>
            <a:picLocks noChangeAspect="1"/>
          </p:cNvPicPr>
          <p:nvPr userDrawn="1"/>
        </p:nvPicPr>
        <p:blipFill>
          <a:blip r:embed="rId3" cstate="email">
            <a:alphaModFix amt="50000"/>
            <a:extLst>
              <a:ext uri="{28A0092B-C50C-407E-A947-70E740481C1C}">
                <a14:useLocalDpi xmlns:a14="http://schemas.microsoft.com/office/drawing/2010/main"/>
              </a:ext>
            </a:extLst>
          </a:blip>
          <a:srcRect/>
          <a:stretch/>
        </p:blipFill>
        <p:spPr>
          <a:xfrm>
            <a:off x="195065" y="6369894"/>
            <a:ext cx="11996935" cy="374904"/>
          </a:xfrm>
          <a:prstGeom prst="rect">
            <a:avLst/>
          </a:prstGeom>
        </p:spPr>
      </p:pic>
      <p:pic>
        <p:nvPicPr>
          <p:cNvPr id="17" name="Picture 16">
            <a:extLst>
              <a:ext uri="{FF2B5EF4-FFF2-40B4-BE49-F238E27FC236}">
                <a16:creationId xmlns:a16="http://schemas.microsoft.com/office/drawing/2014/main" id="{4942CD10-B4FD-0047-EABD-E3ADC611AC8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32104" y="5896262"/>
            <a:ext cx="1711804" cy="333657"/>
          </a:xfrm>
          <a:prstGeom prst="rect">
            <a:avLst/>
          </a:prstGeom>
        </p:spPr>
      </p:pic>
      <p:sp>
        <p:nvSpPr>
          <p:cNvPr id="2" name="Freeform 1">
            <a:extLst>
              <a:ext uri="{FF2B5EF4-FFF2-40B4-BE49-F238E27FC236}">
                <a16:creationId xmlns:a16="http://schemas.microsoft.com/office/drawing/2014/main" id="{E65F03C3-1C7D-BA73-9C4D-3B4C0F594F64}"/>
              </a:ext>
            </a:extLst>
          </p:cNvPr>
          <p:cNvSpPr/>
          <p:nvPr userDrawn="1"/>
        </p:nvSpPr>
        <p:spPr>
          <a:xfrm>
            <a:off x="4581603" y="630113"/>
            <a:ext cx="7610397" cy="5597775"/>
          </a:xfrm>
          <a:custGeom>
            <a:avLst/>
            <a:gdLst>
              <a:gd name="connsiteX0" fmla="*/ 2039512 w 7610397"/>
              <a:gd name="connsiteY0" fmla="*/ 0 h 5597775"/>
              <a:gd name="connsiteX1" fmla="*/ 7610397 w 7610397"/>
              <a:gd name="connsiteY1" fmla="*/ 0 h 5597775"/>
              <a:gd name="connsiteX2" fmla="*/ 7610397 w 7610397"/>
              <a:gd name="connsiteY2" fmla="*/ 5597775 h 5597775"/>
              <a:gd name="connsiteX3" fmla="*/ 229390 w 7610397"/>
              <a:gd name="connsiteY3" fmla="*/ 5597775 h 5597775"/>
              <a:gd name="connsiteX4" fmla="*/ 14474 w 7610397"/>
              <a:gd name="connsiteY4" fmla="*/ 5302612 h 5597775"/>
              <a:gd name="connsiteX5" fmla="*/ 1633815 w 7610397"/>
              <a:gd name="connsiteY5" fmla="*/ 295164 h 5597775"/>
              <a:gd name="connsiteX6" fmla="*/ 2039512 w 7610397"/>
              <a:gd name="connsiteY6" fmla="*/ 0 h 559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10397" h="5597775">
                <a:moveTo>
                  <a:pt x="2039512" y="0"/>
                </a:moveTo>
                <a:lnTo>
                  <a:pt x="7610397" y="0"/>
                </a:lnTo>
                <a:lnTo>
                  <a:pt x="7610397" y="5597775"/>
                </a:lnTo>
                <a:lnTo>
                  <a:pt x="229390" y="5597775"/>
                </a:lnTo>
                <a:cubicBezTo>
                  <a:pt x="58147" y="5597775"/>
                  <a:pt x="-38393" y="5464549"/>
                  <a:pt x="14474" y="5302612"/>
                </a:cubicBezTo>
                <a:lnTo>
                  <a:pt x="1633815" y="295164"/>
                </a:lnTo>
                <a:cubicBezTo>
                  <a:pt x="1686682" y="133226"/>
                  <a:pt x="1869418" y="0"/>
                  <a:pt x="2039512" y="0"/>
                </a:cubicBezTo>
                <a:close/>
              </a:path>
            </a:pathLst>
          </a:custGeom>
          <a:blipFill>
            <a:blip r:embed="rId5"/>
            <a:stretch>
              <a:fillRect/>
            </a:stretch>
          </a:blipFill>
          <a:ln w="11485" cap="flat">
            <a:noFill/>
            <a:prstDash val="solid"/>
            <a:miter/>
          </a:ln>
        </p:spPr>
        <p:txBody>
          <a:bodyPr rtlCol="0" anchor="ctr"/>
          <a:lstStyle/>
          <a:p>
            <a:endParaRPr lang="en-US"/>
          </a:p>
        </p:txBody>
      </p:sp>
    </p:spTree>
    <p:extLst>
      <p:ext uri="{BB962C8B-B14F-4D97-AF65-F5344CB8AC3E}">
        <p14:creationId xmlns:p14="http://schemas.microsoft.com/office/powerpoint/2010/main" val="3037557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Footer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40ACD07-DD5A-704E-AAD3-35B1E8FD6C5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577974" y="6369894"/>
            <a:ext cx="11996935" cy="374904"/>
          </a:xfrm>
          <a:prstGeom prst="rect">
            <a:avLst/>
          </a:prstGeom>
        </p:spPr>
      </p:pic>
      <p:pic>
        <p:nvPicPr>
          <p:cNvPr id="10" name="Picture 9">
            <a:extLst>
              <a:ext uri="{FF2B5EF4-FFF2-40B4-BE49-F238E27FC236}">
                <a16:creationId xmlns:a16="http://schemas.microsoft.com/office/drawing/2014/main" id="{3C97517E-FAAB-6D46-AD3A-F593A940F8D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583025" y="6428850"/>
            <a:ext cx="1422027" cy="277175"/>
          </a:xfrm>
          <a:prstGeom prst="rect">
            <a:avLst/>
          </a:prstGeom>
        </p:spPr>
      </p:pic>
      <p:sp>
        <p:nvSpPr>
          <p:cNvPr id="6" name="Footer Placeholder 5">
            <a:extLst>
              <a:ext uri="{FF2B5EF4-FFF2-40B4-BE49-F238E27FC236}">
                <a16:creationId xmlns:a16="http://schemas.microsoft.com/office/drawing/2014/main" id="{B4158761-0834-124E-9763-04014086061D}"/>
              </a:ext>
            </a:extLst>
          </p:cNvPr>
          <p:cNvSpPr>
            <a:spLocks noGrp="1"/>
          </p:cNvSpPr>
          <p:nvPr>
            <p:ph type="ftr" sz="quarter" idx="11"/>
          </p:nvPr>
        </p:nvSpPr>
        <p:spPr/>
        <p:txBody>
          <a:bodyPr/>
          <a:lstStyle/>
          <a:p>
            <a:r>
              <a:rPr lang="en-US"/>
              <a:t>Copyright © 2024 Veritas Technologies LLC </a:t>
            </a:r>
          </a:p>
        </p:txBody>
      </p:sp>
      <p:sp>
        <p:nvSpPr>
          <p:cNvPr id="7" name="Slide Number Placeholder 6">
            <a:extLst>
              <a:ext uri="{FF2B5EF4-FFF2-40B4-BE49-F238E27FC236}">
                <a16:creationId xmlns:a16="http://schemas.microsoft.com/office/drawing/2014/main" id="{CD5F1F87-0A5E-6944-A42C-C8024C33579D}"/>
              </a:ext>
            </a:extLst>
          </p:cNvPr>
          <p:cNvSpPr>
            <a:spLocks noGrp="1"/>
          </p:cNvSpPr>
          <p:nvPr>
            <p:ph type="sldNum" sz="quarter" idx="12"/>
          </p:nvPr>
        </p:nvSpPr>
        <p:spPr/>
        <p:txBody>
          <a:bodyPr/>
          <a:lstStyle/>
          <a:p>
            <a:fld id="{8A39E1BE-BEA9-3141-B1D0-D0662867DFF2}" type="slidenum">
              <a:rPr lang="en-US" smtClean="0"/>
              <a:t>‹#›</a:t>
            </a:fld>
            <a:endParaRPr lang="en-US"/>
          </a:p>
        </p:txBody>
      </p:sp>
    </p:spTree>
    <p:extLst>
      <p:ext uri="{BB962C8B-B14F-4D97-AF65-F5344CB8AC3E}">
        <p14:creationId xmlns:p14="http://schemas.microsoft.com/office/powerpoint/2010/main" val="615039780"/>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E753EAD-2E1A-4043-B88D-8F4258144F76}"/>
              </a:ext>
            </a:extLst>
          </p:cNvPr>
          <p:cNvSpPr>
            <a:spLocks noGrp="1"/>
          </p:cNvSpPr>
          <p:nvPr>
            <p:ph type="sldNum" sz="quarter" idx="12"/>
          </p:nvPr>
        </p:nvSpPr>
        <p:spPr/>
        <p:txBody>
          <a:bodyPr/>
          <a:lstStyle>
            <a:lvl1pPr>
              <a:defRPr sz="900"/>
            </a:lvl1pPr>
          </a:lstStyle>
          <a:p>
            <a:fld id="{8A39E1BE-BEA9-3141-B1D0-D0662867DFF2}" type="slidenum">
              <a:rPr lang="en-US" smtClean="0"/>
              <a:pPr/>
              <a:t>‹#›</a:t>
            </a:fld>
            <a:endParaRPr lang="en-US"/>
          </a:p>
        </p:txBody>
      </p:sp>
      <p:sp>
        <p:nvSpPr>
          <p:cNvPr id="2" name="Footer Placeholder 4">
            <a:extLst>
              <a:ext uri="{FF2B5EF4-FFF2-40B4-BE49-F238E27FC236}">
                <a16:creationId xmlns:a16="http://schemas.microsoft.com/office/drawing/2014/main" id="{B610FCB0-8DC7-0769-768F-805BDA63A04E}"/>
              </a:ext>
            </a:extLst>
          </p:cNvPr>
          <p:cNvSpPr>
            <a:spLocks noGrp="1"/>
          </p:cNvSpPr>
          <p:nvPr>
            <p:ph type="ftr" sz="quarter" idx="3"/>
          </p:nvPr>
        </p:nvSpPr>
        <p:spPr>
          <a:xfrm>
            <a:off x="543999" y="6426191"/>
            <a:ext cx="5692253" cy="288777"/>
          </a:xfrm>
          <a:prstGeom prst="rect">
            <a:avLst/>
          </a:prstGeom>
        </p:spPr>
        <p:txBody>
          <a:bodyPr vert="horz" lIns="0" tIns="0" rIns="0" bIns="0" rtlCol="0" anchor="ctr"/>
          <a:lstStyle>
            <a:lvl1pPr algn="l">
              <a:defRPr sz="900">
                <a:solidFill>
                  <a:schemeClr val="bg1">
                    <a:lumMod val="75000"/>
                  </a:schemeClr>
                </a:solidFill>
              </a:defRPr>
            </a:lvl1pPr>
          </a:lstStyle>
          <a:p>
            <a:r>
              <a:rPr lang="en-US"/>
              <a:t>Copyright © 2024 Veritas Technologies LLC </a:t>
            </a:r>
          </a:p>
        </p:txBody>
      </p:sp>
      <p:sp>
        <p:nvSpPr>
          <p:cNvPr id="4" name="Rectangle 4">
            <a:extLst>
              <a:ext uri="{FF2B5EF4-FFF2-40B4-BE49-F238E27FC236}">
                <a16:creationId xmlns:a16="http://schemas.microsoft.com/office/drawing/2014/main" id="{C00DFDCC-70EE-558B-AF27-531464769A9F}"/>
              </a:ext>
            </a:extLst>
          </p:cNvPr>
          <p:cNvSpPr/>
          <p:nvPr userDrawn="1"/>
        </p:nvSpPr>
        <p:spPr bwMode="auto">
          <a:xfrm>
            <a:off x="4501527" y="2"/>
            <a:ext cx="7698484" cy="6864523"/>
          </a:xfrm>
          <a:custGeom>
            <a:avLst/>
            <a:gdLst>
              <a:gd name="connsiteX0" fmla="*/ 0 w 7331242"/>
              <a:gd name="connsiteY0" fmla="*/ 0 h 6858000"/>
              <a:gd name="connsiteX1" fmla="*/ 7331242 w 7331242"/>
              <a:gd name="connsiteY1" fmla="*/ 0 h 6858000"/>
              <a:gd name="connsiteX2" fmla="*/ 7331242 w 7331242"/>
              <a:gd name="connsiteY2" fmla="*/ 6858000 h 6858000"/>
              <a:gd name="connsiteX3" fmla="*/ 0 w 7331242"/>
              <a:gd name="connsiteY3" fmla="*/ 6858000 h 6858000"/>
              <a:gd name="connsiteX4" fmla="*/ 0 w 7331242"/>
              <a:gd name="connsiteY4" fmla="*/ 0 h 6858000"/>
              <a:gd name="connsiteX0" fmla="*/ 1925053 w 7331242"/>
              <a:gd name="connsiteY0" fmla="*/ 0 h 6858000"/>
              <a:gd name="connsiteX1" fmla="*/ 7331242 w 7331242"/>
              <a:gd name="connsiteY1" fmla="*/ 0 h 6858000"/>
              <a:gd name="connsiteX2" fmla="*/ 7331242 w 7331242"/>
              <a:gd name="connsiteY2" fmla="*/ 6858000 h 6858000"/>
              <a:gd name="connsiteX3" fmla="*/ 0 w 7331242"/>
              <a:gd name="connsiteY3" fmla="*/ 6858000 h 6858000"/>
              <a:gd name="connsiteX4" fmla="*/ 1925053 w 7331242"/>
              <a:gd name="connsiteY4" fmla="*/ 0 h 6858000"/>
              <a:gd name="connsiteX0" fmla="*/ 2204453 w 7331242"/>
              <a:gd name="connsiteY0" fmla="*/ 0 h 6858000"/>
              <a:gd name="connsiteX1" fmla="*/ 7331242 w 7331242"/>
              <a:gd name="connsiteY1" fmla="*/ 0 h 6858000"/>
              <a:gd name="connsiteX2" fmla="*/ 7331242 w 7331242"/>
              <a:gd name="connsiteY2" fmla="*/ 6858000 h 6858000"/>
              <a:gd name="connsiteX3" fmla="*/ 0 w 7331242"/>
              <a:gd name="connsiteY3" fmla="*/ 6858000 h 6858000"/>
              <a:gd name="connsiteX4" fmla="*/ 2204453 w 7331242"/>
              <a:gd name="connsiteY4" fmla="*/ 0 h 6858000"/>
              <a:gd name="connsiteX0" fmla="*/ 2956928 w 7331242"/>
              <a:gd name="connsiteY0" fmla="*/ 0 h 6858000"/>
              <a:gd name="connsiteX1" fmla="*/ 7331242 w 7331242"/>
              <a:gd name="connsiteY1" fmla="*/ 0 h 6858000"/>
              <a:gd name="connsiteX2" fmla="*/ 7331242 w 7331242"/>
              <a:gd name="connsiteY2" fmla="*/ 6858000 h 6858000"/>
              <a:gd name="connsiteX3" fmla="*/ 0 w 7331242"/>
              <a:gd name="connsiteY3" fmla="*/ 6858000 h 6858000"/>
              <a:gd name="connsiteX4" fmla="*/ 2956928 w 7331242"/>
              <a:gd name="connsiteY4" fmla="*/ 0 h 6858000"/>
              <a:gd name="connsiteX0" fmla="*/ 2820403 w 7331242"/>
              <a:gd name="connsiteY0" fmla="*/ 0 h 6858000"/>
              <a:gd name="connsiteX1" fmla="*/ 7331242 w 7331242"/>
              <a:gd name="connsiteY1" fmla="*/ 0 h 6858000"/>
              <a:gd name="connsiteX2" fmla="*/ 7331242 w 7331242"/>
              <a:gd name="connsiteY2" fmla="*/ 6858000 h 6858000"/>
              <a:gd name="connsiteX3" fmla="*/ 0 w 7331242"/>
              <a:gd name="connsiteY3" fmla="*/ 6858000 h 6858000"/>
              <a:gd name="connsiteX4" fmla="*/ 2820403 w 7331242"/>
              <a:gd name="connsiteY4" fmla="*/ 0 h 6858000"/>
              <a:gd name="connsiteX0" fmla="*/ 1998078 w 6508917"/>
              <a:gd name="connsiteY0" fmla="*/ 0 h 6858000"/>
              <a:gd name="connsiteX1" fmla="*/ 6508917 w 6508917"/>
              <a:gd name="connsiteY1" fmla="*/ 0 h 6858000"/>
              <a:gd name="connsiteX2" fmla="*/ 6508917 w 6508917"/>
              <a:gd name="connsiteY2" fmla="*/ 6858000 h 6858000"/>
              <a:gd name="connsiteX3" fmla="*/ 0 w 6508917"/>
              <a:gd name="connsiteY3" fmla="*/ 6845300 h 6858000"/>
              <a:gd name="connsiteX4" fmla="*/ 1998078 w 6508917"/>
              <a:gd name="connsiteY4" fmla="*/ 0 h 6858000"/>
              <a:gd name="connsiteX0" fmla="*/ 2213978 w 6724817"/>
              <a:gd name="connsiteY0" fmla="*/ 0 h 6858000"/>
              <a:gd name="connsiteX1" fmla="*/ 6724817 w 6724817"/>
              <a:gd name="connsiteY1" fmla="*/ 0 h 6858000"/>
              <a:gd name="connsiteX2" fmla="*/ 6724817 w 6724817"/>
              <a:gd name="connsiteY2" fmla="*/ 6858000 h 6858000"/>
              <a:gd name="connsiteX3" fmla="*/ 0 w 6724817"/>
              <a:gd name="connsiteY3" fmla="*/ 6858000 h 6858000"/>
              <a:gd name="connsiteX4" fmla="*/ 2213978 w 6724817"/>
              <a:gd name="connsiteY4" fmla="*/ 0 h 6858000"/>
              <a:gd name="connsiteX0" fmla="*/ 2213978 w 7114562"/>
              <a:gd name="connsiteY0" fmla="*/ 0 h 6872990"/>
              <a:gd name="connsiteX1" fmla="*/ 6724817 w 7114562"/>
              <a:gd name="connsiteY1" fmla="*/ 0 h 6872990"/>
              <a:gd name="connsiteX2" fmla="*/ 7114562 w 7114562"/>
              <a:gd name="connsiteY2" fmla="*/ 6872990 h 6872990"/>
              <a:gd name="connsiteX3" fmla="*/ 0 w 7114562"/>
              <a:gd name="connsiteY3" fmla="*/ 6858000 h 6872990"/>
              <a:gd name="connsiteX4" fmla="*/ 2213978 w 7114562"/>
              <a:gd name="connsiteY4" fmla="*/ 0 h 6872990"/>
              <a:gd name="connsiteX0" fmla="*/ 2213978 w 7944295"/>
              <a:gd name="connsiteY0" fmla="*/ 0 h 6889923"/>
              <a:gd name="connsiteX1" fmla="*/ 6724817 w 7944295"/>
              <a:gd name="connsiteY1" fmla="*/ 0 h 6889923"/>
              <a:gd name="connsiteX2" fmla="*/ 7944295 w 7944295"/>
              <a:gd name="connsiteY2" fmla="*/ 6889923 h 6889923"/>
              <a:gd name="connsiteX3" fmla="*/ 0 w 7944295"/>
              <a:gd name="connsiteY3" fmla="*/ 6858000 h 6889923"/>
              <a:gd name="connsiteX4" fmla="*/ 2213978 w 7944295"/>
              <a:gd name="connsiteY4" fmla="*/ 0 h 6889923"/>
              <a:gd name="connsiteX0" fmla="*/ 2213978 w 7944295"/>
              <a:gd name="connsiteY0" fmla="*/ 0 h 6889923"/>
              <a:gd name="connsiteX1" fmla="*/ 7927084 w 7944295"/>
              <a:gd name="connsiteY1" fmla="*/ 0 h 6889923"/>
              <a:gd name="connsiteX2" fmla="*/ 7944295 w 7944295"/>
              <a:gd name="connsiteY2" fmla="*/ 6889923 h 6889923"/>
              <a:gd name="connsiteX3" fmla="*/ 0 w 7944295"/>
              <a:gd name="connsiteY3" fmla="*/ 6858000 h 6889923"/>
              <a:gd name="connsiteX4" fmla="*/ 2213978 w 7944295"/>
              <a:gd name="connsiteY4" fmla="*/ 0 h 6889923"/>
              <a:gd name="connsiteX0" fmla="*/ 2213978 w 7944295"/>
              <a:gd name="connsiteY0" fmla="*/ 0 h 6889923"/>
              <a:gd name="connsiteX1" fmla="*/ 7634984 w 7944295"/>
              <a:gd name="connsiteY1" fmla="*/ 34925 h 6889923"/>
              <a:gd name="connsiteX2" fmla="*/ 7944295 w 7944295"/>
              <a:gd name="connsiteY2" fmla="*/ 6889923 h 6889923"/>
              <a:gd name="connsiteX3" fmla="*/ 0 w 7944295"/>
              <a:gd name="connsiteY3" fmla="*/ 6858000 h 6889923"/>
              <a:gd name="connsiteX4" fmla="*/ 2213978 w 7944295"/>
              <a:gd name="connsiteY4" fmla="*/ 0 h 6889923"/>
              <a:gd name="connsiteX0" fmla="*/ 2213978 w 7944295"/>
              <a:gd name="connsiteY0" fmla="*/ 0 h 6889923"/>
              <a:gd name="connsiteX1" fmla="*/ 7698484 w 7944295"/>
              <a:gd name="connsiteY1" fmla="*/ 0 h 6889923"/>
              <a:gd name="connsiteX2" fmla="*/ 7944295 w 7944295"/>
              <a:gd name="connsiteY2" fmla="*/ 6889923 h 6889923"/>
              <a:gd name="connsiteX3" fmla="*/ 0 w 7944295"/>
              <a:gd name="connsiteY3" fmla="*/ 6858000 h 6889923"/>
              <a:gd name="connsiteX4" fmla="*/ 2213978 w 7944295"/>
              <a:gd name="connsiteY4" fmla="*/ 0 h 6889923"/>
              <a:gd name="connsiteX0" fmla="*/ 2213978 w 7715695"/>
              <a:gd name="connsiteY0" fmla="*/ 0 h 6877223"/>
              <a:gd name="connsiteX1" fmla="*/ 7698484 w 7715695"/>
              <a:gd name="connsiteY1" fmla="*/ 0 h 6877223"/>
              <a:gd name="connsiteX2" fmla="*/ 7715695 w 7715695"/>
              <a:gd name="connsiteY2" fmla="*/ 6877223 h 6877223"/>
              <a:gd name="connsiteX3" fmla="*/ 0 w 7715695"/>
              <a:gd name="connsiteY3" fmla="*/ 6858000 h 6877223"/>
              <a:gd name="connsiteX4" fmla="*/ 2213978 w 7715695"/>
              <a:gd name="connsiteY4" fmla="*/ 0 h 6877223"/>
              <a:gd name="connsiteX0" fmla="*/ 2213978 w 7698484"/>
              <a:gd name="connsiteY0" fmla="*/ 0 h 6877223"/>
              <a:gd name="connsiteX1" fmla="*/ 7698484 w 7698484"/>
              <a:gd name="connsiteY1" fmla="*/ 0 h 6877223"/>
              <a:gd name="connsiteX2" fmla="*/ 7531545 w 7698484"/>
              <a:gd name="connsiteY2" fmla="*/ 6877223 h 6877223"/>
              <a:gd name="connsiteX3" fmla="*/ 0 w 7698484"/>
              <a:gd name="connsiteY3" fmla="*/ 6858000 h 6877223"/>
              <a:gd name="connsiteX4" fmla="*/ 2213978 w 7698484"/>
              <a:gd name="connsiteY4" fmla="*/ 0 h 6877223"/>
              <a:gd name="connsiteX0" fmla="*/ 2213978 w 7698484"/>
              <a:gd name="connsiteY0" fmla="*/ 0 h 6864523"/>
              <a:gd name="connsiteX1" fmla="*/ 7698484 w 7698484"/>
              <a:gd name="connsiteY1" fmla="*/ 0 h 6864523"/>
              <a:gd name="connsiteX2" fmla="*/ 7696645 w 7698484"/>
              <a:gd name="connsiteY2" fmla="*/ 6864523 h 6864523"/>
              <a:gd name="connsiteX3" fmla="*/ 0 w 7698484"/>
              <a:gd name="connsiteY3" fmla="*/ 6858000 h 6864523"/>
              <a:gd name="connsiteX4" fmla="*/ 2213978 w 7698484"/>
              <a:gd name="connsiteY4" fmla="*/ 0 h 6864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8484" h="6864523">
                <a:moveTo>
                  <a:pt x="2213978" y="0"/>
                </a:moveTo>
                <a:lnTo>
                  <a:pt x="7698484" y="0"/>
                </a:lnTo>
                <a:lnTo>
                  <a:pt x="7696645" y="6864523"/>
                </a:lnTo>
                <a:lnTo>
                  <a:pt x="0" y="6858000"/>
                </a:lnTo>
                <a:lnTo>
                  <a:pt x="2213978" y="0"/>
                </a:lnTo>
                <a:close/>
              </a:path>
            </a:pathLst>
          </a:custGeom>
          <a:gradFill>
            <a:gsLst>
              <a:gs pos="0">
                <a:srgbClr val="D31D24"/>
              </a:gs>
              <a:gs pos="50000">
                <a:srgbClr val="C42A88"/>
              </a:gs>
              <a:gs pos="100000">
                <a:srgbClr val="B537ED"/>
              </a:gs>
            </a:gsLst>
            <a:lin ang="14776970" scaled="1"/>
          </a:gradFill>
          <a:ln w="0"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R="0" lvl="0" indent="0" algn="ctr" fontAlgn="auto">
              <a:lnSpc>
                <a:spcPct val="90000"/>
              </a:lnSpc>
              <a:spcBef>
                <a:spcPts val="0"/>
              </a:spcBef>
              <a:spcAft>
                <a:spcPts val="0"/>
              </a:spcAft>
              <a:buClrTx/>
              <a:buSzTx/>
              <a:buFontTx/>
              <a:buNone/>
              <a:tabLst/>
            </a:pPr>
            <a:endParaRPr kumimoji="0" lang="en-US" sz="1600" b="1" i="0" u="none" strike="noStrike" cap="none" spc="0" normalizeH="0" baseline="0">
              <a:ln>
                <a:noFill/>
              </a:ln>
              <a:solidFill>
                <a:srgbClr val="FFFFFF"/>
              </a:solidFill>
              <a:effectLst/>
              <a:uLnTx/>
              <a:uFillTx/>
              <a:latin typeface="Arial" panose="020B0604020202020204"/>
              <a:cs typeface="Arial" panose="020B0604020202020204" pitchFamily="34" charset="0"/>
            </a:endParaRPr>
          </a:p>
        </p:txBody>
      </p:sp>
      <p:pic>
        <p:nvPicPr>
          <p:cNvPr id="5" name="Picture 4">
            <a:extLst>
              <a:ext uri="{FF2B5EF4-FFF2-40B4-BE49-F238E27FC236}">
                <a16:creationId xmlns:a16="http://schemas.microsoft.com/office/drawing/2014/main" id="{612C37FC-88A0-32E0-B3A7-E36E80205A35}"/>
              </a:ext>
            </a:extLst>
          </p:cNvPr>
          <p:cNvPicPr>
            <a:picLocks noChangeAspect="1"/>
          </p:cNvPicPr>
          <p:nvPr userDrawn="1"/>
        </p:nvPicPr>
        <p:blipFill>
          <a:blip r:embed="rId2"/>
          <a:srcRect/>
          <a:stretch/>
        </p:blipFill>
        <p:spPr>
          <a:xfrm>
            <a:off x="10593183" y="6428852"/>
            <a:ext cx="1401713" cy="277175"/>
          </a:xfrm>
          <a:prstGeom prst="rect">
            <a:avLst/>
          </a:prstGeom>
        </p:spPr>
      </p:pic>
      <p:pic>
        <p:nvPicPr>
          <p:cNvPr id="7" name="Picture 6">
            <a:extLst>
              <a:ext uri="{FF2B5EF4-FFF2-40B4-BE49-F238E27FC236}">
                <a16:creationId xmlns:a16="http://schemas.microsoft.com/office/drawing/2014/main" id="{71BF6A89-A014-2C51-0E7F-4CCF36CB3691}"/>
              </a:ext>
            </a:extLst>
          </p:cNvPr>
          <p:cNvPicPr>
            <a:picLocks noChangeAspect="1"/>
          </p:cNvPicPr>
          <p:nvPr userDrawn="1"/>
        </p:nvPicPr>
        <p:blipFill>
          <a:blip r:embed="rId3" cstate="email">
            <a:alphaModFix amt="50000"/>
            <a:extLst>
              <a:ext uri="{28A0092B-C50C-407E-A947-70E740481C1C}">
                <a14:useLocalDpi xmlns:a14="http://schemas.microsoft.com/office/drawing/2010/main"/>
              </a:ext>
            </a:extLst>
          </a:blip>
          <a:srcRect/>
          <a:stretch/>
        </p:blipFill>
        <p:spPr>
          <a:xfrm>
            <a:off x="-1403752" y="6379985"/>
            <a:ext cx="11996935" cy="374904"/>
          </a:xfrm>
          <a:prstGeom prst="rect">
            <a:avLst/>
          </a:prstGeom>
        </p:spPr>
      </p:pic>
    </p:spTree>
    <p:extLst>
      <p:ext uri="{BB962C8B-B14F-4D97-AF65-F5344CB8AC3E}">
        <p14:creationId xmlns:p14="http://schemas.microsoft.com/office/powerpoint/2010/main" val="2467255200"/>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40ACD07-DD5A-704E-AAD3-35B1E8FD6C5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578171" y="6377687"/>
            <a:ext cx="10914196" cy="374904"/>
          </a:xfrm>
          <a:prstGeom prst="rect">
            <a:avLst/>
          </a:prstGeom>
        </p:spPr>
      </p:pic>
      <p:sp>
        <p:nvSpPr>
          <p:cNvPr id="7" name="Slide Number Placeholder 6">
            <a:extLst>
              <a:ext uri="{FF2B5EF4-FFF2-40B4-BE49-F238E27FC236}">
                <a16:creationId xmlns:a16="http://schemas.microsoft.com/office/drawing/2014/main" id="{CD5F1F87-0A5E-6944-A42C-C8024C33579D}"/>
              </a:ext>
            </a:extLst>
          </p:cNvPr>
          <p:cNvSpPr>
            <a:spLocks noGrp="1"/>
          </p:cNvSpPr>
          <p:nvPr>
            <p:ph type="sldNum" sz="quarter" idx="12"/>
          </p:nvPr>
        </p:nvSpPr>
        <p:spPr/>
        <p:txBody>
          <a:bodyPr/>
          <a:lstStyle/>
          <a:p>
            <a:fld id="{8A39E1BE-BEA9-3141-B1D0-D0662867DFF2}" type="slidenum">
              <a:rPr lang="en-US" smtClean="0"/>
              <a:t>‹#›</a:t>
            </a:fld>
            <a:endParaRPr lang="en-US"/>
          </a:p>
        </p:txBody>
      </p:sp>
      <p:sp>
        <p:nvSpPr>
          <p:cNvPr id="3" name="Footer Placeholder 4">
            <a:extLst>
              <a:ext uri="{FF2B5EF4-FFF2-40B4-BE49-F238E27FC236}">
                <a16:creationId xmlns:a16="http://schemas.microsoft.com/office/drawing/2014/main" id="{78D63EDC-10F2-9F56-7670-4ADCA1E0461B}"/>
              </a:ext>
            </a:extLst>
          </p:cNvPr>
          <p:cNvSpPr>
            <a:spLocks noGrp="1"/>
          </p:cNvSpPr>
          <p:nvPr>
            <p:ph type="ftr" sz="quarter" idx="3"/>
          </p:nvPr>
        </p:nvSpPr>
        <p:spPr>
          <a:xfrm>
            <a:off x="543998" y="6426189"/>
            <a:ext cx="5692253" cy="288777"/>
          </a:xfrm>
          <a:prstGeom prst="rect">
            <a:avLst/>
          </a:prstGeom>
        </p:spPr>
        <p:txBody>
          <a:bodyPr vert="horz" lIns="0" tIns="0" rIns="0" bIns="0" rtlCol="0" anchor="ctr"/>
          <a:lstStyle>
            <a:lvl1pPr algn="l">
              <a:defRPr sz="900">
                <a:solidFill>
                  <a:schemeClr val="bg1">
                    <a:lumMod val="75000"/>
                  </a:schemeClr>
                </a:solidFill>
              </a:defRPr>
            </a:lvl1pPr>
          </a:lstStyle>
          <a:p>
            <a:r>
              <a:rPr lang="en-US"/>
              <a:t>Copyright © 2024 Veritas Technologies LLC  |  CONFIDENTIAL </a:t>
            </a:r>
          </a:p>
        </p:txBody>
      </p:sp>
    </p:spTree>
    <p:extLst>
      <p:ext uri="{BB962C8B-B14F-4D97-AF65-F5344CB8AC3E}">
        <p14:creationId xmlns:p14="http://schemas.microsoft.com/office/powerpoint/2010/main" val="313846793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Quote Head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40ACD07-DD5A-704E-AAD3-35B1E8FD6C5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577974" y="6369894"/>
            <a:ext cx="11996935" cy="374904"/>
          </a:xfrm>
          <a:prstGeom prst="rect">
            <a:avLst/>
          </a:prstGeom>
        </p:spPr>
      </p:pic>
      <p:pic>
        <p:nvPicPr>
          <p:cNvPr id="10" name="Picture 9">
            <a:extLst>
              <a:ext uri="{FF2B5EF4-FFF2-40B4-BE49-F238E27FC236}">
                <a16:creationId xmlns:a16="http://schemas.microsoft.com/office/drawing/2014/main" id="{3C97517E-FAAB-6D46-AD3A-F593A940F8D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583025" y="6428850"/>
            <a:ext cx="1422027" cy="277175"/>
          </a:xfrm>
          <a:prstGeom prst="rect">
            <a:avLst/>
          </a:prstGeom>
        </p:spPr>
      </p:pic>
      <p:sp>
        <p:nvSpPr>
          <p:cNvPr id="7" name="Slide Number Placeholder 6">
            <a:extLst>
              <a:ext uri="{FF2B5EF4-FFF2-40B4-BE49-F238E27FC236}">
                <a16:creationId xmlns:a16="http://schemas.microsoft.com/office/drawing/2014/main" id="{CD5F1F87-0A5E-6944-A42C-C8024C33579D}"/>
              </a:ext>
            </a:extLst>
          </p:cNvPr>
          <p:cNvSpPr>
            <a:spLocks noGrp="1"/>
          </p:cNvSpPr>
          <p:nvPr>
            <p:ph type="sldNum" sz="quarter" idx="12"/>
          </p:nvPr>
        </p:nvSpPr>
        <p:spPr/>
        <p:txBody>
          <a:bodyPr/>
          <a:lstStyle/>
          <a:p>
            <a:fld id="{8A39E1BE-BEA9-3141-B1D0-D0662867DFF2}" type="slidenum">
              <a:rPr lang="en-US" smtClean="0"/>
              <a:t>‹#›</a:t>
            </a:fld>
            <a:endParaRPr lang="en-US"/>
          </a:p>
        </p:txBody>
      </p:sp>
      <p:sp>
        <p:nvSpPr>
          <p:cNvPr id="3" name="Footer Placeholder 4">
            <a:extLst>
              <a:ext uri="{FF2B5EF4-FFF2-40B4-BE49-F238E27FC236}">
                <a16:creationId xmlns:a16="http://schemas.microsoft.com/office/drawing/2014/main" id="{797459E2-EF3C-7169-CADC-21AA8E899AEA}"/>
              </a:ext>
            </a:extLst>
          </p:cNvPr>
          <p:cNvSpPr>
            <a:spLocks noGrp="1"/>
          </p:cNvSpPr>
          <p:nvPr>
            <p:ph type="ftr" sz="quarter" idx="3"/>
          </p:nvPr>
        </p:nvSpPr>
        <p:spPr>
          <a:xfrm>
            <a:off x="543998" y="6426189"/>
            <a:ext cx="5692253" cy="288777"/>
          </a:xfrm>
          <a:prstGeom prst="rect">
            <a:avLst/>
          </a:prstGeom>
        </p:spPr>
        <p:txBody>
          <a:bodyPr vert="horz" lIns="0" tIns="0" rIns="0" bIns="0" rtlCol="0" anchor="ctr"/>
          <a:lstStyle>
            <a:lvl1pPr algn="l">
              <a:defRPr sz="900">
                <a:solidFill>
                  <a:schemeClr val="bg1">
                    <a:lumMod val="75000"/>
                  </a:schemeClr>
                </a:solidFill>
              </a:defRPr>
            </a:lvl1pPr>
          </a:lstStyle>
          <a:p>
            <a:r>
              <a:rPr lang="en-US"/>
              <a:t>Copyright © 2024 Veritas Technologies LLC  |  CONFIDENTIAL </a:t>
            </a:r>
          </a:p>
        </p:txBody>
      </p:sp>
    </p:spTree>
    <p:extLst>
      <p:ext uri="{BB962C8B-B14F-4D97-AF65-F5344CB8AC3E}">
        <p14:creationId xmlns:p14="http://schemas.microsoft.com/office/powerpoint/2010/main" val="369334424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Clou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09244EA-42A1-D845-B681-E80EA7CFA23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916090" y="560467"/>
            <a:ext cx="1724111" cy="336056"/>
          </a:xfrm>
          <a:prstGeom prst="rect">
            <a:avLst/>
          </a:prstGeom>
        </p:spPr>
      </p:pic>
      <p:pic>
        <p:nvPicPr>
          <p:cNvPr id="6" name="Graphic 5">
            <a:extLst>
              <a:ext uri="{FF2B5EF4-FFF2-40B4-BE49-F238E27FC236}">
                <a16:creationId xmlns:a16="http://schemas.microsoft.com/office/drawing/2014/main" id="{D9A1DD60-7732-2B4A-B571-D347F78723D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181600" y="1428750"/>
            <a:ext cx="7010400" cy="4000500"/>
          </a:xfrm>
          <a:prstGeom prst="rect">
            <a:avLst/>
          </a:prstGeom>
        </p:spPr>
      </p:pic>
      <p:sp>
        <p:nvSpPr>
          <p:cNvPr id="11" name="Title 1">
            <a:extLst>
              <a:ext uri="{FF2B5EF4-FFF2-40B4-BE49-F238E27FC236}">
                <a16:creationId xmlns:a16="http://schemas.microsoft.com/office/drawing/2014/main" id="{F9280ED2-189E-BD4C-8B6C-8D2501AD68A2}"/>
              </a:ext>
            </a:extLst>
          </p:cNvPr>
          <p:cNvSpPr>
            <a:spLocks noGrp="1"/>
          </p:cNvSpPr>
          <p:nvPr>
            <p:ph type="ctrTitle"/>
          </p:nvPr>
        </p:nvSpPr>
        <p:spPr>
          <a:xfrm>
            <a:off x="6421120" y="1853205"/>
            <a:ext cx="5161280" cy="2192751"/>
          </a:xfrm>
          <a:prstGeom prst="rect">
            <a:avLst/>
          </a:prstGeom>
        </p:spPr>
        <p:txBody>
          <a:bodyPr lIns="0" tIns="0" rIns="0" bIns="0" anchor="ctr">
            <a:noAutofit/>
          </a:bodyPr>
          <a:lstStyle>
            <a:lvl1pPr algn="r">
              <a:defRPr sz="4800">
                <a:solidFill>
                  <a:schemeClr val="bg1"/>
                </a:solidFill>
              </a:defRPr>
            </a:lvl1pPr>
          </a:lstStyle>
          <a:p>
            <a:r>
              <a:rPr lang="en-US" dirty="0"/>
              <a:t>Click to edit Master title style</a:t>
            </a:r>
          </a:p>
        </p:txBody>
      </p:sp>
      <p:sp>
        <p:nvSpPr>
          <p:cNvPr id="12" name="Subtitle 2">
            <a:extLst>
              <a:ext uri="{FF2B5EF4-FFF2-40B4-BE49-F238E27FC236}">
                <a16:creationId xmlns:a16="http://schemas.microsoft.com/office/drawing/2014/main" id="{27A3147B-C0F3-9642-93D1-E1BD7E39616A}"/>
              </a:ext>
            </a:extLst>
          </p:cNvPr>
          <p:cNvSpPr>
            <a:spLocks noGrp="1"/>
          </p:cNvSpPr>
          <p:nvPr>
            <p:ph type="subTitle" idx="1"/>
          </p:nvPr>
        </p:nvSpPr>
        <p:spPr>
          <a:xfrm>
            <a:off x="6870032" y="4118136"/>
            <a:ext cx="4712367" cy="842211"/>
          </a:xfrm>
          <a:prstGeom prst="rect">
            <a:avLst/>
          </a:prstGeom>
        </p:spPr>
        <p:txBody>
          <a:bodyPr lIns="0" tIns="0" rIns="0" bIns="0">
            <a:noAutofit/>
          </a:bodyPr>
          <a:lstStyle>
            <a:lvl1pPr marL="0" indent="0" algn="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40444012"/>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40ACD07-DD5A-704E-AAD3-35B1E8FD6C5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577974" y="6369894"/>
            <a:ext cx="11996935" cy="374904"/>
          </a:xfrm>
          <a:prstGeom prst="rect">
            <a:avLst/>
          </a:prstGeom>
        </p:spPr>
      </p:pic>
      <p:pic>
        <p:nvPicPr>
          <p:cNvPr id="10" name="Picture 9">
            <a:extLst>
              <a:ext uri="{FF2B5EF4-FFF2-40B4-BE49-F238E27FC236}">
                <a16:creationId xmlns:a16="http://schemas.microsoft.com/office/drawing/2014/main" id="{3C97517E-FAAB-6D46-AD3A-F593A940F8D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583025" y="6428850"/>
            <a:ext cx="1422027" cy="277175"/>
          </a:xfrm>
          <a:prstGeom prst="rect">
            <a:avLst/>
          </a:prstGeom>
        </p:spPr>
      </p:pic>
      <p:sp>
        <p:nvSpPr>
          <p:cNvPr id="7" name="Slide Number Placeholder 6">
            <a:extLst>
              <a:ext uri="{FF2B5EF4-FFF2-40B4-BE49-F238E27FC236}">
                <a16:creationId xmlns:a16="http://schemas.microsoft.com/office/drawing/2014/main" id="{CD5F1F87-0A5E-6944-A42C-C8024C33579D}"/>
              </a:ext>
            </a:extLst>
          </p:cNvPr>
          <p:cNvSpPr>
            <a:spLocks noGrp="1"/>
          </p:cNvSpPr>
          <p:nvPr>
            <p:ph type="sldNum" sz="quarter" idx="12"/>
          </p:nvPr>
        </p:nvSpPr>
        <p:spPr/>
        <p:txBody>
          <a:bodyPr/>
          <a:lstStyle/>
          <a:p>
            <a:fld id="{8A39E1BE-BEA9-3141-B1D0-D0662867DFF2}" type="slidenum">
              <a:rPr lang="en-US" smtClean="0"/>
              <a:t>‹#›</a:t>
            </a:fld>
            <a:endParaRPr lang="en-US" dirty="0"/>
          </a:p>
        </p:txBody>
      </p:sp>
      <p:sp>
        <p:nvSpPr>
          <p:cNvPr id="13" name="Rounded Rectangle 12">
            <a:extLst>
              <a:ext uri="{FF2B5EF4-FFF2-40B4-BE49-F238E27FC236}">
                <a16:creationId xmlns:a16="http://schemas.microsoft.com/office/drawing/2014/main" id="{73785CCB-F75D-6E4F-A1BB-29343A600A4C}"/>
              </a:ext>
            </a:extLst>
          </p:cNvPr>
          <p:cNvSpPr/>
          <p:nvPr userDrawn="1"/>
        </p:nvSpPr>
        <p:spPr bwMode="auto">
          <a:xfrm>
            <a:off x="3512673" y="649355"/>
            <a:ext cx="7988028" cy="5120640"/>
          </a:xfrm>
          <a:prstGeom prst="roundRect">
            <a:avLst>
              <a:gd name="adj" fmla="val 2137"/>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0" dirty="0">
              <a:solidFill>
                <a:schemeClr val="tx1"/>
              </a:solidFill>
              <a:latin typeface="Arial" panose="020B0604020202020204" pitchFamily="34" charset="0"/>
              <a:cs typeface="Arial" panose="020B0604020202020204" pitchFamily="34" charset="0"/>
            </a:endParaRPr>
          </a:p>
        </p:txBody>
      </p:sp>
      <p:sp>
        <p:nvSpPr>
          <p:cNvPr id="14" name="Content Placeholder 2">
            <a:extLst>
              <a:ext uri="{FF2B5EF4-FFF2-40B4-BE49-F238E27FC236}">
                <a16:creationId xmlns:a16="http://schemas.microsoft.com/office/drawing/2014/main" id="{16BA7F91-6104-894D-8CB5-9B49F1336D89}"/>
              </a:ext>
            </a:extLst>
          </p:cNvPr>
          <p:cNvSpPr>
            <a:spLocks noGrp="1"/>
          </p:cNvSpPr>
          <p:nvPr>
            <p:ph idx="1" hasCustomPrompt="1"/>
          </p:nvPr>
        </p:nvSpPr>
        <p:spPr>
          <a:xfrm>
            <a:off x="4183636" y="649355"/>
            <a:ext cx="7176260" cy="5127476"/>
          </a:xfrm>
        </p:spPr>
        <p:txBody>
          <a:bodyPr anchor="ctr">
            <a:noAutofit/>
          </a:bodyPr>
          <a:lstStyle/>
          <a:p>
            <a:pPr>
              <a:spcBef>
                <a:spcPts val="2400"/>
              </a:spcBef>
            </a:pPr>
            <a:r>
              <a:rPr lang="en-US" sz="2000" dirty="0"/>
              <a:t>Item 1</a:t>
            </a:r>
          </a:p>
          <a:p>
            <a:pPr>
              <a:spcBef>
                <a:spcPts val="2400"/>
              </a:spcBef>
            </a:pPr>
            <a:r>
              <a:rPr lang="en-US" sz="2000" dirty="0"/>
              <a:t>Item 2</a:t>
            </a:r>
          </a:p>
          <a:p>
            <a:pPr>
              <a:spcBef>
                <a:spcPts val="2400"/>
              </a:spcBef>
            </a:pPr>
            <a:r>
              <a:rPr lang="en-US" sz="2000" dirty="0"/>
              <a:t>Item 3</a:t>
            </a:r>
          </a:p>
          <a:p>
            <a:pPr>
              <a:spcBef>
                <a:spcPts val="2400"/>
              </a:spcBef>
            </a:pPr>
            <a:r>
              <a:rPr lang="en-US" sz="2000" dirty="0"/>
              <a:t>Item 4</a:t>
            </a:r>
          </a:p>
          <a:p>
            <a:pPr>
              <a:spcBef>
                <a:spcPts val="2400"/>
              </a:spcBef>
            </a:pPr>
            <a:r>
              <a:rPr lang="en-US" sz="2000" dirty="0"/>
              <a:t>Item 5</a:t>
            </a:r>
          </a:p>
          <a:p>
            <a:pPr>
              <a:spcBef>
                <a:spcPts val="2400"/>
              </a:spcBef>
            </a:pPr>
            <a:r>
              <a:rPr lang="en-US" sz="2000" dirty="0"/>
              <a:t>Item 6</a:t>
            </a:r>
          </a:p>
        </p:txBody>
      </p:sp>
      <p:pic>
        <p:nvPicPr>
          <p:cNvPr id="15" name="Graphic 14">
            <a:extLst>
              <a:ext uri="{FF2B5EF4-FFF2-40B4-BE49-F238E27FC236}">
                <a16:creationId xmlns:a16="http://schemas.microsoft.com/office/drawing/2014/main" id="{09A9F152-E009-3948-BCAA-33014E93825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512673" y="603635"/>
            <a:ext cx="120809" cy="5212080"/>
          </a:xfrm>
          <a:prstGeom prst="rect">
            <a:avLst/>
          </a:prstGeom>
        </p:spPr>
      </p:pic>
      <p:sp>
        <p:nvSpPr>
          <p:cNvPr id="4" name="Content Placeholder 3">
            <a:extLst>
              <a:ext uri="{FF2B5EF4-FFF2-40B4-BE49-F238E27FC236}">
                <a16:creationId xmlns:a16="http://schemas.microsoft.com/office/drawing/2014/main" id="{7BD04DBC-622E-0E59-C853-D826AAFD24C1}"/>
              </a:ext>
            </a:extLst>
          </p:cNvPr>
          <p:cNvSpPr>
            <a:spLocks noGrp="1"/>
          </p:cNvSpPr>
          <p:nvPr>
            <p:ph sz="quarter" idx="13" hasCustomPrompt="1"/>
          </p:nvPr>
        </p:nvSpPr>
        <p:spPr>
          <a:xfrm>
            <a:off x="832104" y="649224"/>
            <a:ext cx="2519225" cy="5120640"/>
          </a:xfrm>
        </p:spPr>
        <p:txBody>
          <a:bodyPr anchor="ctr">
            <a:normAutofit/>
          </a:bodyPr>
          <a:lstStyle>
            <a:lvl1pPr marL="0" indent="0">
              <a:spcBef>
                <a:spcPts val="0"/>
              </a:spcBef>
              <a:buNone/>
              <a:defRPr sz="4200"/>
            </a:lvl1pPr>
            <a:lvl2pPr marL="365760" indent="0">
              <a:buNone/>
              <a:defRPr/>
            </a:lvl2pPr>
            <a:lvl3pPr marL="731520" indent="0">
              <a:buNone/>
              <a:defRPr/>
            </a:lvl3pPr>
            <a:lvl4pPr marL="1097280" indent="0">
              <a:buNone/>
              <a:defRPr/>
            </a:lvl4pPr>
            <a:lvl5pPr marL="1463040" indent="0">
              <a:buNone/>
              <a:defRPr/>
            </a:lvl5pPr>
          </a:lstStyle>
          <a:p>
            <a:pPr lvl="0"/>
            <a:r>
              <a:rPr lang="en-US" dirty="0"/>
              <a:t>Click to Edit</a:t>
            </a:r>
          </a:p>
          <a:p>
            <a:pPr lvl="0"/>
            <a:r>
              <a:rPr lang="en-US" dirty="0"/>
              <a:t>Agenda</a:t>
            </a:r>
          </a:p>
        </p:txBody>
      </p:sp>
      <p:sp>
        <p:nvSpPr>
          <p:cNvPr id="2" name="Footer Placeholder 4">
            <a:extLst>
              <a:ext uri="{FF2B5EF4-FFF2-40B4-BE49-F238E27FC236}">
                <a16:creationId xmlns:a16="http://schemas.microsoft.com/office/drawing/2014/main" id="{11DBE837-4F6B-74F8-2994-D02CAC082615}"/>
              </a:ext>
            </a:extLst>
          </p:cNvPr>
          <p:cNvSpPr>
            <a:spLocks noGrp="1"/>
          </p:cNvSpPr>
          <p:nvPr>
            <p:ph type="ftr" sz="quarter" idx="3"/>
          </p:nvPr>
        </p:nvSpPr>
        <p:spPr>
          <a:xfrm>
            <a:off x="543998" y="6426189"/>
            <a:ext cx="5692253" cy="288777"/>
          </a:xfrm>
          <a:prstGeom prst="rect">
            <a:avLst/>
          </a:prstGeom>
        </p:spPr>
        <p:txBody>
          <a:bodyPr vert="horz" lIns="0" tIns="0" rIns="0" bIns="0" rtlCol="0" anchor="ctr"/>
          <a:lstStyle>
            <a:lvl1pPr algn="l">
              <a:defRPr sz="900">
                <a:solidFill>
                  <a:schemeClr val="bg1">
                    <a:lumMod val="75000"/>
                  </a:schemeClr>
                </a:solidFill>
              </a:defRPr>
            </a:lvl1pPr>
          </a:lstStyle>
          <a:p>
            <a:r>
              <a:rPr lang="en-US" dirty="0"/>
              <a:t>Copyright © 2023 Veritas Technologies LLC  |  CONFIDENTIAL </a:t>
            </a:r>
          </a:p>
        </p:txBody>
      </p:sp>
    </p:spTree>
    <p:extLst>
      <p:ext uri="{BB962C8B-B14F-4D97-AF65-F5344CB8AC3E}">
        <p14:creationId xmlns:p14="http://schemas.microsoft.com/office/powerpoint/2010/main" val="261810052"/>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E753EAD-2E1A-4043-B88D-8F4258144F76}"/>
              </a:ext>
            </a:extLst>
          </p:cNvPr>
          <p:cNvSpPr>
            <a:spLocks noGrp="1"/>
          </p:cNvSpPr>
          <p:nvPr>
            <p:ph type="sldNum" sz="quarter" idx="12"/>
          </p:nvPr>
        </p:nvSpPr>
        <p:spPr/>
        <p:txBody>
          <a:bodyPr/>
          <a:lstStyle>
            <a:lvl1pPr>
              <a:defRPr sz="900"/>
            </a:lvl1pPr>
          </a:lstStyle>
          <a:p>
            <a:fld id="{8A39E1BE-BEA9-3141-B1D0-D0662867DFF2}" type="slidenum">
              <a:rPr lang="en-US" smtClean="0"/>
              <a:pPr/>
              <a:t>‹#›</a:t>
            </a:fld>
            <a:endParaRPr lang="en-US" dirty="0"/>
          </a:p>
        </p:txBody>
      </p:sp>
      <p:sp>
        <p:nvSpPr>
          <p:cNvPr id="2" name="Footer Placeholder 4">
            <a:extLst>
              <a:ext uri="{FF2B5EF4-FFF2-40B4-BE49-F238E27FC236}">
                <a16:creationId xmlns:a16="http://schemas.microsoft.com/office/drawing/2014/main" id="{B610FCB0-8DC7-0769-768F-805BDA63A04E}"/>
              </a:ext>
            </a:extLst>
          </p:cNvPr>
          <p:cNvSpPr>
            <a:spLocks noGrp="1"/>
          </p:cNvSpPr>
          <p:nvPr>
            <p:ph type="ftr" sz="quarter" idx="3"/>
          </p:nvPr>
        </p:nvSpPr>
        <p:spPr>
          <a:xfrm>
            <a:off x="543998" y="6426189"/>
            <a:ext cx="5692253" cy="288777"/>
          </a:xfrm>
          <a:prstGeom prst="rect">
            <a:avLst/>
          </a:prstGeom>
        </p:spPr>
        <p:txBody>
          <a:bodyPr vert="horz" lIns="0" tIns="0" rIns="0" bIns="0" rtlCol="0" anchor="ctr"/>
          <a:lstStyle>
            <a:lvl1pPr algn="l">
              <a:defRPr sz="900">
                <a:solidFill>
                  <a:schemeClr val="bg1">
                    <a:lumMod val="75000"/>
                  </a:schemeClr>
                </a:solidFill>
              </a:defRPr>
            </a:lvl1pPr>
          </a:lstStyle>
          <a:p>
            <a:r>
              <a:rPr lang="en-US" dirty="0"/>
              <a:t>Copyright © 2023 Veritas Technologies LLC  |  CONFIDENTIAL </a:t>
            </a:r>
          </a:p>
        </p:txBody>
      </p:sp>
    </p:spTree>
    <p:extLst>
      <p:ext uri="{BB962C8B-B14F-4D97-AF65-F5344CB8AC3E}">
        <p14:creationId xmlns:p14="http://schemas.microsoft.com/office/powerpoint/2010/main" val="2659915100"/>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No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C6A04-49F6-5F42-9152-CE6E7492FC88}"/>
              </a:ext>
            </a:extLst>
          </p:cNvPr>
          <p:cNvSpPr>
            <a:spLocks noGrp="1"/>
          </p:cNvSpPr>
          <p:nvPr>
            <p:ph type="title"/>
          </p:nvPr>
        </p:nvSpPr>
        <p:spPr>
          <a:xfrm>
            <a:off x="828339" y="306204"/>
            <a:ext cx="10535322" cy="971706"/>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4B326BA-A9A6-7E45-BA11-770D7C1E2453}"/>
              </a:ext>
            </a:extLst>
          </p:cNvPr>
          <p:cNvSpPr>
            <a:spLocks noGrp="1"/>
          </p:cNvSpPr>
          <p:nvPr>
            <p:ph idx="1"/>
          </p:nvPr>
        </p:nvSpPr>
        <p:spPr>
          <a:xfrm>
            <a:off x="828339" y="1503947"/>
            <a:ext cx="10535322" cy="4673016"/>
          </a:xfrm>
          <a:prstGeom prst="rect">
            <a:avLst/>
          </a:prstGeom>
        </p:spPr>
        <p:txBody>
          <a:bodyPr/>
          <a:lstStyle>
            <a:lvl1pPr>
              <a:lnSpc>
                <a:spcPct val="100000"/>
              </a:lnSpc>
              <a:spcBef>
                <a:spcPts val="1200"/>
              </a:spcBef>
              <a:defRPr/>
            </a:lvl1pPr>
            <a:lvl2pPr marL="708660" indent="-342900">
              <a:defRPr lang="en-US" sz="2000" kern="1200" dirty="0" smtClean="0">
                <a:solidFill>
                  <a:schemeClr val="tx1"/>
                </a:solidFill>
                <a:latin typeface="+mn-lt"/>
                <a:ea typeface="+mn-ea"/>
                <a:cs typeface="+mn-cs"/>
              </a:defRPr>
            </a:lvl2pPr>
            <a:lvl3pPr marL="1017270" indent="-285750" algn="l" defTabSz="914400" rtl="0" eaLnBrk="1" latinLnBrk="0" hangingPunct="1">
              <a:lnSpc>
                <a:spcPct val="90000"/>
              </a:lnSpc>
              <a:spcBef>
                <a:spcPts val="700"/>
              </a:spcBef>
              <a:buClr>
                <a:srgbClr val="B3B3B4"/>
              </a:buClr>
              <a:buSzPct val="100000"/>
              <a:buFont typeface="Arial" panose="020B0604020202020204" pitchFamily="34" charset="0"/>
              <a:buChar char="•"/>
              <a:defRPr lang="en-US" sz="1800" kern="1200" dirty="0" smtClean="0">
                <a:solidFill>
                  <a:schemeClr val="tx1"/>
                </a:solidFill>
                <a:latin typeface="+mn-lt"/>
                <a:ea typeface="+mn-ea"/>
                <a:cs typeface="+mn-cs"/>
              </a:defRPr>
            </a:lvl3pPr>
            <a:lvl4pPr marL="1383030" indent="-285750">
              <a:defRPr lang="en-US" sz="1600" kern="1200" dirty="0" smtClean="0">
                <a:solidFill>
                  <a:schemeClr val="tx1"/>
                </a:solidFill>
                <a:latin typeface="+mn-lt"/>
                <a:ea typeface="+mn-ea"/>
                <a:cs typeface="+mn-cs"/>
              </a:defRPr>
            </a:lvl4pPr>
            <a:lvl5pPr marL="1748790" indent="-285750">
              <a:defRPr lang="en-US" sz="1600" kern="1200" dirty="0" smtClean="0">
                <a:solidFill>
                  <a:schemeClr val="tx1"/>
                </a:solidFill>
                <a:latin typeface="+mn-lt"/>
                <a:ea typeface="+mn-ea"/>
                <a:cs typeface="+mn-cs"/>
              </a:defRPr>
            </a:lvl5pPr>
          </a:lstStyle>
          <a:p>
            <a:pPr lvl="0"/>
            <a:r>
              <a:rPr lang="en-US" dirty="0"/>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dirty="0"/>
              <a:t>Second level</a:t>
            </a:r>
          </a:p>
          <a:p>
            <a:pPr marL="1017270" lvl="2" indent="-285750" algn="l" defTabSz="914400" rtl="0" eaLnBrk="1" latinLnBrk="0" hangingPunct="1">
              <a:lnSpc>
                <a:spcPct val="90000"/>
              </a:lnSpc>
              <a:spcBef>
                <a:spcPts val="700"/>
              </a:spcBef>
              <a:buClr>
                <a:srgbClr val="B3B3B4"/>
              </a:buClr>
              <a:buFont typeface="Arial" panose="020B0604020202020204" pitchFamily="34" charset="0"/>
              <a:buChar char="•"/>
            </a:pPr>
            <a:r>
              <a:rPr lang="en-US" dirty="0"/>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Fifth level</a:t>
            </a:r>
          </a:p>
        </p:txBody>
      </p:sp>
      <p:sp>
        <p:nvSpPr>
          <p:cNvPr id="6" name="Slide Number Placeholder 5">
            <a:extLst>
              <a:ext uri="{FF2B5EF4-FFF2-40B4-BE49-F238E27FC236}">
                <a16:creationId xmlns:a16="http://schemas.microsoft.com/office/drawing/2014/main" id="{DE753EAD-2E1A-4043-B88D-8F4258144F76}"/>
              </a:ext>
            </a:extLst>
          </p:cNvPr>
          <p:cNvSpPr>
            <a:spLocks noGrp="1"/>
          </p:cNvSpPr>
          <p:nvPr>
            <p:ph type="sldNum" sz="quarter" idx="12"/>
          </p:nvPr>
        </p:nvSpPr>
        <p:spPr/>
        <p:txBody>
          <a:bodyPr/>
          <a:lstStyle>
            <a:lvl1pPr>
              <a:defRPr sz="900"/>
            </a:lvl1pPr>
          </a:lstStyle>
          <a:p>
            <a:fld id="{8A39E1BE-BEA9-3141-B1D0-D0662867DFF2}" type="slidenum">
              <a:rPr lang="en-US" smtClean="0"/>
              <a:pPr/>
              <a:t>‹#›</a:t>
            </a:fld>
            <a:endParaRPr lang="en-US" dirty="0"/>
          </a:p>
        </p:txBody>
      </p:sp>
      <p:pic>
        <p:nvPicPr>
          <p:cNvPr id="8" name="Graphic 7">
            <a:extLst>
              <a:ext uri="{FF2B5EF4-FFF2-40B4-BE49-F238E27FC236}">
                <a16:creationId xmlns:a16="http://schemas.microsoft.com/office/drawing/2014/main" id="{159A8554-6333-AC45-ACC1-186A79EB95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48" y="301752"/>
            <a:ext cx="544148" cy="969264"/>
          </a:xfrm>
          <a:prstGeom prst="rect">
            <a:avLst/>
          </a:prstGeom>
        </p:spPr>
      </p:pic>
      <p:sp>
        <p:nvSpPr>
          <p:cNvPr id="4" name="Footer Placeholder 4">
            <a:extLst>
              <a:ext uri="{FF2B5EF4-FFF2-40B4-BE49-F238E27FC236}">
                <a16:creationId xmlns:a16="http://schemas.microsoft.com/office/drawing/2014/main" id="{AC3202EE-9220-E079-8162-4796D93D98C5}"/>
              </a:ext>
            </a:extLst>
          </p:cNvPr>
          <p:cNvSpPr>
            <a:spLocks noGrp="1"/>
          </p:cNvSpPr>
          <p:nvPr>
            <p:ph type="ftr" sz="quarter" idx="3"/>
          </p:nvPr>
        </p:nvSpPr>
        <p:spPr>
          <a:xfrm>
            <a:off x="543998" y="6426189"/>
            <a:ext cx="5692253" cy="288777"/>
          </a:xfrm>
          <a:prstGeom prst="rect">
            <a:avLst/>
          </a:prstGeom>
        </p:spPr>
        <p:txBody>
          <a:bodyPr vert="horz" lIns="0" tIns="0" rIns="0" bIns="0" rtlCol="0" anchor="ctr"/>
          <a:lstStyle>
            <a:lvl1pPr algn="l">
              <a:defRPr sz="900">
                <a:solidFill>
                  <a:schemeClr val="bg1">
                    <a:lumMod val="75000"/>
                  </a:schemeClr>
                </a:solidFill>
              </a:defRPr>
            </a:lvl1pPr>
          </a:lstStyle>
          <a:p>
            <a:r>
              <a:rPr lang="en-US" dirty="0"/>
              <a:t>Copyright © 2023 Veritas Technologies LLC  |  CONFIDENTIAL </a:t>
            </a:r>
          </a:p>
        </p:txBody>
      </p:sp>
    </p:spTree>
    <p:extLst>
      <p:ext uri="{BB962C8B-B14F-4D97-AF65-F5344CB8AC3E}">
        <p14:creationId xmlns:p14="http://schemas.microsoft.com/office/powerpoint/2010/main" val="1435597951"/>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No Header">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2D4DF35-5AD6-1C46-AC0C-50AFC5137E6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577974" y="6369894"/>
            <a:ext cx="11996935" cy="374904"/>
          </a:xfrm>
          <a:prstGeom prst="rect">
            <a:avLst/>
          </a:prstGeom>
        </p:spPr>
      </p:pic>
      <p:sp>
        <p:nvSpPr>
          <p:cNvPr id="6" name="Slide Number Placeholder 5">
            <a:extLst>
              <a:ext uri="{FF2B5EF4-FFF2-40B4-BE49-F238E27FC236}">
                <a16:creationId xmlns:a16="http://schemas.microsoft.com/office/drawing/2014/main" id="{DE753EAD-2E1A-4043-B88D-8F4258144F76}"/>
              </a:ext>
            </a:extLst>
          </p:cNvPr>
          <p:cNvSpPr>
            <a:spLocks noGrp="1"/>
          </p:cNvSpPr>
          <p:nvPr>
            <p:ph type="sldNum" sz="quarter" idx="12"/>
          </p:nvPr>
        </p:nvSpPr>
        <p:spPr/>
        <p:txBody>
          <a:bodyPr/>
          <a:lstStyle>
            <a:lvl1pPr>
              <a:defRPr sz="900"/>
            </a:lvl1pPr>
          </a:lstStyle>
          <a:p>
            <a:fld id="{8A39E1BE-BEA9-3141-B1D0-D0662867DFF2}" type="slidenum">
              <a:rPr lang="en-US" smtClean="0"/>
              <a:pPr/>
              <a:t>‹#›</a:t>
            </a:fld>
            <a:endParaRPr lang="en-US" dirty="0"/>
          </a:p>
        </p:txBody>
      </p:sp>
      <p:pic>
        <p:nvPicPr>
          <p:cNvPr id="17" name="Picture 16">
            <a:extLst>
              <a:ext uri="{FF2B5EF4-FFF2-40B4-BE49-F238E27FC236}">
                <a16:creationId xmlns:a16="http://schemas.microsoft.com/office/drawing/2014/main" id="{490BD495-9BC2-9147-98EB-B98AD890C3D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83025" y="6428850"/>
            <a:ext cx="1422027" cy="277175"/>
          </a:xfrm>
          <a:prstGeom prst="rect">
            <a:avLst/>
          </a:prstGeom>
        </p:spPr>
      </p:pic>
      <p:sp>
        <p:nvSpPr>
          <p:cNvPr id="2" name="Footer Placeholder 4">
            <a:extLst>
              <a:ext uri="{FF2B5EF4-FFF2-40B4-BE49-F238E27FC236}">
                <a16:creationId xmlns:a16="http://schemas.microsoft.com/office/drawing/2014/main" id="{FDEA53BE-DD92-99A6-4975-3A985D32CBD3}"/>
              </a:ext>
            </a:extLst>
          </p:cNvPr>
          <p:cNvSpPr>
            <a:spLocks noGrp="1"/>
          </p:cNvSpPr>
          <p:nvPr>
            <p:ph type="ftr" sz="quarter" idx="3"/>
          </p:nvPr>
        </p:nvSpPr>
        <p:spPr>
          <a:xfrm>
            <a:off x="543998" y="6426189"/>
            <a:ext cx="5692253" cy="288777"/>
          </a:xfrm>
          <a:prstGeom prst="rect">
            <a:avLst/>
          </a:prstGeom>
        </p:spPr>
        <p:txBody>
          <a:bodyPr vert="horz" lIns="0" tIns="0" rIns="0" bIns="0" rtlCol="0" anchor="ctr"/>
          <a:lstStyle>
            <a:lvl1pPr algn="l">
              <a:defRPr sz="900">
                <a:solidFill>
                  <a:schemeClr val="bg1">
                    <a:lumMod val="75000"/>
                  </a:schemeClr>
                </a:solidFill>
              </a:defRPr>
            </a:lvl1pPr>
          </a:lstStyle>
          <a:p>
            <a:r>
              <a:rPr lang="en-US" dirty="0"/>
              <a:t>Copyright © 2023 Veritas Technologies LLC  |  CONFIDENTIAL </a:t>
            </a:r>
          </a:p>
        </p:txBody>
      </p:sp>
    </p:spTree>
    <p:extLst>
      <p:ext uri="{BB962C8B-B14F-4D97-AF65-F5344CB8AC3E}">
        <p14:creationId xmlns:p14="http://schemas.microsoft.com/office/powerpoint/2010/main" val="3198754965"/>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40ACD07-DD5A-704E-AAD3-35B1E8FD6C5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578172" y="6377687"/>
            <a:ext cx="11996935" cy="374904"/>
          </a:xfrm>
          <a:prstGeom prst="rect">
            <a:avLst/>
          </a:prstGeom>
        </p:spPr>
      </p:pic>
      <p:pic>
        <p:nvPicPr>
          <p:cNvPr id="10" name="Picture 9">
            <a:extLst>
              <a:ext uri="{FF2B5EF4-FFF2-40B4-BE49-F238E27FC236}">
                <a16:creationId xmlns:a16="http://schemas.microsoft.com/office/drawing/2014/main" id="{3C97517E-FAAB-6D46-AD3A-F593A940F8D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583025" y="6428850"/>
            <a:ext cx="1422027" cy="277175"/>
          </a:xfrm>
          <a:prstGeom prst="rect">
            <a:avLst/>
          </a:prstGeom>
        </p:spPr>
      </p:pic>
      <p:sp>
        <p:nvSpPr>
          <p:cNvPr id="2" name="Title 1">
            <a:extLst>
              <a:ext uri="{FF2B5EF4-FFF2-40B4-BE49-F238E27FC236}">
                <a16:creationId xmlns:a16="http://schemas.microsoft.com/office/drawing/2014/main" id="{197B2BFF-E10C-EE43-9458-58A7F6B85A28}"/>
              </a:ext>
            </a:extLst>
          </p:cNvPr>
          <p:cNvSpPr>
            <a:spLocks noGrp="1"/>
          </p:cNvSpPr>
          <p:nvPr>
            <p:ph type="title" hasCustomPrompt="1"/>
          </p:nvPr>
        </p:nvSpPr>
        <p:spPr>
          <a:xfrm>
            <a:off x="2520963" y="1399822"/>
            <a:ext cx="7897997" cy="2799645"/>
          </a:xfrm>
        </p:spPr>
        <p:txBody>
          <a:bodyPr anchor="t">
            <a:normAutofit/>
          </a:bodyPr>
          <a:lstStyle>
            <a:lvl1pPr algn="l">
              <a:lnSpc>
                <a:spcPct val="100000"/>
              </a:lnSpc>
              <a:defRPr sz="3600" i="0">
                <a:solidFill>
                  <a:schemeClr val="tx2"/>
                </a:solidFill>
              </a:defRPr>
            </a:lvl1pPr>
          </a:lstStyle>
          <a:p>
            <a:r>
              <a:rPr lang="en-US" dirty="0"/>
              <a:t>This is a sample quote slide. Type a brief quotation inside this textbox. Add a close quote mark at the end of the quotation.”</a:t>
            </a:r>
          </a:p>
        </p:txBody>
      </p:sp>
      <p:sp>
        <p:nvSpPr>
          <p:cNvPr id="4" name="Text Placeholder 3">
            <a:extLst>
              <a:ext uri="{FF2B5EF4-FFF2-40B4-BE49-F238E27FC236}">
                <a16:creationId xmlns:a16="http://schemas.microsoft.com/office/drawing/2014/main" id="{CD40DF82-B1DF-0943-A494-6F824BF64B06}"/>
              </a:ext>
            </a:extLst>
          </p:cNvPr>
          <p:cNvSpPr>
            <a:spLocks noGrp="1"/>
          </p:cNvSpPr>
          <p:nvPr>
            <p:ph type="body" sz="half" idx="2" hasCustomPrompt="1"/>
          </p:nvPr>
        </p:nvSpPr>
        <p:spPr>
          <a:xfrm>
            <a:off x="2520962" y="4361752"/>
            <a:ext cx="7897998" cy="374904"/>
          </a:xfrm>
        </p:spPr>
        <p:txBody>
          <a:bodyPr>
            <a:normAutofit/>
          </a:bodyPr>
          <a:lstStyle>
            <a:lvl1pPr marL="0" indent="0" algn="l">
              <a:buNone/>
              <a:defRPr sz="2000">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Name of person quoted</a:t>
            </a:r>
          </a:p>
        </p:txBody>
      </p:sp>
      <p:sp>
        <p:nvSpPr>
          <p:cNvPr id="7" name="Slide Number Placeholder 6">
            <a:extLst>
              <a:ext uri="{FF2B5EF4-FFF2-40B4-BE49-F238E27FC236}">
                <a16:creationId xmlns:a16="http://schemas.microsoft.com/office/drawing/2014/main" id="{CD5F1F87-0A5E-6944-A42C-C8024C33579D}"/>
              </a:ext>
            </a:extLst>
          </p:cNvPr>
          <p:cNvSpPr>
            <a:spLocks noGrp="1"/>
          </p:cNvSpPr>
          <p:nvPr>
            <p:ph type="sldNum" sz="quarter" idx="12"/>
          </p:nvPr>
        </p:nvSpPr>
        <p:spPr/>
        <p:txBody>
          <a:bodyPr/>
          <a:lstStyle/>
          <a:p>
            <a:fld id="{8A39E1BE-BEA9-3141-B1D0-D0662867DFF2}" type="slidenum">
              <a:rPr lang="en-US" smtClean="0"/>
              <a:t>‹#›</a:t>
            </a:fld>
            <a:endParaRPr lang="en-US" dirty="0"/>
          </a:p>
        </p:txBody>
      </p:sp>
      <p:sp>
        <p:nvSpPr>
          <p:cNvPr id="12" name="Title 1">
            <a:extLst>
              <a:ext uri="{FF2B5EF4-FFF2-40B4-BE49-F238E27FC236}">
                <a16:creationId xmlns:a16="http://schemas.microsoft.com/office/drawing/2014/main" id="{5B9509C8-A4FB-3C4E-B6C6-B339154F96EF}"/>
              </a:ext>
            </a:extLst>
          </p:cNvPr>
          <p:cNvSpPr txBox="1">
            <a:spLocks/>
          </p:cNvSpPr>
          <p:nvPr userDrawn="1"/>
        </p:nvSpPr>
        <p:spPr>
          <a:xfrm>
            <a:off x="1470063" y="1703855"/>
            <a:ext cx="737381" cy="531486"/>
          </a:xfrm>
          <a:prstGeom prst="rect">
            <a:avLst/>
          </a:prstGeom>
        </p:spPr>
        <p:txBody>
          <a:bodyPr vert="horz" wrap="none" lIns="0" tIns="0" rIns="0" bIns="0" rtlCol="0" anchor="ctr">
            <a:noAutofit/>
          </a:bodyPr>
          <a:lstStyle>
            <a:lvl1pPr algn="ctr" defTabSz="914400" rtl="0" eaLnBrk="1" latinLnBrk="0" hangingPunct="1">
              <a:lnSpc>
                <a:spcPct val="90000"/>
              </a:lnSpc>
              <a:spcBef>
                <a:spcPct val="0"/>
              </a:spcBef>
              <a:buNone/>
              <a:defRPr sz="3200" i="1" kern="1200">
                <a:solidFill>
                  <a:schemeClr val="bg1"/>
                </a:solidFill>
                <a:latin typeface="+mj-lt"/>
                <a:ea typeface="+mj-ea"/>
                <a:cs typeface="+mj-cs"/>
              </a:defRPr>
            </a:lvl1pPr>
          </a:lstStyle>
          <a:p>
            <a:r>
              <a:rPr lang="en-US" sz="9600" b="1" i="0" dirty="0">
                <a:solidFill>
                  <a:schemeClr val="accent1"/>
                </a:solidFill>
                <a:latin typeface="Arial Black" panose="020B0604020202020204" pitchFamily="34" charset="0"/>
                <a:cs typeface="Arial Black" panose="020B0604020202020204" pitchFamily="34" charset="0"/>
              </a:rPr>
              <a:t>“</a:t>
            </a:r>
          </a:p>
        </p:txBody>
      </p:sp>
      <p:sp>
        <p:nvSpPr>
          <p:cNvPr id="5" name="Text Placeholder 4">
            <a:extLst>
              <a:ext uri="{FF2B5EF4-FFF2-40B4-BE49-F238E27FC236}">
                <a16:creationId xmlns:a16="http://schemas.microsoft.com/office/drawing/2014/main" id="{91C5125C-B0D8-F74F-A1A7-D513F187B6F5}"/>
              </a:ext>
            </a:extLst>
          </p:cNvPr>
          <p:cNvSpPr>
            <a:spLocks noGrp="1"/>
          </p:cNvSpPr>
          <p:nvPr>
            <p:ph type="body" sz="quarter" idx="13" hasCustomPrompt="1"/>
          </p:nvPr>
        </p:nvSpPr>
        <p:spPr>
          <a:xfrm>
            <a:off x="2520950" y="4745175"/>
            <a:ext cx="7897813" cy="428625"/>
          </a:xfrm>
          <a:ln>
            <a:solidFill>
              <a:schemeClr val="tx2"/>
            </a:solidFill>
          </a:ln>
        </p:spPr>
        <p:txBody>
          <a:bodyPr>
            <a:normAutofit/>
          </a:bodyPr>
          <a:lstStyle>
            <a:lvl1pPr marL="0" indent="0">
              <a:buNone/>
              <a:defRPr sz="1600">
                <a:solidFill>
                  <a:schemeClr val="tx2"/>
                </a:solidFill>
              </a:defRPr>
            </a:lvl1pPr>
          </a:lstStyle>
          <a:p>
            <a:pPr lvl="0"/>
            <a:r>
              <a:rPr lang="en-US" dirty="0"/>
              <a:t>Title, Company Name</a:t>
            </a:r>
          </a:p>
        </p:txBody>
      </p:sp>
      <p:sp>
        <p:nvSpPr>
          <p:cNvPr id="3" name="Footer Placeholder 4">
            <a:extLst>
              <a:ext uri="{FF2B5EF4-FFF2-40B4-BE49-F238E27FC236}">
                <a16:creationId xmlns:a16="http://schemas.microsoft.com/office/drawing/2014/main" id="{78D63EDC-10F2-9F56-7670-4ADCA1E0461B}"/>
              </a:ext>
            </a:extLst>
          </p:cNvPr>
          <p:cNvSpPr>
            <a:spLocks noGrp="1"/>
          </p:cNvSpPr>
          <p:nvPr>
            <p:ph type="ftr" sz="quarter" idx="3"/>
          </p:nvPr>
        </p:nvSpPr>
        <p:spPr>
          <a:xfrm>
            <a:off x="543998" y="6426189"/>
            <a:ext cx="5692253" cy="288777"/>
          </a:xfrm>
          <a:prstGeom prst="rect">
            <a:avLst/>
          </a:prstGeom>
        </p:spPr>
        <p:txBody>
          <a:bodyPr vert="horz" lIns="0" tIns="0" rIns="0" bIns="0" rtlCol="0" anchor="ctr"/>
          <a:lstStyle>
            <a:lvl1pPr algn="l">
              <a:defRPr sz="900">
                <a:solidFill>
                  <a:schemeClr val="bg1">
                    <a:lumMod val="75000"/>
                  </a:schemeClr>
                </a:solidFill>
              </a:defRPr>
            </a:lvl1pPr>
          </a:lstStyle>
          <a:p>
            <a:r>
              <a:rPr lang="en-US" dirty="0"/>
              <a:t>Copyright © 2023 Veritas Technologies LLC  |  CONFIDENTIAL </a:t>
            </a:r>
          </a:p>
        </p:txBody>
      </p:sp>
    </p:spTree>
    <p:extLst>
      <p:ext uri="{BB962C8B-B14F-4D97-AF65-F5344CB8AC3E}">
        <p14:creationId xmlns:p14="http://schemas.microsoft.com/office/powerpoint/2010/main" val="692028783"/>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e Head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40ACD07-DD5A-704E-AAD3-35B1E8FD6C5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577974" y="6369894"/>
            <a:ext cx="11996935" cy="374904"/>
          </a:xfrm>
          <a:prstGeom prst="rect">
            <a:avLst/>
          </a:prstGeom>
        </p:spPr>
      </p:pic>
      <p:pic>
        <p:nvPicPr>
          <p:cNvPr id="10" name="Picture 9">
            <a:extLst>
              <a:ext uri="{FF2B5EF4-FFF2-40B4-BE49-F238E27FC236}">
                <a16:creationId xmlns:a16="http://schemas.microsoft.com/office/drawing/2014/main" id="{3C97517E-FAAB-6D46-AD3A-F593A940F8D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583025" y="6428850"/>
            <a:ext cx="1422027" cy="277175"/>
          </a:xfrm>
          <a:prstGeom prst="rect">
            <a:avLst/>
          </a:prstGeom>
        </p:spPr>
      </p:pic>
      <p:sp>
        <p:nvSpPr>
          <p:cNvPr id="2" name="Title 1">
            <a:extLst>
              <a:ext uri="{FF2B5EF4-FFF2-40B4-BE49-F238E27FC236}">
                <a16:creationId xmlns:a16="http://schemas.microsoft.com/office/drawing/2014/main" id="{197B2BFF-E10C-EE43-9458-58A7F6B85A28}"/>
              </a:ext>
            </a:extLst>
          </p:cNvPr>
          <p:cNvSpPr>
            <a:spLocks noGrp="1"/>
          </p:cNvSpPr>
          <p:nvPr>
            <p:ph type="title" hasCustomPrompt="1"/>
          </p:nvPr>
        </p:nvSpPr>
        <p:spPr>
          <a:xfrm>
            <a:off x="2520963" y="1399823"/>
            <a:ext cx="7897997" cy="2473678"/>
          </a:xfrm>
        </p:spPr>
        <p:txBody>
          <a:bodyPr anchor="t">
            <a:normAutofit/>
          </a:bodyPr>
          <a:lstStyle>
            <a:lvl1pPr algn="l">
              <a:lnSpc>
                <a:spcPct val="100000"/>
              </a:lnSpc>
              <a:defRPr sz="3600" i="0">
                <a:solidFill>
                  <a:schemeClr val="tx2"/>
                </a:solidFill>
              </a:defRPr>
            </a:lvl1pPr>
          </a:lstStyle>
          <a:p>
            <a:r>
              <a:rPr lang="en-US" dirty="0"/>
              <a:t>This is a sample quote slide. Type a brief quotation inside this textbox. Add a close quote mark at the end of the quotation.”</a:t>
            </a:r>
          </a:p>
        </p:txBody>
      </p:sp>
      <p:sp>
        <p:nvSpPr>
          <p:cNvPr id="4" name="Text Placeholder 3">
            <a:extLst>
              <a:ext uri="{FF2B5EF4-FFF2-40B4-BE49-F238E27FC236}">
                <a16:creationId xmlns:a16="http://schemas.microsoft.com/office/drawing/2014/main" id="{CD40DF82-B1DF-0943-A494-6F824BF64B06}"/>
              </a:ext>
            </a:extLst>
          </p:cNvPr>
          <p:cNvSpPr>
            <a:spLocks noGrp="1"/>
          </p:cNvSpPr>
          <p:nvPr>
            <p:ph type="body" sz="half" idx="2" hasCustomPrompt="1"/>
          </p:nvPr>
        </p:nvSpPr>
        <p:spPr>
          <a:xfrm>
            <a:off x="4629162" y="4412552"/>
            <a:ext cx="5789798" cy="374904"/>
          </a:xfrm>
        </p:spPr>
        <p:txBody>
          <a:bodyPr>
            <a:normAutofit/>
          </a:bodyPr>
          <a:lstStyle>
            <a:lvl1pPr marL="0" indent="0" algn="l">
              <a:buNone/>
              <a:defRPr sz="2000">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Name of person quoted</a:t>
            </a:r>
          </a:p>
        </p:txBody>
      </p:sp>
      <p:sp>
        <p:nvSpPr>
          <p:cNvPr id="7" name="Slide Number Placeholder 6">
            <a:extLst>
              <a:ext uri="{FF2B5EF4-FFF2-40B4-BE49-F238E27FC236}">
                <a16:creationId xmlns:a16="http://schemas.microsoft.com/office/drawing/2014/main" id="{CD5F1F87-0A5E-6944-A42C-C8024C33579D}"/>
              </a:ext>
            </a:extLst>
          </p:cNvPr>
          <p:cNvSpPr>
            <a:spLocks noGrp="1"/>
          </p:cNvSpPr>
          <p:nvPr>
            <p:ph type="sldNum" sz="quarter" idx="12"/>
          </p:nvPr>
        </p:nvSpPr>
        <p:spPr/>
        <p:txBody>
          <a:bodyPr/>
          <a:lstStyle/>
          <a:p>
            <a:fld id="{8A39E1BE-BEA9-3141-B1D0-D0662867DFF2}" type="slidenum">
              <a:rPr lang="en-US" smtClean="0"/>
              <a:t>‹#›</a:t>
            </a:fld>
            <a:endParaRPr lang="en-US" dirty="0"/>
          </a:p>
        </p:txBody>
      </p:sp>
      <p:sp>
        <p:nvSpPr>
          <p:cNvPr id="12" name="Title 1">
            <a:extLst>
              <a:ext uri="{FF2B5EF4-FFF2-40B4-BE49-F238E27FC236}">
                <a16:creationId xmlns:a16="http://schemas.microsoft.com/office/drawing/2014/main" id="{5B9509C8-A4FB-3C4E-B6C6-B339154F96EF}"/>
              </a:ext>
            </a:extLst>
          </p:cNvPr>
          <p:cNvSpPr txBox="1">
            <a:spLocks/>
          </p:cNvSpPr>
          <p:nvPr userDrawn="1"/>
        </p:nvSpPr>
        <p:spPr>
          <a:xfrm>
            <a:off x="1470063" y="1703855"/>
            <a:ext cx="737381" cy="531486"/>
          </a:xfrm>
          <a:prstGeom prst="rect">
            <a:avLst/>
          </a:prstGeom>
        </p:spPr>
        <p:txBody>
          <a:bodyPr vert="horz" wrap="none" lIns="0" tIns="0" rIns="0" bIns="0" rtlCol="0" anchor="ctr">
            <a:noAutofit/>
          </a:bodyPr>
          <a:lstStyle>
            <a:lvl1pPr algn="ctr" defTabSz="914400" rtl="0" eaLnBrk="1" latinLnBrk="0" hangingPunct="1">
              <a:lnSpc>
                <a:spcPct val="90000"/>
              </a:lnSpc>
              <a:spcBef>
                <a:spcPct val="0"/>
              </a:spcBef>
              <a:buNone/>
              <a:defRPr sz="3200" i="1" kern="1200">
                <a:solidFill>
                  <a:schemeClr val="bg1"/>
                </a:solidFill>
                <a:latin typeface="+mj-lt"/>
                <a:ea typeface="+mj-ea"/>
                <a:cs typeface="+mj-cs"/>
              </a:defRPr>
            </a:lvl1pPr>
          </a:lstStyle>
          <a:p>
            <a:r>
              <a:rPr lang="en-US" sz="9600" b="1" i="0" dirty="0">
                <a:solidFill>
                  <a:schemeClr val="accent1"/>
                </a:solidFill>
                <a:latin typeface="Arial Black" panose="020B0604020202020204" pitchFamily="34" charset="0"/>
                <a:cs typeface="Arial Black" panose="020B0604020202020204" pitchFamily="34" charset="0"/>
              </a:rPr>
              <a:t>“</a:t>
            </a:r>
          </a:p>
        </p:txBody>
      </p:sp>
      <p:sp>
        <p:nvSpPr>
          <p:cNvPr id="5" name="Text Placeholder 4">
            <a:extLst>
              <a:ext uri="{FF2B5EF4-FFF2-40B4-BE49-F238E27FC236}">
                <a16:creationId xmlns:a16="http://schemas.microsoft.com/office/drawing/2014/main" id="{91C5125C-B0D8-F74F-A1A7-D513F187B6F5}"/>
              </a:ext>
            </a:extLst>
          </p:cNvPr>
          <p:cNvSpPr>
            <a:spLocks noGrp="1"/>
          </p:cNvSpPr>
          <p:nvPr>
            <p:ph type="body" sz="quarter" idx="13" hasCustomPrompt="1"/>
          </p:nvPr>
        </p:nvSpPr>
        <p:spPr>
          <a:xfrm>
            <a:off x="4629150" y="4795975"/>
            <a:ext cx="5789799" cy="428625"/>
          </a:xfrm>
          <a:ln>
            <a:solidFill>
              <a:schemeClr val="tx2"/>
            </a:solidFill>
          </a:ln>
        </p:spPr>
        <p:txBody>
          <a:bodyPr>
            <a:normAutofit/>
          </a:bodyPr>
          <a:lstStyle>
            <a:lvl1pPr marL="0" indent="0">
              <a:buNone/>
              <a:defRPr sz="1600">
                <a:solidFill>
                  <a:schemeClr val="tx2"/>
                </a:solidFill>
              </a:defRPr>
            </a:lvl1pPr>
          </a:lstStyle>
          <a:p>
            <a:pPr lvl="0"/>
            <a:r>
              <a:rPr lang="en-US" dirty="0"/>
              <a:t>Title, Company Name</a:t>
            </a:r>
          </a:p>
        </p:txBody>
      </p:sp>
      <p:sp>
        <p:nvSpPr>
          <p:cNvPr id="11" name="Picture Placeholder 10">
            <a:extLst>
              <a:ext uri="{FF2B5EF4-FFF2-40B4-BE49-F238E27FC236}">
                <a16:creationId xmlns:a16="http://schemas.microsoft.com/office/drawing/2014/main" id="{49588641-26D7-2047-B14F-104D85ADE8BD}"/>
              </a:ext>
            </a:extLst>
          </p:cNvPr>
          <p:cNvSpPr>
            <a:spLocks noGrp="1"/>
          </p:cNvSpPr>
          <p:nvPr>
            <p:ph type="pic" sz="quarter" idx="14" hasCustomPrompt="1"/>
          </p:nvPr>
        </p:nvSpPr>
        <p:spPr>
          <a:xfrm>
            <a:off x="2520963" y="3894287"/>
            <a:ext cx="1727187" cy="1727187"/>
          </a:xfrm>
          <a:prstGeom prst="roundRect">
            <a:avLst>
              <a:gd name="adj" fmla="val 8993"/>
            </a:avLst>
          </a:prstGeom>
          <a:solidFill>
            <a:schemeClr val="tx2"/>
          </a:solidFill>
        </p:spPr>
        <p:txBody>
          <a:bodyPr>
            <a:normAutofit/>
          </a:bodyPr>
          <a:lstStyle>
            <a:lvl1pPr marL="0" indent="0" algn="ctr">
              <a:buFontTx/>
              <a:buNone/>
              <a:defRPr sz="1600">
                <a:solidFill>
                  <a:schemeClr val="bg1"/>
                </a:solidFill>
              </a:defRPr>
            </a:lvl1pPr>
          </a:lstStyle>
          <a:p>
            <a:r>
              <a:rPr lang="en-US" dirty="0"/>
              <a:t>Click to insert headshot</a:t>
            </a:r>
          </a:p>
        </p:txBody>
      </p:sp>
      <p:sp>
        <p:nvSpPr>
          <p:cNvPr id="3" name="Footer Placeholder 4">
            <a:extLst>
              <a:ext uri="{FF2B5EF4-FFF2-40B4-BE49-F238E27FC236}">
                <a16:creationId xmlns:a16="http://schemas.microsoft.com/office/drawing/2014/main" id="{797459E2-EF3C-7169-CADC-21AA8E899AEA}"/>
              </a:ext>
            </a:extLst>
          </p:cNvPr>
          <p:cNvSpPr>
            <a:spLocks noGrp="1"/>
          </p:cNvSpPr>
          <p:nvPr>
            <p:ph type="ftr" sz="quarter" idx="3"/>
          </p:nvPr>
        </p:nvSpPr>
        <p:spPr>
          <a:xfrm>
            <a:off x="543998" y="6426189"/>
            <a:ext cx="5692253" cy="288777"/>
          </a:xfrm>
          <a:prstGeom prst="rect">
            <a:avLst/>
          </a:prstGeom>
        </p:spPr>
        <p:txBody>
          <a:bodyPr vert="horz" lIns="0" tIns="0" rIns="0" bIns="0" rtlCol="0" anchor="ctr"/>
          <a:lstStyle>
            <a:lvl1pPr algn="l">
              <a:defRPr sz="900">
                <a:solidFill>
                  <a:schemeClr val="bg1">
                    <a:lumMod val="75000"/>
                  </a:schemeClr>
                </a:solidFill>
              </a:defRPr>
            </a:lvl1pPr>
          </a:lstStyle>
          <a:p>
            <a:r>
              <a:rPr lang="en-US" dirty="0"/>
              <a:t>Copyright © 2023 Veritas Technologies LLC  |  CONFIDENTIAL </a:t>
            </a:r>
          </a:p>
        </p:txBody>
      </p:sp>
    </p:spTree>
    <p:extLst>
      <p:ext uri="{BB962C8B-B14F-4D97-AF65-F5344CB8AC3E}">
        <p14:creationId xmlns:p14="http://schemas.microsoft.com/office/powerpoint/2010/main" val="1845857368"/>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Cover: Cit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FF5C78BE-B733-F349-B27B-DAE67760784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181600" y="1428750"/>
            <a:ext cx="7010400" cy="4000500"/>
          </a:xfrm>
          <a:prstGeom prst="rect">
            <a:avLst/>
          </a:prstGeom>
        </p:spPr>
      </p:pic>
      <p:pic>
        <p:nvPicPr>
          <p:cNvPr id="9" name="Picture 8">
            <a:extLst>
              <a:ext uri="{FF2B5EF4-FFF2-40B4-BE49-F238E27FC236}">
                <a16:creationId xmlns:a16="http://schemas.microsoft.com/office/drawing/2014/main" id="{409244EA-42A1-D845-B681-E80EA7CFA237}"/>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916090" y="560467"/>
            <a:ext cx="1724111" cy="336056"/>
          </a:xfrm>
          <a:prstGeom prst="rect">
            <a:avLst/>
          </a:prstGeom>
        </p:spPr>
      </p:pic>
      <p:sp>
        <p:nvSpPr>
          <p:cNvPr id="2" name="Title 1">
            <a:extLst>
              <a:ext uri="{FF2B5EF4-FFF2-40B4-BE49-F238E27FC236}">
                <a16:creationId xmlns:a16="http://schemas.microsoft.com/office/drawing/2014/main" id="{3E91EF8E-5B53-4A43-A160-4496CEAB5DC9}"/>
              </a:ext>
            </a:extLst>
          </p:cNvPr>
          <p:cNvSpPr>
            <a:spLocks noGrp="1"/>
          </p:cNvSpPr>
          <p:nvPr>
            <p:ph type="ctrTitle"/>
          </p:nvPr>
        </p:nvSpPr>
        <p:spPr>
          <a:xfrm>
            <a:off x="6421120" y="1853205"/>
            <a:ext cx="5161280" cy="2192751"/>
          </a:xfrm>
          <a:prstGeom prst="rect">
            <a:avLst/>
          </a:prstGeom>
        </p:spPr>
        <p:txBody>
          <a:bodyPr lIns="0" tIns="0" rIns="0" bIns="0" anchor="ctr">
            <a:noAutofit/>
          </a:bodyPr>
          <a:lstStyle>
            <a:lvl1pPr algn="r">
              <a:defRPr sz="48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87513E91-0FD4-464D-944B-FE796F8F6CF5}"/>
              </a:ext>
            </a:extLst>
          </p:cNvPr>
          <p:cNvSpPr>
            <a:spLocks noGrp="1"/>
          </p:cNvSpPr>
          <p:nvPr>
            <p:ph type="subTitle" idx="1"/>
          </p:nvPr>
        </p:nvSpPr>
        <p:spPr>
          <a:xfrm>
            <a:off x="6870032" y="4118136"/>
            <a:ext cx="4712367" cy="842211"/>
          </a:xfrm>
          <a:prstGeom prst="rect">
            <a:avLst/>
          </a:prstGeom>
        </p:spPr>
        <p:txBody>
          <a:bodyPr lIns="0" tIns="0" rIns="0" bIns="0">
            <a:noAutofit/>
          </a:bodyPr>
          <a:lstStyle>
            <a:lvl1pPr marL="0" indent="0" algn="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322247068"/>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ver: Tunn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09244EA-42A1-D845-B681-E80EA7CFA23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916090" y="560467"/>
            <a:ext cx="1724111" cy="336056"/>
          </a:xfrm>
          <a:prstGeom prst="rect">
            <a:avLst/>
          </a:prstGeom>
        </p:spPr>
      </p:pic>
      <p:pic>
        <p:nvPicPr>
          <p:cNvPr id="6" name="Graphic 5">
            <a:extLst>
              <a:ext uri="{FF2B5EF4-FFF2-40B4-BE49-F238E27FC236}">
                <a16:creationId xmlns:a16="http://schemas.microsoft.com/office/drawing/2014/main" id="{D9A1DD60-7732-2B4A-B571-D347F78723D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181600" y="1428750"/>
            <a:ext cx="7010400" cy="4000500"/>
          </a:xfrm>
          <a:prstGeom prst="rect">
            <a:avLst/>
          </a:prstGeom>
        </p:spPr>
      </p:pic>
      <p:sp>
        <p:nvSpPr>
          <p:cNvPr id="11" name="Title 1">
            <a:extLst>
              <a:ext uri="{FF2B5EF4-FFF2-40B4-BE49-F238E27FC236}">
                <a16:creationId xmlns:a16="http://schemas.microsoft.com/office/drawing/2014/main" id="{F9280ED2-189E-BD4C-8B6C-8D2501AD68A2}"/>
              </a:ext>
            </a:extLst>
          </p:cNvPr>
          <p:cNvSpPr>
            <a:spLocks noGrp="1"/>
          </p:cNvSpPr>
          <p:nvPr>
            <p:ph type="ctrTitle"/>
          </p:nvPr>
        </p:nvSpPr>
        <p:spPr>
          <a:xfrm>
            <a:off x="6421120" y="1853205"/>
            <a:ext cx="5161280" cy="2192751"/>
          </a:xfrm>
          <a:prstGeom prst="rect">
            <a:avLst/>
          </a:prstGeom>
        </p:spPr>
        <p:txBody>
          <a:bodyPr lIns="0" tIns="0" rIns="0" bIns="0" anchor="ctr">
            <a:noAutofit/>
          </a:bodyPr>
          <a:lstStyle>
            <a:lvl1pPr algn="r">
              <a:defRPr sz="4800">
                <a:solidFill>
                  <a:schemeClr val="bg1"/>
                </a:solidFill>
              </a:defRPr>
            </a:lvl1pPr>
          </a:lstStyle>
          <a:p>
            <a:r>
              <a:rPr lang="en-US" dirty="0"/>
              <a:t>Click to edit Master title style</a:t>
            </a:r>
          </a:p>
        </p:txBody>
      </p:sp>
      <p:sp>
        <p:nvSpPr>
          <p:cNvPr id="12" name="Subtitle 2">
            <a:extLst>
              <a:ext uri="{FF2B5EF4-FFF2-40B4-BE49-F238E27FC236}">
                <a16:creationId xmlns:a16="http://schemas.microsoft.com/office/drawing/2014/main" id="{27A3147B-C0F3-9642-93D1-E1BD7E39616A}"/>
              </a:ext>
            </a:extLst>
          </p:cNvPr>
          <p:cNvSpPr>
            <a:spLocks noGrp="1"/>
          </p:cNvSpPr>
          <p:nvPr>
            <p:ph type="subTitle" idx="1"/>
          </p:nvPr>
        </p:nvSpPr>
        <p:spPr>
          <a:xfrm>
            <a:off x="6870032" y="4118136"/>
            <a:ext cx="4712367" cy="842211"/>
          </a:xfrm>
          <a:prstGeom prst="rect">
            <a:avLst/>
          </a:prstGeom>
        </p:spPr>
        <p:txBody>
          <a:bodyPr lIns="0" tIns="0" rIns="0" bIns="0">
            <a:noAutofit/>
          </a:bodyPr>
          <a:lstStyle>
            <a:lvl1pPr marL="0" indent="0" algn="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989673821"/>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ver: Clou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09244EA-42A1-D845-B681-E80EA7CFA23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916090" y="560467"/>
            <a:ext cx="1724111" cy="336056"/>
          </a:xfrm>
          <a:prstGeom prst="rect">
            <a:avLst/>
          </a:prstGeom>
        </p:spPr>
      </p:pic>
      <p:pic>
        <p:nvPicPr>
          <p:cNvPr id="6" name="Graphic 5">
            <a:extLst>
              <a:ext uri="{FF2B5EF4-FFF2-40B4-BE49-F238E27FC236}">
                <a16:creationId xmlns:a16="http://schemas.microsoft.com/office/drawing/2014/main" id="{D9A1DD60-7732-2B4A-B571-D347F78723D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181600" y="1428750"/>
            <a:ext cx="7010400" cy="4000500"/>
          </a:xfrm>
          <a:prstGeom prst="rect">
            <a:avLst/>
          </a:prstGeom>
        </p:spPr>
      </p:pic>
      <p:sp>
        <p:nvSpPr>
          <p:cNvPr id="11" name="Title 1">
            <a:extLst>
              <a:ext uri="{FF2B5EF4-FFF2-40B4-BE49-F238E27FC236}">
                <a16:creationId xmlns:a16="http://schemas.microsoft.com/office/drawing/2014/main" id="{F9280ED2-189E-BD4C-8B6C-8D2501AD68A2}"/>
              </a:ext>
            </a:extLst>
          </p:cNvPr>
          <p:cNvSpPr>
            <a:spLocks noGrp="1"/>
          </p:cNvSpPr>
          <p:nvPr>
            <p:ph type="ctrTitle"/>
          </p:nvPr>
        </p:nvSpPr>
        <p:spPr>
          <a:xfrm>
            <a:off x="6421120" y="1853205"/>
            <a:ext cx="5161280" cy="2192751"/>
          </a:xfrm>
          <a:prstGeom prst="rect">
            <a:avLst/>
          </a:prstGeom>
        </p:spPr>
        <p:txBody>
          <a:bodyPr lIns="0" tIns="0" rIns="0" bIns="0" anchor="ctr">
            <a:noAutofit/>
          </a:bodyPr>
          <a:lstStyle>
            <a:lvl1pPr algn="r">
              <a:defRPr sz="4800">
                <a:solidFill>
                  <a:schemeClr val="bg1"/>
                </a:solidFill>
              </a:defRPr>
            </a:lvl1pPr>
          </a:lstStyle>
          <a:p>
            <a:r>
              <a:rPr lang="en-US" dirty="0"/>
              <a:t>Click to edit Master title style</a:t>
            </a:r>
          </a:p>
        </p:txBody>
      </p:sp>
      <p:sp>
        <p:nvSpPr>
          <p:cNvPr id="12" name="Subtitle 2">
            <a:extLst>
              <a:ext uri="{FF2B5EF4-FFF2-40B4-BE49-F238E27FC236}">
                <a16:creationId xmlns:a16="http://schemas.microsoft.com/office/drawing/2014/main" id="{27A3147B-C0F3-9642-93D1-E1BD7E39616A}"/>
              </a:ext>
            </a:extLst>
          </p:cNvPr>
          <p:cNvSpPr>
            <a:spLocks noGrp="1"/>
          </p:cNvSpPr>
          <p:nvPr>
            <p:ph type="subTitle" idx="1"/>
          </p:nvPr>
        </p:nvSpPr>
        <p:spPr>
          <a:xfrm>
            <a:off x="6870032" y="4118136"/>
            <a:ext cx="4712367" cy="842211"/>
          </a:xfrm>
          <a:prstGeom prst="rect">
            <a:avLst/>
          </a:prstGeom>
        </p:spPr>
        <p:txBody>
          <a:bodyPr lIns="0" tIns="0" rIns="0" bIns="0">
            <a:noAutofit/>
          </a:bodyPr>
          <a:lstStyle>
            <a:lvl1pPr marL="0" indent="0" algn="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566757974"/>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ver: Technolog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09244EA-42A1-D845-B681-E80EA7CFA23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916090" y="560467"/>
            <a:ext cx="1724111" cy="336056"/>
          </a:xfrm>
          <a:prstGeom prst="rect">
            <a:avLst/>
          </a:prstGeom>
        </p:spPr>
      </p:pic>
      <p:pic>
        <p:nvPicPr>
          <p:cNvPr id="10" name="Graphic 9">
            <a:extLst>
              <a:ext uri="{FF2B5EF4-FFF2-40B4-BE49-F238E27FC236}">
                <a16:creationId xmlns:a16="http://schemas.microsoft.com/office/drawing/2014/main" id="{DC394B0A-2A01-C842-A28C-333D011D4F9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181600" y="1428750"/>
            <a:ext cx="7010400" cy="4000500"/>
          </a:xfrm>
          <a:prstGeom prst="rect">
            <a:avLst/>
          </a:prstGeom>
        </p:spPr>
      </p:pic>
      <p:sp>
        <p:nvSpPr>
          <p:cNvPr id="11" name="Title 1">
            <a:extLst>
              <a:ext uri="{FF2B5EF4-FFF2-40B4-BE49-F238E27FC236}">
                <a16:creationId xmlns:a16="http://schemas.microsoft.com/office/drawing/2014/main" id="{7BDF509D-CF5A-FE4B-904C-B94FD4F71E62}"/>
              </a:ext>
            </a:extLst>
          </p:cNvPr>
          <p:cNvSpPr>
            <a:spLocks noGrp="1"/>
          </p:cNvSpPr>
          <p:nvPr>
            <p:ph type="ctrTitle"/>
          </p:nvPr>
        </p:nvSpPr>
        <p:spPr>
          <a:xfrm>
            <a:off x="6421120" y="1853205"/>
            <a:ext cx="5161280" cy="2192751"/>
          </a:xfrm>
          <a:prstGeom prst="rect">
            <a:avLst/>
          </a:prstGeom>
        </p:spPr>
        <p:txBody>
          <a:bodyPr lIns="0" tIns="0" rIns="0" bIns="0" anchor="ctr">
            <a:noAutofit/>
          </a:bodyPr>
          <a:lstStyle>
            <a:lvl1pPr algn="r">
              <a:defRPr sz="4800">
                <a:solidFill>
                  <a:schemeClr val="bg1"/>
                </a:solidFill>
              </a:defRPr>
            </a:lvl1pPr>
          </a:lstStyle>
          <a:p>
            <a:r>
              <a:rPr lang="en-US" dirty="0"/>
              <a:t>Click to edit Master title style</a:t>
            </a:r>
          </a:p>
        </p:txBody>
      </p:sp>
      <p:sp>
        <p:nvSpPr>
          <p:cNvPr id="12" name="Subtitle 2">
            <a:extLst>
              <a:ext uri="{FF2B5EF4-FFF2-40B4-BE49-F238E27FC236}">
                <a16:creationId xmlns:a16="http://schemas.microsoft.com/office/drawing/2014/main" id="{0DD20E07-C4D7-5A48-A40A-9BFF93E81DC4}"/>
              </a:ext>
            </a:extLst>
          </p:cNvPr>
          <p:cNvSpPr>
            <a:spLocks noGrp="1"/>
          </p:cNvSpPr>
          <p:nvPr>
            <p:ph type="subTitle" idx="1"/>
          </p:nvPr>
        </p:nvSpPr>
        <p:spPr>
          <a:xfrm>
            <a:off x="6870032" y="4118136"/>
            <a:ext cx="4712367" cy="842211"/>
          </a:xfrm>
          <a:prstGeom prst="rect">
            <a:avLst/>
          </a:prstGeom>
        </p:spPr>
        <p:txBody>
          <a:bodyPr lIns="0" tIns="0" rIns="0" bIns="0">
            <a:noAutofit/>
          </a:bodyPr>
          <a:lstStyle>
            <a:lvl1pPr marL="0" indent="0" algn="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2594956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Technolog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09244EA-42A1-D845-B681-E80EA7CFA23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916090" y="560467"/>
            <a:ext cx="1724111" cy="336056"/>
          </a:xfrm>
          <a:prstGeom prst="rect">
            <a:avLst/>
          </a:prstGeom>
        </p:spPr>
      </p:pic>
      <p:pic>
        <p:nvPicPr>
          <p:cNvPr id="10" name="Graphic 9">
            <a:extLst>
              <a:ext uri="{FF2B5EF4-FFF2-40B4-BE49-F238E27FC236}">
                <a16:creationId xmlns:a16="http://schemas.microsoft.com/office/drawing/2014/main" id="{DC394B0A-2A01-C842-A28C-333D011D4F9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181600" y="1428750"/>
            <a:ext cx="7010400" cy="4000500"/>
          </a:xfrm>
          <a:prstGeom prst="rect">
            <a:avLst/>
          </a:prstGeom>
        </p:spPr>
      </p:pic>
      <p:sp>
        <p:nvSpPr>
          <p:cNvPr id="11" name="Title 1">
            <a:extLst>
              <a:ext uri="{FF2B5EF4-FFF2-40B4-BE49-F238E27FC236}">
                <a16:creationId xmlns:a16="http://schemas.microsoft.com/office/drawing/2014/main" id="{7BDF509D-CF5A-FE4B-904C-B94FD4F71E62}"/>
              </a:ext>
            </a:extLst>
          </p:cNvPr>
          <p:cNvSpPr>
            <a:spLocks noGrp="1"/>
          </p:cNvSpPr>
          <p:nvPr>
            <p:ph type="ctrTitle"/>
          </p:nvPr>
        </p:nvSpPr>
        <p:spPr>
          <a:xfrm>
            <a:off x="6421120" y="1853205"/>
            <a:ext cx="5161280" cy="2192751"/>
          </a:xfrm>
          <a:prstGeom prst="rect">
            <a:avLst/>
          </a:prstGeom>
        </p:spPr>
        <p:txBody>
          <a:bodyPr lIns="0" tIns="0" rIns="0" bIns="0" anchor="ctr">
            <a:noAutofit/>
          </a:bodyPr>
          <a:lstStyle>
            <a:lvl1pPr algn="r">
              <a:defRPr sz="4800">
                <a:solidFill>
                  <a:schemeClr val="bg1"/>
                </a:solidFill>
              </a:defRPr>
            </a:lvl1pPr>
          </a:lstStyle>
          <a:p>
            <a:r>
              <a:rPr lang="en-US" dirty="0"/>
              <a:t>Click to edit Master title style</a:t>
            </a:r>
          </a:p>
        </p:txBody>
      </p:sp>
      <p:sp>
        <p:nvSpPr>
          <p:cNvPr id="12" name="Subtitle 2">
            <a:extLst>
              <a:ext uri="{FF2B5EF4-FFF2-40B4-BE49-F238E27FC236}">
                <a16:creationId xmlns:a16="http://schemas.microsoft.com/office/drawing/2014/main" id="{0DD20E07-C4D7-5A48-A40A-9BFF93E81DC4}"/>
              </a:ext>
            </a:extLst>
          </p:cNvPr>
          <p:cNvSpPr>
            <a:spLocks noGrp="1"/>
          </p:cNvSpPr>
          <p:nvPr>
            <p:ph type="subTitle" idx="1"/>
          </p:nvPr>
        </p:nvSpPr>
        <p:spPr>
          <a:xfrm>
            <a:off x="6870032" y="4118136"/>
            <a:ext cx="4712367" cy="842211"/>
          </a:xfrm>
          <a:prstGeom prst="rect">
            <a:avLst/>
          </a:prstGeom>
        </p:spPr>
        <p:txBody>
          <a:bodyPr lIns="0" tIns="0" rIns="0" bIns="0">
            <a:noAutofit/>
          </a:bodyPr>
          <a:lstStyle>
            <a:lvl1pPr marL="0" indent="0" algn="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442119403"/>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ver: Peop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09244EA-42A1-D845-B681-E80EA7CFA23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916090" y="560467"/>
            <a:ext cx="1724111" cy="336056"/>
          </a:xfrm>
          <a:prstGeom prst="rect">
            <a:avLst/>
          </a:prstGeom>
        </p:spPr>
      </p:pic>
      <p:pic>
        <p:nvPicPr>
          <p:cNvPr id="10" name="Graphic 9">
            <a:extLst>
              <a:ext uri="{FF2B5EF4-FFF2-40B4-BE49-F238E27FC236}">
                <a16:creationId xmlns:a16="http://schemas.microsoft.com/office/drawing/2014/main" id="{B68833C8-C095-1440-B2C7-1A49E04A073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181600" y="1428750"/>
            <a:ext cx="7010400" cy="4000500"/>
          </a:xfrm>
          <a:prstGeom prst="rect">
            <a:avLst/>
          </a:prstGeom>
        </p:spPr>
      </p:pic>
      <p:sp>
        <p:nvSpPr>
          <p:cNvPr id="11" name="Title 1">
            <a:extLst>
              <a:ext uri="{FF2B5EF4-FFF2-40B4-BE49-F238E27FC236}">
                <a16:creationId xmlns:a16="http://schemas.microsoft.com/office/drawing/2014/main" id="{AA4767A6-7787-614D-9834-BC1FC23EE4F6}"/>
              </a:ext>
            </a:extLst>
          </p:cNvPr>
          <p:cNvSpPr>
            <a:spLocks noGrp="1"/>
          </p:cNvSpPr>
          <p:nvPr>
            <p:ph type="ctrTitle"/>
          </p:nvPr>
        </p:nvSpPr>
        <p:spPr>
          <a:xfrm>
            <a:off x="6421120" y="1853205"/>
            <a:ext cx="5161280" cy="2192751"/>
          </a:xfrm>
          <a:prstGeom prst="rect">
            <a:avLst/>
          </a:prstGeom>
        </p:spPr>
        <p:txBody>
          <a:bodyPr lIns="0" tIns="0" rIns="0" bIns="0" anchor="ctr">
            <a:noAutofit/>
          </a:bodyPr>
          <a:lstStyle>
            <a:lvl1pPr algn="r">
              <a:defRPr sz="4800">
                <a:solidFill>
                  <a:schemeClr val="bg1"/>
                </a:solidFill>
              </a:defRPr>
            </a:lvl1pPr>
          </a:lstStyle>
          <a:p>
            <a:r>
              <a:rPr lang="en-US" dirty="0"/>
              <a:t>Click to edit Master title style</a:t>
            </a:r>
          </a:p>
        </p:txBody>
      </p:sp>
      <p:sp>
        <p:nvSpPr>
          <p:cNvPr id="12" name="Subtitle 2">
            <a:extLst>
              <a:ext uri="{FF2B5EF4-FFF2-40B4-BE49-F238E27FC236}">
                <a16:creationId xmlns:a16="http://schemas.microsoft.com/office/drawing/2014/main" id="{B7FE9D5C-5E0C-9F49-AC2C-6E717C5A7AB4}"/>
              </a:ext>
            </a:extLst>
          </p:cNvPr>
          <p:cNvSpPr>
            <a:spLocks noGrp="1"/>
          </p:cNvSpPr>
          <p:nvPr>
            <p:ph type="subTitle" idx="1"/>
          </p:nvPr>
        </p:nvSpPr>
        <p:spPr>
          <a:xfrm>
            <a:off x="6870032" y="4118136"/>
            <a:ext cx="4712367" cy="842211"/>
          </a:xfrm>
          <a:prstGeom prst="rect">
            <a:avLst/>
          </a:prstGeom>
        </p:spPr>
        <p:txBody>
          <a:bodyPr lIns="0" tIns="0" rIns="0" bIns="0">
            <a:noAutofit/>
          </a:bodyPr>
          <a:lstStyle>
            <a:lvl1pPr marL="0" indent="0" algn="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103570741"/>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Divi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B665864-DEE1-204B-B813-3D0FE5038B2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589632" y="6428850"/>
            <a:ext cx="1408813" cy="277175"/>
          </a:xfrm>
          <a:prstGeom prst="rect">
            <a:avLst/>
          </a:prstGeom>
        </p:spPr>
      </p:pic>
      <p:pic>
        <p:nvPicPr>
          <p:cNvPr id="9" name="Picture 8">
            <a:extLst>
              <a:ext uri="{FF2B5EF4-FFF2-40B4-BE49-F238E27FC236}">
                <a16:creationId xmlns:a16="http://schemas.microsoft.com/office/drawing/2014/main" id="{2F213A08-EADD-6645-9812-7AA54DA4A721}"/>
              </a:ext>
            </a:extLst>
          </p:cNvPr>
          <p:cNvPicPr>
            <a:picLocks noChangeAspect="1"/>
          </p:cNvPicPr>
          <p:nvPr userDrawn="1"/>
        </p:nvPicPr>
        <p:blipFill>
          <a:blip r:embed="rId4" cstate="email">
            <a:alphaModFix amt="50000"/>
            <a:extLst>
              <a:ext uri="{28A0092B-C50C-407E-A947-70E740481C1C}">
                <a14:useLocalDpi xmlns:a14="http://schemas.microsoft.com/office/drawing/2010/main"/>
              </a:ext>
            </a:extLst>
          </a:blip>
          <a:srcRect/>
          <a:stretch/>
        </p:blipFill>
        <p:spPr>
          <a:xfrm>
            <a:off x="-1577974" y="6369894"/>
            <a:ext cx="11996935" cy="374904"/>
          </a:xfrm>
          <a:prstGeom prst="rect">
            <a:avLst/>
          </a:prstGeom>
        </p:spPr>
      </p:pic>
      <p:sp>
        <p:nvSpPr>
          <p:cNvPr id="2" name="Title 1">
            <a:extLst>
              <a:ext uri="{FF2B5EF4-FFF2-40B4-BE49-F238E27FC236}">
                <a16:creationId xmlns:a16="http://schemas.microsoft.com/office/drawing/2014/main" id="{4FA7B805-BC1A-0743-ADDA-E3D0FBF85489}"/>
              </a:ext>
            </a:extLst>
          </p:cNvPr>
          <p:cNvSpPr>
            <a:spLocks noGrp="1"/>
          </p:cNvSpPr>
          <p:nvPr>
            <p:ph type="title"/>
          </p:nvPr>
        </p:nvSpPr>
        <p:spPr>
          <a:xfrm>
            <a:off x="832104" y="1730610"/>
            <a:ext cx="4406370" cy="2971799"/>
          </a:xfrm>
          <a:prstGeom prst="rect">
            <a:avLst/>
          </a:prstGeom>
        </p:spPr>
        <p:txBody>
          <a:bodyPr lIns="0" tIns="0" rIns="0" bIns="0" anchor="ctr">
            <a:noAutofit/>
          </a:bodyPr>
          <a:lstStyle>
            <a:lvl1pPr>
              <a:defRPr sz="4200">
                <a:solidFill>
                  <a:schemeClr val="bg1"/>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DD13A8ED-B0F6-6F40-B9BF-88C6F8ACE756}"/>
              </a:ext>
            </a:extLst>
          </p:cNvPr>
          <p:cNvSpPr>
            <a:spLocks noGrp="1"/>
          </p:cNvSpPr>
          <p:nvPr>
            <p:ph type="ftr" sz="quarter" idx="11"/>
          </p:nvPr>
        </p:nvSpPr>
        <p:spPr>
          <a:xfrm>
            <a:off x="543998" y="6426189"/>
            <a:ext cx="5692253" cy="288777"/>
          </a:xfrm>
          <a:prstGeom prst="rect">
            <a:avLst/>
          </a:prstGeom>
        </p:spPr>
        <p:txBody>
          <a:bodyPr/>
          <a:lstStyle/>
          <a:p>
            <a:r>
              <a:rPr lang="en-US"/>
              <a:t>Copyright © 2024 Veritas Technologies LLC  |  CONFIDENTIAL </a:t>
            </a:r>
            <a:endParaRPr lang="en-US" dirty="0"/>
          </a:p>
        </p:txBody>
      </p:sp>
      <p:sp>
        <p:nvSpPr>
          <p:cNvPr id="6" name="Slide Number Placeholder 5">
            <a:extLst>
              <a:ext uri="{FF2B5EF4-FFF2-40B4-BE49-F238E27FC236}">
                <a16:creationId xmlns:a16="http://schemas.microsoft.com/office/drawing/2014/main" id="{4137820F-F848-314C-A6EA-91151B8F4F4B}"/>
              </a:ext>
            </a:extLst>
          </p:cNvPr>
          <p:cNvSpPr>
            <a:spLocks noGrp="1"/>
          </p:cNvSpPr>
          <p:nvPr>
            <p:ph type="sldNum" sz="quarter" idx="12"/>
          </p:nvPr>
        </p:nvSpPr>
        <p:spPr>
          <a:xfrm>
            <a:off x="300789" y="6426189"/>
            <a:ext cx="207926" cy="288777"/>
          </a:xfrm>
          <a:prstGeom prst="rect">
            <a:avLst/>
          </a:prstGeom>
        </p:spPr>
        <p:txBody>
          <a:bodyPr/>
          <a:lstStyle/>
          <a:p>
            <a:fld id="{8A39E1BE-BEA9-3141-B1D0-D0662867DFF2}" type="slidenum">
              <a:rPr lang="en-US" smtClean="0"/>
              <a:t>‹#›</a:t>
            </a:fld>
            <a:endParaRPr lang="en-US" dirty="0"/>
          </a:p>
        </p:txBody>
      </p:sp>
      <p:pic>
        <p:nvPicPr>
          <p:cNvPr id="11" name="Graphic 10">
            <a:extLst>
              <a:ext uri="{FF2B5EF4-FFF2-40B4-BE49-F238E27FC236}">
                <a16:creationId xmlns:a16="http://schemas.microsoft.com/office/drawing/2014/main" id="{1712CB31-6D1B-7241-A7CD-7212272DC5A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105261"/>
            <a:ext cx="165100" cy="2222500"/>
          </a:xfrm>
          <a:prstGeom prst="rect">
            <a:avLst/>
          </a:prstGeom>
        </p:spPr>
      </p:pic>
    </p:spTree>
    <p:extLst>
      <p:ext uri="{BB962C8B-B14F-4D97-AF65-F5344CB8AC3E}">
        <p14:creationId xmlns:p14="http://schemas.microsoft.com/office/powerpoint/2010/main" val="2424927289"/>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ppendi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B665864-DEE1-204B-B813-3D0FE5038B2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589632" y="6428850"/>
            <a:ext cx="1408813" cy="277175"/>
          </a:xfrm>
          <a:prstGeom prst="rect">
            <a:avLst/>
          </a:prstGeom>
        </p:spPr>
      </p:pic>
      <p:pic>
        <p:nvPicPr>
          <p:cNvPr id="9" name="Picture 8">
            <a:extLst>
              <a:ext uri="{FF2B5EF4-FFF2-40B4-BE49-F238E27FC236}">
                <a16:creationId xmlns:a16="http://schemas.microsoft.com/office/drawing/2014/main" id="{2F213A08-EADD-6645-9812-7AA54DA4A721}"/>
              </a:ext>
            </a:extLst>
          </p:cNvPr>
          <p:cNvPicPr>
            <a:picLocks noChangeAspect="1"/>
          </p:cNvPicPr>
          <p:nvPr userDrawn="1"/>
        </p:nvPicPr>
        <p:blipFill>
          <a:blip r:embed="rId4" cstate="email">
            <a:alphaModFix amt="50000"/>
            <a:extLst>
              <a:ext uri="{28A0092B-C50C-407E-A947-70E740481C1C}">
                <a14:useLocalDpi xmlns:a14="http://schemas.microsoft.com/office/drawing/2010/main"/>
              </a:ext>
            </a:extLst>
          </a:blip>
          <a:srcRect/>
          <a:stretch/>
        </p:blipFill>
        <p:spPr>
          <a:xfrm>
            <a:off x="-1577974" y="6369894"/>
            <a:ext cx="11996935" cy="374904"/>
          </a:xfrm>
          <a:prstGeom prst="rect">
            <a:avLst/>
          </a:prstGeom>
        </p:spPr>
      </p:pic>
      <p:sp>
        <p:nvSpPr>
          <p:cNvPr id="5" name="Footer Placeholder 4">
            <a:extLst>
              <a:ext uri="{FF2B5EF4-FFF2-40B4-BE49-F238E27FC236}">
                <a16:creationId xmlns:a16="http://schemas.microsoft.com/office/drawing/2014/main" id="{DD13A8ED-B0F6-6F40-B9BF-88C6F8ACE756}"/>
              </a:ext>
            </a:extLst>
          </p:cNvPr>
          <p:cNvSpPr>
            <a:spLocks noGrp="1"/>
          </p:cNvSpPr>
          <p:nvPr>
            <p:ph type="ftr" sz="quarter" idx="11"/>
          </p:nvPr>
        </p:nvSpPr>
        <p:spPr>
          <a:xfrm>
            <a:off x="543998" y="6426189"/>
            <a:ext cx="5692253" cy="288777"/>
          </a:xfrm>
          <a:prstGeom prst="rect">
            <a:avLst/>
          </a:prstGeom>
        </p:spPr>
        <p:txBody>
          <a:bodyPr/>
          <a:lstStyle/>
          <a:p>
            <a:r>
              <a:rPr lang="en-US"/>
              <a:t>Copyright © 2024 Veritas Technologies LLC  |  CONFIDENTIAL </a:t>
            </a:r>
            <a:endParaRPr lang="en-US" dirty="0"/>
          </a:p>
        </p:txBody>
      </p:sp>
      <p:sp>
        <p:nvSpPr>
          <p:cNvPr id="6" name="Slide Number Placeholder 5">
            <a:extLst>
              <a:ext uri="{FF2B5EF4-FFF2-40B4-BE49-F238E27FC236}">
                <a16:creationId xmlns:a16="http://schemas.microsoft.com/office/drawing/2014/main" id="{4137820F-F848-314C-A6EA-91151B8F4F4B}"/>
              </a:ext>
            </a:extLst>
          </p:cNvPr>
          <p:cNvSpPr>
            <a:spLocks noGrp="1"/>
          </p:cNvSpPr>
          <p:nvPr>
            <p:ph type="sldNum" sz="quarter" idx="12"/>
          </p:nvPr>
        </p:nvSpPr>
        <p:spPr>
          <a:xfrm>
            <a:off x="300789" y="6426189"/>
            <a:ext cx="207926" cy="288777"/>
          </a:xfrm>
          <a:prstGeom prst="rect">
            <a:avLst/>
          </a:prstGeom>
        </p:spPr>
        <p:txBody>
          <a:bodyPr/>
          <a:lstStyle/>
          <a:p>
            <a:fld id="{8A39E1BE-BEA9-3141-B1D0-D0662867DFF2}" type="slidenum">
              <a:rPr lang="en-US" smtClean="0"/>
              <a:t>‹#›</a:t>
            </a:fld>
            <a:endParaRPr lang="en-US" dirty="0"/>
          </a:p>
        </p:txBody>
      </p:sp>
      <p:sp>
        <p:nvSpPr>
          <p:cNvPr id="10" name="TextBox 9">
            <a:extLst>
              <a:ext uri="{FF2B5EF4-FFF2-40B4-BE49-F238E27FC236}">
                <a16:creationId xmlns:a16="http://schemas.microsoft.com/office/drawing/2014/main" id="{3A4F7054-F2A9-F749-BB6B-7D595F330CBF}"/>
              </a:ext>
            </a:extLst>
          </p:cNvPr>
          <p:cNvSpPr txBox="1"/>
          <p:nvPr userDrawn="1"/>
        </p:nvSpPr>
        <p:spPr>
          <a:xfrm>
            <a:off x="832104" y="1730611"/>
            <a:ext cx="4578992" cy="2971800"/>
          </a:xfrm>
          <a:prstGeom prst="rect">
            <a:avLst/>
          </a:prstGeom>
          <a:noFill/>
        </p:spPr>
        <p:txBody>
          <a:bodyPr wrap="square" lIns="0" tIns="0" rIns="0" bIns="0" rtlCol="0" anchor="ctr">
            <a:noAutofit/>
          </a:bodyPr>
          <a:lstStyle/>
          <a:p>
            <a:r>
              <a:rPr lang="en-US" sz="4200" dirty="0">
                <a:solidFill>
                  <a:schemeClr val="bg1"/>
                </a:solidFill>
              </a:rPr>
              <a:t>Appendix</a:t>
            </a:r>
          </a:p>
        </p:txBody>
      </p:sp>
      <p:pic>
        <p:nvPicPr>
          <p:cNvPr id="3" name="Graphic 2">
            <a:extLst>
              <a:ext uri="{FF2B5EF4-FFF2-40B4-BE49-F238E27FC236}">
                <a16:creationId xmlns:a16="http://schemas.microsoft.com/office/drawing/2014/main" id="{89A2AB8C-A7A6-CB47-9416-1CE192F6F27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105261"/>
            <a:ext cx="165100" cy="2222500"/>
          </a:xfrm>
          <a:prstGeom prst="rect">
            <a:avLst/>
          </a:prstGeom>
        </p:spPr>
      </p:pic>
    </p:spTree>
    <p:extLst>
      <p:ext uri="{BB962C8B-B14F-4D97-AF65-F5344CB8AC3E}">
        <p14:creationId xmlns:p14="http://schemas.microsoft.com/office/powerpoint/2010/main" val="3974733885"/>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B665864-DEE1-204B-B813-3D0FE5038B2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589632" y="6428850"/>
            <a:ext cx="1408813" cy="277175"/>
          </a:xfrm>
          <a:prstGeom prst="rect">
            <a:avLst/>
          </a:prstGeom>
        </p:spPr>
      </p:pic>
      <p:sp>
        <p:nvSpPr>
          <p:cNvPr id="2" name="Title 1">
            <a:extLst>
              <a:ext uri="{FF2B5EF4-FFF2-40B4-BE49-F238E27FC236}">
                <a16:creationId xmlns:a16="http://schemas.microsoft.com/office/drawing/2014/main" id="{4FA7B805-BC1A-0743-ADDA-E3D0FBF85489}"/>
              </a:ext>
            </a:extLst>
          </p:cNvPr>
          <p:cNvSpPr>
            <a:spLocks noGrp="1"/>
          </p:cNvSpPr>
          <p:nvPr>
            <p:ph type="title" hasCustomPrompt="1"/>
          </p:nvPr>
        </p:nvSpPr>
        <p:spPr>
          <a:xfrm>
            <a:off x="832104" y="1730610"/>
            <a:ext cx="4406370" cy="2971799"/>
          </a:xfrm>
          <a:prstGeom prst="rect">
            <a:avLst/>
          </a:prstGeom>
        </p:spPr>
        <p:txBody>
          <a:bodyPr lIns="0" tIns="0" rIns="0" bIns="0" anchor="ctr">
            <a:noAutofit/>
          </a:bodyPr>
          <a:lstStyle>
            <a:lvl1pPr>
              <a:defRPr sz="4200">
                <a:solidFill>
                  <a:schemeClr val="bg1"/>
                </a:solidFill>
              </a:defRPr>
            </a:lvl1pPr>
          </a:lstStyle>
          <a:p>
            <a:r>
              <a:rPr lang="en-US" dirty="0"/>
              <a:t>Thank You</a:t>
            </a:r>
          </a:p>
        </p:txBody>
      </p:sp>
      <p:sp>
        <p:nvSpPr>
          <p:cNvPr id="6" name="Slide Number Placeholder 5">
            <a:extLst>
              <a:ext uri="{FF2B5EF4-FFF2-40B4-BE49-F238E27FC236}">
                <a16:creationId xmlns:a16="http://schemas.microsoft.com/office/drawing/2014/main" id="{4137820F-F848-314C-A6EA-91151B8F4F4B}"/>
              </a:ext>
            </a:extLst>
          </p:cNvPr>
          <p:cNvSpPr>
            <a:spLocks noGrp="1"/>
          </p:cNvSpPr>
          <p:nvPr>
            <p:ph type="sldNum" sz="quarter" idx="12"/>
          </p:nvPr>
        </p:nvSpPr>
        <p:spPr>
          <a:xfrm>
            <a:off x="300789" y="6426189"/>
            <a:ext cx="207926" cy="288777"/>
          </a:xfrm>
          <a:prstGeom prst="rect">
            <a:avLst/>
          </a:prstGeom>
        </p:spPr>
        <p:txBody>
          <a:bodyPr/>
          <a:lstStyle/>
          <a:p>
            <a:fld id="{8A39E1BE-BEA9-3141-B1D0-D0662867DFF2}" type="slidenum">
              <a:rPr lang="en-US" smtClean="0"/>
              <a:t>‹#›</a:t>
            </a:fld>
            <a:endParaRPr lang="en-US" dirty="0"/>
          </a:p>
        </p:txBody>
      </p:sp>
      <p:pic>
        <p:nvPicPr>
          <p:cNvPr id="11" name="Graphic 10">
            <a:extLst>
              <a:ext uri="{FF2B5EF4-FFF2-40B4-BE49-F238E27FC236}">
                <a16:creationId xmlns:a16="http://schemas.microsoft.com/office/drawing/2014/main" id="{1712CB31-6D1B-7241-A7CD-7212272DC5A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2105261"/>
            <a:ext cx="165100" cy="2222500"/>
          </a:xfrm>
          <a:prstGeom prst="rect">
            <a:avLst/>
          </a:prstGeom>
        </p:spPr>
      </p:pic>
      <p:sp>
        <p:nvSpPr>
          <p:cNvPr id="10" name="Rectangle 9">
            <a:extLst>
              <a:ext uri="{FF2B5EF4-FFF2-40B4-BE49-F238E27FC236}">
                <a16:creationId xmlns:a16="http://schemas.microsoft.com/office/drawing/2014/main" id="{20DBFE57-FC58-5C4D-8C29-A7CCA5377E72}"/>
              </a:ext>
            </a:extLst>
          </p:cNvPr>
          <p:cNvSpPr/>
          <p:nvPr userDrawn="1"/>
        </p:nvSpPr>
        <p:spPr>
          <a:xfrm>
            <a:off x="620233" y="6192791"/>
            <a:ext cx="9393563" cy="513233"/>
          </a:xfrm>
          <a:prstGeom prst="rect">
            <a:avLst/>
          </a:prstGeom>
        </p:spPr>
        <p:txBody>
          <a:bodyPr wrap="square" lIns="0" tIns="0" rIns="0" bIns="0" anchor="b">
            <a:noAutofit/>
          </a:bodyPr>
          <a:lstStyle/>
          <a:p>
            <a:r>
              <a:rPr lang="fr-FR" sz="900" b="0" dirty="0">
                <a:solidFill>
                  <a:schemeClr val="bg1">
                    <a:lumMod val="75000"/>
                  </a:schemeClr>
                </a:solidFill>
                <a:latin typeface="+mn-lt"/>
                <a:ea typeface="Polaris Light Italic" panose="02000000000000000000" pitchFamily="2" charset="0"/>
                <a:cs typeface="Polaris Book Italic" panose="02000000000000000000" pitchFamily="2" charset="77"/>
              </a:rPr>
              <a:t>Copyright © 2024 Veritas Technologies, LLC. All rights reserved. This document is provided for informational purposes only and is not intended as advertising. All warranties relating to the information in this document, either express or implied, are disclaimed to the maximum extent allowed by law. The information in this document is subject to change without notice.</a:t>
            </a:r>
          </a:p>
        </p:txBody>
      </p:sp>
    </p:spTree>
    <p:extLst>
      <p:ext uri="{BB962C8B-B14F-4D97-AF65-F5344CB8AC3E}">
        <p14:creationId xmlns:p14="http://schemas.microsoft.com/office/powerpoint/2010/main" val="462037942"/>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zero-doubt-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6EBEF98-A3D7-4C72-C8B7-F77C74800183}"/>
              </a:ext>
            </a:extLst>
          </p:cNvPr>
          <p:cNvPicPr>
            <a:picLocks noChangeAspect="1"/>
          </p:cNvPicPr>
          <p:nvPr userDrawn="1"/>
        </p:nvPicPr>
        <p:blipFill>
          <a:blip r:embed="rId3" cstate="email">
            <a:alphaModFix amt="50000"/>
            <a:extLst>
              <a:ext uri="{28A0092B-C50C-407E-A947-70E740481C1C}">
                <a14:useLocalDpi xmlns:a14="http://schemas.microsoft.com/office/drawing/2010/main"/>
              </a:ext>
            </a:extLst>
          </a:blip>
          <a:srcRect/>
          <a:stretch/>
        </p:blipFill>
        <p:spPr>
          <a:xfrm>
            <a:off x="195065" y="6369894"/>
            <a:ext cx="11996935" cy="374904"/>
          </a:xfrm>
          <a:prstGeom prst="rect">
            <a:avLst/>
          </a:prstGeom>
        </p:spPr>
      </p:pic>
      <p:sp>
        <p:nvSpPr>
          <p:cNvPr id="8" name="Freeform 7">
            <a:extLst>
              <a:ext uri="{FF2B5EF4-FFF2-40B4-BE49-F238E27FC236}">
                <a16:creationId xmlns:a16="http://schemas.microsoft.com/office/drawing/2014/main" id="{6F222EDD-5D5A-CE42-4EE0-778DEF5B06D1}"/>
              </a:ext>
            </a:extLst>
          </p:cNvPr>
          <p:cNvSpPr/>
          <p:nvPr userDrawn="1"/>
        </p:nvSpPr>
        <p:spPr>
          <a:xfrm>
            <a:off x="4581603" y="630113"/>
            <a:ext cx="7610397" cy="5597775"/>
          </a:xfrm>
          <a:custGeom>
            <a:avLst/>
            <a:gdLst>
              <a:gd name="connsiteX0" fmla="*/ 2039512 w 7610397"/>
              <a:gd name="connsiteY0" fmla="*/ 0 h 5597775"/>
              <a:gd name="connsiteX1" fmla="*/ 7610397 w 7610397"/>
              <a:gd name="connsiteY1" fmla="*/ 0 h 5597775"/>
              <a:gd name="connsiteX2" fmla="*/ 7610397 w 7610397"/>
              <a:gd name="connsiteY2" fmla="*/ 5597775 h 5597775"/>
              <a:gd name="connsiteX3" fmla="*/ 229390 w 7610397"/>
              <a:gd name="connsiteY3" fmla="*/ 5597775 h 5597775"/>
              <a:gd name="connsiteX4" fmla="*/ 14474 w 7610397"/>
              <a:gd name="connsiteY4" fmla="*/ 5302612 h 5597775"/>
              <a:gd name="connsiteX5" fmla="*/ 1633815 w 7610397"/>
              <a:gd name="connsiteY5" fmla="*/ 295164 h 5597775"/>
              <a:gd name="connsiteX6" fmla="*/ 2039512 w 7610397"/>
              <a:gd name="connsiteY6" fmla="*/ 0 h 559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10397" h="5597775">
                <a:moveTo>
                  <a:pt x="2039512" y="0"/>
                </a:moveTo>
                <a:lnTo>
                  <a:pt x="7610397" y="0"/>
                </a:lnTo>
                <a:lnTo>
                  <a:pt x="7610397" y="5597775"/>
                </a:lnTo>
                <a:lnTo>
                  <a:pt x="229390" y="5597775"/>
                </a:lnTo>
                <a:cubicBezTo>
                  <a:pt x="58147" y="5597775"/>
                  <a:pt x="-38393" y="5464549"/>
                  <a:pt x="14474" y="5302612"/>
                </a:cubicBezTo>
                <a:lnTo>
                  <a:pt x="1633815" y="295164"/>
                </a:lnTo>
                <a:cubicBezTo>
                  <a:pt x="1686682" y="133226"/>
                  <a:pt x="1869418" y="0"/>
                  <a:pt x="2039512" y="0"/>
                </a:cubicBezTo>
                <a:close/>
              </a:path>
            </a:pathLst>
          </a:custGeom>
          <a:blipFill>
            <a:blip r:embed="rId4"/>
            <a:stretch>
              <a:fillRect/>
            </a:stretch>
          </a:blipFill>
          <a:ln w="11485" cap="flat">
            <a:noFill/>
            <a:prstDash val="solid"/>
            <a:miter/>
          </a:ln>
        </p:spPr>
        <p:txBody>
          <a:bodyPr rtlCol="0" anchor="ctr"/>
          <a:lstStyle/>
          <a:p>
            <a:endParaRPr lang="en-US" dirty="0"/>
          </a:p>
        </p:txBody>
      </p:sp>
      <p:pic>
        <p:nvPicPr>
          <p:cNvPr id="9" name="Graphic 8">
            <a:extLst>
              <a:ext uri="{FF2B5EF4-FFF2-40B4-BE49-F238E27FC236}">
                <a16:creationId xmlns:a16="http://schemas.microsoft.com/office/drawing/2014/main" id="{B6452EC2-52C9-9E2D-CDE0-459B69916D3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340741" y="1033298"/>
            <a:ext cx="1454574" cy="279937"/>
          </a:xfrm>
          <a:prstGeom prst="rect">
            <a:avLst/>
          </a:prstGeom>
        </p:spPr>
      </p:pic>
      <p:sp>
        <p:nvSpPr>
          <p:cNvPr id="11" name="Text Placeholder 10">
            <a:extLst>
              <a:ext uri="{FF2B5EF4-FFF2-40B4-BE49-F238E27FC236}">
                <a16:creationId xmlns:a16="http://schemas.microsoft.com/office/drawing/2014/main" id="{3D85E2B8-3463-D855-52EA-0AFCCB29CF5E}"/>
              </a:ext>
            </a:extLst>
          </p:cNvPr>
          <p:cNvSpPr>
            <a:spLocks noGrp="1"/>
          </p:cNvSpPr>
          <p:nvPr>
            <p:ph type="body" sz="quarter" idx="10" hasCustomPrompt="1"/>
          </p:nvPr>
        </p:nvSpPr>
        <p:spPr>
          <a:xfrm>
            <a:off x="832105" y="525214"/>
            <a:ext cx="4709159" cy="2935224"/>
          </a:xfrm>
          <a:prstGeom prst="rect">
            <a:avLst/>
          </a:prstGeom>
        </p:spPr>
        <p:txBody>
          <a:bodyPr lIns="0" tIns="0" rIns="0" bIns="0" anchor="b"/>
          <a:lstStyle>
            <a:lvl1pPr marL="0" indent="0">
              <a:buNone/>
              <a:defRPr sz="4800">
                <a:solidFill>
                  <a:schemeClr val="tx1"/>
                </a:solidFill>
              </a:defRPr>
            </a:lvl1pPr>
          </a:lstStyle>
          <a:p>
            <a:pPr lvl="0"/>
            <a:r>
              <a:rPr lang="en-US" dirty="0"/>
              <a:t>Title of Presentation</a:t>
            </a:r>
          </a:p>
        </p:txBody>
      </p:sp>
      <p:sp>
        <p:nvSpPr>
          <p:cNvPr id="12" name="Text Placeholder 10">
            <a:extLst>
              <a:ext uri="{FF2B5EF4-FFF2-40B4-BE49-F238E27FC236}">
                <a16:creationId xmlns:a16="http://schemas.microsoft.com/office/drawing/2014/main" id="{F180EA89-33F3-3341-6FF3-C9436E8FF509}"/>
              </a:ext>
            </a:extLst>
          </p:cNvPr>
          <p:cNvSpPr>
            <a:spLocks noGrp="1"/>
          </p:cNvSpPr>
          <p:nvPr>
            <p:ph type="body" sz="quarter" idx="11" hasCustomPrompt="1"/>
          </p:nvPr>
        </p:nvSpPr>
        <p:spPr>
          <a:xfrm>
            <a:off x="832104" y="4246822"/>
            <a:ext cx="3886199" cy="1792224"/>
          </a:xfrm>
          <a:prstGeom prst="rect">
            <a:avLst/>
          </a:prstGeom>
        </p:spPr>
        <p:txBody>
          <a:bodyPr lIns="0" tIns="0" rIns="0" bIns="0" anchor="t"/>
          <a:lstStyle>
            <a:lvl1pPr marL="0" indent="0">
              <a:buNone/>
              <a:defRPr sz="2400">
                <a:solidFill>
                  <a:schemeClr val="accent2"/>
                </a:solidFill>
              </a:defRPr>
            </a:lvl1pPr>
          </a:lstStyle>
          <a:p>
            <a:pPr lvl="0"/>
            <a:r>
              <a:rPr lang="en-US"/>
              <a:t>Date, Subtitle or Presenter</a:t>
            </a:r>
          </a:p>
        </p:txBody>
      </p:sp>
      <p:cxnSp>
        <p:nvCxnSpPr>
          <p:cNvPr id="14" name="Straight Connector 13">
            <a:extLst>
              <a:ext uri="{FF2B5EF4-FFF2-40B4-BE49-F238E27FC236}">
                <a16:creationId xmlns:a16="http://schemas.microsoft.com/office/drawing/2014/main" id="{A70C4EFD-BDA2-C2D7-B977-048EC14FBB14}"/>
              </a:ext>
            </a:extLst>
          </p:cNvPr>
          <p:cNvCxnSpPr/>
          <p:nvPr userDrawn="1"/>
        </p:nvCxnSpPr>
        <p:spPr>
          <a:xfrm>
            <a:off x="832105" y="3853630"/>
            <a:ext cx="640079"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7883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Veritas Alta Cover - Sta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1E534418-C41F-E798-181C-55E4D65093C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21895" y="5439185"/>
            <a:ext cx="1836086" cy="883678"/>
          </a:xfrm>
          <a:prstGeom prst="rect">
            <a:avLst/>
          </a:prstGeom>
        </p:spPr>
      </p:pic>
      <p:pic>
        <p:nvPicPr>
          <p:cNvPr id="7" name="Picture 6">
            <a:extLst>
              <a:ext uri="{FF2B5EF4-FFF2-40B4-BE49-F238E27FC236}">
                <a16:creationId xmlns:a16="http://schemas.microsoft.com/office/drawing/2014/main" id="{76EBEF98-A3D7-4C72-C8B7-F77C74800183}"/>
              </a:ext>
            </a:extLst>
          </p:cNvPr>
          <p:cNvPicPr>
            <a:picLocks noChangeAspect="1"/>
          </p:cNvPicPr>
          <p:nvPr userDrawn="1"/>
        </p:nvPicPr>
        <p:blipFill>
          <a:blip r:embed="rId5" cstate="email">
            <a:alphaModFix amt="50000"/>
            <a:extLst>
              <a:ext uri="{28A0092B-C50C-407E-A947-70E740481C1C}">
                <a14:useLocalDpi xmlns:a14="http://schemas.microsoft.com/office/drawing/2010/main"/>
              </a:ext>
            </a:extLst>
          </a:blip>
          <a:srcRect/>
          <a:stretch/>
        </p:blipFill>
        <p:spPr>
          <a:xfrm>
            <a:off x="195065" y="6369894"/>
            <a:ext cx="11996935" cy="374904"/>
          </a:xfrm>
          <a:prstGeom prst="rect">
            <a:avLst/>
          </a:prstGeom>
        </p:spPr>
      </p:pic>
      <p:sp>
        <p:nvSpPr>
          <p:cNvPr id="8" name="Freeform 7">
            <a:extLst>
              <a:ext uri="{FF2B5EF4-FFF2-40B4-BE49-F238E27FC236}">
                <a16:creationId xmlns:a16="http://schemas.microsoft.com/office/drawing/2014/main" id="{6F222EDD-5D5A-CE42-4EE0-778DEF5B06D1}"/>
              </a:ext>
            </a:extLst>
          </p:cNvPr>
          <p:cNvSpPr/>
          <p:nvPr userDrawn="1"/>
        </p:nvSpPr>
        <p:spPr>
          <a:xfrm>
            <a:off x="4581603" y="630113"/>
            <a:ext cx="7610397" cy="5597775"/>
          </a:xfrm>
          <a:custGeom>
            <a:avLst/>
            <a:gdLst>
              <a:gd name="connsiteX0" fmla="*/ 2039512 w 7610397"/>
              <a:gd name="connsiteY0" fmla="*/ 0 h 5597775"/>
              <a:gd name="connsiteX1" fmla="*/ 7610397 w 7610397"/>
              <a:gd name="connsiteY1" fmla="*/ 0 h 5597775"/>
              <a:gd name="connsiteX2" fmla="*/ 7610397 w 7610397"/>
              <a:gd name="connsiteY2" fmla="*/ 5597775 h 5597775"/>
              <a:gd name="connsiteX3" fmla="*/ 229390 w 7610397"/>
              <a:gd name="connsiteY3" fmla="*/ 5597775 h 5597775"/>
              <a:gd name="connsiteX4" fmla="*/ 14474 w 7610397"/>
              <a:gd name="connsiteY4" fmla="*/ 5302612 h 5597775"/>
              <a:gd name="connsiteX5" fmla="*/ 1633815 w 7610397"/>
              <a:gd name="connsiteY5" fmla="*/ 295164 h 5597775"/>
              <a:gd name="connsiteX6" fmla="*/ 2039512 w 7610397"/>
              <a:gd name="connsiteY6" fmla="*/ 0 h 559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10397" h="5597775">
                <a:moveTo>
                  <a:pt x="2039512" y="0"/>
                </a:moveTo>
                <a:lnTo>
                  <a:pt x="7610397" y="0"/>
                </a:lnTo>
                <a:lnTo>
                  <a:pt x="7610397" y="5597775"/>
                </a:lnTo>
                <a:lnTo>
                  <a:pt x="229390" y="5597775"/>
                </a:lnTo>
                <a:cubicBezTo>
                  <a:pt x="58147" y="5597775"/>
                  <a:pt x="-38393" y="5464549"/>
                  <a:pt x="14474" y="5302612"/>
                </a:cubicBezTo>
                <a:lnTo>
                  <a:pt x="1633815" y="295164"/>
                </a:lnTo>
                <a:cubicBezTo>
                  <a:pt x="1686682" y="133226"/>
                  <a:pt x="1869418" y="0"/>
                  <a:pt x="2039512" y="0"/>
                </a:cubicBezTo>
                <a:close/>
              </a:path>
            </a:pathLst>
          </a:custGeom>
          <a:blipFill>
            <a:blip r:embed="rId6"/>
            <a:stretch>
              <a:fillRect/>
            </a:stretch>
          </a:blipFill>
          <a:ln w="11485" cap="flat">
            <a:noFill/>
            <a:prstDash val="solid"/>
            <a:miter/>
          </a:ln>
        </p:spPr>
        <p:txBody>
          <a:bodyPr rtlCol="0" anchor="ctr"/>
          <a:lstStyle/>
          <a:p>
            <a:endParaRPr lang="en-US"/>
          </a:p>
        </p:txBody>
      </p:sp>
      <p:pic>
        <p:nvPicPr>
          <p:cNvPr id="9" name="Graphic 8">
            <a:extLst>
              <a:ext uri="{FF2B5EF4-FFF2-40B4-BE49-F238E27FC236}">
                <a16:creationId xmlns:a16="http://schemas.microsoft.com/office/drawing/2014/main" id="{B6452EC2-52C9-9E2D-CDE0-459B69916D34}"/>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340741" y="1033298"/>
            <a:ext cx="1454574" cy="279937"/>
          </a:xfrm>
          <a:prstGeom prst="rect">
            <a:avLst/>
          </a:prstGeom>
        </p:spPr>
      </p:pic>
      <p:sp>
        <p:nvSpPr>
          <p:cNvPr id="11" name="Text Placeholder 10">
            <a:extLst>
              <a:ext uri="{FF2B5EF4-FFF2-40B4-BE49-F238E27FC236}">
                <a16:creationId xmlns:a16="http://schemas.microsoft.com/office/drawing/2014/main" id="{3D85E2B8-3463-D855-52EA-0AFCCB29CF5E}"/>
              </a:ext>
            </a:extLst>
          </p:cNvPr>
          <p:cNvSpPr>
            <a:spLocks noGrp="1"/>
          </p:cNvSpPr>
          <p:nvPr>
            <p:ph type="body" sz="quarter" idx="10" hasCustomPrompt="1"/>
          </p:nvPr>
        </p:nvSpPr>
        <p:spPr>
          <a:xfrm>
            <a:off x="832105" y="0"/>
            <a:ext cx="4709159" cy="2935224"/>
          </a:xfrm>
          <a:prstGeom prst="rect">
            <a:avLst/>
          </a:prstGeom>
        </p:spPr>
        <p:txBody>
          <a:bodyPr lIns="0" tIns="0" rIns="0" bIns="0" anchor="b"/>
          <a:lstStyle>
            <a:lvl1pPr marL="0" indent="0">
              <a:buNone/>
              <a:defRPr sz="4800">
                <a:solidFill>
                  <a:schemeClr val="tx1"/>
                </a:solidFill>
              </a:defRPr>
            </a:lvl1pPr>
          </a:lstStyle>
          <a:p>
            <a:pPr lvl="0"/>
            <a:r>
              <a:rPr lang="en-US"/>
              <a:t>Title of Presentation</a:t>
            </a:r>
          </a:p>
        </p:txBody>
      </p:sp>
      <p:sp>
        <p:nvSpPr>
          <p:cNvPr id="12" name="Text Placeholder 10">
            <a:extLst>
              <a:ext uri="{FF2B5EF4-FFF2-40B4-BE49-F238E27FC236}">
                <a16:creationId xmlns:a16="http://schemas.microsoft.com/office/drawing/2014/main" id="{F180EA89-33F3-3341-6FF3-C9436E8FF509}"/>
              </a:ext>
            </a:extLst>
          </p:cNvPr>
          <p:cNvSpPr>
            <a:spLocks noGrp="1"/>
          </p:cNvSpPr>
          <p:nvPr>
            <p:ph type="body" sz="quarter" idx="11" hasCustomPrompt="1"/>
          </p:nvPr>
        </p:nvSpPr>
        <p:spPr>
          <a:xfrm>
            <a:off x="832104" y="3721608"/>
            <a:ext cx="3886199" cy="1792224"/>
          </a:xfrm>
          <a:prstGeom prst="rect">
            <a:avLst/>
          </a:prstGeom>
        </p:spPr>
        <p:txBody>
          <a:bodyPr lIns="0" tIns="0" rIns="0" bIns="0" anchor="t"/>
          <a:lstStyle>
            <a:lvl1pPr marL="0" indent="0">
              <a:buNone/>
              <a:defRPr sz="2400">
                <a:solidFill>
                  <a:schemeClr val="accent2"/>
                </a:solidFill>
              </a:defRPr>
            </a:lvl1pPr>
          </a:lstStyle>
          <a:p>
            <a:pPr lvl="0"/>
            <a:r>
              <a:rPr lang="en-US"/>
              <a:t>Date, Subtitle or Presenter</a:t>
            </a:r>
          </a:p>
        </p:txBody>
      </p:sp>
      <p:cxnSp>
        <p:nvCxnSpPr>
          <p:cNvPr id="14" name="Straight Connector 13">
            <a:extLst>
              <a:ext uri="{FF2B5EF4-FFF2-40B4-BE49-F238E27FC236}">
                <a16:creationId xmlns:a16="http://schemas.microsoft.com/office/drawing/2014/main" id="{A70C4EFD-BDA2-C2D7-B977-048EC14FBB14}"/>
              </a:ext>
            </a:extLst>
          </p:cNvPr>
          <p:cNvCxnSpPr/>
          <p:nvPr userDrawn="1"/>
        </p:nvCxnSpPr>
        <p:spPr>
          <a:xfrm>
            <a:off x="832105" y="3328416"/>
            <a:ext cx="640079"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2464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Peop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09244EA-42A1-D845-B681-E80EA7CFA23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916090" y="560467"/>
            <a:ext cx="1724111" cy="336056"/>
          </a:xfrm>
          <a:prstGeom prst="rect">
            <a:avLst/>
          </a:prstGeom>
        </p:spPr>
      </p:pic>
      <p:pic>
        <p:nvPicPr>
          <p:cNvPr id="10" name="Graphic 9">
            <a:extLst>
              <a:ext uri="{FF2B5EF4-FFF2-40B4-BE49-F238E27FC236}">
                <a16:creationId xmlns:a16="http://schemas.microsoft.com/office/drawing/2014/main" id="{B68833C8-C095-1440-B2C7-1A49E04A073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181600" y="1428750"/>
            <a:ext cx="7010400" cy="4000500"/>
          </a:xfrm>
          <a:prstGeom prst="rect">
            <a:avLst/>
          </a:prstGeom>
        </p:spPr>
      </p:pic>
      <p:sp>
        <p:nvSpPr>
          <p:cNvPr id="11" name="Title 1">
            <a:extLst>
              <a:ext uri="{FF2B5EF4-FFF2-40B4-BE49-F238E27FC236}">
                <a16:creationId xmlns:a16="http://schemas.microsoft.com/office/drawing/2014/main" id="{AA4767A6-7787-614D-9834-BC1FC23EE4F6}"/>
              </a:ext>
            </a:extLst>
          </p:cNvPr>
          <p:cNvSpPr>
            <a:spLocks noGrp="1"/>
          </p:cNvSpPr>
          <p:nvPr>
            <p:ph type="ctrTitle"/>
          </p:nvPr>
        </p:nvSpPr>
        <p:spPr>
          <a:xfrm>
            <a:off x="6421120" y="1853205"/>
            <a:ext cx="5161280" cy="2192751"/>
          </a:xfrm>
          <a:prstGeom prst="rect">
            <a:avLst/>
          </a:prstGeom>
        </p:spPr>
        <p:txBody>
          <a:bodyPr lIns="0" tIns="0" rIns="0" bIns="0" anchor="ctr">
            <a:noAutofit/>
          </a:bodyPr>
          <a:lstStyle>
            <a:lvl1pPr algn="r">
              <a:defRPr sz="4800">
                <a:solidFill>
                  <a:schemeClr val="bg1"/>
                </a:solidFill>
              </a:defRPr>
            </a:lvl1pPr>
          </a:lstStyle>
          <a:p>
            <a:r>
              <a:rPr lang="en-US" dirty="0"/>
              <a:t>Click to edit Master title style</a:t>
            </a:r>
          </a:p>
        </p:txBody>
      </p:sp>
      <p:sp>
        <p:nvSpPr>
          <p:cNvPr id="12" name="Subtitle 2">
            <a:extLst>
              <a:ext uri="{FF2B5EF4-FFF2-40B4-BE49-F238E27FC236}">
                <a16:creationId xmlns:a16="http://schemas.microsoft.com/office/drawing/2014/main" id="{B7FE9D5C-5E0C-9F49-AC2C-6E717C5A7AB4}"/>
              </a:ext>
            </a:extLst>
          </p:cNvPr>
          <p:cNvSpPr>
            <a:spLocks noGrp="1"/>
          </p:cNvSpPr>
          <p:nvPr>
            <p:ph type="subTitle" idx="1"/>
          </p:nvPr>
        </p:nvSpPr>
        <p:spPr>
          <a:xfrm>
            <a:off x="6870032" y="4118136"/>
            <a:ext cx="4712367" cy="842211"/>
          </a:xfrm>
          <a:prstGeom prst="rect">
            <a:avLst/>
          </a:prstGeom>
        </p:spPr>
        <p:txBody>
          <a:bodyPr lIns="0" tIns="0" rIns="0" bIns="0">
            <a:noAutofit/>
          </a:bodyPr>
          <a:lstStyle>
            <a:lvl1pPr marL="0" indent="0" algn="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551966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Divi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B665864-DEE1-204B-B813-3D0FE5038B2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589632" y="6428850"/>
            <a:ext cx="1408813" cy="277175"/>
          </a:xfrm>
          <a:prstGeom prst="rect">
            <a:avLst/>
          </a:prstGeom>
        </p:spPr>
      </p:pic>
      <p:pic>
        <p:nvPicPr>
          <p:cNvPr id="9" name="Picture 8">
            <a:extLst>
              <a:ext uri="{FF2B5EF4-FFF2-40B4-BE49-F238E27FC236}">
                <a16:creationId xmlns:a16="http://schemas.microsoft.com/office/drawing/2014/main" id="{2F213A08-EADD-6645-9812-7AA54DA4A721}"/>
              </a:ext>
            </a:extLst>
          </p:cNvPr>
          <p:cNvPicPr>
            <a:picLocks noChangeAspect="1"/>
          </p:cNvPicPr>
          <p:nvPr userDrawn="1"/>
        </p:nvPicPr>
        <p:blipFill>
          <a:blip r:embed="rId4" cstate="email">
            <a:alphaModFix amt="50000"/>
            <a:extLst>
              <a:ext uri="{28A0092B-C50C-407E-A947-70E740481C1C}">
                <a14:useLocalDpi xmlns:a14="http://schemas.microsoft.com/office/drawing/2010/main"/>
              </a:ext>
            </a:extLst>
          </a:blip>
          <a:srcRect/>
          <a:stretch/>
        </p:blipFill>
        <p:spPr>
          <a:xfrm>
            <a:off x="-1577974" y="6369894"/>
            <a:ext cx="11996935" cy="374904"/>
          </a:xfrm>
          <a:prstGeom prst="rect">
            <a:avLst/>
          </a:prstGeom>
        </p:spPr>
      </p:pic>
      <p:sp>
        <p:nvSpPr>
          <p:cNvPr id="2" name="Title 1">
            <a:extLst>
              <a:ext uri="{FF2B5EF4-FFF2-40B4-BE49-F238E27FC236}">
                <a16:creationId xmlns:a16="http://schemas.microsoft.com/office/drawing/2014/main" id="{4FA7B805-BC1A-0743-ADDA-E3D0FBF85489}"/>
              </a:ext>
            </a:extLst>
          </p:cNvPr>
          <p:cNvSpPr>
            <a:spLocks noGrp="1"/>
          </p:cNvSpPr>
          <p:nvPr>
            <p:ph type="title"/>
          </p:nvPr>
        </p:nvSpPr>
        <p:spPr>
          <a:xfrm>
            <a:off x="832104" y="1730610"/>
            <a:ext cx="4406370" cy="2971799"/>
          </a:xfrm>
          <a:prstGeom prst="rect">
            <a:avLst/>
          </a:prstGeom>
        </p:spPr>
        <p:txBody>
          <a:bodyPr lIns="0" tIns="0" rIns="0" bIns="0" anchor="ctr">
            <a:noAutofit/>
          </a:bodyPr>
          <a:lstStyle>
            <a:lvl1pPr>
              <a:defRPr sz="4200">
                <a:solidFill>
                  <a:schemeClr val="bg1"/>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DD13A8ED-B0F6-6F40-B9BF-88C6F8ACE756}"/>
              </a:ext>
            </a:extLst>
          </p:cNvPr>
          <p:cNvSpPr>
            <a:spLocks noGrp="1"/>
          </p:cNvSpPr>
          <p:nvPr>
            <p:ph type="ftr" sz="quarter" idx="11"/>
          </p:nvPr>
        </p:nvSpPr>
        <p:spPr>
          <a:xfrm>
            <a:off x="543998" y="6426189"/>
            <a:ext cx="5692253" cy="288777"/>
          </a:xfrm>
          <a:prstGeom prst="rect">
            <a:avLst/>
          </a:prstGeom>
        </p:spPr>
        <p:txBody>
          <a:bodyPr/>
          <a:lstStyle/>
          <a:p>
            <a:r>
              <a:rPr lang="en-US" dirty="0"/>
              <a:t>Copyright © 2023 Veritas Technologies LLC  |  CONFIDENTIAL </a:t>
            </a:r>
          </a:p>
        </p:txBody>
      </p:sp>
      <p:sp>
        <p:nvSpPr>
          <p:cNvPr id="6" name="Slide Number Placeholder 5">
            <a:extLst>
              <a:ext uri="{FF2B5EF4-FFF2-40B4-BE49-F238E27FC236}">
                <a16:creationId xmlns:a16="http://schemas.microsoft.com/office/drawing/2014/main" id="{4137820F-F848-314C-A6EA-91151B8F4F4B}"/>
              </a:ext>
            </a:extLst>
          </p:cNvPr>
          <p:cNvSpPr>
            <a:spLocks noGrp="1"/>
          </p:cNvSpPr>
          <p:nvPr>
            <p:ph type="sldNum" sz="quarter" idx="12"/>
          </p:nvPr>
        </p:nvSpPr>
        <p:spPr>
          <a:xfrm>
            <a:off x="300789" y="6426189"/>
            <a:ext cx="207926" cy="288777"/>
          </a:xfrm>
          <a:prstGeom prst="rect">
            <a:avLst/>
          </a:prstGeom>
        </p:spPr>
        <p:txBody>
          <a:bodyPr/>
          <a:lstStyle/>
          <a:p>
            <a:fld id="{8A39E1BE-BEA9-3141-B1D0-D0662867DFF2}" type="slidenum">
              <a:rPr lang="en-US" smtClean="0"/>
              <a:t>‹#›</a:t>
            </a:fld>
            <a:endParaRPr lang="en-US" dirty="0"/>
          </a:p>
        </p:txBody>
      </p:sp>
      <p:pic>
        <p:nvPicPr>
          <p:cNvPr id="11" name="Graphic 10">
            <a:extLst>
              <a:ext uri="{FF2B5EF4-FFF2-40B4-BE49-F238E27FC236}">
                <a16:creationId xmlns:a16="http://schemas.microsoft.com/office/drawing/2014/main" id="{1712CB31-6D1B-7241-A7CD-7212272DC5A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105261"/>
            <a:ext cx="165100" cy="2222500"/>
          </a:xfrm>
          <a:prstGeom prst="rect">
            <a:avLst/>
          </a:prstGeom>
        </p:spPr>
      </p:pic>
    </p:spTree>
    <p:extLst>
      <p:ext uri="{BB962C8B-B14F-4D97-AF65-F5344CB8AC3E}">
        <p14:creationId xmlns:p14="http://schemas.microsoft.com/office/powerpoint/2010/main" val="144094609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ppendi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B665864-DEE1-204B-B813-3D0FE5038B2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589632" y="6428850"/>
            <a:ext cx="1408813" cy="277175"/>
          </a:xfrm>
          <a:prstGeom prst="rect">
            <a:avLst/>
          </a:prstGeom>
        </p:spPr>
      </p:pic>
      <p:pic>
        <p:nvPicPr>
          <p:cNvPr id="9" name="Picture 8">
            <a:extLst>
              <a:ext uri="{FF2B5EF4-FFF2-40B4-BE49-F238E27FC236}">
                <a16:creationId xmlns:a16="http://schemas.microsoft.com/office/drawing/2014/main" id="{2F213A08-EADD-6645-9812-7AA54DA4A721}"/>
              </a:ext>
            </a:extLst>
          </p:cNvPr>
          <p:cNvPicPr>
            <a:picLocks noChangeAspect="1"/>
          </p:cNvPicPr>
          <p:nvPr userDrawn="1"/>
        </p:nvPicPr>
        <p:blipFill>
          <a:blip r:embed="rId4" cstate="email">
            <a:alphaModFix amt="50000"/>
            <a:extLst>
              <a:ext uri="{28A0092B-C50C-407E-A947-70E740481C1C}">
                <a14:useLocalDpi xmlns:a14="http://schemas.microsoft.com/office/drawing/2010/main"/>
              </a:ext>
            </a:extLst>
          </a:blip>
          <a:srcRect/>
          <a:stretch/>
        </p:blipFill>
        <p:spPr>
          <a:xfrm>
            <a:off x="-1577974" y="6369894"/>
            <a:ext cx="11996935" cy="374904"/>
          </a:xfrm>
          <a:prstGeom prst="rect">
            <a:avLst/>
          </a:prstGeom>
        </p:spPr>
      </p:pic>
      <p:sp>
        <p:nvSpPr>
          <p:cNvPr id="5" name="Footer Placeholder 4">
            <a:extLst>
              <a:ext uri="{FF2B5EF4-FFF2-40B4-BE49-F238E27FC236}">
                <a16:creationId xmlns:a16="http://schemas.microsoft.com/office/drawing/2014/main" id="{DD13A8ED-B0F6-6F40-B9BF-88C6F8ACE756}"/>
              </a:ext>
            </a:extLst>
          </p:cNvPr>
          <p:cNvSpPr>
            <a:spLocks noGrp="1"/>
          </p:cNvSpPr>
          <p:nvPr>
            <p:ph type="ftr" sz="quarter" idx="11"/>
          </p:nvPr>
        </p:nvSpPr>
        <p:spPr>
          <a:xfrm>
            <a:off x="543998" y="6426189"/>
            <a:ext cx="5692253" cy="288777"/>
          </a:xfrm>
          <a:prstGeom prst="rect">
            <a:avLst/>
          </a:prstGeom>
        </p:spPr>
        <p:txBody>
          <a:bodyPr/>
          <a:lstStyle/>
          <a:p>
            <a:r>
              <a:rPr lang="en-US" dirty="0"/>
              <a:t>Copyright © 2023 Veritas Technologies LLC  |  CONFIDENTIAL </a:t>
            </a:r>
          </a:p>
        </p:txBody>
      </p:sp>
      <p:sp>
        <p:nvSpPr>
          <p:cNvPr id="6" name="Slide Number Placeholder 5">
            <a:extLst>
              <a:ext uri="{FF2B5EF4-FFF2-40B4-BE49-F238E27FC236}">
                <a16:creationId xmlns:a16="http://schemas.microsoft.com/office/drawing/2014/main" id="{4137820F-F848-314C-A6EA-91151B8F4F4B}"/>
              </a:ext>
            </a:extLst>
          </p:cNvPr>
          <p:cNvSpPr>
            <a:spLocks noGrp="1"/>
          </p:cNvSpPr>
          <p:nvPr>
            <p:ph type="sldNum" sz="quarter" idx="12"/>
          </p:nvPr>
        </p:nvSpPr>
        <p:spPr>
          <a:xfrm>
            <a:off x="300789" y="6426189"/>
            <a:ext cx="207926" cy="288777"/>
          </a:xfrm>
          <a:prstGeom prst="rect">
            <a:avLst/>
          </a:prstGeom>
        </p:spPr>
        <p:txBody>
          <a:bodyPr/>
          <a:lstStyle/>
          <a:p>
            <a:fld id="{8A39E1BE-BEA9-3141-B1D0-D0662867DFF2}" type="slidenum">
              <a:rPr lang="en-US" smtClean="0"/>
              <a:t>‹#›</a:t>
            </a:fld>
            <a:endParaRPr lang="en-US" dirty="0"/>
          </a:p>
        </p:txBody>
      </p:sp>
      <p:sp>
        <p:nvSpPr>
          <p:cNvPr id="10" name="TextBox 9">
            <a:extLst>
              <a:ext uri="{FF2B5EF4-FFF2-40B4-BE49-F238E27FC236}">
                <a16:creationId xmlns:a16="http://schemas.microsoft.com/office/drawing/2014/main" id="{3A4F7054-F2A9-F749-BB6B-7D595F330CBF}"/>
              </a:ext>
            </a:extLst>
          </p:cNvPr>
          <p:cNvSpPr txBox="1"/>
          <p:nvPr userDrawn="1"/>
        </p:nvSpPr>
        <p:spPr>
          <a:xfrm>
            <a:off x="832104" y="1730611"/>
            <a:ext cx="4578992" cy="2971800"/>
          </a:xfrm>
          <a:prstGeom prst="rect">
            <a:avLst/>
          </a:prstGeom>
          <a:noFill/>
        </p:spPr>
        <p:txBody>
          <a:bodyPr wrap="square" lIns="0" tIns="0" rIns="0" bIns="0" rtlCol="0" anchor="ctr">
            <a:noAutofit/>
          </a:bodyPr>
          <a:lstStyle/>
          <a:p>
            <a:r>
              <a:rPr lang="en-US" sz="4200" dirty="0">
                <a:solidFill>
                  <a:schemeClr val="bg1"/>
                </a:solidFill>
              </a:rPr>
              <a:t>Appendix</a:t>
            </a:r>
          </a:p>
        </p:txBody>
      </p:sp>
      <p:pic>
        <p:nvPicPr>
          <p:cNvPr id="3" name="Graphic 2">
            <a:extLst>
              <a:ext uri="{FF2B5EF4-FFF2-40B4-BE49-F238E27FC236}">
                <a16:creationId xmlns:a16="http://schemas.microsoft.com/office/drawing/2014/main" id="{89A2AB8C-A7A6-CB47-9416-1CE192F6F27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105261"/>
            <a:ext cx="165100" cy="2222500"/>
          </a:xfrm>
          <a:prstGeom prst="rect">
            <a:avLst/>
          </a:prstGeom>
        </p:spPr>
      </p:pic>
    </p:spTree>
    <p:extLst>
      <p:ext uri="{BB962C8B-B14F-4D97-AF65-F5344CB8AC3E}">
        <p14:creationId xmlns:p14="http://schemas.microsoft.com/office/powerpoint/2010/main" val="99108283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B665864-DEE1-204B-B813-3D0FE5038B2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589632" y="6428850"/>
            <a:ext cx="1408813" cy="277175"/>
          </a:xfrm>
          <a:prstGeom prst="rect">
            <a:avLst/>
          </a:prstGeom>
        </p:spPr>
      </p:pic>
      <p:sp>
        <p:nvSpPr>
          <p:cNvPr id="2" name="Title 1">
            <a:extLst>
              <a:ext uri="{FF2B5EF4-FFF2-40B4-BE49-F238E27FC236}">
                <a16:creationId xmlns:a16="http://schemas.microsoft.com/office/drawing/2014/main" id="{4FA7B805-BC1A-0743-ADDA-E3D0FBF85489}"/>
              </a:ext>
            </a:extLst>
          </p:cNvPr>
          <p:cNvSpPr>
            <a:spLocks noGrp="1"/>
          </p:cNvSpPr>
          <p:nvPr>
            <p:ph type="title" hasCustomPrompt="1"/>
          </p:nvPr>
        </p:nvSpPr>
        <p:spPr>
          <a:xfrm>
            <a:off x="832104" y="1730610"/>
            <a:ext cx="4406370" cy="2971799"/>
          </a:xfrm>
          <a:prstGeom prst="rect">
            <a:avLst/>
          </a:prstGeom>
        </p:spPr>
        <p:txBody>
          <a:bodyPr lIns="0" tIns="0" rIns="0" bIns="0" anchor="ctr">
            <a:noAutofit/>
          </a:bodyPr>
          <a:lstStyle>
            <a:lvl1pPr>
              <a:defRPr sz="4200">
                <a:solidFill>
                  <a:schemeClr val="bg1"/>
                </a:solidFill>
              </a:defRPr>
            </a:lvl1pPr>
          </a:lstStyle>
          <a:p>
            <a:r>
              <a:rPr lang="en-US" dirty="0"/>
              <a:t>Thank You</a:t>
            </a:r>
          </a:p>
        </p:txBody>
      </p:sp>
      <p:sp>
        <p:nvSpPr>
          <p:cNvPr id="6" name="Slide Number Placeholder 5">
            <a:extLst>
              <a:ext uri="{FF2B5EF4-FFF2-40B4-BE49-F238E27FC236}">
                <a16:creationId xmlns:a16="http://schemas.microsoft.com/office/drawing/2014/main" id="{4137820F-F848-314C-A6EA-91151B8F4F4B}"/>
              </a:ext>
            </a:extLst>
          </p:cNvPr>
          <p:cNvSpPr>
            <a:spLocks noGrp="1"/>
          </p:cNvSpPr>
          <p:nvPr>
            <p:ph type="sldNum" sz="quarter" idx="12"/>
          </p:nvPr>
        </p:nvSpPr>
        <p:spPr>
          <a:xfrm>
            <a:off x="300789" y="6426189"/>
            <a:ext cx="207926" cy="288777"/>
          </a:xfrm>
          <a:prstGeom prst="rect">
            <a:avLst/>
          </a:prstGeom>
        </p:spPr>
        <p:txBody>
          <a:bodyPr/>
          <a:lstStyle/>
          <a:p>
            <a:fld id="{8A39E1BE-BEA9-3141-B1D0-D0662867DFF2}" type="slidenum">
              <a:rPr lang="en-US" smtClean="0"/>
              <a:t>‹#›</a:t>
            </a:fld>
            <a:endParaRPr lang="en-US" dirty="0"/>
          </a:p>
        </p:txBody>
      </p:sp>
      <p:pic>
        <p:nvPicPr>
          <p:cNvPr id="11" name="Graphic 10">
            <a:extLst>
              <a:ext uri="{FF2B5EF4-FFF2-40B4-BE49-F238E27FC236}">
                <a16:creationId xmlns:a16="http://schemas.microsoft.com/office/drawing/2014/main" id="{1712CB31-6D1B-7241-A7CD-7212272DC5A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2105261"/>
            <a:ext cx="165100" cy="2222500"/>
          </a:xfrm>
          <a:prstGeom prst="rect">
            <a:avLst/>
          </a:prstGeom>
        </p:spPr>
      </p:pic>
      <p:sp>
        <p:nvSpPr>
          <p:cNvPr id="10" name="Rectangle 9">
            <a:extLst>
              <a:ext uri="{FF2B5EF4-FFF2-40B4-BE49-F238E27FC236}">
                <a16:creationId xmlns:a16="http://schemas.microsoft.com/office/drawing/2014/main" id="{20DBFE57-FC58-5C4D-8C29-A7CCA5377E72}"/>
              </a:ext>
            </a:extLst>
          </p:cNvPr>
          <p:cNvSpPr/>
          <p:nvPr userDrawn="1"/>
        </p:nvSpPr>
        <p:spPr>
          <a:xfrm>
            <a:off x="620233" y="6192791"/>
            <a:ext cx="9393563" cy="513233"/>
          </a:xfrm>
          <a:prstGeom prst="rect">
            <a:avLst/>
          </a:prstGeom>
        </p:spPr>
        <p:txBody>
          <a:bodyPr wrap="square" lIns="0" tIns="0" rIns="0" bIns="0" anchor="b">
            <a:noAutofit/>
          </a:bodyPr>
          <a:lstStyle/>
          <a:p>
            <a:r>
              <a:rPr lang="fr-FR" sz="900" b="0" dirty="0">
                <a:solidFill>
                  <a:schemeClr val="bg1">
                    <a:lumMod val="75000"/>
                  </a:schemeClr>
                </a:solidFill>
                <a:latin typeface="+mn-lt"/>
                <a:ea typeface="Polaris Light Italic" panose="02000000000000000000" pitchFamily="2" charset="0"/>
                <a:cs typeface="Polaris Book Italic" panose="02000000000000000000" pitchFamily="2" charset="77"/>
              </a:rPr>
              <a:t>Copyright © 2023 Veritas Technologies, LLC. All rights reserved. This document is provided for informational purposes only and is not intended as advertising. All warranties relating to the information in this document, either express or implied, are disclaimed to the maximum extent allowed by law. The information in this document is subject to change without notice.</a:t>
            </a:r>
          </a:p>
        </p:txBody>
      </p:sp>
    </p:spTree>
    <p:extLst>
      <p:ext uri="{BB962C8B-B14F-4D97-AF65-F5344CB8AC3E}">
        <p14:creationId xmlns:p14="http://schemas.microsoft.com/office/powerpoint/2010/main" val="417966486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Veritas Alta No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E34E10-85CB-6935-8EE4-3FE7B380EDBC}"/>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577974" y="6369894"/>
            <a:ext cx="11996935" cy="374904"/>
          </a:xfrm>
          <a:prstGeom prst="rect">
            <a:avLst/>
          </a:prstGeom>
        </p:spPr>
      </p:pic>
      <p:pic>
        <p:nvPicPr>
          <p:cNvPr id="10" name="Picture 9">
            <a:extLst>
              <a:ext uri="{FF2B5EF4-FFF2-40B4-BE49-F238E27FC236}">
                <a16:creationId xmlns:a16="http://schemas.microsoft.com/office/drawing/2014/main" id="{07A3F74C-B4F2-EE57-E727-67D5159BC58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583025" y="6428850"/>
            <a:ext cx="1422027" cy="277175"/>
          </a:xfrm>
          <a:prstGeom prst="rect">
            <a:avLst/>
          </a:prstGeom>
        </p:spPr>
      </p:pic>
      <p:sp>
        <p:nvSpPr>
          <p:cNvPr id="13" name="Footer Placeholder 4">
            <a:extLst>
              <a:ext uri="{FF2B5EF4-FFF2-40B4-BE49-F238E27FC236}">
                <a16:creationId xmlns:a16="http://schemas.microsoft.com/office/drawing/2014/main" id="{B7BFC210-0356-53BC-4F39-645B9717F23C}"/>
              </a:ext>
            </a:extLst>
          </p:cNvPr>
          <p:cNvSpPr>
            <a:spLocks noGrp="1"/>
          </p:cNvSpPr>
          <p:nvPr>
            <p:ph type="ftr" sz="quarter" idx="11"/>
          </p:nvPr>
        </p:nvSpPr>
        <p:spPr>
          <a:xfrm>
            <a:off x="543998" y="6426189"/>
            <a:ext cx="5692253" cy="288777"/>
          </a:xfrm>
        </p:spPr>
        <p:txBody>
          <a:bodyPr/>
          <a:lstStyle>
            <a:lvl1pPr>
              <a:defRPr sz="900"/>
            </a:lvl1pPr>
          </a:lstStyle>
          <a:p>
            <a:r>
              <a:rPr lang="en-US"/>
              <a:t>Copyright © 2023 Veritas Technologies LLC  |  CONFIDENTIAL </a:t>
            </a:r>
          </a:p>
        </p:txBody>
      </p:sp>
      <p:sp>
        <p:nvSpPr>
          <p:cNvPr id="15" name="Slide Number Placeholder 5">
            <a:extLst>
              <a:ext uri="{FF2B5EF4-FFF2-40B4-BE49-F238E27FC236}">
                <a16:creationId xmlns:a16="http://schemas.microsoft.com/office/drawing/2014/main" id="{496B94FE-B7F5-5CF4-BE83-37CCD7931AC5}"/>
              </a:ext>
            </a:extLst>
          </p:cNvPr>
          <p:cNvSpPr>
            <a:spLocks noGrp="1"/>
          </p:cNvSpPr>
          <p:nvPr>
            <p:ph type="sldNum" sz="quarter" idx="12"/>
          </p:nvPr>
        </p:nvSpPr>
        <p:spPr>
          <a:xfrm>
            <a:off x="300789" y="6426189"/>
            <a:ext cx="207926" cy="288777"/>
          </a:xfrm>
        </p:spPr>
        <p:txBody>
          <a:bodyPr/>
          <a:lstStyle>
            <a:lvl1pPr>
              <a:defRPr sz="900"/>
            </a:lvl1pPr>
          </a:lstStyle>
          <a:p>
            <a:fld id="{8A39E1BE-BEA9-3141-B1D0-D0662867DFF2}" type="slidenum">
              <a:rPr lang="en-US" smtClean="0"/>
              <a:pPr/>
              <a:t>‹#›</a:t>
            </a:fld>
            <a:endParaRPr lang="en-US"/>
          </a:p>
        </p:txBody>
      </p:sp>
    </p:spTree>
    <p:extLst>
      <p:ext uri="{BB962C8B-B14F-4D97-AF65-F5344CB8AC3E}">
        <p14:creationId xmlns:p14="http://schemas.microsoft.com/office/powerpoint/2010/main" val="3316308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3" Type="http://schemas.openxmlformats.org/officeDocument/2006/relationships/slideLayout" Target="../slideLayouts/slideLayout13.xml"/><Relationship Id="rId21" Type="http://schemas.openxmlformats.org/officeDocument/2006/relationships/image" Target="../media/image20.png"/><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image" Target="../media/image22.svg"/><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theme" Target="../theme/theme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24" Type="http://schemas.openxmlformats.org/officeDocument/2006/relationships/image" Target="../media/image21.png"/><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image" Target="../media/image16.emf"/><Relationship Id="rId10" Type="http://schemas.openxmlformats.org/officeDocument/2006/relationships/slideLayout" Target="../slideLayouts/slideLayout20.xml"/><Relationship Id="rId19" Type="http://schemas.openxmlformats.org/officeDocument/2006/relationships/slideLayout" Target="../slideLayouts/slideLayout29.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image" Target="../media/image11.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2.xml"/><Relationship Id="rId7"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theme" Target="../theme/theme4.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311128A-D6DE-D84C-AD6C-D6F3F0EDE80D}"/>
              </a:ext>
            </a:extLst>
          </p:cNvPr>
          <p:cNvSpPr>
            <a:spLocks noGrp="1"/>
          </p:cNvSpPr>
          <p:nvPr>
            <p:ph type="ftr" sz="quarter" idx="3"/>
          </p:nvPr>
        </p:nvSpPr>
        <p:spPr>
          <a:xfrm>
            <a:off x="543998" y="6426189"/>
            <a:ext cx="5692253" cy="288777"/>
          </a:xfrm>
          <a:prstGeom prst="rect">
            <a:avLst/>
          </a:prstGeom>
        </p:spPr>
        <p:txBody>
          <a:bodyPr vert="horz" lIns="0" tIns="0" rIns="0" bIns="0" rtlCol="0" anchor="ctr"/>
          <a:lstStyle>
            <a:lvl1pPr algn="l">
              <a:defRPr sz="900">
                <a:solidFill>
                  <a:schemeClr val="bg1">
                    <a:lumMod val="75000"/>
                  </a:schemeClr>
                </a:solidFill>
              </a:defRPr>
            </a:lvl1pPr>
          </a:lstStyle>
          <a:p>
            <a:r>
              <a:rPr lang="en-US" dirty="0"/>
              <a:t>Copyright © 202 Veritas Technologies LLC  |  CONFIDENTIAL </a:t>
            </a:r>
          </a:p>
        </p:txBody>
      </p:sp>
      <p:sp>
        <p:nvSpPr>
          <p:cNvPr id="6" name="Slide Number Placeholder 5">
            <a:extLst>
              <a:ext uri="{FF2B5EF4-FFF2-40B4-BE49-F238E27FC236}">
                <a16:creationId xmlns:a16="http://schemas.microsoft.com/office/drawing/2014/main" id="{5D213FE6-4650-1349-ADB3-8360764E15B1}"/>
              </a:ext>
            </a:extLst>
          </p:cNvPr>
          <p:cNvSpPr>
            <a:spLocks noGrp="1"/>
          </p:cNvSpPr>
          <p:nvPr>
            <p:ph type="sldNum" sz="quarter" idx="4"/>
          </p:nvPr>
        </p:nvSpPr>
        <p:spPr>
          <a:xfrm>
            <a:off x="300789" y="6426189"/>
            <a:ext cx="207926" cy="288777"/>
          </a:xfrm>
          <a:prstGeom prst="rect">
            <a:avLst/>
          </a:prstGeom>
        </p:spPr>
        <p:txBody>
          <a:bodyPr vert="horz" lIns="0" tIns="0" rIns="0" bIns="0" rtlCol="0" anchor="ctr"/>
          <a:lstStyle>
            <a:lvl1pPr algn="l">
              <a:defRPr sz="900" b="1">
                <a:solidFill>
                  <a:schemeClr val="bg1">
                    <a:lumMod val="75000"/>
                  </a:schemeClr>
                </a:solidFill>
              </a:defRPr>
            </a:lvl1pPr>
          </a:lstStyle>
          <a:p>
            <a:fld id="{8A39E1BE-BEA9-3141-B1D0-D0662867DFF2}" type="slidenum">
              <a:rPr lang="en-US" smtClean="0"/>
              <a:pPr/>
              <a:t>‹#›</a:t>
            </a:fld>
            <a:endParaRPr lang="en-US" dirty="0"/>
          </a:p>
        </p:txBody>
      </p:sp>
    </p:spTree>
    <p:extLst>
      <p:ext uri="{BB962C8B-B14F-4D97-AF65-F5344CB8AC3E}">
        <p14:creationId xmlns:p14="http://schemas.microsoft.com/office/powerpoint/2010/main" val="1716364669"/>
      </p:ext>
    </p:extLst>
  </p:cSld>
  <p:clrMap bg1="lt1" tx1="dk1" bg2="lt2" tx2="dk2" accent1="accent1" accent2="accent2" accent3="accent3" accent4="accent4" accent5="accent5" accent6="accent6" hlink="hlink" folHlink="folHlink"/>
  <p:sldLayoutIdLst>
    <p:sldLayoutId id="2147483764" r:id="rId1"/>
    <p:sldLayoutId id="2147483649" r:id="rId2"/>
    <p:sldLayoutId id="2147483765" r:id="rId3"/>
    <p:sldLayoutId id="2147483683" r:id="rId4"/>
    <p:sldLayoutId id="2147483688" r:id="rId5"/>
    <p:sldLayoutId id="2147483686" r:id="rId6"/>
    <p:sldLayoutId id="2147483758" r:id="rId7"/>
    <p:sldLayoutId id="2147483771" r:id="rId8"/>
    <p:sldLayoutId id="2147483776" r:id="rId9"/>
    <p:sldLayoutId id="2147483778"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0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1pPr>
      <a:lvl2pPr marL="708660" indent="-342900" algn="l" defTabSz="914400" rtl="0" eaLnBrk="1" latinLnBrk="0" hangingPunct="1">
        <a:lnSpc>
          <a:spcPct val="90000"/>
        </a:lnSpc>
        <a:spcBef>
          <a:spcPts val="500"/>
        </a:spcBef>
        <a:buClr>
          <a:srgbClr val="B3B3B4"/>
        </a:buClr>
        <a:buSzPct val="80000"/>
        <a:buFont typeface="Wingdings" pitchFamily="2" charset="2"/>
        <a:buChar char="§"/>
        <a:defRPr lang="en-US" sz="2000" kern="1200" dirty="0" smtClean="0">
          <a:solidFill>
            <a:schemeClr val="tx1"/>
          </a:solidFill>
          <a:latin typeface="+mn-lt"/>
          <a:ea typeface="+mn-ea"/>
          <a:cs typeface="+mn-cs"/>
        </a:defRPr>
      </a:lvl2pPr>
      <a:lvl3pPr marL="1017270" indent="-285750" algn="l" defTabSz="914400" rtl="0" eaLnBrk="1" latinLnBrk="0" hangingPunct="1">
        <a:lnSpc>
          <a:spcPct val="90000"/>
        </a:lnSpc>
        <a:spcBef>
          <a:spcPts val="500"/>
        </a:spcBef>
        <a:buClr>
          <a:srgbClr val="B3B3B4"/>
        </a:buClr>
        <a:buSzPct val="100000"/>
        <a:buFont typeface="Arial" panose="020B0604020202020204" pitchFamily="34" charset="0"/>
        <a:buChar char="•"/>
        <a:defRPr lang="en-US" sz="1800" kern="1200" dirty="0" smtClean="0">
          <a:solidFill>
            <a:schemeClr val="tx1"/>
          </a:solidFill>
          <a:latin typeface="+mn-lt"/>
          <a:ea typeface="+mn-ea"/>
          <a:cs typeface="+mn-cs"/>
        </a:defRPr>
      </a:lvl3pPr>
      <a:lvl4pPr marL="1383030" indent="-285750" algn="l" defTabSz="914400" rtl="0" eaLnBrk="1" latinLnBrk="0" hangingPunct="1">
        <a:lnSpc>
          <a:spcPct val="90000"/>
        </a:lnSpc>
        <a:spcBef>
          <a:spcPts val="500"/>
        </a:spcBef>
        <a:buClr>
          <a:srgbClr val="B3B3B4"/>
        </a:buClr>
        <a:buFont typeface="Arial" panose="020B0604020202020204" pitchFamily="34" charset="0"/>
        <a:buChar char="•"/>
        <a:defRPr lang="en-US" sz="1600" kern="1200" dirty="0" smtClean="0">
          <a:solidFill>
            <a:schemeClr val="tx1"/>
          </a:solidFill>
          <a:latin typeface="+mn-lt"/>
          <a:ea typeface="+mn-ea"/>
          <a:cs typeface="+mn-cs"/>
        </a:defRPr>
      </a:lvl4pPr>
      <a:lvl5pPr marL="1748790" indent="-285750" algn="l" defTabSz="914400" rtl="0" eaLnBrk="1" latinLnBrk="0" hangingPunct="1">
        <a:lnSpc>
          <a:spcPct val="90000"/>
        </a:lnSpc>
        <a:spcBef>
          <a:spcPts val="500"/>
        </a:spcBef>
        <a:buClr>
          <a:srgbClr val="B3B3B4"/>
        </a:buClr>
        <a:buFont typeface="Arial" panose="020B0604020202020204" pitchFamily="34" charset="0"/>
        <a:buChar char="•"/>
        <a:defRPr lang="en-US" sz="16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597594-3497-9540-8C13-D61D74A07823}"/>
              </a:ext>
            </a:extLst>
          </p:cNvPr>
          <p:cNvPicPr>
            <a:picLocks noChangeAspect="1"/>
          </p:cNvPicPr>
          <p:nvPr userDrawn="1"/>
        </p:nvPicPr>
        <p:blipFill>
          <a:blip r:embed="rId22" cstate="email">
            <a:extLst>
              <a:ext uri="{28A0092B-C50C-407E-A947-70E740481C1C}">
                <a14:useLocalDpi xmlns:a14="http://schemas.microsoft.com/office/drawing/2010/main"/>
              </a:ext>
            </a:extLst>
          </a:blip>
          <a:srcRect/>
          <a:stretch/>
        </p:blipFill>
        <p:spPr>
          <a:xfrm>
            <a:off x="-1577974" y="6369894"/>
            <a:ext cx="11996935" cy="374904"/>
          </a:xfrm>
          <a:prstGeom prst="rect">
            <a:avLst/>
          </a:prstGeom>
        </p:spPr>
      </p:pic>
      <p:pic>
        <p:nvPicPr>
          <p:cNvPr id="9" name="Picture 8">
            <a:extLst>
              <a:ext uri="{FF2B5EF4-FFF2-40B4-BE49-F238E27FC236}">
                <a16:creationId xmlns:a16="http://schemas.microsoft.com/office/drawing/2014/main" id="{91F2ACB0-5963-E64A-BE0D-80CB262C4BF6}"/>
              </a:ext>
            </a:extLst>
          </p:cNvPr>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10583025" y="6428850"/>
            <a:ext cx="1422027" cy="277175"/>
          </a:xfrm>
          <a:prstGeom prst="rect">
            <a:avLst/>
          </a:prstGeom>
        </p:spPr>
      </p:pic>
      <p:sp>
        <p:nvSpPr>
          <p:cNvPr id="2" name="Title Placeholder 1">
            <a:extLst>
              <a:ext uri="{FF2B5EF4-FFF2-40B4-BE49-F238E27FC236}">
                <a16:creationId xmlns:a16="http://schemas.microsoft.com/office/drawing/2014/main" id="{CC7F902E-50F1-3748-A94C-4EDA0C895625}"/>
              </a:ext>
            </a:extLst>
          </p:cNvPr>
          <p:cNvSpPr>
            <a:spLocks noGrp="1"/>
          </p:cNvSpPr>
          <p:nvPr>
            <p:ph type="title"/>
          </p:nvPr>
        </p:nvSpPr>
        <p:spPr>
          <a:xfrm>
            <a:off x="828339" y="306204"/>
            <a:ext cx="10535322" cy="971706"/>
          </a:xfrm>
          <a:prstGeom prst="rect">
            <a:avLst/>
          </a:prstGeom>
        </p:spPr>
        <p:txBody>
          <a:bodyPr vert="horz" lIns="0" tIns="0" rIns="0" bIns="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9A9371E-8E8F-1D4C-A74A-9AC8282DE708}"/>
              </a:ext>
            </a:extLst>
          </p:cNvPr>
          <p:cNvSpPr>
            <a:spLocks noGrp="1"/>
          </p:cNvSpPr>
          <p:nvPr>
            <p:ph type="body" idx="1"/>
          </p:nvPr>
        </p:nvSpPr>
        <p:spPr>
          <a:xfrm>
            <a:off x="828339" y="1673352"/>
            <a:ext cx="10535322" cy="4361688"/>
          </a:xfrm>
          <a:prstGeom prst="rect">
            <a:avLst/>
          </a:prstGeom>
        </p:spPr>
        <p:txBody>
          <a:bodyPr vert="horz" lIns="0" tIns="0" rIns="0" bIns="0" rtlCol="0">
            <a:normAutofit/>
          </a:bodyPr>
          <a:lstStyle/>
          <a:p>
            <a:pPr lvl="0"/>
            <a:r>
              <a:rPr lang="en-US" dirty="0"/>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dirty="0"/>
              <a:t>Second level</a:t>
            </a:r>
          </a:p>
          <a:p>
            <a:pPr marL="1017270" lvl="2" indent="-285750" algn="l" defTabSz="914400" rtl="0" eaLnBrk="1" latinLnBrk="0" hangingPunct="1">
              <a:lnSpc>
                <a:spcPct val="90000"/>
              </a:lnSpc>
              <a:spcBef>
                <a:spcPts val="700"/>
              </a:spcBef>
              <a:buClr>
                <a:srgbClr val="B3B3B4"/>
              </a:buClr>
              <a:buFont typeface="Arial" panose="020B0604020202020204" pitchFamily="34" charset="0"/>
              <a:buChar char="•"/>
            </a:pPr>
            <a:r>
              <a:rPr lang="en-US" dirty="0"/>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Fifth level</a:t>
            </a:r>
          </a:p>
        </p:txBody>
      </p:sp>
      <p:sp>
        <p:nvSpPr>
          <p:cNvPr id="5" name="Footer Placeholder 4">
            <a:extLst>
              <a:ext uri="{FF2B5EF4-FFF2-40B4-BE49-F238E27FC236}">
                <a16:creationId xmlns:a16="http://schemas.microsoft.com/office/drawing/2014/main" id="{3311128A-D6DE-D84C-AD6C-D6F3F0EDE80D}"/>
              </a:ext>
            </a:extLst>
          </p:cNvPr>
          <p:cNvSpPr>
            <a:spLocks noGrp="1"/>
          </p:cNvSpPr>
          <p:nvPr>
            <p:ph type="ftr" sz="quarter" idx="3"/>
          </p:nvPr>
        </p:nvSpPr>
        <p:spPr>
          <a:xfrm>
            <a:off x="543998" y="6426189"/>
            <a:ext cx="5692253" cy="288777"/>
          </a:xfrm>
          <a:prstGeom prst="rect">
            <a:avLst/>
          </a:prstGeom>
        </p:spPr>
        <p:txBody>
          <a:bodyPr vert="horz" lIns="0" tIns="0" rIns="0" bIns="0" rtlCol="0" anchor="ctr"/>
          <a:lstStyle>
            <a:lvl1pPr algn="l">
              <a:defRPr sz="900">
                <a:solidFill>
                  <a:schemeClr val="bg1">
                    <a:lumMod val="75000"/>
                  </a:schemeClr>
                </a:solidFill>
              </a:defRPr>
            </a:lvl1pPr>
          </a:lstStyle>
          <a:p>
            <a:r>
              <a:rPr lang="en-US" dirty="0"/>
              <a:t>Copyright © 2024 Veritas Technologies LLC  |  CONFIDENTIAL </a:t>
            </a:r>
          </a:p>
        </p:txBody>
      </p:sp>
      <p:sp>
        <p:nvSpPr>
          <p:cNvPr id="6" name="Slide Number Placeholder 5">
            <a:extLst>
              <a:ext uri="{FF2B5EF4-FFF2-40B4-BE49-F238E27FC236}">
                <a16:creationId xmlns:a16="http://schemas.microsoft.com/office/drawing/2014/main" id="{5D213FE6-4650-1349-ADB3-8360764E15B1}"/>
              </a:ext>
            </a:extLst>
          </p:cNvPr>
          <p:cNvSpPr>
            <a:spLocks noGrp="1"/>
          </p:cNvSpPr>
          <p:nvPr>
            <p:ph type="sldNum" sz="quarter" idx="4"/>
          </p:nvPr>
        </p:nvSpPr>
        <p:spPr>
          <a:xfrm>
            <a:off x="300789" y="6426189"/>
            <a:ext cx="207926" cy="288777"/>
          </a:xfrm>
          <a:prstGeom prst="rect">
            <a:avLst/>
          </a:prstGeom>
        </p:spPr>
        <p:txBody>
          <a:bodyPr vert="horz" lIns="0" tIns="0" rIns="0" bIns="0" rtlCol="0" anchor="ctr"/>
          <a:lstStyle>
            <a:lvl1pPr algn="l">
              <a:defRPr sz="900" b="1">
                <a:solidFill>
                  <a:schemeClr val="bg1">
                    <a:lumMod val="75000"/>
                  </a:schemeClr>
                </a:solidFill>
              </a:defRPr>
            </a:lvl1pPr>
          </a:lstStyle>
          <a:p>
            <a:fld id="{8A39E1BE-BEA9-3141-B1D0-D0662867DFF2}" type="slidenum">
              <a:rPr lang="en-US" smtClean="0"/>
              <a:pPr/>
              <a:t>‹#›</a:t>
            </a:fld>
            <a:endParaRPr lang="en-US" dirty="0"/>
          </a:p>
        </p:txBody>
      </p:sp>
      <p:pic>
        <p:nvPicPr>
          <p:cNvPr id="7" name="Graphic 6">
            <a:extLst>
              <a:ext uri="{FF2B5EF4-FFF2-40B4-BE49-F238E27FC236}">
                <a16:creationId xmlns:a16="http://schemas.microsoft.com/office/drawing/2014/main" id="{D802D119-F655-5645-B575-09ED9D97A8C5}"/>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1648" y="301752"/>
            <a:ext cx="544148" cy="969264"/>
          </a:xfrm>
          <a:prstGeom prst="rect">
            <a:avLst/>
          </a:prstGeom>
        </p:spPr>
      </p:pic>
    </p:spTree>
    <p:extLst>
      <p:ext uri="{BB962C8B-B14F-4D97-AF65-F5344CB8AC3E}">
        <p14:creationId xmlns:p14="http://schemas.microsoft.com/office/powerpoint/2010/main" val="143313538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72" r:id="rId3"/>
    <p:sldLayoutId id="2147483777" r:id="rId4"/>
    <p:sldLayoutId id="2147483706" r:id="rId5"/>
    <p:sldLayoutId id="2147483759" r:id="rId6"/>
    <p:sldLayoutId id="2147483711" r:id="rId7"/>
    <p:sldLayoutId id="2147483760" r:id="rId8"/>
    <p:sldLayoutId id="2147483708" r:id="rId9"/>
    <p:sldLayoutId id="2147483761" r:id="rId10"/>
    <p:sldLayoutId id="2147483709" r:id="rId11"/>
    <p:sldLayoutId id="2147483762" r:id="rId12"/>
    <p:sldLayoutId id="2147483710" r:id="rId13"/>
    <p:sldLayoutId id="2147483763" r:id="rId14"/>
    <p:sldLayoutId id="2147483801" r:id="rId15"/>
    <p:sldLayoutId id="2147483802" r:id="rId16"/>
    <p:sldLayoutId id="2147483803" r:id="rId17"/>
    <p:sldLayoutId id="2147483804" r:id="rId18"/>
    <p:sldLayoutId id="2147483805"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000" kern="1200">
          <a:solidFill>
            <a:schemeClr val="tx1"/>
          </a:solidFill>
          <a:latin typeface="+mj-lt"/>
          <a:ea typeface="+mj-ea"/>
          <a:cs typeface="+mj-cs"/>
        </a:defRPr>
      </a:lvl1pPr>
    </p:titleStyle>
    <p:bodyStyle>
      <a:lvl1pPr marL="182880" indent="-182880" algn="l" defTabSz="91440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1pPr>
      <a:lvl2pPr marL="708660" indent="-342900" algn="l" defTabSz="914400" rtl="0" eaLnBrk="1" latinLnBrk="0" hangingPunct="1">
        <a:lnSpc>
          <a:spcPct val="90000"/>
        </a:lnSpc>
        <a:spcBef>
          <a:spcPts val="800"/>
        </a:spcBef>
        <a:buClr>
          <a:srgbClr val="B3B3B4"/>
        </a:buClr>
        <a:buSzPct val="80000"/>
        <a:buFont typeface="Wingdings" pitchFamily="2" charset="2"/>
        <a:buChar char="§"/>
        <a:defRPr lang="en-US" sz="2000" kern="1200" dirty="0" smtClean="0">
          <a:solidFill>
            <a:schemeClr val="tx1"/>
          </a:solidFill>
          <a:latin typeface="+mn-lt"/>
          <a:ea typeface="+mn-ea"/>
          <a:cs typeface="+mn-cs"/>
        </a:defRPr>
      </a:lvl2pPr>
      <a:lvl3pPr marL="1017270" indent="-285750" algn="l" defTabSz="914400" rtl="0" eaLnBrk="1" latinLnBrk="0" hangingPunct="1">
        <a:lnSpc>
          <a:spcPct val="90000"/>
        </a:lnSpc>
        <a:spcBef>
          <a:spcPts val="700"/>
        </a:spcBef>
        <a:buClr>
          <a:srgbClr val="B3B3B4"/>
        </a:buClr>
        <a:buSzPct val="100000"/>
        <a:buFont typeface="Arial" panose="020B0604020202020204" pitchFamily="34" charset="0"/>
        <a:buChar char="•"/>
        <a:defRPr lang="en-US" sz="1800" kern="1200" dirty="0" smtClean="0">
          <a:solidFill>
            <a:schemeClr val="tx1"/>
          </a:solidFill>
          <a:latin typeface="+mn-lt"/>
          <a:ea typeface="+mn-ea"/>
          <a:cs typeface="+mn-cs"/>
        </a:defRPr>
      </a:lvl3pPr>
      <a:lvl4pPr marL="1383030" indent="-285750" algn="l" defTabSz="914400" rtl="0" eaLnBrk="1" latinLnBrk="0" hangingPunct="1">
        <a:lnSpc>
          <a:spcPct val="90000"/>
        </a:lnSpc>
        <a:spcBef>
          <a:spcPts val="500"/>
        </a:spcBef>
        <a:buClr>
          <a:srgbClr val="B3B3B4"/>
        </a:buClr>
        <a:buFont typeface="Arial" panose="020B0604020202020204" pitchFamily="34" charset="0"/>
        <a:buChar char="•"/>
        <a:defRPr lang="en-US" sz="1600" kern="1200" dirty="0" smtClean="0">
          <a:solidFill>
            <a:schemeClr val="tx1"/>
          </a:solidFill>
          <a:latin typeface="+mn-lt"/>
          <a:ea typeface="+mn-ea"/>
          <a:cs typeface="+mn-cs"/>
        </a:defRPr>
      </a:lvl4pPr>
      <a:lvl5pPr marL="1748790" indent="-285750" algn="l" defTabSz="914400" rtl="0" eaLnBrk="1" latinLnBrk="0" hangingPunct="1">
        <a:lnSpc>
          <a:spcPct val="90000"/>
        </a:lnSpc>
        <a:spcBef>
          <a:spcPts val="500"/>
        </a:spcBef>
        <a:buClr>
          <a:srgbClr val="B3B3B4"/>
        </a:buClr>
        <a:buFont typeface="Arial" panose="020B0604020202020204" pitchFamily="34" charset="0"/>
        <a:buChar char="•"/>
        <a:defRPr lang="en-US" sz="16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7F902E-50F1-3748-A94C-4EDA0C895625}"/>
              </a:ext>
            </a:extLst>
          </p:cNvPr>
          <p:cNvSpPr>
            <a:spLocks noGrp="1"/>
          </p:cNvSpPr>
          <p:nvPr>
            <p:ph type="title"/>
          </p:nvPr>
        </p:nvSpPr>
        <p:spPr>
          <a:xfrm>
            <a:off x="828339" y="306204"/>
            <a:ext cx="10535322" cy="971706"/>
          </a:xfrm>
          <a:prstGeom prst="rect">
            <a:avLst/>
          </a:prstGeom>
        </p:spPr>
        <p:txBody>
          <a:bodyPr vert="horz" lIns="0" tIns="0" rIns="0" bIns="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9A9371E-8E8F-1D4C-A74A-9AC8282DE708}"/>
              </a:ext>
            </a:extLst>
          </p:cNvPr>
          <p:cNvSpPr>
            <a:spLocks noGrp="1"/>
          </p:cNvSpPr>
          <p:nvPr>
            <p:ph type="body" idx="1"/>
          </p:nvPr>
        </p:nvSpPr>
        <p:spPr>
          <a:xfrm>
            <a:off x="828339" y="1673352"/>
            <a:ext cx="10535322" cy="4673016"/>
          </a:xfrm>
          <a:prstGeom prst="rect">
            <a:avLst/>
          </a:prstGeom>
        </p:spPr>
        <p:txBody>
          <a:bodyPr vert="horz" lIns="0" tIns="0" rIns="0" bIns="0" rtlCol="0">
            <a:normAutofit/>
          </a:bodyPr>
          <a:lstStyle/>
          <a:p>
            <a:pPr lvl="0"/>
            <a:r>
              <a:rPr lang="en-US" dirty="0"/>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dirty="0"/>
              <a:t>Second level</a:t>
            </a:r>
          </a:p>
          <a:p>
            <a:pPr marL="1017270" lvl="2" indent="-285750" algn="l" defTabSz="914400" rtl="0" eaLnBrk="1" latinLnBrk="0" hangingPunct="1">
              <a:lnSpc>
                <a:spcPct val="90000"/>
              </a:lnSpc>
              <a:spcBef>
                <a:spcPts val="700"/>
              </a:spcBef>
              <a:buClr>
                <a:srgbClr val="B3B3B4"/>
              </a:buClr>
              <a:buSzPct val="85000"/>
              <a:buFont typeface="Arial" panose="020B0604020202020204" pitchFamily="34" charset="0"/>
              <a:buChar char="•"/>
            </a:pPr>
            <a:r>
              <a:rPr lang="en-US" dirty="0"/>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Fifth level</a:t>
            </a:r>
          </a:p>
        </p:txBody>
      </p:sp>
      <p:sp>
        <p:nvSpPr>
          <p:cNvPr id="6" name="Slide Number Placeholder 5">
            <a:extLst>
              <a:ext uri="{FF2B5EF4-FFF2-40B4-BE49-F238E27FC236}">
                <a16:creationId xmlns:a16="http://schemas.microsoft.com/office/drawing/2014/main" id="{5D213FE6-4650-1349-ADB3-8360764E15B1}"/>
              </a:ext>
            </a:extLst>
          </p:cNvPr>
          <p:cNvSpPr>
            <a:spLocks noGrp="1"/>
          </p:cNvSpPr>
          <p:nvPr>
            <p:ph type="sldNum" sz="quarter" idx="4"/>
          </p:nvPr>
        </p:nvSpPr>
        <p:spPr>
          <a:xfrm>
            <a:off x="300789" y="6426189"/>
            <a:ext cx="207926" cy="288777"/>
          </a:xfrm>
          <a:prstGeom prst="rect">
            <a:avLst/>
          </a:prstGeom>
        </p:spPr>
        <p:txBody>
          <a:bodyPr vert="horz" lIns="0" tIns="0" rIns="0" bIns="0" rtlCol="0" anchor="ctr"/>
          <a:lstStyle>
            <a:lvl1pPr algn="l">
              <a:defRPr sz="900" b="1">
                <a:solidFill>
                  <a:schemeClr val="bg1">
                    <a:lumMod val="75000"/>
                  </a:schemeClr>
                </a:solidFill>
              </a:defRPr>
            </a:lvl1pPr>
          </a:lstStyle>
          <a:p>
            <a:fld id="{8A39E1BE-BEA9-3141-B1D0-D0662867DFF2}" type="slidenum">
              <a:rPr lang="en-US" smtClean="0"/>
              <a:pPr/>
              <a:t>‹#›</a:t>
            </a:fld>
            <a:endParaRPr lang="en-US" dirty="0"/>
          </a:p>
        </p:txBody>
      </p:sp>
      <p:sp>
        <p:nvSpPr>
          <p:cNvPr id="4" name="Footer Placeholder 4">
            <a:extLst>
              <a:ext uri="{FF2B5EF4-FFF2-40B4-BE49-F238E27FC236}">
                <a16:creationId xmlns:a16="http://schemas.microsoft.com/office/drawing/2014/main" id="{735A003B-A8E1-6A4A-73B9-130914A0E470}"/>
              </a:ext>
            </a:extLst>
          </p:cNvPr>
          <p:cNvSpPr>
            <a:spLocks noGrp="1"/>
          </p:cNvSpPr>
          <p:nvPr>
            <p:ph type="ftr" sz="quarter" idx="3"/>
          </p:nvPr>
        </p:nvSpPr>
        <p:spPr>
          <a:xfrm>
            <a:off x="543998" y="6426189"/>
            <a:ext cx="5692253" cy="288777"/>
          </a:xfrm>
          <a:prstGeom prst="rect">
            <a:avLst/>
          </a:prstGeom>
        </p:spPr>
        <p:txBody>
          <a:bodyPr vert="horz" lIns="0" tIns="0" rIns="0" bIns="0" rtlCol="0" anchor="ctr"/>
          <a:lstStyle>
            <a:lvl1pPr algn="l">
              <a:defRPr sz="900">
                <a:solidFill>
                  <a:schemeClr val="bg1">
                    <a:lumMod val="75000"/>
                  </a:schemeClr>
                </a:solidFill>
              </a:defRPr>
            </a:lvl1pPr>
          </a:lstStyle>
          <a:p>
            <a:r>
              <a:rPr lang="en-US" dirty="0"/>
              <a:t>Copyright © 2024 Veritas Technologies LLC  |  CONFIDENTIAL </a:t>
            </a:r>
          </a:p>
        </p:txBody>
      </p:sp>
    </p:spTree>
    <p:extLst>
      <p:ext uri="{BB962C8B-B14F-4D97-AF65-F5344CB8AC3E}">
        <p14:creationId xmlns:p14="http://schemas.microsoft.com/office/powerpoint/2010/main" val="2343756936"/>
      </p:ext>
    </p:extLst>
  </p:cSld>
  <p:clrMap bg1="lt1" tx1="dk1" bg2="lt2" tx2="dk2" accent1="accent1" accent2="accent2" accent3="accent3" accent4="accent4" accent5="accent5" accent6="accent6" hlink="hlink" folHlink="folHlink"/>
  <p:sldLayoutIdLst>
    <p:sldLayoutId id="2147483757" r:id="rId1"/>
    <p:sldLayoutId id="2147483730" r:id="rId2"/>
    <p:sldLayoutId id="2147483756" r:id="rId3"/>
    <p:sldLayoutId id="2147483770" r:id="rId4"/>
    <p:sldLayoutId id="2147483754" r:id="rId5"/>
    <p:sldLayoutId id="2147483755"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0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1pPr>
      <a:lvl2pPr marL="708660" indent="-342900" algn="l" defTabSz="914400" rtl="0" eaLnBrk="1" latinLnBrk="0" hangingPunct="1">
        <a:lnSpc>
          <a:spcPct val="90000"/>
        </a:lnSpc>
        <a:spcBef>
          <a:spcPts val="500"/>
        </a:spcBef>
        <a:buClr>
          <a:srgbClr val="B3B3B4"/>
        </a:buClr>
        <a:buSzPct val="80000"/>
        <a:buFont typeface="Wingdings" pitchFamily="2" charset="2"/>
        <a:buChar char="§"/>
        <a:defRPr lang="en-US" sz="2000" kern="1200" dirty="0" smtClean="0">
          <a:solidFill>
            <a:schemeClr val="tx1"/>
          </a:solidFill>
          <a:latin typeface="+mn-lt"/>
          <a:ea typeface="+mn-ea"/>
          <a:cs typeface="+mn-cs"/>
        </a:defRPr>
      </a:lvl2pPr>
      <a:lvl3pPr marL="1017270" indent="-285750" algn="l" defTabSz="914400" rtl="0" eaLnBrk="1" latinLnBrk="0" hangingPunct="1">
        <a:lnSpc>
          <a:spcPct val="90000"/>
        </a:lnSpc>
        <a:spcBef>
          <a:spcPts val="500"/>
        </a:spcBef>
        <a:buClr>
          <a:srgbClr val="B3B3B4"/>
        </a:buClr>
        <a:buSzPct val="100000"/>
        <a:buFont typeface="Arial" panose="020B0604020202020204" pitchFamily="34" charset="0"/>
        <a:buChar char="•"/>
        <a:defRPr lang="en-US" sz="1800" kern="1200" dirty="0" smtClean="0">
          <a:solidFill>
            <a:schemeClr val="tx1"/>
          </a:solidFill>
          <a:latin typeface="+mn-lt"/>
          <a:ea typeface="+mn-ea"/>
          <a:cs typeface="+mn-cs"/>
        </a:defRPr>
      </a:lvl3pPr>
      <a:lvl4pPr marL="1383030" indent="-285750" algn="l" defTabSz="914400" rtl="0" eaLnBrk="1" latinLnBrk="0" hangingPunct="1">
        <a:lnSpc>
          <a:spcPct val="90000"/>
        </a:lnSpc>
        <a:spcBef>
          <a:spcPts val="500"/>
        </a:spcBef>
        <a:buClr>
          <a:srgbClr val="B3B3B4"/>
        </a:buClr>
        <a:buFont typeface="Arial" panose="020B0604020202020204" pitchFamily="34" charset="0"/>
        <a:buChar char="•"/>
        <a:defRPr lang="en-US" sz="1600" kern="1200" dirty="0" smtClean="0">
          <a:solidFill>
            <a:schemeClr val="tx1"/>
          </a:solidFill>
          <a:latin typeface="+mn-lt"/>
          <a:ea typeface="+mn-ea"/>
          <a:cs typeface="+mn-cs"/>
        </a:defRPr>
      </a:lvl4pPr>
      <a:lvl5pPr marL="1748790" indent="-285750" algn="l" defTabSz="914400" rtl="0" eaLnBrk="1" latinLnBrk="0" hangingPunct="1">
        <a:lnSpc>
          <a:spcPct val="90000"/>
        </a:lnSpc>
        <a:spcBef>
          <a:spcPts val="500"/>
        </a:spcBef>
        <a:buClr>
          <a:srgbClr val="B3B3B4"/>
        </a:buClr>
        <a:buFont typeface="Arial" panose="020B0604020202020204" pitchFamily="34" charset="0"/>
        <a:buChar char="•"/>
        <a:defRPr lang="en-US" sz="16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311128A-D6DE-D84C-AD6C-D6F3F0EDE80D}"/>
              </a:ext>
            </a:extLst>
          </p:cNvPr>
          <p:cNvSpPr>
            <a:spLocks noGrp="1"/>
          </p:cNvSpPr>
          <p:nvPr>
            <p:ph type="ftr" sz="quarter" idx="3"/>
          </p:nvPr>
        </p:nvSpPr>
        <p:spPr>
          <a:xfrm>
            <a:off x="543998" y="6426189"/>
            <a:ext cx="5692253" cy="288777"/>
          </a:xfrm>
          <a:prstGeom prst="rect">
            <a:avLst/>
          </a:prstGeom>
        </p:spPr>
        <p:txBody>
          <a:bodyPr vert="horz" lIns="0" tIns="0" rIns="0" bIns="0" rtlCol="0" anchor="ctr"/>
          <a:lstStyle>
            <a:lvl1pPr algn="l">
              <a:defRPr sz="900">
                <a:solidFill>
                  <a:schemeClr val="bg1">
                    <a:lumMod val="75000"/>
                  </a:schemeClr>
                </a:solidFill>
              </a:defRPr>
            </a:lvl1pPr>
          </a:lstStyle>
          <a:p>
            <a:r>
              <a:rPr lang="en-US"/>
              <a:t>Copyright © 2024 Veritas Technologies LLC  |  CONFIDENTIAL </a:t>
            </a:r>
            <a:endParaRPr lang="en-US" dirty="0"/>
          </a:p>
        </p:txBody>
      </p:sp>
      <p:sp>
        <p:nvSpPr>
          <p:cNvPr id="6" name="Slide Number Placeholder 5">
            <a:extLst>
              <a:ext uri="{FF2B5EF4-FFF2-40B4-BE49-F238E27FC236}">
                <a16:creationId xmlns:a16="http://schemas.microsoft.com/office/drawing/2014/main" id="{5D213FE6-4650-1349-ADB3-8360764E15B1}"/>
              </a:ext>
            </a:extLst>
          </p:cNvPr>
          <p:cNvSpPr>
            <a:spLocks noGrp="1"/>
          </p:cNvSpPr>
          <p:nvPr>
            <p:ph type="sldNum" sz="quarter" idx="4"/>
          </p:nvPr>
        </p:nvSpPr>
        <p:spPr>
          <a:xfrm>
            <a:off x="300789" y="6426189"/>
            <a:ext cx="207926" cy="288777"/>
          </a:xfrm>
          <a:prstGeom prst="rect">
            <a:avLst/>
          </a:prstGeom>
        </p:spPr>
        <p:txBody>
          <a:bodyPr vert="horz" lIns="0" tIns="0" rIns="0" bIns="0" rtlCol="0" anchor="ctr"/>
          <a:lstStyle>
            <a:lvl1pPr algn="l">
              <a:defRPr sz="900" b="1">
                <a:solidFill>
                  <a:schemeClr val="bg1">
                    <a:lumMod val="75000"/>
                  </a:schemeClr>
                </a:solidFill>
              </a:defRPr>
            </a:lvl1pPr>
          </a:lstStyle>
          <a:p>
            <a:fld id="{8A39E1BE-BEA9-3141-B1D0-D0662867DFF2}" type="slidenum">
              <a:rPr lang="en-US" smtClean="0"/>
              <a:pPr/>
              <a:t>‹#›</a:t>
            </a:fld>
            <a:endParaRPr lang="en-US" dirty="0"/>
          </a:p>
        </p:txBody>
      </p:sp>
    </p:spTree>
    <p:extLst>
      <p:ext uri="{BB962C8B-B14F-4D97-AF65-F5344CB8AC3E}">
        <p14:creationId xmlns:p14="http://schemas.microsoft.com/office/powerpoint/2010/main" val="817890846"/>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0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1pPr>
      <a:lvl2pPr marL="708660" indent="-342900" algn="l" defTabSz="914400" rtl="0" eaLnBrk="1" latinLnBrk="0" hangingPunct="1">
        <a:lnSpc>
          <a:spcPct val="90000"/>
        </a:lnSpc>
        <a:spcBef>
          <a:spcPts val="500"/>
        </a:spcBef>
        <a:buClr>
          <a:srgbClr val="B3B3B4"/>
        </a:buClr>
        <a:buSzPct val="80000"/>
        <a:buFont typeface="Wingdings" pitchFamily="2" charset="2"/>
        <a:buChar char="§"/>
        <a:defRPr lang="en-US" sz="2000" kern="1200" dirty="0" smtClean="0">
          <a:solidFill>
            <a:schemeClr val="tx1"/>
          </a:solidFill>
          <a:latin typeface="+mn-lt"/>
          <a:ea typeface="+mn-ea"/>
          <a:cs typeface="+mn-cs"/>
        </a:defRPr>
      </a:lvl2pPr>
      <a:lvl3pPr marL="1017270" indent="-285750" algn="l" defTabSz="914400" rtl="0" eaLnBrk="1" latinLnBrk="0" hangingPunct="1">
        <a:lnSpc>
          <a:spcPct val="90000"/>
        </a:lnSpc>
        <a:spcBef>
          <a:spcPts val="500"/>
        </a:spcBef>
        <a:buClr>
          <a:srgbClr val="B3B3B4"/>
        </a:buClr>
        <a:buSzPct val="100000"/>
        <a:buFont typeface="Arial" panose="020B0604020202020204" pitchFamily="34" charset="0"/>
        <a:buChar char="•"/>
        <a:defRPr lang="en-US" sz="1800" kern="1200" dirty="0" smtClean="0">
          <a:solidFill>
            <a:schemeClr val="tx1"/>
          </a:solidFill>
          <a:latin typeface="+mn-lt"/>
          <a:ea typeface="+mn-ea"/>
          <a:cs typeface="+mn-cs"/>
        </a:defRPr>
      </a:lvl3pPr>
      <a:lvl4pPr marL="1383030" indent="-285750" algn="l" defTabSz="914400" rtl="0" eaLnBrk="1" latinLnBrk="0" hangingPunct="1">
        <a:lnSpc>
          <a:spcPct val="90000"/>
        </a:lnSpc>
        <a:spcBef>
          <a:spcPts val="500"/>
        </a:spcBef>
        <a:buClr>
          <a:srgbClr val="B3B3B4"/>
        </a:buClr>
        <a:buFont typeface="Arial" panose="020B0604020202020204" pitchFamily="34" charset="0"/>
        <a:buChar char="•"/>
        <a:defRPr lang="en-US" sz="1600" kern="1200" dirty="0" smtClean="0">
          <a:solidFill>
            <a:schemeClr val="tx1"/>
          </a:solidFill>
          <a:latin typeface="+mn-lt"/>
          <a:ea typeface="+mn-ea"/>
          <a:cs typeface="+mn-cs"/>
        </a:defRPr>
      </a:lvl4pPr>
      <a:lvl5pPr marL="1748790" indent="-285750" algn="l" defTabSz="914400" rtl="0" eaLnBrk="1" latinLnBrk="0" hangingPunct="1">
        <a:lnSpc>
          <a:spcPct val="90000"/>
        </a:lnSpc>
        <a:spcBef>
          <a:spcPts val="500"/>
        </a:spcBef>
        <a:buClr>
          <a:srgbClr val="B3B3B4"/>
        </a:buClr>
        <a:buFont typeface="Arial" panose="020B0604020202020204" pitchFamily="34" charset="0"/>
        <a:buChar char="•"/>
        <a:defRPr lang="en-US" sz="16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5.png"/><Relationship Id="rId1" Type="http://schemas.openxmlformats.org/officeDocument/2006/relationships/slideLayout" Target="../slideLayouts/slideLayout9.xml"/><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55.png"/><Relationship Id="rId5" Type="http://schemas.openxmlformats.org/officeDocument/2006/relationships/image" Target="../media/image59.emf"/><Relationship Id="rId4" Type="http://schemas.openxmlformats.org/officeDocument/2006/relationships/image" Target="../media/image58.png"/></Relationships>
</file>

<file path=ppt/slides/_rels/slide12.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59.emf"/><Relationship Id="rId5" Type="http://schemas.openxmlformats.org/officeDocument/2006/relationships/image" Target="../media/image62.png"/><Relationship Id="rId4" Type="http://schemas.openxmlformats.org/officeDocument/2006/relationships/image" Target="../media/image61.png"/></Relationships>
</file>

<file path=ppt/slides/_rels/slide13.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59.emf"/><Relationship Id="rId5" Type="http://schemas.openxmlformats.org/officeDocument/2006/relationships/image" Target="../media/image65.png"/><Relationship Id="rId4" Type="http://schemas.openxmlformats.org/officeDocument/2006/relationships/image" Target="../media/image64.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8.png"/><Relationship Id="rId1" Type="http://schemas.openxmlformats.org/officeDocument/2006/relationships/slideLayout" Target="../slideLayouts/slideLayout9.xml"/><Relationship Id="rId4" Type="http://schemas.openxmlformats.org/officeDocument/2006/relationships/image" Target="../media/image24.svg"/></Relationships>
</file>

<file path=ppt/slides/_rels/slide1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38.png"/><Relationship Id="rId4" Type="http://schemas.openxmlformats.org/officeDocument/2006/relationships/image" Target="../media/image43.emf"/></Relationships>
</file>

<file path=ppt/slides/_rels/slide1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38.png"/><Relationship Id="rId4" Type="http://schemas.openxmlformats.org/officeDocument/2006/relationships/image" Target="../media/image43.emf"/></Relationships>
</file>

<file path=ppt/slides/_rels/slide17.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68.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6.png"/><Relationship Id="rId1" Type="http://schemas.openxmlformats.org/officeDocument/2006/relationships/slideLayout" Target="../slideLayouts/slideLayout9.xml"/><Relationship Id="rId4" Type="http://schemas.openxmlformats.org/officeDocument/2006/relationships/image" Target="../media/image24.svg"/></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56.png"/><Relationship Id="rId4" Type="http://schemas.openxmlformats.org/officeDocument/2006/relationships/image" Target="../media/image70.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56.png"/><Relationship Id="rId4" Type="http://schemas.openxmlformats.org/officeDocument/2006/relationships/image" Target="../media/image70.emf"/></Relationships>
</file>

<file path=ppt/slides/_rels/slide21.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emf"/><Relationship Id="rId7" Type="http://schemas.openxmlformats.org/officeDocument/2006/relationships/image" Target="../media/image74.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2.png"/><Relationship Id="rId7" Type="http://schemas.openxmlformats.org/officeDocument/2006/relationships/image" Target="../media/image83.sv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82.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73.svg"/><Relationship Id="rId9" Type="http://schemas.openxmlformats.org/officeDocument/2006/relationships/image" Target="../media/image85.svg"/></Relationships>
</file>

<file path=ppt/slides/_rels/slide25.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png"/><Relationship Id="rId18" Type="http://schemas.openxmlformats.org/officeDocument/2006/relationships/image" Target="../media/image102.png"/><Relationship Id="rId3" Type="http://schemas.openxmlformats.org/officeDocument/2006/relationships/image" Target="../media/image87.png"/><Relationship Id="rId21" Type="http://schemas.openxmlformats.org/officeDocument/2006/relationships/image" Target="../media/image105.png"/><Relationship Id="rId7" Type="http://schemas.openxmlformats.org/officeDocument/2006/relationships/image" Target="../media/image91.png"/><Relationship Id="rId12" Type="http://schemas.openxmlformats.org/officeDocument/2006/relationships/image" Target="../media/image96.png"/><Relationship Id="rId17" Type="http://schemas.openxmlformats.org/officeDocument/2006/relationships/image" Target="../media/image101.png"/><Relationship Id="rId2" Type="http://schemas.openxmlformats.org/officeDocument/2006/relationships/notesSlide" Target="../notesSlides/notesSlide19.xml"/><Relationship Id="rId16" Type="http://schemas.openxmlformats.org/officeDocument/2006/relationships/image" Target="../media/image100.png"/><Relationship Id="rId20" Type="http://schemas.openxmlformats.org/officeDocument/2006/relationships/image" Target="../media/image104.png"/><Relationship Id="rId1" Type="http://schemas.openxmlformats.org/officeDocument/2006/relationships/slideLayout" Target="../slideLayouts/slideLayout29.xml"/><Relationship Id="rId6" Type="http://schemas.openxmlformats.org/officeDocument/2006/relationships/image" Target="../media/image90.jpeg"/><Relationship Id="rId11" Type="http://schemas.openxmlformats.org/officeDocument/2006/relationships/image" Target="../media/image95.png"/><Relationship Id="rId24" Type="http://schemas.openxmlformats.org/officeDocument/2006/relationships/image" Target="../media/image76.png"/><Relationship Id="rId5" Type="http://schemas.openxmlformats.org/officeDocument/2006/relationships/image" Target="../media/image89.png"/><Relationship Id="rId15" Type="http://schemas.openxmlformats.org/officeDocument/2006/relationships/image" Target="../media/image99.png"/><Relationship Id="rId23" Type="http://schemas.openxmlformats.org/officeDocument/2006/relationships/image" Target="../media/image106.png"/><Relationship Id="rId10" Type="http://schemas.openxmlformats.org/officeDocument/2006/relationships/image" Target="../media/image94.png"/><Relationship Id="rId19" Type="http://schemas.openxmlformats.org/officeDocument/2006/relationships/image" Target="../media/image103.png"/><Relationship Id="rId4" Type="http://schemas.openxmlformats.org/officeDocument/2006/relationships/image" Target="../media/image88.png"/><Relationship Id="rId9" Type="http://schemas.openxmlformats.org/officeDocument/2006/relationships/image" Target="../media/image93.png"/><Relationship Id="rId14" Type="http://schemas.openxmlformats.org/officeDocument/2006/relationships/image" Target="../media/image98.png"/><Relationship Id="rId22" Type="http://schemas.openxmlformats.org/officeDocument/2006/relationships/image" Target="../media/image79.png"/></Relationships>
</file>

<file path=ppt/slides/_rels/slide2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6.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2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0.xml"/><Relationship Id="rId1" Type="http://schemas.openxmlformats.org/officeDocument/2006/relationships/slideLayout" Target="../slideLayouts/slideLayout27.xml"/><Relationship Id="rId5" Type="http://schemas.openxmlformats.org/officeDocument/2006/relationships/image" Target="../media/image114.png"/><Relationship Id="rId4" Type="http://schemas.openxmlformats.org/officeDocument/2006/relationships/image" Target="../media/image113.png"/></Relationships>
</file>

<file path=ppt/slides/_rels/slide28.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29.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26.emf"/><Relationship Id="rId18" Type="http://schemas.openxmlformats.org/officeDocument/2006/relationships/image" Target="../media/image131.png"/><Relationship Id="rId3" Type="http://schemas.openxmlformats.org/officeDocument/2006/relationships/diagramLayout" Target="../diagrams/layout1.xml"/><Relationship Id="rId7" Type="http://schemas.openxmlformats.org/officeDocument/2006/relationships/image" Target="../media/image120.png"/><Relationship Id="rId12" Type="http://schemas.openxmlformats.org/officeDocument/2006/relationships/image" Target="../media/image125.png"/><Relationship Id="rId17" Type="http://schemas.openxmlformats.org/officeDocument/2006/relationships/image" Target="../media/image130.png"/><Relationship Id="rId2" Type="http://schemas.openxmlformats.org/officeDocument/2006/relationships/diagramData" Target="../diagrams/data1.xml"/><Relationship Id="rId16" Type="http://schemas.openxmlformats.org/officeDocument/2006/relationships/image" Target="../media/image129.png"/><Relationship Id="rId1" Type="http://schemas.openxmlformats.org/officeDocument/2006/relationships/slideLayout" Target="../slideLayouts/slideLayout11.xml"/><Relationship Id="rId6" Type="http://schemas.microsoft.com/office/2007/relationships/diagramDrawing" Target="../diagrams/drawing1.xml"/><Relationship Id="rId11" Type="http://schemas.openxmlformats.org/officeDocument/2006/relationships/image" Target="../media/image124.png"/><Relationship Id="rId5" Type="http://schemas.openxmlformats.org/officeDocument/2006/relationships/diagramColors" Target="../diagrams/colors1.xml"/><Relationship Id="rId15" Type="http://schemas.openxmlformats.org/officeDocument/2006/relationships/image" Target="../media/image128.png"/><Relationship Id="rId10" Type="http://schemas.openxmlformats.org/officeDocument/2006/relationships/image" Target="../media/image123.svg"/><Relationship Id="rId19" Type="http://schemas.openxmlformats.org/officeDocument/2006/relationships/image" Target="../media/image132.png"/><Relationship Id="rId4" Type="http://schemas.openxmlformats.org/officeDocument/2006/relationships/diagramQuickStyle" Target="../diagrams/quickStyle1.xml"/><Relationship Id="rId9" Type="http://schemas.openxmlformats.org/officeDocument/2006/relationships/image" Target="../media/image122.png"/><Relationship Id="rId14" Type="http://schemas.openxmlformats.org/officeDocument/2006/relationships/image" Target="../media/image127.png"/></Relationships>
</file>

<file path=ppt/slides/_rels/slide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8" Type="http://schemas.openxmlformats.org/officeDocument/2006/relationships/image" Target="../media/image138.svg"/><Relationship Id="rId13" Type="http://schemas.openxmlformats.org/officeDocument/2006/relationships/image" Target="../media/image143.png"/><Relationship Id="rId18" Type="http://schemas.openxmlformats.org/officeDocument/2006/relationships/image" Target="../media/image148.svg"/><Relationship Id="rId3" Type="http://schemas.openxmlformats.org/officeDocument/2006/relationships/image" Target="../media/image133.png"/><Relationship Id="rId7" Type="http://schemas.openxmlformats.org/officeDocument/2006/relationships/image" Target="../media/image137.png"/><Relationship Id="rId12" Type="http://schemas.openxmlformats.org/officeDocument/2006/relationships/image" Target="../media/image142.svg"/><Relationship Id="rId17" Type="http://schemas.openxmlformats.org/officeDocument/2006/relationships/image" Target="../media/image147.png"/><Relationship Id="rId2" Type="http://schemas.openxmlformats.org/officeDocument/2006/relationships/notesSlide" Target="../notesSlides/notesSlide22.xml"/><Relationship Id="rId16" Type="http://schemas.openxmlformats.org/officeDocument/2006/relationships/image" Target="../media/image146.svg"/><Relationship Id="rId1" Type="http://schemas.openxmlformats.org/officeDocument/2006/relationships/slideLayout" Target="../slideLayouts/slideLayout11.xml"/><Relationship Id="rId6" Type="http://schemas.openxmlformats.org/officeDocument/2006/relationships/image" Target="../media/image136.svg"/><Relationship Id="rId11" Type="http://schemas.openxmlformats.org/officeDocument/2006/relationships/image" Target="../media/image141.png"/><Relationship Id="rId5" Type="http://schemas.openxmlformats.org/officeDocument/2006/relationships/image" Target="../media/image135.png"/><Relationship Id="rId15" Type="http://schemas.openxmlformats.org/officeDocument/2006/relationships/image" Target="../media/image145.png"/><Relationship Id="rId10" Type="http://schemas.openxmlformats.org/officeDocument/2006/relationships/image" Target="../media/image140.svg"/><Relationship Id="rId19" Type="http://schemas.openxmlformats.org/officeDocument/2006/relationships/chart" Target="../charts/chart2.xml"/><Relationship Id="rId4" Type="http://schemas.openxmlformats.org/officeDocument/2006/relationships/image" Target="../media/image134.svg"/><Relationship Id="rId9" Type="http://schemas.openxmlformats.org/officeDocument/2006/relationships/image" Target="../media/image139.png"/><Relationship Id="rId14" Type="http://schemas.openxmlformats.org/officeDocument/2006/relationships/image" Target="../media/image144.svg"/></Relationships>
</file>

<file path=ppt/slides/_rels/slide3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51.png"/><Relationship Id="rId7" Type="http://schemas.openxmlformats.org/officeDocument/2006/relationships/image" Target="../media/image155.emf"/><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154.emf"/><Relationship Id="rId5" Type="http://schemas.openxmlformats.org/officeDocument/2006/relationships/image" Target="../media/image153.emf"/><Relationship Id="rId10" Type="http://schemas.openxmlformats.org/officeDocument/2006/relationships/image" Target="../media/image86.png"/><Relationship Id="rId4" Type="http://schemas.openxmlformats.org/officeDocument/2006/relationships/image" Target="../media/image152.svg"/><Relationship Id="rId9" Type="http://schemas.openxmlformats.org/officeDocument/2006/relationships/image" Target="../media/image15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149.png"/><Relationship Id="rId2" Type="http://schemas.openxmlformats.org/officeDocument/2006/relationships/slideLayout" Target="../slideLayouts/slideLayout28.xml"/><Relationship Id="rId1" Type="http://schemas.openxmlformats.org/officeDocument/2006/relationships/tags" Target="../tags/tag1.xml"/><Relationship Id="rId6" Type="http://schemas.openxmlformats.org/officeDocument/2006/relationships/image" Target="../media/image159.png"/><Relationship Id="rId5" Type="http://schemas.openxmlformats.org/officeDocument/2006/relationships/image" Target="../media/image158.emf"/><Relationship Id="rId4" Type="http://schemas.openxmlformats.org/officeDocument/2006/relationships/oleObject" Target="../embeddings/oleObject1.bin"/></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60.png"/><Relationship Id="rId2" Type="http://schemas.openxmlformats.org/officeDocument/2006/relationships/slideLayout" Target="../slideLayouts/slideLayout28.xml"/><Relationship Id="rId1" Type="http://schemas.openxmlformats.org/officeDocument/2006/relationships/tags" Target="../tags/tag2.xml"/><Relationship Id="rId6" Type="http://schemas.openxmlformats.org/officeDocument/2006/relationships/image" Target="../media/image159.png"/><Relationship Id="rId5" Type="http://schemas.openxmlformats.org/officeDocument/2006/relationships/image" Target="../media/image158.emf"/><Relationship Id="rId4" Type="http://schemas.openxmlformats.org/officeDocument/2006/relationships/oleObject" Target="../embeddings/oleObject2.bin"/></Relationships>
</file>

<file path=ppt/slides/_rels/slide3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6.emf"/><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_rels/slide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43.emf"/><Relationship Id="rId10" Type="http://schemas.openxmlformats.org/officeDocument/2006/relationships/image" Target="../media/image47.png"/><Relationship Id="rId4" Type="http://schemas.openxmlformats.org/officeDocument/2006/relationships/image" Target="../media/image42.png"/><Relationship Id="rId9" Type="http://schemas.openxmlformats.org/officeDocument/2006/relationships/image" Target="../media/image46.png"/></Relationships>
</file>

<file path=ppt/slides/_rels/slide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49.png"/></Relationships>
</file>

<file path=ppt/slides/_rels/slide8.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44.png"/><Relationship Id="rId4" Type="http://schemas.openxmlformats.org/officeDocument/2006/relationships/image" Target="../media/image51.png"/><Relationship Id="rId9" Type="http://schemas.openxmlformats.org/officeDocument/2006/relationships/image" Target="../media/image54.png"/></Relationships>
</file>

<file path=ppt/slides/_rels/slide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56.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F063F4-D83F-3F69-CA4A-BC6C00496920}"/>
              </a:ext>
            </a:extLst>
          </p:cNvPr>
          <p:cNvSpPr>
            <a:spLocks noGrp="1"/>
          </p:cNvSpPr>
          <p:nvPr>
            <p:ph type="body" sz="quarter" idx="10"/>
          </p:nvPr>
        </p:nvSpPr>
        <p:spPr>
          <a:xfrm>
            <a:off x="832105" y="525214"/>
            <a:ext cx="4230783" cy="2935224"/>
          </a:xfrm>
        </p:spPr>
        <p:txBody>
          <a:bodyPr/>
          <a:lstStyle/>
          <a:p>
            <a:r>
              <a:rPr lang="en-US" sz="4300" dirty="0"/>
              <a:t>Cyber Resilience Innovation</a:t>
            </a:r>
          </a:p>
        </p:txBody>
      </p:sp>
      <p:sp>
        <p:nvSpPr>
          <p:cNvPr id="6" name="Text Placeholder 5">
            <a:extLst>
              <a:ext uri="{FF2B5EF4-FFF2-40B4-BE49-F238E27FC236}">
                <a16:creationId xmlns:a16="http://schemas.microsoft.com/office/drawing/2014/main" id="{74214ACC-9E54-652D-E952-AC321FA72BEB}"/>
              </a:ext>
            </a:extLst>
          </p:cNvPr>
          <p:cNvSpPr>
            <a:spLocks noGrp="1"/>
          </p:cNvSpPr>
          <p:nvPr>
            <p:ph type="body" sz="quarter" idx="11"/>
          </p:nvPr>
        </p:nvSpPr>
        <p:spPr/>
        <p:txBody>
          <a:bodyPr/>
          <a:lstStyle/>
          <a:p>
            <a:r>
              <a:rPr lang="en-US" dirty="0"/>
              <a:t>Mihai Ghita</a:t>
            </a:r>
          </a:p>
          <a:p>
            <a:r>
              <a:rPr lang="en-US" dirty="0"/>
              <a:t>Veritas Technologies</a:t>
            </a:r>
          </a:p>
        </p:txBody>
      </p:sp>
    </p:spTree>
    <p:extLst>
      <p:ext uri="{BB962C8B-B14F-4D97-AF65-F5344CB8AC3E}">
        <p14:creationId xmlns:p14="http://schemas.microsoft.com/office/powerpoint/2010/main" val="573031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Graphic 17">
            <a:extLst>
              <a:ext uri="{FF2B5EF4-FFF2-40B4-BE49-F238E27FC236}">
                <a16:creationId xmlns:a16="http://schemas.microsoft.com/office/drawing/2014/main" id="{BEF0490D-0097-C1BE-5133-698F0CC31C1E}"/>
              </a:ext>
            </a:extLst>
          </p:cNvPr>
          <p:cNvSpPr/>
          <p:nvPr/>
        </p:nvSpPr>
        <p:spPr>
          <a:xfrm>
            <a:off x="0" y="1127725"/>
            <a:ext cx="7008883" cy="4230372"/>
          </a:xfrm>
          <a:custGeom>
            <a:avLst/>
            <a:gdLst>
              <a:gd name="connsiteX0" fmla="*/ 6996287 w 7008883"/>
              <a:gd name="connsiteY0" fmla="*/ 3970052 h 4230372"/>
              <a:gd name="connsiteX1" fmla="*/ 5797143 w 7008883"/>
              <a:gd name="connsiteY1" fmla="*/ 260320 h 4230372"/>
              <a:gd name="connsiteX2" fmla="*/ 5439356 w 7008883"/>
              <a:gd name="connsiteY2" fmla="*/ 0 h 4230372"/>
              <a:gd name="connsiteX3" fmla="*/ 0 w 7008883"/>
              <a:gd name="connsiteY3" fmla="*/ 0 h 4230372"/>
              <a:gd name="connsiteX4" fmla="*/ 0 w 7008883"/>
              <a:gd name="connsiteY4" fmla="*/ 4230372 h 4230372"/>
              <a:gd name="connsiteX5" fmla="*/ 6806796 w 7008883"/>
              <a:gd name="connsiteY5" fmla="*/ 4230372 h 4230372"/>
              <a:gd name="connsiteX6" fmla="*/ 6996287 w 7008883"/>
              <a:gd name="connsiteY6" fmla="*/ 3970052 h 423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8883" h="4230372">
                <a:moveTo>
                  <a:pt x="6996287" y="3970052"/>
                </a:moveTo>
                <a:lnTo>
                  <a:pt x="5797143" y="260320"/>
                </a:lnTo>
                <a:cubicBezTo>
                  <a:pt x="5750854" y="117146"/>
                  <a:pt x="5589854" y="0"/>
                  <a:pt x="5439356" y="0"/>
                </a:cubicBezTo>
                <a:lnTo>
                  <a:pt x="0" y="0"/>
                </a:lnTo>
                <a:lnTo>
                  <a:pt x="0" y="4230372"/>
                </a:lnTo>
                <a:lnTo>
                  <a:pt x="6806796" y="4230372"/>
                </a:lnTo>
                <a:cubicBezTo>
                  <a:pt x="6957294" y="4230372"/>
                  <a:pt x="7042564" y="4113226"/>
                  <a:pt x="6996287" y="3970052"/>
                </a:cubicBezTo>
                <a:close/>
              </a:path>
            </a:pathLst>
          </a:custGeom>
          <a:gradFill>
            <a:gsLst>
              <a:gs pos="0">
                <a:schemeClr val="accent2"/>
              </a:gs>
              <a:gs pos="100000">
                <a:schemeClr val="accent1"/>
              </a:gs>
            </a:gsLst>
            <a:lin ang="1800000" scaled="0"/>
          </a:gradFill>
          <a:ln w="12660" cap="flat">
            <a:noFill/>
            <a:prstDash val="solid"/>
            <a:miter/>
          </a:ln>
        </p:spPr>
        <p:txBody>
          <a:bodyPr rtlCol="0" anchor="ctr"/>
          <a:lstStyle/>
          <a:p>
            <a:endParaRPr lang="en-US"/>
          </a:p>
        </p:txBody>
      </p:sp>
      <p:pic>
        <p:nvPicPr>
          <p:cNvPr id="6" name="Picture 5" descr="A white line on a black background&#10;&#10;Description automatically generated">
            <a:extLst>
              <a:ext uri="{FF2B5EF4-FFF2-40B4-BE49-F238E27FC236}">
                <a16:creationId xmlns:a16="http://schemas.microsoft.com/office/drawing/2014/main" id="{78ECCF87-B412-0946-D86E-2D131BAE9CA4}"/>
              </a:ext>
            </a:extLst>
          </p:cNvPr>
          <p:cNvPicPr>
            <a:picLocks noChangeAspect="1"/>
          </p:cNvPicPr>
          <p:nvPr/>
        </p:nvPicPr>
        <p:blipFill>
          <a:blip r:embed="rId2"/>
          <a:stretch>
            <a:fillRect/>
          </a:stretch>
        </p:blipFill>
        <p:spPr>
          <a:xfrm>
            <a:off x="910283" y="1289174"/>
            <a:ext cx="3282696" cy="3282696"/>
          </a:xfrm>
          <a:prstGeom prst="rect">
            <a:avLst/>
          </a:prstGeom>
        </p:spPr>
      </p:pic>
      <p:sp>
        <p:nvSpPr>
          <p:cNvPr id="3" name="Footer Placeholder 2">
            <a:extLst>
              <a:ext uri="{FF2B5EF4-FFF2-40B4-BE49-F238E27FC236}">
                <a16:creationId xmlns:a16="http://schemas.microsoft.com/office/drawing/2014/main" id="{15A37E24-68F5-043A-B3C7-7822D26A0372}"/>
              </a:ext>
            </a:extLst>
          </p:cNvPr>
          <p:cNvSpPr>
            <a:spLocks noGrp="1"/>
          </p:cNvSpPr>
          <p:nvPr>
            <p:ph type="ftr" sz="quarter" idx="11"/>
          </p:nvPr>
        </p:nvSpPr>
        <p:spPr/>
        <p:txBody>
          <a:bodyPr/>
          <a:lstStyle/>
          <a:p>
            <a:r>
              <a:rPr lang="en-US" dirty="0"/>
              <a:t>Copyright © 2024 Veritas Technologies LLC  |  CONFIDENTIAL </a:t>
            </a:r>
          </a:p>
        </p:txBody>
      </p:sp>
      <p:sp>
        <p:nvSpPr>
          <p:cNvPr id="2" name="Slide Number Placeholder 1">
            <a:extLst>
              <a:ext uri="{FF2B5EF4-FFF2-40B4-BE49-F238E27FC236}">
                <a16:creationId xmlns:a16="http://schemas.microsoft.com/office/drawing/2014/main" id="{742BF7AA-1A84-7D4F-667C-6F02C98F6F20}"/>
              </a:ext>
            </a:extLst>
          </p:cNvPr>
          <p:cNvSpPr>
            <a:spLocks noGrp="1"/>
          </p:cNvSpPr>
          <p:nvPr>
            <p:ph type="sldNum" sz="quarter" idx="12"/>
          </p:nvPr>
        </p:nvSpPr>
        <p:spPr/>
        <p:txBody>
          <a:bodyPr/>
          <a:lstStyle/>
          <a:p>
            <a:fld id="{8A39E1BE-BEA9-3141-B1D0-D0662867DFF2}" type="slidenum">
              <a:rPr lang="en-US" smtClean="0"/>
              <a:pPr/>
              <a:t>10</a:t>
            </a:fld>
            <a:endParaRPr lang="en-US"/>
          </a:p>
        </p:txBody>
      </p:sp>
      <p:sp>
        <p:nvSpPr>
          <p:cNvPr id="7" name="TextBox 6">
            <a:extLst>
              <a:ext uri="{FF2B5EF4-FFF2-40B4-BE49-F238E27FC236}">
                <a16:creationId xmlns:a16="http://schemas.microsoft.com/office/drawing/2014/main" id="{10354A27-9524-20E0-5372-06A76C4B1C6E}"/>
              </a:ext>
            </a:extLst>
          </p:cNvPr>
          <p:cNvSpPr txBox="1"/>
          <p:nvPr/>
        </p:nvSpPr>
        <p:spPr>
          <a:xfrm>
            <a:off x="457200" y="3779703"/>
            <a:ext cx="4188941" cy="95032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
                <a:srgbClr val="AB2328"/>
              </a:buClr>
              <a:buSzTx/>
              <a:buFontTx/>
              <a:buNone/>
              <a:tabLst/>
              <a:defRPr/>
            </a:pPr>
            <a:r>
              <a:rPr kumimoji="0" lang="en-US" sz="3600" b="0" i="0" u="none" strike="noStrike" kern="1200" cap="none" spc="0" normalizeH="0" baseline="0" noProof="0" dirty="0">
                <a:ln>
                  <a:noFill/>
                </a:ln>
                <a:solidFill>
                  <a:srgbClr val="FFFFFF"/>
                </a:solidFill>
                <a:effectLst/>
                <a:uLnTx/>
                <a:uFillTx/>
                <a:latin typeface="Arial" panose="020B0604020202020204"/>
                <a:ea typeface="+mn-ea"/>
                <a:cs typeface="+mn-cs"/>
              </a:rPr>
              <a:t>Simpler</a:t>
            </a:r>
          </a:p>
        </p:txBody>
      </p:sp>
      <p:sp>
        <p:nvSpPr>
          <p:cNvPr id="20" name="Graphic 17">
            <a:extLst>
              <a:ext uri="{FF2B5EF4-FFF2-40B4-BE49-F238E27FC236}">
                <a16:creationId xmlns:a16="http://schemas.microsoft.com/office/drawing/2014/main" id="{2758448C-208F-52D0-C0CB-E196C74C45CE}"/>
              </a:ext>
            </a:extLst>
          </p:cNvPr>
          <p:cNvSpPr/>
          <p:nvPr/>
        </p:nvSpPr>
        <p:spPr>
          <a:xfrm flipH="1" flipV="1">
            <a:off x="5183117" y="1499903"/>
            <a:ext cx="7008883" cy="4230372"/>
          </a:xfrm>
          <a:custGeom>
            <a:avLst/>
            <a:gdLst>
              <a:gd name="connsiteX0" fmla="*/ 6996287 w 7008883"/>
              <a:gd name="connsiteY0" fmla="*/ 3970052 h 4230372"/>
              <a:gd name="connsiteX1" fmla="*/ 5797143 w 7008883"/>
              <a:gd name="connsiteY1" fmla="*/ 260320 h 4230372"/>
              <a:gd name="connsiteX2" fmla="*/ 5439356 w 7008883"/>
              <a:gd name="connsiteY2" fmla="*/ 0 h 4230372"/>
              <a:gd name="connsiteX3" fmla="*/ 0 w 7008883"/>
              <a:gd name="connsiteY3" fmla="*/ 0 h 4230372"/>
              <a:gd name="connsiteX4" fmla="*/ 0 w 7008883"/>
              <a:gd name="connsiteY4" fmla="*/ 4230372 h 4230372"/>
              <a:gd name="connsiteX5" fmla="*/ 6806796 w 7008883"/>
              <a:gd name="connsiteY5" fmla="*/ 4230372 h 4230372"/>
              <a:gd name="connsiteX6" fmla="*/ 6996287 w 7008883"/>
              <a:gd name="connsiteY6" fmla="*/ 3970052 h 423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8883" h="4230372">
                <a:moveTo>
                  <a:pt x="6996287" y="3970052"/>
                </a:moveTo>
                <a:lnTo>
                  <a:pt x="5797143" y="260320"/>
                </a:lnTo>
                <a:cubicBezTo>
                  <a:pt x="5750854" y="117146"/>
                  <a:pt x="5589854" y="0"/>
                  <a:pt x="5439356" y="0"/>
                </a:cubicBezTo>
                <a:lnTo>
                  <a:pt x="0" y="0"/>
                </a:lnTo>
                <a:lnTo>
                  <a:pt x="0" y="4230372"/>
                </a:lnTo>
                <a:lnTo>
                  <a:pt x="6806796" y="4230372"/>
                </a:lnTo>
                <a:cubicBezTo>
                  <a:pt x="6957294" y="4230372"/>
                  <a:pt x="7042564" y="4113226"/>
                  <a:pt x="6996287" y="3970052"/>
                </a:cubicBezTo>
                <a:close/>
              </a:path>
            </a:pathLst>
          </a:custGeom>
          <a:solidFill>
            <a:schemeClr val="bg1"/>
          </a:solidFill>
          <a:ln w="12660" cap="flat">
            <a:noFill/>
            <a:prstDash val="solid"/>
            <a:miter/>
          </a:ln>
          <a:effectLst>
            <a:outerShdw blurRad="317500" dist="63500" dir="5400000" algn="tl" rotWithShape="0">
              <a:schemeClr val="tx1">
                <a:alpha val="20000"/>
              </a:schemeClr>
            </a:outerShdw>
          </a:effectLst>
        </p:spPr>
        <p:txBody>
          <a:bodyPr rtlCol="0" anchor="ctr"/>
          <a:lstStyle/>
          <a:p>
            <a:endParaRPr lang="en-US"/>
          </a:p>
        </p:txBody>
      </p:sp>
      <p:pic>
        <p:nvPicPr>
          <p:cNvPr id="14" name="Graphic 13">
            <a:extLst>
              <a:ext uri="{FF2B5EF4-FFF2-40B4-BE49-F238E27FC236}">
                <a16:creationId xmlns:a16="http://schemas.microsoft.com/office/drawing/2014/main" id="{4627F196-8D63-90F1-2551-C8A28E2AFE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10101" y="2477058"/>
            <a:ext cx="4729151" cy="2276062"/>
          </a:xfrm>
          <a:prstGeom prst="rect">
            <a:avLst/>
          </a:prstGeom>
        </p:spPr>
      </p:pic>
    </p:spTree>
    <p:extLst>
      <p:ext uri="{BB962C8B-B14F-4D97-AF65-F5344CB8AC3E}">
        <p14:creationId xmlns:p14="http://schemas.microsoft.com/office/powerpoint/2010/main" val="1120910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Same Side Corner Rectangle 6">
            <a:extLst>
              <a:ext uri="{FF2B5EF4-FFF2-40B4-BE49-F238E27FC236}">
                <a16:creationId xmlns:a16="http://schemas.microsoft.com/office/drawing/2014/main" id="{3D1DDF9B-98A1-7F0C-BC89-AE47E4801FE8}"/>
              </a:ext>
            </a:extLst>
          </p:cNvPr>
          <p:cNvSpPr/>
          <p:nvPr/>
        </p:nvSpPr>
        <p:spPr bwMode="auto">
          <a:xfrm rot="16200000">
            <a:off x="4164520" y="-2055334"/>
            <a:ext cx="4402473" cy="11643516"/>
          </a:xfrm>
          <a:prstGeom prst="round2SameRect">
            <a:avLst>
              <a:gd name="adj1" fmla="val 3600"/>
              <a:gd name="adj2" fmla="val 0"/>
            </a:avLst>
          </a:prstGeom>
          <a:solidFill>
            <a:schemeClr val="tx2">
              <a:lumMod val="20000"/>
              <a:lumOff val="80000"/>
              <a:alpha val="35000"/>
            </a:schemeClr>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01C71177-1920-98A2-A04F-31EE13969B53}"/>
              </a:ext>
            </a:extLst>
          </p:cNvPr>
          <p:cNvSpPr>
            <a:spLocks noGrp="1"/>
          </p:cNvSpPr>
          <p:nvPr>
            <p:ph type="sldNum" sz="quarter" idx="4"/>
          </p:nvPr>
        </p:nvSpPr>
        <p:spPr/>
        <p:txBody>
          <a:bodyPr/>
          <a:lstStyle/>
          <a:p>
            <a:fld id="{8A39E1BE-BEA9-3141-B1D0-D0662867DFF2}" type="slidenum">
              <a:rPr lang="en-US" smtClean="0"/>
              <a:pPr/>
              <a:t>11</a:t>
            </a:fld>
            <a:endParaRPr lang="en-US"/>
          </a:p>
        </p:txBody>
      </p:sp>
      <p:sp>
        <p:nvSpPr>
          <p:cNvPr id="4" name="Title 3">
            <a:extLst>
              <a:ext uri="{FF2B5EF4-FFF2-40B4-BE49-F238E27FC236}">
                <a16:creationId xmlns:a16="http://schemas.microsoft.com/office/drawing/2014/main" id="{779A2256-41D9-FE3E-E678-82141A114CA7}"/>
              </a:ext>
            </a:extLst>
          </p:cNvPr>
          <p:cNvSpPr>
            <a:spLocks noGrp="1"/>
          </p:cNvSpPr>
          <p:nvPr>
            <p:ph type="title"/>
          </p:nvPr>
        </p:nvSpPr>
        <p:spPr/>
        <p:txBody>
          <a:bodyPr/>
          <a:lstStyle/>
          <a:p>
            <a:r>
              <a:rPr lang="en-US" dirty="0"/>
              <a:t>Veritas Alta View</a:t>
            </a:r>
          </a:p>
        </p:txBody>
      </p:sp>
      <p:sp>
        <p:nvSpPr>
          <p:cNvPr id="5" name="Text Placeholder 4">
            <a:extLst>
              <a:ext uri="{FF2B5EF4-FFF2-40B4-BE49-F238E27FC236}">
                <a16:creationId xmlns:a16="http://schemas.microsoft.com/office/drawing/2014/main" id="{51F9F90E-3FA6-F7BE-BC5E-70AA27C1DB63}"/>
              </a:ext>
            </a:extLst>
          </p:cNvPr>
          <p:cNvSpPr>
            <a:spLocks noGrp="1"/>
          </p:cNvSpPr>
          <p:nvPr>
            <p:ph type="body" sz="quarter" idx="12"/>
          </p:nvPr>
        </p:nvSpPr>
        <p:spPr/>
        <p:txBody>
          <a:bodyPr/>
          <a:lstStyle/>
          <a:p>
            <a:r>
              <a:rPr lang="en-US" dirty="0"/>
              <a:t>Modern, Intuitive, Unified Experience</a:t>
            </a:r>
          </a:p>
        </p:txBody>
      </p:sp>
      <p:sp>
        <p:nvSpPr>
          <p:cNvPr id="6" name="Footer Placeholder 5">
            <a:extLst>
              <a:ext uri="{FF2B5EF4-FFF2-40B4-BE49-F238E27FC236}">
                <a16:creationId xmlns:a16="http://schemas.microsoft.com/office/drawing/2014/main" id="{1A56BE9E-47E9-5212-F897-3795F980431B}"/>
              </a:ext>
            </a:extLst>
          </p:cNvPr>
          <p:cNvSpPr>
            <a:spLocks noGrp="1"/>
          </p:cNvSpPr>
          <p:nvPr>
            <p:ph type="ftr" sz="quarter" idx="3"/>
          </p:nvPr>
        </p:nvSpPr>
        <p:spPr/>
        <p:txBody>
          <a:bodyPr/>
          <a:lstStyle/>
          <a:p>
            <a:r>
              <a:rPr lang="en-US"/>
              <a:t>Copyright © 2024 Veritas Technologies LLC  |  CONFIDENTIAL </a:t>
            </a:r>
            <a:endParaRPr lang="en-US" dirty="0"/>
          </a:p>
        </p:txBody>
      </p:sp>
      <p:pic>
        <p:nvPicPr>
          <p:cNvPr id="9" name="Picture 8" descr="A screenshot of a computer&#10;&#10;Description automatically generated">
            <a:extLst>
              <a:ext uri="{FF2B5EF4-FFF2-40B4-BE49-F238E27FC236}">
                <a16:creationId xmlns:a16="http://schemas.microsoft.com/office/drawing/2014/main" id="{71B6E151-55FE-EEBB-F24D-2AEA8AEECB32}"/>
              </a:ext>
            </a:extLst>
          </p:cNvPr>
          <p:cNvPicPr>
            <a:picLocks noChangeAspect="1"/>
          </p:cNvPicPr>
          <p:nvPr/>
        </p:nvPicPr>
        <p:blipFill>
          <a:blip r:embed="rId3"/>
          <a:srcRect r="810"/>
          <a:stretch/>
        </p:blipFill>
        <p:spPr>
          <a:xfrm>
            <a:off x="5511205" y="1318187"/>
            <a:ext cx="6262264" cy="2937614"/>
          </a:xfrm>
          <a:prstGeom prst="rect">
            <a:avLst/>
          </a:prstGeom>
          <a:solidFill>
            <a:schemeClr val="bg1"/>
          </a:solidFill>
          <a:ln w="6350" cap="flat" cmpd="sng" algn="ctr">
            <a:solidFill>
              <a:schemeClr val="tx2">
                <a:lumMod val="60000"/>
                <a:lumOff val="40000"/>
              </a:schemeClr>
            </a:solidFill>
            <a:prstDash val="solid"/>
            <a:miter lim="800000"/>
            <a:headEnd type="none" w="med" len="med"/>
            <a:tailEnd type="none" w="med" len="med"/>
          </a:ln>
          <a:effectLst>
            <a:outerShdw blurRad="317500" dist="63500" dir="5400000" algn="ctr" rotWithShape="0">
              <a:schemeClr val="tx1">
                <a:alpha val="20000"/>
              </a:schemeClr>
            </a:outerShdw>
          </a:effectLst>
        </p:spPr>
      </p:pic>
      <p:sp>
        <p:nvSpPr>
          <p:cNvPr id="10" name="TextBox 9">
            <a:extLst>
              <a:ext uri="{FF2B5EF4-FFF2-40B4-BE49-F238E27FC236}">
                <a16:creationId xmlns:a16="http://schemas.microsoft.com/office/drawing/2014/main" id="{016D881E-D328-B61B-E077-C86BC14889A0}"/>
              </a:ext>
            </a:extLst>
          </p:cNvPr>
          <p:cNvSpPr txBox="1"/>
          <p:nvPr/>
        </p:nvSpPr>
        <p:spPr>
          <a:xfrm>
            <a:off x="862037" y="2157415"/>
            <a:ext cx="3963405" cy="769441"/>
          </a:xfrm>
          <a:prstGeom prst="rect">
            <a:avLst/>
          </a:prstGeom>
          <a:noFill/>
          <a:ln>
            <a:noFill/>
          </a:ln>
        </p:spPr>
        <p:txBody>
          <a:bodyPr wrap="square" lIns="0" tIns="118872" rIns="0" bIns="0" rtlCol="0" anchor="t">
            <a:spAutoFit/>
          </a:bodyPr>
          <a:lstStyle/>
          <a:p>
            <a:pPr marL="182880" marR="0" lvl="0" indent="-182880" algn="l" defTabSz="914400" rtl="0" eaLnBrk="1" fontAlgn="auto" latinLnBrk="0" hangingPunct="1">
              <a:lnSpc>
                <a:spcPct val="100000"/>
              </a:lnSpc>
              <a:spcAft>
                <a:spcPts val="600"/>
              </a:spcAft>
              <a:buClr>
                <a:schemeClr val="accent1"/>
              </a:buClr>
              <a:buSzTx/>
              <a:buFont typeface="Arial" panose="020B0604020202020204" pitchFamily="34" charset="0"/>
              <a:buChar char="•"/>
              <a:tabLst/>
              <a:defRPr/>
            </a:pPr>
            <a:r>
              <a:rPr lang="en-US" dirty="0">
                <a:latin typeface="Arial" panose="020B0604020202020204"/>
              </a:rPr>
              <a:t>Modernized, intuitive design</a:t>
            </a:r>
          </a:p>
          <a:p>
            <a:pPr marL="182880" marR="0" lvl="0" indent="-182880" algn="l" defTabSz="914400" rtl="0" eaLnBrk="1" fontAlgn="auto" latinLnBrk="0" hangingPunct="1">
              <a:lnSpc>
                <a:spcPct val="100000"/>
              </a:lnSpc>
              <a:spcAft>
                <a:spcPts val="600"/>
              </a:spcAft>
              <a:buClr>
                <a:schemeClr val="accent1"/>
              </a:buClr>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Arial" panose="020B0604020202020204"/>
                <a:ea typeface="+mn-ea"/>
                <a:cs typeface="+mn-cs"/>
              </a:rPr>
              <a:t>Enhanced reporting and analytics</a:t>
            </a:r>
            <a:endParaRPr lang="en-US" dirty="0">
              <a:latin typeface="Arial" panose="020B0604020202020204"/>
            </a:endParaRPr>
          </a:p>
        </p:txBody>
      </p:sp>
      <p:pic>
        <p:nvPicPr>
          <p:cNvPr id="11" name="Picture 10" descr="A screenshot of a computer&#10;&#10;Description automatically generated">
            <a:extLst>
              <a:ext uri="{FF2B5EF4-FFF2-40B4-BE49-F238E27FC236}">
                <a16:creationId xmlns:a16="http://schemas.microsoft.com/office/drawing/2014/main" id="{918F7D99-89EE-8277-3BF7-27B90E1B7124}"/>
              </a:ext>
            </a:extLst>
          </p:cNvPr>
          <p:cNvPicPr>
            <a:picLocks noChangeAspect="1"/>
          </p:cNvPicPr>
          <p:nvPr/>
        </p:nvPicPr>
        <p:blipFill>
          <a:blip r:embed="rId4"/>
          <a:stretch>
            <a:fillRect/>
          </a:stretch>
        </p:blipFill>
        <p:spPr>
          <a:xfrm>
            <a:off x="5156885" y="3269614"/>
            <a:ext cx="6262358" cy="2927311"/>
          </a:xfrm>
          <a:prstGeom prst="rect">
            <a:avLst/>
          </a:prstGeom>
          <a:solidFill>
            <a:schemeClr val="bg1"/>
          </a:solidFill>
          <a:ln w="6350" cap="flat" cmpd="sng" algn="ctr">
            <a:solidFill>
              <a:schemeClr val="tx2">
                <a:lumMod val="60000"/>
                <a:lumOff val="40000"/>
              </a:schemeClr>
            </a:solidFill>
            <a:prstDash val="solid"/>
            <a:miter lim="800000"/>
            <a:headEnd type="none" w="med" len="med"/>
            <a:tailEnd type="none" w="med" len="med"/>
          </a:ln>
          <a:effectLst>
            <a:outerShdw blurRad="317500" dist="63500" dir="5400000" algn="ctr" rotWithShape="0">
              <a:schemeClr val="tx1">
                <a:alpha val="20000"/>
              </a:schemeClr>
            </a:outerShdw>
          </a:effectLst>
        </p:spPr>
      </p:pic>
      <p:grpSp>
        <p:nvGrpSpPr>
          <p:cNvPr id="22" name="Group 21">
            <a:extLst>
              <a:ext uri="{FF2B5EF4-FFF2-40B4-BE49-F238E27FC236}">
                <a16:creationId xmlns:a16="http://schemas.microsoft.com/office/drawing/2014/main" id="{AA678D52-2B52-C88F-FF37-F6562069BBD6}"/>
              </a:ext>
            </a:extLst>
          </p:cNvPr>
          <p:cNvGrpSpPr/>
          <p:nvPr/>
        </p:nvGrpSpPr>
        <p:grpSpPr>
          <a:xfrm>
            <a:off x="10380361" y="0"/>
            <a:ext cx="1890243" cy="758952"/>
            <a:chOff x="10367661" y="0"/>
            <a:chExt cx="1890243" cy="758952"/>
          </a:xfrm>
        </p:grpSpPr>
        <p:pic>
          <p:nvPicPr>
            <p:cNvPr id="12" name="Picture 11">
              <a:extLst>
                <a:ext uri="{FF2B5EF4-FFF2-40B4-BE49-F238E27FC236}">
                  <a16:creationId xmlns:a16="http://schemas.microsoft.com/office/drawing/2014/main" id="{8459CEDC-47ED-08A1-6689-4ECBFD29FC5F}"/>
                </a:ext>
              </a:extLst>
            </p:cNvPr>
            <p:cNvPicPr>
              <a:picLocks noChangeAspect="1"/>
            </p:cNvPicPr>
            <p:nvPr/>
          </p:nvPicPr>
          <p:blipFill>
            <a:blip r:embed="rId5"/>
            <a:stretch>
              <a:fillRect/>
            </a:stretch>
          </p:blipFill>
          <p:spPr>
            <a:xfrm>
              <a:off x="10367661" y="0"/>
              <a:ext cx="1819853" cy="758952"/>
            </a:xfrm>
            <a:prstGeom prst="rect">
              <a:avLst/>
            </a:prstGeom>
          </p:spPr>
        </p:pic>
        <p:pic>
          <p:nvPicPr>
            <p:cNvPr id="15" name="Picture 14" descr="A white line on a black background&#10;&#10;Description automatically generated">
              <a:extLst>
                <a:ext uri="{FF2B5EF4-FFF2-40B4-BE49-F238E27FC236}">
                  <a16:creationId xmlns:a16="http://schemas.microsoft.com/office/drawing/2014/main" id="{1D8577D2-FE22-4A5A-E470-4EE9E6AA1426}"/>
                </a:ext>
              </a:extLst>
            </p:cNvPr>
            <p:cNvPicPr>
              <a:picLocks noChangeAspect="1"/>
            </p:cNvPicPr>
            <p:nvPr/>
          </p:nvPicPr>
          <p:blipFill>
            <a:blip r:embed="rId6"/>
            <a:stretch>
              <a:fillRect/>
            </a:stretch>
          </p:blipFill>
          <p:spPr>
            <a:xfrm>
              <a:off x="10640309" y="23329"/>
              <a:ext cx="694944" cy="694944"/>
            </a:xfrm>
            <a:prstGeom prst="rect">
              <a:avLst/>
            </a:prstGeom>
          </p:spPr>
        </p:pic>
        <p:sp>
          <p:nvSpPr>
            <p:cNvPr id="13" name="Title 1">
              <a:extLst>
                <a:ext uri="{FF2B5EF4-FFF2-40B4-BE49-F238E27FC236}">
                  <a16:creationId xmlns:a16="http://schemas.microsoft.com/office/drawing/2014/main" id="{8377AD1A-5B9D-2E04-BA67-D498643051A3}"/>
                </a:ext>
              </a:extLst>
            </p:cNvPr>
            <p:cNvSpPr txBox="1">
              <a:spLocks/>
            </p:cNvSpPr>
            <p:nvPr/>
          </p:nvSpPr>
          <p:spPr>
            <a:xfrm>
              <a:off x="11316129" y="279276"/>
              <a:ext cx="941775" cy="1938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3000" kern="1200">
                  <a:solidFill>
                    <a:schemeClr val="tx1"/>
                  </a:solidFill>
                  <a:latin typeface="+mj-lt"/>
                  <a:ea typeface="+mj-ea"/>
                  <a:cs typeface="+mj-cs"/>
                </a:defRPr>
              </a:lvl1pPr>
            </a:lstStyle>
            <a:p>
              <a:r>
                <a:rPr lang="en-US" sz="1400" b="1" dirty="0">
                  <a:solidFill>
                    <a:schemeClr val="bg1"/>
                  </a:solidFill>
                </a:rPr>
                <a:t>Simpler</a:t>
              </a:r>
            </a:p>
          </p:txBody>
        </p:sp>
      </p:grpSp>
      <p:sp>
        <p:nvSpPr>
          <p:cNvPr id="16" name="Rounded Rectangle 15">
            <a:extLst>
              <a:ext uri="{FF2B5EF4-FFF2-40B4-BE49-F238E27FC236}">
                <a16:creationId xmlns:a16="http://schemas.microsoft.com/office/drawing/2014/main" id="{6C53AA8B-36E0-3794-62FA-61D9F7FC1F9F}"/>
              </a:ext>
            </a:extLst>
          </p:cNvPr>
          <p:cNvSpPr/>
          <p:nvPr/>
        </p:nvSpPr>
        <p:spPr bwMode="auto">
          <a:xfrm>
            <a:off x="370702" y="1791396"/>
            <a:ext cx="4128755" cy="365760"/>
          </a:xfrm>
          <a:prstGeom prst="roundRect">
            <a:avLst>
              <a:gd name="adj" fmla="val 16269"/>
            </a:avLst>
          </a:prstGeom>
          <a:gradFill flip="none" rotWithShape="1">
            <a:gsLst>
              <a:gs pos="30000">
                <a:schemeClr val="tx2">
                  <a:lumMod val="20000"/>
                  <a:lumOff val="80000"/>
                  <a:alpha val="90025"/>
                </a:schemeClr>
              </a:gs>
              <a:gs pos="100000">
                <a:schemeClr val="tx2">
                  <a:lumMod val="20000"/>
                  <a:lumOff val="80000"/>
                  <a:alpha val="0"/>
                </a:schemeClr>
              </a:gs>
            </a:gsLst>
            <a:lin ang="0" scaled="0"/>
            <a:tileRect/>
          </a:gradFill>
          <a:ln w="25400" cap="flat" cmpd="sng" algn="ctr">
            <a:noFill/>
            <a:prstDash val="solid"/>
            <a:miter lim="800000"/>
            <a:headEnd type="none" w="med" len="med"/>
            <a:tailEnd type="none" w="med" len="med"/>
          </a:ln>
          <a:effectLst/>
        </p:spPr>
        <p:txBody>
          <a:bodyPr rot="0" spcFirstLastPara="0" vertOverflow="overflow" horzOverflow="overflow" vert="horz" wrap="square" lIns="137160" tIns="0" rIns="9144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AB2328"/>
              </a:buClr>
              <a:buSzTx/>
              <a:buFontTx/>
              <a:buNone/>
              <a:tabLst/>
              <a:defRPr/>
            </a:pPr>
            <a:r>
              <a:rPr kumimoji="0" lang="en-US" sz="1100" b="1" i="0" u="none" strike="noStrike" kern="1200" cap="none" spc="0" normalizeH="0" baseline="0" noProof="0" dirty="0">
                <a:ln>
                  <a:noFill/>
                </a:ln>
                <a:effectLst/>
                <a:uLnTx/>
                <a:uFillTx/>
                <a:latin typeface="Arial" panose="020B0604020202020204"/>
                <a:ea typeface="+mn-ea"/>
                <a:cs typeface="+mn-cs"/>
              </a:rPr>
              <a:t>ABOUT THE FEATURE</a:t>
            </a:r>
          </a:p>
        </p:txBody>
      </p:sp>
      <p:sp>
        <p:nvSpPr>
          <p:cNvPr id="20" name="TextBox 19">
            <a:extLst>
              <a:ext uri="{FF2B5EF4-FFF2-40B4-BE49-F238E27FC236}">
                <a16:creationId xmlns:a16="http://schemas.microsoft.com/office/drawing/2014/main" id="{E0EB9D57-B962-AFBB-E31E-D4484F56C1A9}"/>
              </a:ext>
            </a:extLst>
          </p:cNvPr>
          <p:cNvSpPr txBox="1"/>
          <p:nvPr/>
        </p:nvSpPr>
        <p:spPr>
          <a:xfrm>
            <a:off x="862037" y="3447906"/>
            <a:ext cx="3963405" cy="1400383"/>
          </a:xfrm>
          <a:prstGeom prst="rect">
            <a:avLst/>
          </a:prstGeom>
          <a:noFill/>
          <a:ln>
            <a:noFill/>
          </a:ln>
        </p:spPr>
        <p:txBody>
          <a:bodyPr wrap="square" lIns="0" tIns="118872" rIns="0" bIns="0" rtlCol="0" anchor="t">
            <a:spAutoFit/>
          </a:bodyPr>
          <a:lstStyle/>
          <a:p>
            <a:pPr marL="182880" indent="-182880">
              <a:spcAft>
                <a:spcPts val="600"/>
              </a:spcAft>
              <a:buClr>
                <a:schemeClr val="accent1"/>
              </a:buClr>
              <a:buFont typeface="Arial" panose="020B0604020202020204" pitchFamily="34" charset="0"/>
              <a:buChar char="•"/>
              <a:defRPr/>
            </a:pPr>
            <a:r>
              <a:rPr lang="en-US" dirty="0">
                <a:latin typeface="Arial" panose="020B0604020202020204"/>
              </a:rPr>
              <a:t>Unified experience across entire Veritas data protection estate</a:t>
            </a:r>
          </a:p>
          <a:p>
            <a:pPr marL="182880" indent="-182880">
              <a:spcAft>
                <a:spcPts val="600"/>
              </a:spcAft>
              <a:buClr>
                <a:schemeClr val="accent1"/>
              </a:buClr>
              <a:buFont typeface="Arial" panose="020B0604020202020204" pitchFamily="34" charset="0"/>
              <a:buChar char="•"/>
              <a:defRPr/>
            </a:pPr>
            <a:r>
              <a:rPr lang="en-US" dirty="0">
                <a:latin typeface="Arial" panose="020B0604020202020204"/>
              </a:rPr>
              <a:t>Centralize control and visibility</a:t>
            </a:r>
          </a:p>
          <a:p>
            <a:pPr marL="182880" indent="-182880">
              <a:spcAft>
                <a:spcPts val="600"/>
              </a:spcAft>
              <a:buClr>
                <a:schemeClr val="accent1"/>
              </a:buClr>
              <a:buFont typeface="Arial" panose="020B0604020202020204" pitchFamily="34" charset="0"/>
              <a:buChar char="•"/>
              <a:defRPr/>
            </a:pPr>
            <a:r>
              <a:rPr lang="en-US" dirty="0">
                <a:latin typeface="Arial" panose="020B0604020202020204"/>
              </a:rPr>
              <a:t>Streamline operation</a:t>
            </a:r>
          </a:p>
        </p:txBody>
      </p:sp>
      <p:sp>
        <p:nvSpPr>
          <p:cNvPr id="21" name="Rounded Rectangle 20">
            <a:extLst>
              <a:ext uri="{FF2B5EF4-FFF2-40B4-BE49-F238E27FC236}">
                <a16:creationId xmlns:a16="http://schemas.microsoft.com/office/drawing/2014/main" id="{C6217960-7BFA-FBDD-0C4E-608ABC0F05D7}"/>
              </a:ext>
            </a:extLst>
          </p:cNvPr>
          <p:cNvSpPr/>
          <p:nvPr/>
        </p:nvSpPr>
        <p:spPr bwMode="auto">
          <a:xfrm>
            <a:off x="370702" y="3082146"/>
            <a:ext cx="4128755" cy="365760"/>
          </a:xfrm>
          <a:prstGeom prst="roundRect">
            <a:avLst>
              <a:gd name="adj" fmla="val 16269"/>
            </a:avLst>
          </a:prstGeom>
          <a:gradFill flip="none" rotWithShape="1">
            <a:gsLst>
              <a:gs pos="30000">
                <a:schemeClr val="tx2">
                  <a:lumMod val="20000"/>
                  <a:lumOff val="80000"/>
                  <a:alpha val="90025"/>
                </a:schemeClr>
              </a:gs>
              <a:gs pos="100000">
                <a:schemeClr val="tx2">
                  <a:lumMod val="20000"/>
                  <a:lumOff val="80000"/>
                  <a:alpha val="0"/>
                </a:schemeClr>
              </a:gs>
            </a:gsLst>
            <a:lin ang="0" scaled="0"/>
            <a:tileRect/>
          </a:gradFill>
          <a:ln w="25400" cap="flat" cmpd="sng" algn="ctr">
            <a:noFill/>
            <a:prstDash val="solid"/>
            <a:miter lim="800000"/>
            <a:headEnd type="none" w="med" len="med"/>
            <a:tailEnd type="none" w="med" len="med"/>
          </a:ln>
          <a:effectLst/>
        </p:spPr>
        <p:txBody>
          <a:bodyPr rot="0" spcFirstLastPara="0" vertOverflow="overflow" horzOverflow="overflow" vert="horz" wrap="square" lIns="137160" tIns="0" rIns="9144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AB2328"/>
              </a:buClr>
              <a:buSzTx/>
              <a:buFontTx/>
              <a:buNone/>
              <a:tabLst/>
              <a:defRPr/>
            </a:pPr>
            <a:r>
              <a:rPr kumimoji="0" lang="en-US" sz="1100" b="1" i="0" u="none" strike="noStrike" kern="1200" cap="none" spc="0" normalizeH="0" baseline="0" noProof="0" dirty="0">
                <a:ln>
                  <a:noFill/>
                </a:ln>
                <a:effectLst/>
                <a:uLnTx/>
                <a:uFillTx/>
                <a:latin typeface="Arial" panose="020B0604020202020204"/>
                <a:ea typeface="+mn-ea"/>
                <a:cs typeface="+mn-cs"/>
              </a:rPr>
              <a:t>BENEFITS</a:t>
            </a:r>
          </a:p>
        </p:txBody>
      </p:sp>
    </p:spTree>
    <p:extLst>
      <p:ext uri="{BB962C8B-B14F-4D97-AF65-F5344CB8AC3E}">
        <p14:creationId xmlns:p14="http://schemas.microsoft.com/office/powerpoint/2010/main" val="102937528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 Same Side Corner Rectangle 5">
            <a:extLst>
              <a:ext uri="{FF2B5EF4-FFF2-40B4-BE49-F238E27FC236}">
                <a16:creationId xmlns:a16="http://schemas.microsoft.com/office/drawing/2014/main" id="{911C167A-7CBB-3CCA-B1FF-F7A676395F2F}"/>
              </a:ext>
            </a:extLst>
          </p:cNvPr>
          <p:cNvSpPr/>
          <p:nvPr/>
        </p:nvSpPr>
        <p:spPr bwMode="auto">
          <a:xfrm rot="16200000">
            <a:off x="4164520" y="-2055334"/>
            <a:ext cx="4402473" cy="11643516"/>
          </a:xfrm>
          <a:prstGeom prst="round2SameRect">
            <a:avLst>
              <a:gd name="adj1" fmla="val 3600"/>
              <a:gd name="adj2" fmla="val 0"/>
            </a:avLst>
          </a:prstGeom>
          <a:solidFill>
            <a:schemeClr val="tx2">
              <a:lumMod val="20000"/>
              <a:lumOff val="80000"/>
              <a:alpha val="35000"/>
            </a:schemeClr>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latin typeface="Arial" panose="020B0604020202020204" pitchFamily="34" charset="0"/>
              <a:cs typeface="Arial" panose="020B0604020202020204" pitchFamily="34" charset="0"/>
            </a:endParaRPr>
          </a:p>
        </p:txBody>
      </p:sp>
      <p:sp>
        <p:nvSpPr>
          <p:cNvPr id="12" name="Rounded Rectangle 11">
            <a:extLst>
              <a:ext uri="{FF2B5EF4-FFF2-40B4-BE49-F238E27FC236}">
                <a16:creationId xmlns:a16="http://schemas.microsoft.com/office/drawing/2014/main" id="{226956EE-991E-60C0-C04C-A74B195E1854}"/>
              </a:ext>
            </a:extLst>
          </p:cNvPr>
          <p:cNvSpPr/>
          <p:nvPr/>
        </p:nvSpPr>
        <p:spPr bwMode="auto">
          <a:xfrm>
            <a:off x="370702" y="1791396"/>
            <a:ext cx="4128755" cy="365760"/>
          </a:xfrm>
          <a:prstGeom prst="roundRect">
            <a:avLst>
              <a:gd name="adj" fmla="val 16269"/>
            </a:avLst>
          </a:prstGeom>
          <a:gradFill flip="none" rotWithShape="1">
            <a:gsLst>
              <a:gs pos="30000">
                <a:schemeClr val="tx2">
                  <a:lumMod val="20000"/>
                  <a:lumOff val="80000"/>
                  <a:alpha val="90025"/>
                </a:schemeClr>
              </a:gs>
              <a:gs pos="100000">
                <a:schemeClr val="tx2">
                  <a:lumMod val="20000"/>
                  <a:lumOff val="80000"/>
                  <a:alpha val="0"/>
                </a:schemeClr>
              </a:gs>
            </a:gsLst>
            <a:lin ang="0" scaled="0"/>
            <a:tileRect/>
          </a:gradFill>
          <a:ln w="25400" cap="flat" cmpd="sng" algn="ctr">
            <a:noFill/>
            <a:prstDash val="solid"/>
            <a:miter lim="800000"/>
            <a:headEnd type="none" w="med" len="med"/>
            <a:tailEnd type="none" w="med" len="med"/>
          </a:ln>
          <a:effectLst/>
        </p:spPr>
        <p:txBody>
          <a:bodyPr rot="0" spcFirstLastPara="0" vertOverflow="overflow" horzOverflow="overflow" vert="horz" wrap="square" lIns="137160" tIns="0" rIns="9144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AB2328"/>
              </a:buClr>
              <a:buSzTx/>
              <a:buFontTx/>
              <a:buNone/>
              <a:tabLst/>
              <a:defRPr/>
            </a:pPr>
            <a:r>
              <a:rPr kumimoji="0" lang="en-US" sz="1100" b="1" i="0" u="none" strike="noStrike" kern="1200" cap="none" spc="0" normalizeH="0" baseline="0" noProof="0" dirty="0">
                <a:ln>
                  <a:noFill/>
                </a:ln>
                <a:effectLst/>
                <a:uLnTx/>
                <a:uFillTx/>
                <a:latin typeface="Arial" panose="020B0604020202020204"/>
                <a:ea typeface="+mn-ea"/>
                <a:cs typeface="+mn-cs"/>
              </a:rPr>
              <a:t>ABOUT THE FEATURE</a:t>
            </a:r>
          </a:p>
        </p:txBody>
      </p:sp>
      <p:sp>
        <p:nvSpPr>
          <p:cNvPr id="22" name="Rounded Rectangle 21">
            <a:extLst>
              <a:ext uri="{FF2B5EF4-FFF2-40B4-BE49-F238E27FC236}">
                <a16:creationId xmlns:a16="http://schemas.microsoft.com/office/drawing/2014/main" id="{D5C4A276-AA83-B5AF-B0FB-C382E99E609C}"/>
              </a:ext>
            </a:extLst>
          </p:cNvPr>
          <p:cNvSpPr/>
          <p:nvPr/>
        </p:nvSpPr>
        <p:spPr bwMode="auto">
          <a:xfrm>
            <a:off x="370702" y="4199567"/>
            <a:ext cx="4128755" cy="365760"/>
          </a:xfrm>
          <a:prstGeom prst="roundRect">
            <a:avLst>
              <a:gd name="adj" fmla="val 16269"/>
            </a:avLst>
          </a:prstGeom>
          <a:gradFill flip="none" rotWithShape="1">
            <a:gsLst>
              <a:gs pos="30000">
                <a:schemeClr val="tx2">
                  <a:lumMod val="20000"/>
                  <a:lumOff val="80000"/>
                  <a:alpha val="90025"/>
                </a:schemeClr>
              </a:gs>
              <a:gs pos="100000">
                <a:schemeClr val="tx2">
                  <a:lumMod val="20000"/>
                  <a:lumOff val="80000"/>
                  <a:alpha val="0"/>
                </a:schemeClr>
              </a:gs>
            </a:gsLst>
            <a:lin ang="0" scaled="0"/>
            <a:tileRect/>
          </a:gradFill>
          <a:ln w="25400" cap="flat" cmpd="sng" algn="ctr">
            <a:noFill/>
            <a:prstDash val="solid"/>
            <a:miter lim="800000"/>
            <a:headEnd type="none" w="med" len="med"/>
            <a:tailEnd type="none" w="med" len="med"/>
          </a:ln>
          <a:effectLst/>
        </p:spPr>
        <p:txBody>
          <a:bodyPr rot="0" spcFirstLastPara="0" vertOverflow="overflow" horzOverflow="overflow" vert="horz" wrap="square" lIns="137160" tIns="0" rIns="9144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AB2328"/>
              </a:buClr>
              <a:buSzTx/>
              <a:buFontTx/>
              <a:buNone/>
              <a:tabLst/>
              <a:defRPr/>
            </a:pPr>
            <a:r>
              <a:rPr kumimoji="0" lang="en-US" sz="1100" b="1" i="0" u="none" strike="noStrike" kern="1200" cap="none" spc="0" normalizeH="0" baseline="0" noProof="0" dirty="0">
                <a:ln>
                  <a:noFill/>
                </a:ln>
                <a:effectLst/>
                <a:uLnTx/>
                <a:uFillTx/>
                <a:latin typeface="Arial" panose="020B0604020202020204"/>
                <a:ea typeface="+mn-ea"/>
                <a:cs typeface="+mn-cs"/>
              </a:rPr>
              <a:t>BENEFITS</a:t>
            </a:r>
          </a:p>
        </p:txBody>
      </p:sp>
      <p:sp>
        <p:nvSpPr>
          <p:cNvPr id="18" name="TextBox 17">
            <a:extLst>
              <a:ext uri="{FF2B5EF4-FFF2-40B4-BE49-F238E27FC236}">
                <a16:creationId xmlns:a16="http://schemas.microsoft.com/office/drawing/2014/main" id="{E913FAC7-194C-8DE5-92C1-610DC372A687}"/>
              </a:ext>
            </a:extLst>
          </p:cNvPr>
          <p:cNvSpPr txBox="1"/>
          <p:nvPr/>
        </p:nvSpPr>
        <p:spPr>
          <a:xfrm>
            <a:off x="854091" y="2157415"/>
            <a:ext cx="3963405" cy="1889748"/>
          </a:xfrm>
          <a:prstGeom prst="rect">
            <a:avLst/>
          </a:prstGeom>
          <a:noFill/>
          <a:ln>
            <a:noFill/>
          </a:ln>
        </p:spPr>
        <p:txBody>
          <a:bodyPr wrap="square" lIns="0" tIns="118872" rIns="0" bIns="0" rtlCol="0" anchor="t">
            <a:spAutoFit/>
          </a:bodyPr>
          <a:lstStyle/>
          <a:p>
            <a:pPr marL="182880" marR="0" lvl="0" indent="-182880" algn="l" defTabSz="914400" rtl="0" eaLnBrk="1" fontAlgn="auto" latinLnBrk="0" hangingPunct="1">
              <a:lnSpc>
                <a:spcPct val="100000"/>
              </a:lnSpc>
              <a:spcAft>
                <a:spcPts val="600"/>
              </a:spcAft>
              <a:buClr>
                <a:schemeClr val="accent1"/>
              </a:buClr>
              <a:buSzTx/>
              <a:buFont typeface="Arial" panose="020B0604020202020204" pitchFamily="34" charset="0"/>
              <a:buChar char="•"/>
              <a:tabLst/>
              <a:defRPr/>
            </a:pPr>
            <a:r>
              <a:rPr lang="en-US" dirty="0" err="1">
                <a:latin typeface="Arial" panose="020B0604020202020204"/>
              </a:rPr>
              <a:t>GenAI</a:t>
            </a:r>
            <a:r>
              <a:rPr lang="en-US" dirty="0">
                <a:latin typeface="Arial" panose="020B0604020202020204"/>
              </a:rPr>
              <a:t> used to: </a:t>
            </a:r>
          </a:p>
          <a:p>
            <a:pPr marL="365760" lvl="1" indent="-182880">
              <a:spcAft>
                <a:spcPts val="400"/>
              </a:spcAft>
              <a:buClr>
                <a:schemeClr val="tx2">
                  <a:lumMod val="60000"/>
                  <a:lumOff val="40000"/>
                </a:schemeClr>
              </a:buClr>
              <a:buFont typeface="Arial" panose="020B0604020202020204" pitchFamily="34" charset="0"/>
              <a:buChar char="•"/>
              <a:defRPr/>
            </a:pPr>
            <a:r>
              <a:rPr lang="en-US" sz="1600" dirty="0">
                <a:latin typeface="Arial" panose="020B0604020202020204"/>
              </a:rPr>
              <a:t>Analyze assets, workloads, and environmental conditions</a:t>
            </a:r>
          </a:p>
          <a:p>
            <a:pPr marL="365760" lvl="1" indent="-182880">
              <a:spcAft>
                <a:spcPts val="400"/>
              </a:spcAft>
              <a:buClr>
                <a:schemeClr val="tx2">
                  <a:lumMod val="60000"/>
                  <a:lumOff val="40000"/>
                </a:schemeClr>
              </a:buClr>
              <a:buFont typeface="Arial" panose="020B0604020202020204" pitchFamily="34" charset="0"/>
              <a:buChar char="•"/>
              <a:defRPr/>
            </a:pPr>
            <a:r>
              <a:rPr lang="en-US" sz="1600" dirty="0">
                <a:latin typeface="Arial" panose="020B0604020202020204"/>
              </a:rPr>
              <a:t>Generate optimized policy recommendations</a:t>
            </a:r>
          </a:p>
          <a:p>
            <a:pPr marL="182880" marR="0" lvl="0" indent="-182880" algn="l" defTabSz="914400" rtl="0" eaLnBrk="1" fontAlgn="auto" latinLnBrk="0" hangingPunct="1">
              <a:lnSpc>
                <a:spcPct val="100000"/>
              </a:lnSpc>
              <a:spcAft>
                <a:spcPts val="600"/>
              </a:spcAft>
              <a:buClr>
                <a:schemeClr val="accent1"/>
              </a:buClr>
              <a:buSzTx/>
              <a:buFont typeface="Arial" panose="020B0604020202020204" pitchFamily="34" charset="0"/>
              <a:buChar char="•"/>
              <a:tabLst/>
              <a:defRPr/>
            </a:pPr>
            <a:r>
              <a:rPr lang="en-US" dirty="0">
                <a:latin typeface="Arial" panose="020B0604020202020204"/>
              </a:rPr>
              <a:t>One-button implementation</a:t>
            </a:r>
          </a:p>
        </p:txBody>
      </p:sp>
      <p:sp>
        <p:nvSpPr>
          <p:cNvPr id="20" name="TextBox 19">
            <a:extLst>
              <a:ext uri="{FF2B5EF4-FFF2-40B4-BE49-F238E27FC236}">
                <a16:creationId xmlns:a16="http://schemas.microsoft.com/office/drawing/2014/main" id="{5D30A0D5-3F42-03E7-5460-EFB68850B585}"/>
              </a:ext>
            </a:extLst>
          </p:cNvPr>
          <p:cNvSpPr txBox="1"/>
          <p:nvPr/>
        </p:nvSpPr>
        <p:spPr>
          <a:xfrm>
            <a:off x="854091" y="4565327"/>
            <a:ext cx="3963405" cy="1104918"/>
          </a:xfrm>
          <a:prstGeom prst="rect">
            <a:avLst/>
          </a:prstGeom>
          <a:noFill/>
          <a:ln>
            <a:noFill/>
          </a:ln>
        </p:spPr>
        <p:txBody>
          <a:bodyPr wrap="square" lIns="0" tIns="118872" rIns="0" bIns="0" rtlCol="0" anchor="t">
            <a:spAutoFit/>
          </a:bodyPr>
          <a:lstStyle/>
          <a:p>
            <a:pPr marL="182880" indent="-182880">
              <a:spcAft>
                <a:spcPts val="600"/>
              </a:spcAft>
              <a:buClr>
                <a:schemeClr val="accent1"/>
              </a:buClr>
              <a:buFont typeface="Arial" panose="020B0604020202020204" pitchFamily="34" charset="0"/>
              <a:buChar char="•"/>
              <a:defRPr/>
            </a:pPr>
            <a:r>
              <a:rPr lang="en-US" dirty="0">
                <a:latin typeface="Arial" panose="020B0604020202020204"/>
              </a:rPr>
              <a:t>Streamlined Operations</a:t>
            </a:r>
          </a:p>
          <a:p>
            <a:pPr marL="182880" indent="-182880">
              <a:spcAft>
                <a:spcPts val="600"/>
              </a:spcAft>
              <a:buClr>
                <a:schemeClr val="accent1"/>
              </a:buClr>
              <a:buFont typeface="Arial" panose="020B0604020202020204" pitchFamily="34" charset="0"/>
              <a:buChar char="•"/>
              <a:defRPr/>
            </a:pPr>
            <a:r>
              <a:rPr lang="en-US" dirty="0">
                <a:latin typeface="Arial" panose="020B0604020202020204"/>
              </a:rPr>
              <a:t>Enhanced Security</a:t>
            </a:r>
          </a:p>
          <a:p>
            <a:pPr marL="182880" indent="-182880">
              <a:spcAft>
                <a:spcPts val="600"/>
              </a:spcAft>
              <a:buClr>
                <a:schemeClr val="accent1"/>
              </a:buClr>
              <a:buFont typeface="Arial" panose="020B0604020202020204" pitchFamily="34" charset="0"/>
              <a:buChar char="•"/>
              <a:defRPr/>
            </a:pPr>
            <a:r>
              <a:rPr lang="en-US" dirty="0">
                <a:latin typeface="Arial" panose="020B0604020202020204"/>
              </a:rPr>
              <a:t>Continuous Optimization</a:t>
            </a:r>
          </a:p>
        </p:txBody>
      </p:sp>
      <p:sp>
        <p:nvSpPr>
          <p:cNvPr id="2" name="Title 1">
            <a:extLst>
              <a:ext uri="{FF2B5EF4-FFF2-40B4-BE49-F238E27FC236}">
                <a16:creationId xmlns:a16="http://schemas.microsoft.com/office/drawing/2014/main" id="{9A7BB654-FC48-CF4D-6B62-6C6DA06BDF2D}"/>
              </a:ext>
            </a:extLst>
          </p:cNvPr>
          <p:cNvSpPr>
            <a:spLocks noGrp="1"/>
          </p:cNvSpPr>
          <p:nvPr>
            <p:ph type="title"/>
          </p:nvPr>
        </p:nvSpPr>
        <p:spPr/>
        <p:txBody>
          <a:bodyPr>
            <a:normAutofit/>
          </a:bodyPr>
          <a:lstStyle/>
          <a:p>
            <a:r>
              <a:rPr lang="en-US" sz="2800" dirty="0"/>
              <a:t>Alta Copilot: Automated Protection Policy Creation</a:t>
            </a:r>
          </a:p>
        </p:txBody>
      </p:sp>
      <p:sp>
        <p:nvSpPr>
          <p:cNvPr id="4" name="Slide Number Placeholder 3">
            <a:extLst>
              <a:ext uri="{FF2B5EF4-FFF2-40B4-BE49-F238E27FC236}">
                <a16:creationId xmlns:a16="http://schemas.microsoft.com/office/drawing/2014/main" id="{2E3EDD57-2D74-2A04-7E86-996B23D4E99B}"/>
              </a:ext>
            </a:extLst>
          </p:cNvPr>
          <p:cNvSpPr>
            <a:spLocks noGrp="1"/>
          </p:cNvSpPr>
          <p:nvPr>
            <p:ph type="sldNum" sz="quarter" idx="4"/>
          </p:nvPr>
        </p:nvSpPr>
        <p:spPr/>
        <p:txBody>
          <a:bodyPr/>
          <a:lstStyle/>
          <a:p>
            <a:fld id="{8A39E1BE-BEA9-3141-B1D0-D0662867DFF2}" type="slidenum">
              <a:rPr lang="en-US" smtClean="0"/>
              <a:pPr/>
              <a:t>12</a:t>
            </a:fld>
            <a:endParaRPr lang="en-US"/>
          </a:p>
        </p:txBody>
      </p:sp>
      <p:sp>
        <p:nvSpPr>
          <p:cNvPr id="5" name="Footer Placeholder 4">
            <a:extLst>
              <a:ext uri="{FF2B5EF4-FFF2-40B4-BE49-F238E27FC236}">
                <a16:creationId xmlns:a16="http://schemas.microsoft.com/office/drawing/2014/main" id="{335859FF-82D4-D178-6EF7-7E83D3CB319E}"/>
              </a:ext>
            </a:extLst>
          </p:cNvPr>
          <p:cNvSpPr>
            <a:spLocks noGrp="1"/>
          </p:cNvSpPr>
          <p:nvPr>
            <p:ph type="ftr" sz="quarter" idx="3"/>
          </p:nvPr>
        </p:nvSpPr>
        <p:spPr/>
        <p:txBody>
          <a:bodyPr/>
          <a:lstStyle/>
          <a:p>
            <a:r>
              <a:rPr lang="en-US"/>
              <a:t>Copyright © 2024 Veritas Technologies LLC  |  CONFIDENTIAL </a:t>
            </a:r>
            <a:endParaRPr lang="en-US" dirty="0"/>
          </a:p>
        </p:txBody>
      </p:sp>
      <p:pic>
        <p:nvPicPr>
          <p:cNvPr id="8" name="Picture 7" descr="A screenshot of a computer&#10;&#10;Description automatically generated">
            <a:extLst>
              <a:ext uri="{FF2B5EF4-FFF2-40B4-BE49-F238E27FC236}">
                <a16:creationId xmlns:a16="http://schemas.microsoft.com/office/drawing/2014/main" id="{3BB18374-33F4-3C88-0A03-D4885C817E97}"/>
              </a:ext>
            </a:extLst>
          </p:cNvPr>
          <p:cNvPicPr>
            <a:picLocks noChangeAspect="1"/>
          </p:cNvPicPr>
          <p:nvPr/>
        </p:nvPicPr>
        <p:blipFill>
          <a:blip r:embed="rId3"/>
          <a:stretch>
            <a:fillRect/>
          </a:stretch>
        </p:blipFill>
        <p:spPr>
          <a:xfrm>
            <a:off x="4951020" y="1789517"/>
            <a:ext cx="6786152" cy="4407408"/>
          </a:xfrm>
          <a:prstGeom prst="rect">
            <a:avLst/>
          </a:prstGeom>
          <a:solidFill>
            <a:schemeClr val="bg1"/>
          </a:solidFill>
          <a:ln w="6350" cap="flat" cmpd="sng" algn="ctr">
            <a:solidFill>
              <a:schemeClr val="tx2">
                <a:lumMod val="60000"/>
                <a:lumOff val="40000"/>
              </a:schemeClr>
            </a:solidFill>
            <a:prstDash val="solid"/>
            <a:miter lim="800000"/>
            <a:headEnd type="none" w="med" len="med"/>
            <a:tailEnd type="none" w="med" len="med"/>
          </a:ln>
          <a:effectLst>
            <a:outerShdw blurRad="317500" dist="63500" dir="5400000" algn="ctr" rotWithShape="0">
              <a:schemeClr val="tx1">
                <a:alpha val="20000"/>
              </a:schemeClr>
            </a:outerShdw>
          </a:effectLst>
        </p:spPr>
      </p:pic>
      <p:sp>
        <p:nvSpPr>
          <p:cNvPr id="9" name="Rectangle 8">
            <a:extLst>
              <a:ext uri="{FF2B5EF4-FFF2-40B4-BE49-F238E27FC236}">
                <a16:creationId xmlns:a16="http://schemas.microsoft.com/office/drawing/2014/main" id="{D4512ABB-A051-9539-F18D-CF6CDD4C596C}"/>
              </a:ext>
            </a:extLst>
          </p:cNvPr>
          <p:cNvSpPr/>
          <p:nvPr/>
        </p:nvSpPr>
        <p:spPr bwMode="auto">
          <a:xfrm>
            <a:off x="4951020" y="1789517"/>
            <a:ext cx="6784848" cy="4407408"/>
          </a:xfrm>
          <a:prstGeom prst="rect">
            <a:avLst/>
          </a:prstGeom>
          <a:solidFill>
            <a:schemeClr val="tx2">
              <a:lumMod val="20000"/>
              <a:lumOff val="80000"/>
              <a:alpha val="70307"/>
            </a:schemeClr>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0">
              <a:solidFill>
                <a:schemeClr val="tx1"/>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67B86715-5F58-7184-2267-C4684B0F57F1}"/>
              </a:ext>
            </a:extLst>
          </p:cNvPr>
          <p:cNvPicPr>
            <a:picLocks noChangeAspect="1"/>
          </p:cNvPicPr>
          <p:nvPr/>
        </p:nvPicPr>
        <p:blipFill>
          <a:blip r:embed="rId4"/>
          <a:stretch>
            <a:fillRect/>
          </a:stretch>
        </p:blipFill>
        <p:spPr>
          <a:xfrm>
            <a:off x="8413456" y="2424577"/>
            <a:ext cx="2701974" cy="3617494"/>
          </a:xfrm>
          <a:prstGeom prst="rect">
            <a:avLst/>
          </a:prstGeom>
          <a:solidFill>
            <a:schemeClr val="bg1"/>
          </a:solidFill>
          <a:ln w="6350" cap="flat" cmpd="sng" algn="ctr">
            <a:solidFill>
              <a:schemeClr val="tx2">
                <a:lumMod val="60000"/>
                <a:lumOff val="40000"/>
              </a:schemeClr>
            </a:solidFill>
            <a:prstDash val="solid"/>
            <a:miter lim="800000"/>
            <a:headEnd type="none" w="med" len="med"/>
            <a:tailEnd type="none" w="med" len="med"/>
          </a:ln>
          <a:effectLst>
            <a:outerShdw blurRad="317500" dist="63500" dir="5400000" algn="ctr" rotWithShape="0">
              <a:schemeClr val="tx1">
                <a:alpha val="20000"/>
              </a:schemeClr>
            </a:outerShdw>
          </a:effectLst>
        </p:spPr>
      </p:pic>
      <p:pic>
        <p:nvPicPr>
          <p:cNvPr id="11" name="Picture 10">
            <a:extLst>
              <a:ext uri="{FF2B5EF4-FFF2-40B4-BE49-F238E27FC236}">
                <a16:creationId xmlns:a16="http://schemas.microsoft.com/office/drawing/2014/main" id="{3748555F-2771-FB60-DB2A-B4C265890AEB}"/>
              </a:ext>
            </a:extLst>
          </p:cNvPr>
          <p:cNvPicPr>
            <a:picLocks noChangeAspect="1"/>
          </p:cNvPicPr>
          <p:nvPr/>
        </p:nvPicPr>
        <p:blipFill>
          <a:blip r:embed="rId5"/>
          <a:stretch>
            <a:fillRect/>
          </a:stretch>
        </p:blipFill>
        <p:spPr>
          <a:xfrm>
            <a:off x="6146011" y="1280932"/>
            <a:ext cx="2887184" cy="3284395"/>
          </a:xfrm>
          <a:prstGeom prst="rect">
            <a:avLst/>
          </a:prstGeom>
          <a:solidFill>
            <a:schemeClr val="bg1"/>
          </a:solidFill>
          <a:ln w="6350" cap="flat" cmpd="sng" algn="ctr">
            <a:solidFill>
              <a:schemeClr val="tx2">
                <a:lumMod val="60000"/>
                <a:lumOff val="40000"/>
              </a:schemeClr>
            </a:solidFill>
            <a:prstDash val="solid"/>
            <a:miter lim="800000"/>
            <a:headEnd type="none" w="med" len="med"/>
            <a:tailEnd type="none" w="med" len="med"/>
          </a:ln>
          <a:effectLst>
            <a:outerShdw blurRad="317500" dist="63500" dir="5400000" algn="ctr" rotWithShape="0">
              <a:schemeClr val="tx1">
                <a:alpha val="20000"/>
              </a:schemeClr>
            </a:outerShdw>
          </a:effectLst>
        </p:spPr>
      </p:pic>
      <p:grpSp>
        <p:nvGrpSpPr>
          <p:cNvPr id="3" name="Group 2">
            <a:extLst>
              <a:ext uri="{FF2B5EF4-FFF2-40B4-BE49-F238E27FC236}">
                <a16:creationId xmlns:a16="http://schemas.microsoft.com/office/drawing/2014/main" id="{153720A5-8A33-294D-7BDF-9539EFA66297}"/>
              </a:ext>
            </a:extLst>
          </p:cNvPr>
          <p:cNvGrpSpPr/>
          <p:nvPr/>
        </p:nvGrpSpPr>
        <p:grpSpPr>
          <a:xfrm>
            <a:off x="10380361" y="0"/>
            <a:ext cx="1890243" cy="758952"/>
            <a:chOff x="10367661" y="0"/>
            <a:chExt cx="1890243" cy="758952"/>
          </a:xfrm>
        </p:grpSpPr>
        <p:pic>
          <p:nvPicPr>
            <p:cNvPr id="14" name="Picture 13">
              <a:extLst>
                <a:ext uri="{FF2B5EF4-FFF2-40B4-BE49-F238E27FC236}">
                  <a16:creationId xmlns:a16="http://schemas.microsoft.com/office/drawing/2014/main" id="{DA66AB04-1358-DCD5-25EC-70E40CA39B01}"/>
                </a:ext>
              </a:extLst>
            </p:cNvPr>
            <p:cNvPicPr>
              <a:picLocks noChangeAspect="1"/>
            </p:cNvPicPr>
            <p:nvPr/>
          </p:nvPicPr>
          <p:blipFill>
            <a:blip r:embed="rId6"/>
            <a:stretch>
              <a:fillRect/>
            </a:stretch>
          </p:blipFill>
          <p:spPr>
            <a:xfrm>
              <a:off x="10367661" y="0"/>
              <a:ext cx="1819853" cy="758952"/>
            </a:xfrm>
            <a:prstGeom prst="rect">
              <a:avLst/>
            </a:prstGeom>
          </p:spPr>
        </p:pic>
        <p:pic>
          <p:nvPicPr>
            <p:cNvPr id="15" name="Picture 14" descr="A white line on a black background&#10;&#10;Description automatically generated">
              <a:extLst>
                <a:ext uri="{FF2B5EF4-FFF2-40B4-BE49-F238E27FC236}">
                  <a16:creationId xmlns:a16="http://schemas.microsoft.com/office/drawing/2014/main" id="{DD74D550-9639-D69F-14CF-69CED9989354}"/>
                </a:ext>
              </a:extLst>
            </p:cNvPr>
            <p:cNvPicPr>
              <a:picLocks noChangeAspect="1"/>
            </p:cNvPicPr>
            <p:nvPr/>
          </p:nvPicPr>
          <p:blipFill>
            <a:blip r:embed="rId7"/>
            <a:stretch>
              <a:fillRect/>
            </a:stretch>
          </p:blipFill>
          <p:spPr>
            <a:xfrm>
              <a:off x="10640309" y="23329"/>
              <a:ext cx="694944" cy="694944"/>
            </a:xfrm>
            <a:prstGeom prst="rect">
              <a:avLst/>
            </a:prstGeom>
          </p:spPr>
        </p:pic>
        <p:sp>
          <p:nvSpPr>
            <p:cNvPr id="16" name="Title 1">
              <a:extLst>
                <a:ext uri="{FF2B5EF4-FFF2-40B4-BE49-F238E27FC236}">
                  <a16:creationId xmlns:a16="http://schemas.microsoft.com/office/drawing/2014/main" id="{2D7181A7-517B-95CF-1B5E-633AA146E811}"/>
                </a:ext>
              </a:extLst>
            </p:cNvPr>
            <p:cNvSpPr txBox="1">
              <a:spLocks/>
            </p:cNvSpPr>
            <p:nvPr/>
          </p:nvSpPr>
          <p:spPr>
            <a:xfrm>
              <a:off x="11316129" y="279276"/>
              <a:ext cx="941775" cy="1938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3000" kern="1200">
                  <a:solidFill>
                    <a:schemeClr val="tx1"/>
                  </a:solidFill>
                  <a:latin typeface="+mj-lt"/>
                  <a:ea typeface="+mj-ea"/>
                  <a:cs typeface="+mj-cs"/>
                </a:defRPr>
              </a:lvl1pPr>
            </a:lstStyle>
            <a:p>
              <a:r>
                <a:rPr lang="en-US" sz="1400" b="1" dirty="0">
                  <a:solidFill>
                    <a:schemeClr val="bg1"/>
                  </a:solidFill>
                </a:rPr>
                <a:t>Simpler</a:t>
              </a:r>
            </a:p>
          </p:txBody>
        </p:sp>
      </p:grpSp>
    </p:spTree>
    <p:extLst>
      <p:ext uri="{BB962C8B-B14F-4D97-AF65-F5344CB8AC3E}">
        <p14:creationId xmlns:p14="http://schemas.microsoft.com/office/powerpoint/2010/main" val="300686314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074ACF-AAA2-9DA4-4BC4-1C97A6D3C23F}"/>
            </a:ext>
          </a:extLst>
        </p:cNvPr>
        <p:cNvGrpSpPr/>
        <p:nvPr/>
      </p:nvGrpSpPr>
      <p:grpSpPr>
        <a:xfrm>
          <a:off x="0" y="0"/>
          <a:ext cx="0" cy="0"/>
          <a:chOff x="0" y="0"/>
          <a:chExt cx="0" cy="0"/>
        </a:xfrm>
      </p:grpSpPr>
      <p:sp>
        <p:nvSpPr>
          <p:cNvPr id="3" name="Round Same Side Corner Rectangle 2">
            <a:extLst>
              <a:ext uri="{FF2B5EF4-FFF2-40B4-BE49-F238E27FC236}">
                <a16:creationId xmlns:a16="http://schemas.microsoft.com/office/drawing/2014/main" id="{79DF3D8C-DD0E-A928-F465-D25BA2F3A0CD}"/>
              </a:ext>
            </a:extLst>
          </p:cNvPr>
          <p:cNvSpPr/>
          <p:nvPr/>
        </p:nvSpPr>
        <p:spPr bwMode="auto">
          <a:xfrm rot="16200000">
            <a:off x="4164520" y="-2055334"/>
            <a:ext cx="4402473" cy="11643516"/>
          </a:xfrm>
          <a:prstGeom prst="round2SameRect">
            <a:avLst>
              <a:gd name="adj1" fmla="val 3600"/>
              <a:gd name="adj2" fmla="val 0"/>
            </a:avLst>
          </a:prstGeom>
          <a:solidFill>
            <a:schemeClr val="tx2">
              <a:lumMod val="20000"/>
              <a:lumOff val="80000"/>
              <a:alpha val="35000"/>
            </a:schemeClr>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latin typeface="Arial" panose="020B0604020202020204" pitchFamily="34" charset="0"/>
              <a:cs typeface="Arial" panose="020B0604020202020204" pitchFamily="34" charset="0"/>
            </a:endParaRPr>
          </a:p>
        </p:txBody>
      </p:sp>
      <p:sp>
        <p:nvSpPr>
          <p:cNvPr id="12" name="Rounded Rectangle 11">
            <a:extLst>
              <a:ext uri="{FF2B5EF4-FFF2-40B4-BE49-F238E27FC236}">
                <a16:creationId xmlns:a16="http://schemas.microsoft.com/office/drawing/2014/main" id="{86A65267-F5B4-7976-DA4B-49956CA69D07}"/>
              </a:ext>
            </a:extLst>
          </p:cNvPr>
          <p:cNvSpPr/>
          <p:nvPr/>
        </p:nvSpPr>
        <p:spPr bwMode="auto">
          <a:xfrm>
            <a:off x="370702" y="1791396"/>
            <a:ext cx="4128755" cy="365760"/>
          </a:xfrm>
          <a:prstGeom prst="roundRect">
            <a:avLst>
              <a:gd name="adj" fmla="val 16269"/>
            </a:avLst>
          </a:prstGeom>
          <a:gradFill flip="none" rotWithShape="1">
            <a:gsLst>
              <a:gs pos="30000">
                <a:schemeClr val="tx2">
                  <a:lumMod val="20000"/>
                  <a:lumOff val="80000"/>
                  <a:alpha val="90025"/>
                </a:schemeClr>
              </a:gs>
              <a:gs pos="100000">
                <a:schemeClr val="tx2">
                  <a:lumMod val="20000"/>
                  <a:lumOff val="80000"/>
                  <a:alpha val="0"/>
                </a:schemeClr>
              </a:gs>
            </a:gsLst>
            <a:lin ang="0" scaled="0"/>
            <a:tileRect/>
          </a:gradFill>
          <a:ln w="25400" cap="flat" cmpd="sng" algn="ctr">
            <a:noFill/>
            <a:prstDash val="solid"/>
            <a:miter lim="800000"/>
            <a:headEnd type="none" w="med" len="med"/>
            <a:tailEnd type="none" w="med" len="med"/>
          </a:ln>
          <a:effectLst/>
        </p:spPr>
        <p:txBody>
          <a:bodyPr rot="0" spcFirstLastPara="0" vertOverflow="overflow" horzOverflow="overflow" vert="horz" wrap="square" lIns="137160" tIns="0" rIns="9144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AB2328"/>
              </a:buClr>
              <a:buSzTx/>
              <a:buFontTx/>
              <a:buNone/>
              <a:tabLst/>
              <a:defRPr/>
            </a:pPr>
            <a:r>
              <a:rPr kumimoji="0" lang="en-US" sz="1100" b="1" i="0" u="none" strike="noStrike" kern="1200" cap="none" spc="0" normalizeH="0" baseline="0" noProof="0" dirty="0">
                <a:ln>
                  <a:noFill/>
                </a:ln>
                <a:effectLst/>
                <a:uLnTx/>
                <a:uFillTx/>
                <a:latin typeface="Arial" panose="020B0604020202020204"/>
                <a:ea typeface="+mn-ea"/>
                <a:cs typeface="+mn-cs"/>
              </a:rPr>
              <a:t>ABOUT THE FEATURE</a:t>
            </a:r>
          </a:p>
        </p:txBody>
      </p:sp>
      <p:sp>
        <p:nvSpPr>
          <p:cNvPr id="14" name="Rounded Rectangle 13">
            <a:extLst>
              <a:ext uri="{FF2B5EF4-FFF2-40B4-BE49-F238E27FC236}">
                <a16:creationId xmlns:a16="http://schemas.microsoft.com/office/drawing/2014/main" id="{F8F00C26-EC15-A38A-617D-1DC295CE362C}"/>
              </a:ext>
            </a:extLst>
          </p:cNvPr>
          <p:cNvSpPr/>
          <p:nvPr/>
        </p:nvSpPr>
        <p:spPr bwMode="auto">
          <a:xfrm>
            <a:off x="370702" y="3891791"/>
            <a:ext cx="4128755" cy="365760"/>
          </a:xfrm>
          <a:prstGeom prst="roundRect">
            <a:avLst>
              <a:gd name="adj" fmla="val 16269"/>
            </a:avLst>
          </a:prstGeom>
          <a:gradFill flip="none" rotWithShape="1">
            <a:gsLst>
              <a:gs pos="30000">
                <a:schemeClr val="tx2">
                  <a:lumMod val="20000"/>
                  <a:lumOff val="80000"/>
                  <a:alpha val="90025"/>
                </a:schemeClr>
              </a:gs>
              <a:gs pos="100000">
                <a:schemeClr val="tx2">
                  <a:lumMod val="20000"/>
                  <a:lumOff val="80000"/>
                  <a:alpha val="0"/>
                </a:schemeClr>
              </a:gs>
            </a:gsLst>
            <a:lin ang="0" scaled="0"/>
            <a:tileRect/>
          </a:gradFill>
          <a:ln w="25400" cap="flat" cmpd="sng" algn="ctr">
            <a:noFill/>
            <a:prstDash val="solid"/>
            <a:miter lim="800000"/>
            <a:headEnd type="none" w="med" len="med"/>
            <a:tailEnd type="none" w="med" len="med"/>
          </a:ln>
          <a:effectLst/>
        </p:spPr>
        <p:txBody>
          <a:bodyPr rot="0" spcFirstLastPara="0" vertOverflow="overflow" horzOverflow="overflow" vert="horz" wrap="square" lIns="137160" tIns="0" rIns="9144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AB2328"/>
              </a:buClr>
              <a:buSzTx/>
              <a:buFontTx/>
              <a:buNone/>
              <a:tabLst/>
              <a:defRPr/>
            </a:pPr>
            <a:r>
              <a:rPr kumimoji="0" lang="en-US" sz="1100" b="1" i="0" u="none" strike="noStrike" kern="1200" cap="none" spc="0" normalizeH="0" baseline="0" noProof="0" dirty="0">
                <a:ln>
                  <a:noFill/>
                </a:ln>
                <a:effectLst/>
                <a:uLnTx/>
                <a:uFillTx/>
                <a:latin typeface="Arial" panose="020B0604020202020204"/>
                <a:ea typeface="+mn-ea"/>
                <a:cs typeface="+mn-cs"/>
              </a:rPr>
              <a:t>BENEFITS</a:t>
            </a:r>
          </a:p>
        </p:txBody>
      </p:sp>
      <p:sp>
        <p:nvSpPr>
          <p:cNvPr id="13" name="TextBox 12">
            <a:extLst>
              <a:ext uri="{FF2B5EF4-FFF2-40B4-BE49-F238E27FC236}">
                <a16:creationId xmlns:a16="http://schemas.microsoft.com/office/drawing/2014/main" id="{76379B38-B67C-E0F1-2DE7-6D72AE5F507A}"/>
              </a:ext>
            </a:extLst>
          </p:cNvPr>
          <p:cNvSpPr txBox="1"/>
          <p:nvPr/>
        </p:nvSpPr>
        <p:spPr>
          <a:xfrm>
            <a:off x="862037" y="2157415"/>
            <a:ext cx="3963405" cy="1581972"/>
          </a:xfrm>
          <a:prstGeom prst="rect">
            <a:avLst/>
          </a:prstGeom>
          <a:noFill/>
          <a:ln>
            <a:noFill/>
          </a:ln>
        </p:spPr>
        <p:txBody>
          <a:bodyPr wrap="square" lIns="0" tIns="118872" rIns="0" bIns="0" rtlCol="0" anchor="t">
            <a:spAutoFit/>
          </a:bodyPr>
          <a:lstStyle/>
          <a:p>
            <a:pPr marL="182880" marR="0" lvl="0" indent="-182880" algn="l" defTabSz="914400" rtl="0" eaLnBrk="1" fontAlgn="auto" latinLnBrk="0" hangingPunct="1">
              <a:lnSpc>
                <a:spcPct val="100000"/>
              </a:lnSpc>
              <a:spcAft>
                <a:spcPts val="600"/>
              </a:spcAft>
              <a:buClr>
                <a:schemeClr val="accent1"/>
              </a:buClr>
              <a:buSzTx/>
              <a:buFont typeface="Arial" panose="020B0604020202020204" pitchFamily="34" charset="0"/>
              <a:buChar char="•"/>
              <a:tabLst/>
              <a:defRPr/>
            </a:pPr>
            <a:r>
              <a:rPr lang="en-US" dirty="0" err="1">
                <a:latin typeface="Arial" panose="020B0604020202020204"/>
              </a:rPr>
              <a:t>GenAI</a:t>
            </a:r>
            <a:r>
              <a:rPr lang="en-US" dirty="0">
                <a:latin typeface="Arial" panose="020B0604020202020204"/>
              </a:rPr>
              <a:t> automatically detects, audits, and protects unprotected assets across the environment.</a:t>
            </a:r>
          </a:p>
          <a:p>
            <a:pPr marL="182880" marR="0" lvl="0" indent="-182880" algn="l" defTabSz="914400" rtl="0" eaLnBrk="1" fontAlgn="auto" latinLnBrk="0" hangingPunct="1">
              <a:lnSpc>
                <a:spcPct val="100000"/>
              </a:lnSpc>
              <a:spcAft>
                <a:spcPts val="600"/>
              </a:spcAft>
              <a:buClr>
                <a:schemeClr val="accent1"/>
              </a:buClr>
              <a:buSzTx/>
              <a:buFont typeface="Arial" panose="020B0604020202020204" pitchFamily="34" charset="0"/>
              <a:buChar char="•"/>
              <a:tabLst/>
              <a:defRPr/>
            </a:pPr>
            <a:r>
              <a:rPr lang="en-US" dirty="0">
                <a:latin typeface="Arial" panose="020B0604020202020204"/>
              </a:rPr>
              <a:t>Automatically suggests and applies tailored protection policies.</a:t>
            </a:r>
          </a:p>
        </p:txBody>
      </p:sp>
      <p:sp>
        <p:nvSpPr>
          <p:cNvPr id="20" name="TextBox 19">
            <a:extLst>
              <a:ext uri="{FF2B5EF4-FFF2-40B4-BE49-F238E27FC236}">
                <a16:creationId xmlns:a16="http://schemas.microsoft.com/office/drawing/2014/main" id="{5FB45AF0-3D26-CA0D-AFE7-7D2C50388CD5}"/>
              </a:ext>
            </a:extLst>
          </p:cNvPr>
          <p:cNvSpPr txBox="1"/>
          <p:nvPr/>
        </p:nvSpPr>
        <p:spPr>
          <a:xfrm>
            <a:off x="862037" y="4257551"/>
            <a:ext cx="3963405" cy="750975"/>
          </a:xfrm>
          <a:prstGeom prst="rect">
            <a:avLst/>
          </a:prstGeom>
          <a:noFill/>
          <a:ln>
            <a:noFill/>
          </a:ln>
        </p:spPr>
        <p:txBody>
          <a:bodyPr wrap="square" lIns="0" tIns="118872" rIns="0" bIns="0" rtlCol="0" anchor="t">
            <a:spAutoFit/>
          </a:bodyPr>
          <a:lstStyle/>
          <a:p>
            <a:pPr marL="182880" indent="-182880">
              <a:spcAft>
                <a:spcPts val="600"/>
              </a:spcAft>
              <a:buClr>
                <a:schemeClr val="accent1"/>
              </a:buClr>
              <a:buFont typeface="Arial" panose="020B0604020202020204" pitchFamily="34" charset="0"/>
              <a:buChar char="•"/>
              <a:defRPr/>
            </a:pPr>
            <a:r>
              <a:rPr lang="en-US" dirty="0">
                <a:latin typeface="Arial" panose="020B0604020202020204"/>
              </a:rPr>
              <a:t>Comprehensive Coverage</a:t>
            </a:r>
          </a:p>
          <a:p>
            <a:pPr marL="182880" indent="-182880">
              <a:spcAft>
                <a:spcPts val="600"/>
              </a:spcAft>
              <a:buClr>
                <a:schemeClr val="accent1"/>
              </a:buClr>
              <a:buFont typeface="Arial" panose="020B0604020202020204" pitchFamily="34" charset="0"/>
              <a:buChar char="•"/>
              <a:defRPr/>
            </a:pPr>
            <a:r>
              <a:rPr lang="en-US" dirty="0">
                <a:latin typeface="Arial" panose="020B0604020202020204"/>
              </a:rPr>
              <a:t>Operational Efficiency</a:t>
            </a:r>
          </a:p>
        </p:txBody>
      </p:sp>
      <p:sp>
        <p:nvSpPr>
          <p:cNvPr id="2" name="Title 1">
            <a:extLst>
              <a:ext uri="{FF2B5EF4-FFF2-40B4-BE49-F238E27FC236}">
                <a16:creationId xmlns:a16="http://schemas.microsoft.com/office/drawing/2014/main" id="{022FADA8-DDE7-6898-C229-FDA5601DFE9E}"/>
              </a:ext>
            </a:extLst>
          </p:cNvPr>
          <p:cNvSpPr>
            <a:spLocks noGrp="1"/>
          </p:cNvSpPr>
          <p:nvPr>
            <p:ph type="title"/>
          </p:nvPr>
        </p:nvSpPr>
        <p:spPr>
          <a:xfrm>
            <a:off x="1810948" y="306204"/>
            <a:ext cx="9269685" cy="971706"/>
          </a:xfrm>
        </p:spPr>
        <p:txBody>
          <a:bodyPr>
            <a:normAutofit/>
          </a:bodyPr>
          <a:lstStyle/>
          <a:p>
            <a:r>
              <a:rPr lang="en-US" sz="2800" dirty="0"/>
              <a:t>Alta Copilot: Audit and Protection of Unprotected Assets</a:t>
            </a:r>
          </a:p>
        </p:txBody>
      </p:sp>
      <p:sp>
        <p:nvSpPr>
          <p:cNvPr id="4" name="Slide Number Placeholder 3">
            <a:extLst>
              <a:ext uri="{FF2B5EF4-FFF2-40B4-BE49-F238E27FC236}">
                <a16:creationId xmlns:a16="http://schemas.microsoft.com/office/drawing/2014/main" id="{2AF0DDD5-7D39-8FC4-7B5C-CCD6A533A80A}"/>
              </a:ext>
            </a:extLst>
          </p:cNvPr>
          <p:cNvSpPr>
            <a:spLocks noGrp="1"/>
          </p:cNvSpPr>
          <p:nvPr>
            <p:ph type="sldNum" sz="quarter" idx="4"/>
          </p:nvPr>
        </p:nvSpPr>
        <p:spPr/>
        <p:txBody>
          <a:bodyPr/>
          <a:lstStyle/>
          <a:p>
            <a:fld id="{8A39E1BE-BEA9-3141-B1D0-D0662867DFF2}" type="slidenum">
              <a:rPr lang="en-US" smtClean="0"/>
              <a:pPr/>
              <a:t>13</a:t>
            </a:fld>
            <a:endParaRPr lang="en-US"/>
          </a:p>
        </p:txBody>
      </p:sp>
      <p:sp>
        <p:nvSpPr>
          <p:cNvPr id="5" name="Footer Placeholder 4">
            <a:extLst>
              <a:ext uri="{FF2B5EF4-FFF2-40B4-BE49-F238E27FC236}">
                <a16:creationId xmlns:a16="http://schemas.microsoft.com/office/drawing/2014/main" id="{E2E5836E-36A2-C15F-68D0-96DFAA964732}"/>
              </a:ext>
            </a:extLst>
          </p:cNvPr>
          <p:cNvSpPr>
            <a:spLocks noGrp="1"/>
          </p:cNvSpPr>
          <p:nvPr>
            <p:ph type="ftr" sz="quarter" idx="3"/>
          </p:nvPr>
        </p:nvSpPr>
        <p:spPr/>
        <p:txBody>
          <a:bodyPr/>
          <a:lstStyle/>
          <a:p>
            <a:r>
              <a:rPr lang="en-US"/>
              <a:t>Copyright © 2024 Veritas Technologies LLC  |  CONFIDENTIAL </a:t>
            </a:r>
            <a:endParaRPr lang="en-US" dirty="0"/>
          </a:p>
        </p:txBody>
      </p:sp>
      <p:pic>
        <p:nvPicPr>
          <p:cNvPr id="16" name="Picture 15" descr="A screenshot of a computer&#10;&#10;Description automatically generated">
            <a:extLst>
              <a:ext uri="{FF2B5EF4-FFF2-40B4-BE49-F238E27FC236}">
                <a16:creationId xmlns:a16="http://schemas.microsoft.com/office/drawing/2014/main" id="{CC31A49E-AC3A-99A3-25ED-4B123870BD74}"/>
              </a:ext>
            </a:extLst>
          </p:cNvPr>
          <p:cNvPicPr>
            <a:picLocks noChangeAspect="1"/>
          </p:cNvPicPr>
          <p:nvPr/>
        </p:nvPicPr>
        <p:blipFill>
          <a:blip r:embed="rId3"/>
          <a:stretch>
            <a:fillRect/>
          </a:stretch>
        </p:blipFill>
        <p:spPr>
          <a:xfrm>
            <a:off x="4981512" y="1822926"/>
            <a:ext cx="5942401" cy="3859416"/>
          </a:xfrm>
          <a:prstGeom prst="rect">
            <a:avLst/>
          </a:prstGeom>
          <a:solidFill>
            <a:schemeClr val="bg1"/>
          </a:solidFill>
          <a:ln w="6350" cap="flat" cmpd="sng" algn="ctr">
            <a:solidFill>
              <a:schemeClr val="tx2">
                <a:lumMod val="60000"/>
                <a:lumOff val="40000"/>
              </a:schemeClr>
            </a:solidFill>
            <a:prstDash val="solid"/>
            <a:miter lim="800000"/>
            <a:headEnd type="none" w="med" len="med"/>
            <a:tailEnd type="none" w="med" len="med"/>
          </a:ln>
          <a:effectLst>
            <a:outerShdw blurRad="317500" dist="63500" dir="5400000" algn="ctr" rotWithShape="0">
              <a:schemeClr val="tx1">
                <a:alpha val="20000"/>
              </a:schemeClr>
            </a:outerShdw>
          </a:effectLst>
        </p:spPr>
      </p:pic>
      <p:pic>
        <p:nvPicPr>
          <p:cNvPr id="17" name="Picture 16">
            <a:extLst>
              <a:ext uri="{FF2B5EF4-FFF2-40B4-BE49-F238E27FC236}">
                <a16:creationId xmlns:a16="http://schemas.microsoft.com/office/drawing/2014/main" id="{FD3760EC-0097-F2D6-7767-EA1E7FEE854F}"/>
              </a:ext>
            </a:extLst>
          </p:cNvPr>
          <p:cNvPicPr>
            <a:picLocks noChangeAspect="1"/>
          </p:cNvPicPr>
          <p:nvPr/>
        </p:nvPicPr>
        <p:blipFill>
          <a:blip r:embed="rId4"/>
          <a:stretch>
            <a:fillRect/>
          </a:stretch>
        </p:blipFill>
        <p:spPr>
          <a:xfrm>
            <a:off x="9586737" y="1584114"/>
            <a:ext cx="2129687" cy="4641908"/>
          </a:xfrm>
          <a:prstGeom prst="rect">
            <a:avLst/>
          </a:prstGeom>
          <a:solidFill>
            <a:schemeClr val="bg1"/>
          </a:solidFill>
          <a:ln w="6350" cap="flat" cmpd="sng" algn="ctr">
            <a:solidFill>
              <a:schemeClr val="tx2">
                <a:lumMod val="60000"/>
                <a:lumOff val="40000"/>
              </a:schemeClr>
            </a:solidFill>
            <a:prstDash val="solid"/>
            <a:miter lim="800000"/>
            <a:headEnd type="none" w="med" len="med"/>
            <a:tailEnd type="none" w="med" len="med"/>
          </a:ln>
          <a:effectLst>
            <a:outerShdw blurRad="317500" dist="63500" dir="5400000" algn="ctr" rotWithShape="0">
              <a:schemeClr val="tx1">
                <a:alpha val="20000"/>
              </a:schemeClr>
            </a:outerShdw>
          </a:effectLst>
        </p:spPr>
      </p:pic>
      <p:pic>
        <p:nvPicPr>
          <p:cNvPr id="18" name="Picture 17">
            <a:extLst>
              <a:ext uri="{FF2B5EF4-FFF2-40B4-BE49-F238E27FC236}">
                <a16:creationId xmlns:a16="http://schemas.microsoft.com/office/drawing/2014/main" id="{ADD2E0DF-EAFA-9492-8044-9B1D4E0C0DC5}"/>
              </a:ext>
            </a:extLst>
          </p:cNvPr>
          <p:cNvPicPr>
            <a:picLocks noChangeAspect="1"/>
          </p:cNvPicPr>
          <p:nvPr/>
        </p:nvPicPr>
        <p:blipFill>
          <a:blip r:embed="rId5"/>
          <a:stretch>
            <a:fillRect/>
          </a:stretch>
        </p:blipFill>
        <p:spPr>
          <a:xfrm>
            <a:off x="7719499" y="1251860"/>
            <a:ext cx="2202584" cy="4813775"/>
          </a:xfrm>
          <a:prstGeom prst="rect">
            <a:avLst/>
          </a:prstGeom>
          <a:solidFill>
            <a:schemeClr val="bg1"/>
          </a:solidFill>
          <a:ln w="6350" cap="flat" cmpd="sng" algn="ctr">
            <a:solidFill>
              <a:schemeClr val="tx2">
                <a:lumMod val="60000"/>
                <a:lumOff val="40000"/>
              </a:schemeClr>
            </a:solidFill>
            <a:prstDash val="solid"/>
            <a:miter lim="800000"/>
            <a:headEnd type="none" w="med" len="med"/>
            <a:tailEnd type="none" w="med" len="med"/>
          </a:ln>
          <a:effectLst>
            <a:outerShdw blurRad="317500" dist="63500" dir="5400000" algn="ctr" rotWithShape="0">
              <a:schemeClr val="tx1">
                <a:alpha val="20000"/>
              </a:schemeClr>
            </a:outerShdw>
          </a:effectLst>
        </p:spPr>
      </p:pic>
      <p:grpSp>
        <p:nvGrpSpPr>
          <p:cNvPr id="7" name="Group 6">
            <a:extLst>
              <a:ext uri="{FF2B5EF4-FFF2-40B4-BE49-F238E27FC236}">
                <a16:creationId xmlns:a16="http://schemas.microsoft.com/office/drawing/2014/main" id="{F7D74B48-DCD5-B80D-D3FB-109051379F2F}"/>
              </a:ext>
            </a:extLst>
          </p:cNvPr>
          <p:cNvGrpSpPr/>
          <p:nvPr/>
        </p:nvGrpSpPr>
        <p:grpSpPr>
          <a:xfrm>
            <a:off x="10380361" y="0"/>
            <a:ext cx="1890243" cy="758952"/>
            <a:chOff x="10367661" y="0"/>
            <a:chExt cx="1890243" cy="758952"/>
          </a:xfrm>
        </p:grpSpPr>
        <p:pic>
          <p:nvPicPr>
            <p:cNvPr id="8" name="Picture 7">
              <a:extLst>
                <a:ext uri="{FF2B5EF4-FFF2-40B4-BE49-F238E27FC236}">
                  <a16:creationId xmlns:a16="http://schemas.microsoft.com/office/drawing/2014/main" id="{84D4FDF8-6991-CE2B-8D22-F881A93E30F5}"/>
                </a:ext>
              </a:extLst>
            </p:cNvPr>
            <p:cNvPicPr>
              <a:picLocks noChangeAspect="1"/>
            </p:cNvPicPr>
            <p:nvPr/>
          </p:nvPicPr>
          <p:blipFill>
            <a:blip r:embed="rId6"/>
            <a:stretch>
              <a:fillRect/>
            </a:stretch>
          </p:blipFill>
          <p:spPr>
            <a:xfrm>
              <a:off x="10367661" y="0"/>
              <a:ext cx="1819853" cy="758952"/>
            </a:xfrm>
            <a:prstGeom prst="rect">
              <a:avLst/>
            </a:prstGeom>
          </p:spPr>
        </p:pic>
        <p:pic>
          <p:nvPicPr>
            <p:cNvPr id="9" name="Picture 8" descr="A white line on a black background&#10;&#10;Description automatically generated">
              <a:extLst>
                <a:ext uri="{FF2B5EF4-FFF2-40B4-BE49-F238E27FC236}">
                  <a16:creationId xmlns:a16="http://schemas.microsoft.com/office/drawing/2014/main" id="{60582428-2953-B680-2B22-8330EEEEEBF2}"/>
                </a:ext>
              </a:extLst>
            </p:cNvPr>
            <p:cNvPicPr>
              <a:picLocks noChangeAspect="1"/>
            </p:cNvPicPr>
            <p:nvPr/>
          </p:nvPicPr>
          <p:blipFill>
            <a:blip r:embed="rId7"/>
            <a:stretch>
              <a:fillRect/>
            </a:stretch>
          </p:blipFill>
          <p:spPr>
            <a:xfrm>
              <a:off x="10640309" y="23329"/>
              <a:ext cx="694944" cy="694944"/>
            </a:xfrm>
            <a:prstGeom prst="rect">
              <a:avLst/>
            </a:prstGeom>
          </p:spPr>
        </p:pic>
        <p:sp>
          <p:nvSpPr>
            <p:cNvPr id="10" name="Title 1">
              <a:extLst>
                <a:ext uri="{FF2B5EF4-FFF2-40B4-BE49-F238E27FC236}">
                  <a16:creationId xmlns:a16="http://schemas.microsoft.com/office/drawing/2014/main" id="{D565F9E8-2893-D8AC-8086-684519341C59}"/>
                </a:ext>
              </a:extLst>
            </p:cNvPr>
            <p:cNvSpPr txBox="1">
              <a:spLocks/>
            </p:cNvSpPr>
            <p:nvPr/>
          </p:nvSpPr>
          <p:spPr>
            <a:xfrm>
              <a:off x="11316129" y="279276"/>
              <a:ext cx="941775" cy="1938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3000" kern="1200">
                  <a:solidFill>
                    <a:schemeClr val="tx1"/>
                  </a:solidFill>
                  <a:latin typeface="+mj-lt"/>
                  <a:ea typeface="+mj-ea"/>
                  <a:cs typeface="+mj-cs"/>
                </a:defRPr>
              </a:lvl1pPr>
            </a:lstStyle>
            <a:p>
              <a:r>
                <a:rPr lang="en-US" sz="1400" b="1" dirty="0">
                  <a:solidFill>
                    <a:schemeClr val="bg1"/>
                  </a:solidFill>
                </a:rPr>
                <a:t>Simpler</a:t>
              </a:r>
            </a:p>
          </p:txBody>
        </p:sp>
      </p:grpSp>
    </p:spTree>
    <p:extLst>
      <p:ext uri="{BB962C8B-B14F-4D97-AF65-F5344CB8AC3E}">
        <p14:creationId xmlns:p14="http://schemas.microsoft.com/office/powerpoint/2010/main" val="66751773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Graphic 17">
            <a:extLst>
              <a:ext uri="{FF2B5EF4-FFF2-40B4-BE49-F238E27FC236}">
                <a16:creationId xmlns:a16="http://schemas.microsoft.com/office/drawing/2014/main" id="{BEF0490D-0097-C1BE-5133-698F0CC31C1E}"/>
              </a:ext>
            </a:extLst>
          </p:cNvPr>
          <p:cNvSpPr/>
          <p:nvPr/>
        </p:nvSpPr>
        <p:spPr>
          <a:xfrm>
            <a:off x="0" y="1127725"/>
            <a:ext cx="7008883" cy="4230372"/>
          </a:xfrm>
          <a:custGeom>
            <a:avLst/>
            <a:gdLst>
              <a:gd name="connsiteX0" fmla="*/ 6996287 w 7008883"/>
              <a:gd name="connsiteY0" fmla="*/ 3970052 h 4230372"/>
              <a:gd name="connsiteX1" fmla="*/ 5797143 w 7008883"/>
              <a:gd name="connsiteY1" fmla="*/ 260320 h 4230372"/>
              <a:gd name="connsiteX2" fmla="*/ 5439356 w 7008883"/>
              <a:gd name="connsiteY2" fmla="*/ 0 h 4230372"/>
              <a:gd name="connsiteX3" fmla="*/ 0 w 7008883"/>
              <a:gd name="connsiteY3" fmla="*/ 0 h 4230372"/>
              <a:gd name="connsiteX4" fmla="*/ 0 w 7008883"/>
              <a:gd name="connsiteY4" fmla="*/ 4230372 h 4230372"/>
              <a:gd name="connsiteX5" fmla="*/ 6806796 w 7008883"/>
              <a:gd name="connsiteY5" fmla="*/ 4230372 h 4230372"/>
              <a:gd name="connsiteX6" fmla="*/ 6996287 w 7008883"/>
              <a:gd name="connsiteY6" fmla="*/ 3970052 h 423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8883" h="4230372">
                <a:moveTo>
                  <a:pt x="6996287" y="3970052"/>
                </a:moveTo>
                <a:lnTo>
                  <a:pt x="5797143" y="260320"/>
                </a:lnTo>
                <a:cubicBezTo>
                  <a:pt x="5750854" y="117146"/>
                  <a:pt x="5589854" y="0"/>
                  <a:pt x="5439356" y="0"/>
                </a:cubicBezTo>
                <a:lnTo>
                  <a:pt x="0" y="0"/>
                </a:lnTo>
                <a:lnTo>
                  <a:pt x="0" y="4230372"/>
                </a:lnTo>
                <a:lnTo>
                  <a:pt x="6806796" y="4230372"/>
                </a:lnTo>
                <a:cubicBezTo>
                  <a:pt x="6957294" y="4230372"/>
                  <a:pt x="7042564" y="4113226"/>
                  <a:pt x="6996287" y="3970052"/>
                </a:cubicBezTo>
                <a:close/>
              </a:path>
            </a:pathLst>
          </a:custGeom>
          <a:gradFill>
            <a:gsLst>
              <a:gs pos="0">
                <a:schemeClr val="tx2"/>
              </a:gs>
              <a:gs pos="100000">
                <a:schemeClr val="tx1"/>
              </a:gs>
            </a:gsLst>
            <a:lin ang="1800000" scaled="0"/>
          </a:gradFill>
          <a:ln w="12660" cap="flat">
            <a:noFill/>
            <a:prstDash val="solid"/>
            <a:miter/>
          </a:ln>
        </p:spPr>
        <p:txBody>
          <a:bodyPr rtlCol="0" anchor="ctr"/>
          <a:lstStyle/>
          <a:p>
            <a:endParaRPr lang="en-US"/>
          </a:p>
        </p:txBody>
      </p:sp>
      <p:pic>
        <p:nvPicPr>
          <p:cNvPr id="4" name="Picture 3" descr="A grey head with gears inside&#10;&#10;Description automatically generated">
            <a:extLst>
              <a:ext uri="{FF2B5EF4-FFF2-40B4-BE49-F238E27FC236}">
                <a16:creationId xmlns:a16="http://schemas.microsoft.com/office/drawing/2014/main" id="{94CB6BEB-EE0C-3982-6018-632A97815468}"/>
              </a:ext>
            </a:extLst>
          </p:cNvPr>
          <p:cNvPicPr>
            <a:picLocks noChangeAspect="1"/>
          </p:cNvPicPr>
          <p:nvPr/>
        </p:nvPicPr>
        <p:blipFill>
          <a:blip r:embed="rId2"/>
          <a:stretch>
            <a:fillRect/>
          </a:stretch>
        </p:blipFill>
        <p:spPr>
          <a:xfrm>
            <a:off x="910283" y="1368251"/>
            <a:ext cx="3282776" cy="3282774"/>
          </a:xfrm>
          <a:prstGeom prst="rect">
            <a:avLst/>
          </a:prstGeom>
        </p:spPr>
      </p:pic>
      <p:sp>
        <p:nvSpPr>
          <p:cNvPr id="3" name="Footer Placeholder 2">
            <a:extLst>
              <a:ext uri="{FF2B5EF4-FFF2-40B4-BE49-F238E27FC236}">
                <a16:creationId xmlns:a16="http://schemas.microsoft.com/office/drawing/2014/main" id="{15A37E24-68F5-043A-B3C7-7822D26A0372}"/>
              </a:ext>
            </a:extLst>
          </p:cNvPr>
          <p:cNvSpPr>
            <a:spLocks noGrp="1"/>
          </p:cNvSpPr>
          <p:nvPr>
            <p:ph type="ftr" sz="quarter" idx="11"/>
          </p:nvPr>
        </p:nvSpPr>
        <p:spPr/>
        <p:txBody>
          <a:bodyPr/>
          <a:lstStyle/>
          <a:p>
            <a:r>
              <a:rPr lang="en-US" dirty="0"/>
              <a:t>Copyright © 2024 Veritas Technologies LLC  |  CONFIDENTIAL </a:t>
            </a:r>
          </a:p>
        </p:txBody>
      </p:sp>
      <p:sp>
        <p:nvSpPr>
          <p:cNvPr id="2" name="Slide Number Placeholder 1">
            <a:extLst>
              <a:ext uri="{FF2B5EF4-FFF2-40B4-BE49-F238E27FC236}">
                <a16:creationId xmlns:a16="http://schemas.microsoft.com/office/drawing/2014/main" id="{742BF7AA-1A84-7D4F-667C-6F02C98F6F20}"/>
              </a:ext>
            </a:extLst>
          </p:cNvPr>
          <p:cNvSpPr>
            <a:spLocks noGrp="1"/>
          </p:cNvSpPr>
          <p:nvPr>
            <p:ph type="sldNum" sz="quarter" idx="12"/>
          </p:nvPr>
        </p:nvSpPr>
        <p:spPr/>
        <p:txBody>
          <a:bodyPr/>
          <a:lstStyle/>
          <a:p>
            <a:fld id="{8A39E1BE-BEA9-3141-B1D0-D0662867DFF2}" type="slidenum">
              <a:rPr lang="en-US" smtClean="0"/>
              <a:pPr/>
              <a:t>14</a:t>
            </a:fld>
            <a:endParaRPr lang="en-US"/>
          </a:p>
        </p:txBody>
      </p:sp>
      <p:sp>
        <p:nvSpPr>
          <p:cNvPr id="7" name="TextBox 6">
            <a:extLst>
              <a:ext uri="{FF2B5EF4-FFF2-40B4-BE49-F238E27FC236}">
                <a16:creationId xmlns:a16="http://schemas.microsoft.com/office/drawing/2014/main" id="{10354A27-9524-20E0-5372-06A76C4B1C6E}"/>
              </a:ext>
            </a:extLst>
          </p:cNvPr>
          <p:cNvSpPr txBox="1"/>
          <p:nvPr/>
        </p:nvSpPr>
        <p:spPr>
          <a:xfrm>
            <a:off x="457200" y="3779703"/>
            <a:ext cx="4188941" cy="95032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
                <a:srgbClr val="AB2328"/>
              </a:buClr>
              <a:buSzTx/>
              <a:buFontTx/>
              <a:buNone/>
              <a:tabLst/>
              <a:defRPr/>
            </a:pPr>
            <a:r>
              <a:rPr kumimoji="0" lang="en-US" sz="3600" b="0" i="0" u="none" strike="noStrike" kern="1200" cap="none" spc="0" normalizeH="0" baseline="0" noProof="0" dirty="0">
                <a:ln>
                  <a:noFill/>
                </a:ln>
                <a:solidFill>
                  <a:srgbClr val="FFFFFF"/>
                </a:solidFill>
                <a:effectLst/>
                <a:uLnTx/>
                <a:uFillTx/>
                <a:latin typeface="Arial" panose="020B0604020202020204"/>
                <a:ea typeface="+mn-ea"/>
                <a:cs typeface="+mn-cs"/>
              </a:rPr>
              <a:t>Smarter</a:t>
            </a:r>
          </a:p>
        </p:txBody>
      </p:sp>
      <p:sp>
        <p:nvSpPr>
          <p:cNvPr id="20" name="Graphic 17">
            <a:extLst>
              <a:ext uri="{FF2B5EF4-FFF2-40B4-BE49-F238E27FC236}">
                <a16:creationId xmlns:a16="http://schemas.microsoft.com/office/drawing/2014/main" id="{2758448C-208F-52D0-C0CB-E196C74C45CE}"/>
              </a:ext>
            </a:extLst>
          </p:cNvPr>
          <p:cNvSpPr/>
          <p:nvPr/>
        </p:nvSpPr>
        <p:spPr>
          <a:xfrm flipH="1" flipV="1">
            <a:off x="5183117" y="1499903"/>
            <a:ext cx="7008883" cy="4230372"/>
          </a:xfrm>
          <a:custGeom>
            <a:avLst/>
            <a:gdLst>
              <a:gd name="connsiteX0" fmla="*/ 6996287 w 7008883"/>
              <a:gd name="connsiteY0" fmla="*/ 3970052 h 4230372"/>
              <a:gd name="connsiteX1" fmla="*/ 5797143 w 7008883"/>
              <a:gd name="connsiteY1" fmla="*/ 260320 h 4230372"/>
              <a:gd name="connsiteX2" fmla="*/ 5439356 w 7008883"/>
              <a:gd name="connsiteY2" fmla="*/ 0 h 4230372"/>
              <a:gd name="connsiteX3" fmla="*/ 0 w 7008883"/>
              <a:gd name="connsiteY3" fmla="*/ 0 h 4230372"/>
              <a:gd name="connsiteX4" fmla="*/ 0 w 7008883"/>
              <a:gd name="connsiteY4" fmla="*/ 4230372 h 4230372"/>
              <a:gd name="connsiteX5" fmla="*/ 6806796 w 7008883"/>
              <a:gd name="connsiteY5" fmla="*/ 4230372 h 4230372"/>
              <a:gd name="connsiteX6" fmla="*/ 6996287 w 7008883"/>
              <a:gd name="connsiteY6" fmla="*/ 3970052 h 423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8883" h="4230372">
                <a:moveTo>
                  <a:pt x="6996287" y="3970052"/>
                </a:moveTo>
                <a:lnTo>
                  <a:pt x="5797143" y="260320"/>
                </a:lnTo>
                <a:cubicBezTo>
                  <a:pt x="5750854" y="117146"/>
                  <a:pt x="5589854" y="0"/>
                  <a:pt x="5439356" y="0"/>
                </a:cubicBezTo>
                <a:lnTo>
                  <a:pt x="0" y="0"/>
                </a:lnTo>
                <a:lnTo>
                  <a:pt x="0" y="4230372"/>
                </a:lnTo>
                <a:lnTo>
                  <a:pt x="6806796" y="4230372"/>
                </a:lnTo>
                <a:cubicBezTo>
                  <a:pt x="6957294" y="4230372"/>
                  <a:pt x="7042564" y="4113226"/>
                  <a:pt x="6996287" y="3970052"/>
                </a:cubicBezTo>
                <a:close/>
              </a:path>
            </a:pathLst>
          </a:custGeom>
          <a:solidFill>
            <a:schemeClr val="bg1"/>
          </a:solidFill>
          <a:ln w="12660" cap="flat">
            <a:noFill/>
            <a:prstDash val="solid"/>
            <a:miter/>
          </a:ln>
          <a:effectLst>
            <a:outerShdw blurRad="317500" dist="63500" dir="5400000" algn="tl" rotWithShape="0">
              <a:schemeClr val="tx1">
                <a:alpha val="20000"/>
              </a:schemeClr>
            </a:outerShdw>
          </a:effectLst>
        </p:spPr>
        <p:txBody>
          <a:bodyPr rtlCol="0" anchor="ctr"/>
          <a:lstStyle/>
          <a:p>
            <a:endParaRPr lang="en-US"/>
          </a:p>
        </p:txBody>
      </p:sp>
      <p:pic>
        <p:nvPicPr>
          <p:cNvPr id="14" name="Graphic 13">
            <a:extLst>
              <a:ext uri="{FF2B5EF4-FFF2-40B4-BE49-F238E27FC236}">
                <a16:creationId xmlns:a16="http://schemas.microsoft.com/office/drawing/2014/main" id="{4627F196-8D63-90F1-2551-C8A28E2AFE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10101" y="2477058"/>
            <a:ext cx="4729151" cy="2276062"/>
          </a:xfrm>
          <a:prstGeom prst="rect">
            <a:avLst/>
          </a:prstGeom>
        </p:spPr>
      </p:pic>
    </p:spTree>
    <p:extLst>
      <p:ext uri="{BB962C8B-B14F-4D97-AF65-F5344CB8AC3E}">
        <p14:creationId xmlns:p14="http://schemas.microsoft.com/office/powerpoint/2010/main" val="2369718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074ACF-AAA2-9DA4-4BC4-1C97A6D3C23F}"/>
            </a:ext>
          </a:extLst>
        </p:cNvPr>
        <p:cNvGrpSpPr/>
        <p:nvPr/>
      </p:nvGrpSpPr>
      <p:grpSpPr>
        <a:xfrm>
          <a:off x="0" y="0"/>
          <a:ext cx="0" cy="0"/>
          <a:chOff x="0" y="0"/>
          <a:chExt cx="0" cy="0"/>
        </a:xfrm>
      </p:grpSpPr>
      <p:sp>
        <p:nvSpPr>
          <p:cNvPr id="6" name="Round Same Side Corner Rectangle 5">
            <a:extLst>
              <a:ext uri="{FF2B5EF4-FFF2-40B4-BE49-F238E27FC236}">
                <a16:creationId xmlns:a16="http://schemas.microsoft.com/office/drawing/2014/main" id="{623227F4-11F0-1889-3BD5-87AFC1810158}"/>
              </a:ext>
            </a:extLst>
          </p:cNvPr>
          <p:cNvSpPr/>
          <p:nvPr/>
        </p:nvSpPr>
        <p:spPr bwMode="auto">
          <a:xfrm rot="16200000">
            <a:off x="4164520" y="-2055334"/>
            <a:ext cx="4402473" cy="11643516"/>
          </a:xfrm>
          <a:prstGeom prst="round2SameRect">
            <a:avLst>
              <a:gd name="adj1" fmla="val 3600"/>
              <a:gd name="adj2" fmla="val 0"/>
            </a:avLst>
          </a:prstGeom>
          <a:solidFill>
            <a:schemeClr val="tx2">
              <a:lumMod val="20000"/>
              <a:lumOff val="80000"/>
              <a:alpha val="35000"/>
            </a:schemeClr>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latin typeface="Arial" panose="020B0604020202020204" pitchFamily="34" charset="0"/>
              <a:cs typeface="Arial" panose="020B0604020202020204" pitchFamily="34" charset="0"/>
            </a:endParaRPr>
          </a:p>
        </p:txBody>
      </p:sp>
      <p:pic>
        <p:nvPicPr>
          <p:cNvPr id="9" name="Picture 8" descr="A screenshot of a computer&#10;&#10;Description automatically generated">
            <a:extLst>
              <a:ext uri="{FF2B5EF4-FFF2-40B4-BE49-F238E27FC236}">
                <a16:creationId xmlns:a16="http://schemas.microsoft.com/office/drawing/2014/main" id="{018D49F4-94D3-7532-EB04-CDF2A16FC998}"/>
              </a:ext>
            </a:extLst>
          </p:cNvPr>
          <p:cNvPicPr>
            <a:picLocks noChangeAspect="1"/>
          </p:cNvPicPr>
          <p:nvPr/>
        </p:nvPicPr>
        <p:blipFill>
          <a:blip r:embed="rId3"/>
          <a:stretch>
            <a:fillRect/>
          </a:stretch>
        </p:blipFill>
        <p:spPr>
          <a:xfrm>
            <a:off x="4981511" y="1316913"/>
            <a:ext cx="6721515" cy="4365429"/>
          </a:xfrm>
          <a:prstGeom prst="rect">
            <a:avLst/>
          </a:prstGeom>
          <a:solidFill>
            <a:schemeClr val="bg1"/>
          </a:solidFill>
          <a:ln w="6350" cap="flat" cmpd="sng" algn="ctr">
            <a:solidFill>
              <a:schemeClr val="tx2">
                <a:lumMod val="60000"/>
                <a:lumOff val="40000"/>
              </a:schemeClr>
            </a:solidFill>
            <a:prstDash val="solid"/>
            <a:miter lim="800000"/>
            <a:headEnd type="none" w="med" len="med"/>
            <a:tailEnd type="none" w="med" len="med"/>
          </a:ln>
          <a:effectLst>
            <a:outerShdw blurRad="317500" dist="63500" dir="5400000" algn="ctr" rotWithShape="0">
              <a:schemeClr val="tx1">
                <a:alpha val="20000"/>
              </a:schemeClr>
            </a:outerShdw>
          </a:effectLst>
        </p:spPr>
      </p:pic>
      <p:sp>
        <p:nvSpPr>
          <p:cNvPr id="11" name="Rectangle 10">
            <a:extLst>
              <a:ext uri="{FF2B5EF4-FFF2-40B4-BE49-F238E27FC236}">
                <a16:creationId xmlns:a16="http://schemas.microsoft.com/office/drawing/2014/main" id="{7E1B2755-5136-FF07-EE28-66B79376F865}"/>
              </a:ext>
            </a:extLst>
          </p:cNvPr>
          <p:cNvSpPr/>
          <p:nvPr/>
        </p:nvSpPr>
        <p:spPr bwMode="auto">
          <a:xfrm>
            <a:off x="5662950" y="2130215"/>
            <a:ext cx="5370970" cy="933806"/>
          </a:xfrm>
          <a:prstGeom prst="rect">
            <a:avLst/>
          </a:prstGeom>
          <a:solidFill>
            <a:schemeClr val="tx2">
              <a:lumMod val="20000"/>
              <a:lumOff val="80000"/>
              <a:alpha val="70307"/>
            </a:schemeClr>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1739CFA4-7FE1-168C-5CAB-D433A57FEDE7}"/>
              </a:ext>
            </a:extLst>
          </p:cNvPr>
          <p:cNvSpPr/>
          <p:nvPr/>
        </p:nvSpPr>
        <p:spPr bwMode="auto">
          <a:xfrm>
            <a:off x="5662950" y="3059223"/>
            <a:ext cx="1430943" cy="2408778"/>
          </a:xfrm>
          <a:prstGeom prst="rect">
            <a:avLst/>
          </a:prstGeom>
          <a:solidFill>
            <a:schemeClr val="tx2">
              <a:lumMod val="20000"/>
              <a:lumOff val="80000"/>
              <a:alpha val="70371"/>
            </a:schemeClr>
          </a:solidFill>
          <a:ln w="381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0">
              <a:solidFill>
                <a:schemeClr val="tx1"/>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73156A82-060D-893A-9457-7F4F2FBD3DBF}"/>
              </a:ext>
            </a:extLst>
          </p:cNvPr>
          <p:cNvSpPr/>
          <p:nvPr/>
        </p:nvSpPr>
        <p:spPr bwMode="auto">
          <a:xfrm>
            <a:off x="7093893" y="4719221"/>
            <a:ext cx="3940027" cy="748779"/>
          </a:xfrm>
          <a:prstGeom prst="rect">
            <a:avLst/>
          </a:prstGeom>
          <a:solidFill>
            <a:schemeClr val="tx2">
              <a:lumMod val="20000"/>
              <a:lumOff val="80000"/>
              <a:alpha val="70371"/>
            </a:schemeClr>
          </a:solidFill>
          <a:ln w="381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0">
              <a:solidFill>
                <a:schemeClr val="tx1"/>
              </a:solidFill>
              <a:latin typeface="Arial" panose="020B0604020202020204" pitchFamily="34" charset="0"/>
              <a:cs typeface="Arial" panose="020B0604020202020204" pitchFamily="34" charset="0"/>
            </a:endParaRPr>
          </a:p>
        </p:txBody>
      </p:sp>
      <p:sp>
        <p:nvSpPr>
          <p:cNvPr id="14" name="Rounded Rectangle 13">
            <a:extLst>
              <a:ext uri="{FF2B5EF4-FFF2-40B4-BE49-F238E27FC236}">
                <a16:creationId xmlns:a16="http://schemas.microsoft.com/office/drawing/2014/main" id="{B3565663-063B-63BB-E525-291A63279ACD}"/>
              </a:ext>
            </a:extLst>
          </p:cNvPr>
          <p:cNvSpPr/>
          <p:nvPr/>
        </p:nvSpPr>
        <p:spPr bwMode="auto">
          <a:xfrm>
            <a:off x="370702" y="1791396"/>
            <a:ext cx="4128755" cy="365760"/>
          </a:xfrm>
          <a:prstGeom prst="roundRect">
            <a:avLst>
              <a:gd name="adj" fmla="val 16269"/>
            </a:avLst>
          </a:prstGeom>
          <a:gradFill flip="none" rotWithShape="1">
            <a:gsLst>
              <a:gs pos="30000">
                <a:schemeClr val="tx2">
                  <a:lumMod val="20000"/>
                  <a:lumOff val="80000"/>
                  <a:alpha val="90025"/>
                </a:schemeClr>
              </a:gs>
              <a:gs pos="100000">
                <a:schemeClr val="tx2">
                  <a:lumMod val="20000"/>
                  <a:lumOff val="80000"/>
                  <a:alpha val="0"/>
                </a:schemeClr>
              </a:gs>
            </a:gsLst>
            <a:lin ang="0" scaled="0"/>
            <a:tileRect/>
          </a:gradFill>
          <a:ln w="25400" cap="flat" cmpd="sng" algn="ctr">
            <a:noFill/>
            <a:prstDash val="solid"/>
            <a:miter lim="800000"/>
            <a:headEnd type="none" w="med" len="med"/>
            <a:tailEnd type="none" w="med" len="med"/>
          </a:ln>
          <a:effectLst/>
        </p:spPr>
        <p:txBody>
          <a:bodyPr rot="0" spcFirstLastPara="0" vertOverflow="overflow" horzOverflow="overflow" vert="horz" wrap="square" lIns="137160" tIns="0" rIns="9144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AB2328"/>
              </a:buClr>
              <a:buSzTx/>
              <a:buFontTx/>
              <a:buNone/>
              <a:tabLst/>
              <a:defRPr/>
            </a:pPr>
            <a:r>
              <a:rPr kumimoji="0" lang="en-US" sz="1100" b="1" i="0" u="none" strike="noStrike" kern="1200" cap="none" spc="0" normalizeH="0" baseline="0" noProof="0" dirty="0">
                <a:ln>
                  <a:noFill/>
                </a:ln>
                <a:effectLst/>
                <a:uLnTx/>
                <a:uFillTx/>
                <a:latin typeface="Arial" panose="020B0604020202020204"/>
                <a:ea typeface="+mn-ea"/>
                <a:cs typeface="+mn-cs"/>
              </a:rPr>
              <a:t>ABOUT THE FEATURE</a:t>
            </a:r>
          </a:p>
        </p:txBody>
      </p:sp>
      <p:sp>
        <p:nvSpPr>
          <p:cNvPr id="16" name="Rounded Rectangle 15">
            <a:extLst>
              <a:ext uri="{FF2B5EF4-FFF2-40B4-BE49-F238E27FC236}">
                <a16:creationId xmlns:a16="http://schemas.microsoft.com/office/drawing/2014/main" id="{996E1875-2BAA-0A64-601B-8569FC03B069}"/>
              </a:ext>
            </a:extLst>
          </p:cNvPr>
          <p:cNvSpPr/>
          <p:nvPr/>
        </p:nvSpPr>
        <p:spPr bwMode="auto">
          <a:xfrm>
            <a:off x="370702" y="3629849"/>
            <a:ext cx="4128755" cy="365760"/>
          </a:xfrm>
          <a:prstGeom prst="roundRect">
            <a:avLst>
              <a:gd name="adj" fmla="val 16269"/>
            </a:avLst>
          </a:prstGeom>
          <a:gradFill flip="none" rotWithShape="1">
            <a:gsLst>
              <a:gs pos="30000">
                <a:schemeClr val="tx2">
                  <a:lumMod val="20000"/>
                  <a:lumOff val="80000"/>
                  <a:alpha val="90025"/>
                </a:schemeClr>
              </a:gs>
              <a:gs pos="100000">
                <a:schemeClr val="tx2">
                  <a:lumMod val="20000"/>
                  <a:lumOff val="80000"/>
                  <a:alpha val="0"/>
                </a:schemeClr>
              </a:gs>
            </a:gsLst>
            <a:lin ang="0" scaled="0"/>
            <a:tileRect/>
          </a:gradFill>
          <a:ln w="25400" cap="flat" cmpd="sng" algn="ctr">
            <a:noFill/>
            <a:prstDash val="solid"/>
            <a:miter lim="800000"/>
            <a:headEnd type="none" w="med" len="med"/>
            <a:tailEnd type="none" w="med" len="med"/>
          </a:ln>
          <a:effectLst/>
        </p:spPr>
        <p:txBody>
          <a:bodyPr rot="0" spcFirstLastPara="0" vertOverflow="overflow" horzOverflow="overflow" vert="horz" wrap="square" lIns="137160" tIns="0" rIns="9144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AB2328"/>
              </a:buClr>
              <a:buSzTx/>
              <a:buFontTx/>
              <a:buNone/>
              <a:tabLst/>
              <a:defRPr/>
            </a:pPr>
            <a:r>
              <a:rPr kumimoji="0" lang="en-US" sz="1100" b="1" i="0" u="none" strike="noStrike" kern="1200" cap="none" spc="0" normalizeH="0" baseline="0" noProof="0" dirty="0">
                <a:ln>
                  <a:noFill/>
                </a:ln>
                <a:effectLst/>
                <a:uLnTx/>
                <a:uFillTx/>
                <a:latin typeface="Arial" panose="020B0604020202020204"/>
                <a:ea typeface="+mn-ea"/>
                <a:cs typeface="+mn-cs"/>
              </a:rPr>
              <a:t>BENEFITS</a:t>
            </a:r>
          </a:p>
        </p:txBody>
      </p:sp>
      <p:sp>
        <p:nvSpPr>
          <p:cNvPr id="18" name="TextBox 17">
            <a:extLst>
              <a:ext uri="{FF2B5EF4-FFF2-40B4-BE49-F238E27FC236}">
                <a16:creationId xmlns:a16="http://schemas.microsoft.com/office/drawing/2014/main" id="{291C32C1-B32E-9D3E-8475-56ECD9ED1706}"/>
              </a:ext>
            </a:extLst>
          </p:cNvPr>
          <p:cNvSpPr txBox="1"/>
          <p:nvPr/>
        </p:nvSpPr>
        <p:spPr>
          <a:xfrm>
            <a:off x="862037" y="2157415"/>
            <a:ext cx="3963405" cy="1304973"/>
          </a:xfrm>
          <a:prstGeom prst="rect">
            <a:avLst/>
          </a:prstGeom>
          <a:noFill/>
          <a:ln>
            <a:noFill/>
          </a:ln>
        </p:spPr>
        <p:txBody>
          <a:bodyPr wrap="square" lIns="0" tIns="118872" rIns="0" bIns="0" rtlCol="0" anchor="t">
            <a:spAutoFit/>
          </a:bodyPr>
          <a:lstStyle/>
          <a:p>
            <a:pPr marL="182880" marR="0" lvl="0" indent="-182880" algn="l" defTabSz="914400" rtl="0" eaLnBrk="1" fontAlgn="auto" latinLnBrk="0" hangingPunct="1">
              <a:lnSpc>
                <a:spcPct val="100000"/>
              </a:lnSpc>
              <a:spcAft>
                <a:spcPts val="600"/>
              </a:spcAft>
              <a:buClr>
                <a:schemeClr val="accent1"/>
              </a:buClr>
              <a:buSzTx/>
              <a:buFont typeface="Arial" panose="020B0604020202020204" pitchFamily="34" charset="0"/>
              <a:buChar char="•"/>
              <a:tabLst/>
              <a:defRPr/>
            </a:pPr>
            <a:r>
              <a:rPr lang="en-US" dirty="0">
                <a:latin typeface="Arial" panose="020B0604020202020204"/>
              </a:rPr>
              <a:t>Alta Copilot IDs and analyzes failed backup jobs</a:t>
            </a:r>
          </a:p>
          <a:p>
            <a:pPr marL="182880" marR="0" lvl="0" indent="-182880" algn="l" defTabSz="914400" rtl="0" eaLnBrk="1" fontAlgn="auto" latinLnBrk="0" hangingPunct="1">
              <a:lnSpc>
                <a:spcPct val="100000"/>
              </a:lnSpc>
              <a:spcAft>
                <a:spcPts val="600"/>
              </a:spcAft>
              <a:buClr>
                <a:schemeClr val="accent1"/>
              </a:buClr>
              <a:buSzTx/>
              <a:buFont typeface="Arial" panose="020B0604020202020204" pitchFamily="34" charset="0"/>
              <a:buChar char="•"/>
              <a:tabLst/>
              <a:defRPr/>
            </a:pPr>
            <a:r>
              <a:rPr lang="en-US" dirty="0">
                <a:latin typeface="Arial" panose="020B0604020202020204"/>
              </a:rPr>
              <a:t>Uses AI to recommend corrective actions</a:t>
            </a:r>
          </a:p>
        </p:txBody>
      </p:sp>
      <p:sp>
        <p:nvSpPr>
          <p:cNvPr id="19" name="TextBox 18">
            <a:extLst>
              <a:ext uri="{FF2B5EF4-FFF2-40B4-BE49-F238E27FC236}">
                <a16:creationId xmlns:a16="http://schemas.microsoft.com/office/drawing/2014/main" id="{B92748DC-9F22-0434-D5A6-DBD1F3914B79}"/>
              </a:ext>
            </a:extLst>
          </p:cNvPr>
          <p:cNvSpPr txBox="1"/>
          <p:nvPr/>
        </p:nvSpPr>
        <p:spPr>
          <a:xfrm>
            <a:off x="862037" y="3995609"/>
            <a:ext cx="3963405" cy="750975"/>
          </a:xfrm>
          <a:prstGeom prst="rect">
            <a:avLst/>
          </a:prstGeom>
          <a:noFill/>
          <a:ln>
            <a:noFill/>
          </a:ln>
        </p:spPr>
        <p:txBody>
          <a:bodyPr wrap="square" lIns="0" tIns="118872" rIns="0" bIns="0" rtlCol="0" anchor="t">
            <a:spAutoFit/>
          </a:bodyPr>
          <a:lstStyle/>
          <a:p>
            <a:pPr marL="182880" indent="-182880">
              <a:spcAft>
                <a:spcPts val="600"/>
              </a:spcAft>
              <a:buClr>
                <a:schemeClr val="accent1"/>
              </a:buClr>
              <a:buFont typeface="Arial" panose="020B0604020202020204" pitchFamily="34" charset="0"/>
              <a:buChar char="•"/>
              <a:defRPr/>
            </a:pPr>
            <a:r>
              <a:rPr lang="en-US" dirty="0">
                <a:latin typeface="Arial" panose="020B0604020202020204"/>
              </a:rPr>
              <a:t>Comprehensive Coverage</a:t>
            </a:r>
          </a:p>
          <a:p>
            <a:pPr marL="182880" indent="-182880">
              <a:spcAft>
                <a:spcPts val="600"/>
              </a:spcAft>
              <a:buClr>
                <a:schemeClr val="accent1"/>
              </a:buClr>
              <a:buFont typeface="Arial" panose="020B0604020202020204" pitchFamily="34" charset="0"/>
              <a:buChar char="•"/>
              <a:defRPr/>
            </a:pPr>
            <a:r>
              <a:rPr lang="en-US" dirty="0">
                <a:latin typeface="Arial" panose="020B0604020202020204"/>
              </a:rPr>
              <a:t>Operational Efficiency</a:t>
            </a:r>
          </a:p>
        </p:txBody>
      </p:sp>
      <p:sp>
        <p:nvSpPr>
          <p:cNvPr id="2" name="Title 1">
            <a:extLst>
              <a:ext uri="{FF2B5EF4-FFF2-40B4-BE49-F238E27FC236}">
                <a16:creationId xmlns:a16="http://schemas.microsoft.com/office/drawing/2014/main" id="{022FADA8-DDE7-6898-C229-FDA5601DFE9E}"/>
              </a:ext>
            </a:extLst>
          </p:cNvPr>
          <p:cNvSpPr>
            <a:spLocks noGrp="1"/>
          </p:cNvSpPr>
          <p:nvPr>
            <p:ph type="title"/>
          </p:nvPr>
        </p:nvSpPr>
        <p:spPr/>
        <p:txBody>
          <a:bodyPr/>
          <a:lstStyle/>
          <a:p>
            <a:r>
              <a:rPr lang="en-US" dirty="0"/>
              <a:t>Alta Copilot: Intelligent Job Failure Analysis</a:t>
            </a:r>
          </a:p>
        </p:txBody>
      </p:sp>
      <p:sp>
        <p:nvSpPr>
          <p:cNvPr id="4" name="Slide Number Placeholder 3">
            <a:extLst>
              <a:ext uri="{FF2B5EF4-FFF2-40B4-BE49-F238E27FC236}">
                <a16:creationId xmlns:a16="http://schemas.microsoft.com/office/drawing/2014/main" id="{2AF0DDD5-7D39-8FC4-7B5C-CCD6A533A80A}"/>
              </a:ext>
            </a:extLst>
          </p:cNvPr>
          <p:cNvSpPr>
            <a:spLocks noGrp="1"/>
          </p:cNvSpPr>
          <p:nvPr>
            <p:ph type="sldNum" sz="quarter" idx="4"/>
          </p:nvPr>
        </p:nvSpPr>
        <p:spPr/>
        <p:txBody>
          <a:bodyPr/>
          <a:lstStyle/>
          <a:p>
            <a:fld id="{8A39E1BE-BEA9-3141-B1D0-D0662867DFF2}" type="slidenum">
              <a:rPr lang="en-US" smtClean="0"/>
              <a:pPr/>
              <a:t>15</a:t>
            </a:fld>
            <a:endParaRPr lang="en-US"/>
          </a:p>
        </p:txBody>
      </p:sp>
      <p:sp>
        <p:nvSpPr>
          <p:cNvPr id="5" name="Footer Placeholder 4">
            <a:extLst>
              <a:ext uri="{FF2B5EF4-FFF2-40B4-BE49-F238E27FC236}">
                <a16:creationId xmlns:a16="http://schemas.microsoft.com/office/drawing/2014/main" id="{E2E5836E-36A2-C15F-68D0-96DFAA964732}"/>
              </a:ext>
            </a:extLst>
          </p:cNvPr>
          <p:cNvSpPr>
            <a:spLocks noGrp="1"/>
          </p:cNvSpPr>
          <p:nvPr>
            <p:ph type="ftr" sz="quarter" idx="3"/>
          </p:nvPr>
        </p:nvSpPr>
        <p:spPr/>
        <p:txBody>
          <a:bodyPr/>
          <a:lstStyle/>
          <a:p>
            <a:r>
              <a:rPr lang="en-US"/>
              <a:t>Copyright © 2024 Veritas Technologies LLC  |  CONFIDENTIAL </a:t>
            </a:r>
            <a:endParaRPr lang="en-US" dirty="0"/>
          </a:p>
        </p:txBody>
      </p:sp>
      <p:grpSp>
        <p:nvGrpSpPr>
          <p:cNvPr id="24" name="Group 23">
            <a:extLst>
              <a:ext uri="{FF2B5EF4-FFF2-40B4-BE49-F238E27FC236}">
                <a16:creationId xmlns:a16="http://schemas.microsoft.com/office/drawing/2014/main" id="{75873B1A-C31A-341C-6E0D-4CABD854D731}"/>
              </a:ext>
            </a:extLst>
          </p:cNvPr>
          <p:cNvGrpSpPr/>
          <p:nvPr/>
        </p:nvGrpSpPr>
        <p:grpSpPr>
          <a:xfrm>
            <a:off x="10380361" y="0"/>
            <a:ext cx="1849053" cy="758952"/>
            <a:chOff x="10367661" y="0"/>
            <a:chExt cx="1849053" cy="758952"/>
          </a:xfrm>
        </p:grpSpPr>
        <p:pic>
          <p:nvPicPr>
            <p:cNvPr id="17" name="Picture 16">
              <a:extLst>
                <a:ext uri="{FF2B5EF4-FFF2-40B4-BE49-F238E27FC236}">
                  <a16:creationId xmlns:a16="http://schemas.microsoft.com/office/drawing/2014/main" id="{FD8196D9-C059-FFBF-EDCA-09487420ED90}"/>
                </a:ext>
              </a:extLst>
            </p:cNvPr>
            <p:cNvPicPr>
              <a:picLocks noChangeAspect="1"/>
            </p:cNvPicPr>
            <p:nvPr/>
          </p:nvPicPr>
          <p:blipFill>
            <a:blip r:embed="rId4"/>
            <a:stretch>
              <a:fillRect/>
            </a:stretch>
          </p:blipFill>
          <p:spPr>
            <a:xfrm>
              <a:off x="10367661" y="0"/>
              <a:ext cx="1819853" cy="758952"/>
            </a:xfrm>
            <a:prstGeom prst="rect">
              <a:avLst/>
            </a:prstGeom>
          </p:spPr>
        </p:pic>
        <p:sp>
          <p:nvSpPr>
            <p:cNvPr id="8" name="Title 1">
              <a:extLst>
                <a:ext uri="{FF2B5EF4-FFF2-40B4-BE49-F238E27FC236}">
                  <a16:creationId xmlns:a16="http://schemas.microsoft.com/office/drawing/2014/main" id="{4A762E78-6C06-2660-F6D5-7127E4451DE5}"/>
                </a:ext>
              </a:extLst>
            </p:cNvPr>
            <p:cNvSpPr txBox="1">
              <a:spLocks/>
            </p:cNvSpPr>
            <p:nvPr/>
          </p:nvSpPr>
          <p:spPr>
            <a:xfrm>
              <a:off x="11274939" y="279276"/>
              <a:ext cx="941775" cy="1938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3000" kern="1200">
                  <a:solidFill>
                    <a:schemeClr val="tx1"/>
                  </a:solidFill>
                  <a:latin typeface="+mj-lt"/>
                  <a:ea typeface="+mj-ea"/>
                  <a:cs typeface="+mj-cs"/>
                </a:defRPr>
              </a:lvl1pPr>
            </a:lstStyle>
            <a:p>
              <a:r>
                <a:rPr lang="en-US" sz="1400" b="1" dirty="0">
                  <a:solidFill>
                    <a:schemeClr val="bg1"/>
                  </a:solidFill>
                </a:rPr>
                <a:t>Smarter</a:t>
              </a:r>
            </a:p>
          </p:txBody>
        </p:sp>
        <p:pic>
          <p:nvPicPr>
            <p:cNvPr id="15" name="Picture 14" descr="A grey head with gears inside&#10;&#10;Description automatically generated">
              <a:extLst>
                <a:ext uri="{FF2B5EF4-FFF2-40B4-BE49-F238E27FC236}">
                  <a16:creationId xmlns:a16="http://schemas.microsoft.com/office/drawing/2014/main" id="{16686743-7FF3-E66F-5060-66A082B3BA26}"/>
                </a:ext>
              </a:extLst>
            </p:cNvPr>
            <p:cNvPicPr>
              <a:picLocks noChangeAspect="1"/>
            </p:cNvPicPr>
            <p:nvPr/>
          </p:nvPicPr>
          <p:blipFill>
            <a:blip r:embed="rId5"/>
            <a:stretch>
              <a:fillRect/>
            </a:stretch>
          </p:blipFill>
          <p:spPr>
            <a:xfrm>
              <a:off x="10619879" y="47007"/>
              <a:ext cx="694354" cy="694354"/>
            </a:xfrm>
            <a:prstGeom prst="rect">
              <a:avLst/>
            </a:prstGeom>
          </p:spPr>
        </p:pic>
      </p:grpSp>
      <p:sp>
        <p:nvSpPr>
          <p:cNvPr id="3" name="TextBox 2">
            <a:extLst>
              <a:ext uri="{FF2B5EF4-FFF2-40B4-BE49-F238E27FC236}">
                <a16:creationId xmlns:a16="http://schemas.microsoft.com/office/drawing/2014/main" id="{E1F2B3E9-2975-89F8-69F8-5CA18A4D94D8}"/>
              </a:ext>
            </a:extLst>
          </p:cNvPr>
          <p:cNvSpPr txBox="1"/>
          <p:nvPr/>
        </p:nvSpPr>
        <p:spPr>
          <a:xfrm>
            <a:off x="6466703" y="-313038"/>
            <a:ext cx="0" cy="0"/>
          </a:xfrm>
          <a:prstGeom prst="rect">
            <a:avLst/>
          </a:prstGeom>
          <a:noFill/>
          <a:ln>
            <a:noFill/>
          </a:ln>
        </p:spPr>
        <p:txBody>
          <a:bodyPr wrap="none" lIns="0" tIns="0" rIns="0" bIns="0" rtlCol="0">
            <a:noAutofit/>
          </a:bodyPr>
          <a:lstStyle/>
          <a:p>
            <a:pPr marL="194310" indent="-194310" algn="l">
              <a:spcAft>
                <a:spcPts val="1200"/>
              </a:spcAft>
              <a:buClr>
                <a:schemeClr val="accent1"/>
              </a:buClr>
              <a:buFont typeface="Arial" panose="020B0604020202020204" pitchFamily="34" charset="0"/>
              <a:buChar char="•"/>
            </a:pPr>
            <a:endParaRPr lang="en-US" dirty="0"/>
          </a:p>
        </p:txBody>
      </p:sp>
    </p:spTree>
    <p:extLst>
      <p:ext uri="{BB962C8B-B14F-4D97-AF65-F5344CB8AC3E}">
        <p14:creationId xmlns:p14="http://schemas.microsoft.com/office/powerpoint/2010/main" val="292263446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C009E-DCD6-514E-4A4B-01EE49C83C66}"/>
              </a:ext>
            </a:extLst>
          </p:cNvPr>
          <p:cNvSpPr>
            <a:spLocks noGrp="1"/>
          </p:cNvSpPr>
          <p:nvPr>
            <p:ph type="title"/>
          </p:nvPr>
        </p:nvSpPr>
        <p:spPr/>
        <p:txBody>
          <a:bodyPr/>
          <a:lstStyle/>
          <a:p>
            <a:r>
              <a:rPr lang="en-US" dirty="0"/>
              <a:t>Threat Hunting and Blast Radius Analysis</a:t>
            </a:r>
          </a:p>
        </p:txBody>
      </p:sp>
      <p:sp>
        <p:nvSpPr>
          <p:cNvPr id="4" name="Slide Number Placeholder 3">
            <a:extLst>
              <a:ext uri="{FF2B5EF4-FFF2-40B4-BE49-F238E27FC236}">
                <a16:creationId xmlns:a16="http://schemas.microsoft.com/office/drawing/2014/main" id="{D041F7D6-4FC7-3373-8D3B-2D007C01BB2F}"/>
              </a:ext>
            </a:extLst>
          </p:cNvPr>
          <p:cNvSpPr>
            <a:spLocks noGrp="1"/>
          </p:cNvSpPr>
          <p:nvPr>
            <p:ph type="sldNum" sz="quarter" idx="4"/>
          </p:nvPr>
        </p:nvSpPr>
        <p:spPr/>
        <p:txBody>
          <a:bodyPr/>
          <a:lstStyle/>
          <a:p>
            <a:fld id="{8A39E1BE-BEA9-3141-B1D0-D0662867DFF2}" type="slidenum">
              <a:rPr lang="en-US" smtClean="0"/>
              <a:pPr/>
              <a:t>16</a:t>
            </a:fld>
            <a:endParaRPr lang="en-US"/>
          </a:p>
        </p:txBody>
      </p:sp>
      <p:sp>
        <p:nvSpPr>
          <p:cNvPr id="5" name="Footer Placeholder 4">
            <a:extLst>
              <a:ext uri="{FF2B5EF4-FFF2-40B4-BE49-F238E27FC236}">
                <a16:creationId xmlns:a16="http://schemas.microsoft.com/office/drawing/2014/main" id="{205753BB-C371-8FCB-7932-E12789234FE5}"/>
              </a:ext>
            </a:extLst>
          </p:cNvPr>
          <p:cNvSpPr>
            <a:spLocks noGrp="1"/>
          </p:cNvSpPr>
          <p:nvPr>
            <p:ph type="ftr" sz="quarter" idx="3"/>
          </p:nvPr>
        </p:nvSpPr>
        <p:spPr/>
        <p:txBody>
          <a:bodyPr/>
          <a:lstStyle/>
          <a:p>
            <a:r>
              <a:rPr lang="en-US"/>
              <a:t>Copyright © 2024 Veritas Technologies LLC  |  CONFIDENTIAL </a:t>
            </a:r>
            <a:endParaRPr lang="en-US" dirty="0"/>
          </a:p>
        </p:txBody>
      </p:sp>
      <p:sp>
        <p:nvSpPr>
          <p:cNvPr id="16" name="TextBox 15">
            <a:extLst>
              <a:ext uri="{FF2B5EF4-FFF2-40B4-BE49-F238E27FC236}">
                <a16:creationId xmlns:a16="http://schemas.microsoft.com/office/drawing/2014/main" id="{91234D26-4C6B-C298-A7C5-A3E4B58EBDCE}"/>
              </a:ext>
            </a:extLst>
          </p:cNvPr>
          <p:cNvSpPr txBox="1"/>
          <p:nvPr/>
        </p:nvSpPr>
        <p:spPr>
          <a:xfrm>
            <a:off x="9795392" y="1634950"/>
            <a:ext cx="1893091" cy="288777"/>
          </a:xfrm>
          <a:prstGeom prst="rect">
            <a:avLst/>
          </a:prstGeom>
          <a:noFill/>
          <a:ln>
            <a:noFill/>
          </a:ln>
        </p:spPr>
        <p:txBody>
          <a:bodyPr wrap="square" lIns="0" tIns="0" rIns="0" bIns="0" rtlCol="0">
            <a:noAutofit/>
          </a:bodyPr>
          <a:lstStyle/>
          <a:p>
            <a:pPr algn="ctr">
              <a:spcAft>
                <a:spcPts val="1200"/>
              </a:spcAft>
              <a:buClr>
                <a:schemeClr val="accent1"/>
              </a:buClr>
            </a:pPr>
            <a:r>
              <a:rPr lang="en-US" sz="1400">
                <a:solidFill>
                  <a:schemeClr val="bg1"/>
                </a:solidFill>
              </a:rPr>
              <a:t>Up To</a:t>
            </a:r>
          </a:p>
        </p:txBody>
      </p:sp>
      <p:sp>
        <p:nvSpPr>
          <p:cNvPr id="3" name="Round Same Side Corner Rectangle 2">
            <a:extLst>
              <a:ext uri="{FF2B5EF4-FFF2-40B4-BE49-F238E27FC236}">
                <a16:creationId xmlns:a16="http://schemas.microsoft.com/office/drawing/2014/main" id="{5EE78747-B013-E1FB-CAC8-A5B6D99CBF68}"/>
              </a:ext>
            </a:extLst>
          </p:cNvPr>
          <p:cNvSpPr/>
          <p:nvPr/>
        </p:nvSpPr>
        <p:spPr bwMode="auto">
          <a:xfrm rot="16200000">
            <a:off x="4164520" y="-2055334"/>
            <a:ext cx="4402473" cy="11643516"/>
          </a:xfrm>
          <a:prstGeom prst="round2SameRect">
            <a:avLst>
              <a:gd name="adj1" fmla="val 3600"/>
              <a:gd name="adj2" fmla="val 0"/>
            </a:avLst>
          </a:prstGeom>
          <a:solidFill>
            <a:schemeClr val="tx2">
              <a:lumMod val="20000"/>
              <a:lumOff val="80000"/>
              <a:alpha val="35000"/>
            </a:schemeClr>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latin typeface="Arial" panose="020B0604020202020204" pitchFamily="34" charset="0"/>
              <a:cs typeface="Arial" panose="020B0604020202020204" pitchFamily="34" charset="0"/>
            </a:endParaRPr>
          </a:p>
        </p:txBody>
      </p:sp>
      <p:sp>
        <p:nvSpPr>
          <p:cNvPr id="22" name="Rounded Rectangle 21">
            <a:extLst>
              <a:ext uri="{FF2B5EF4-FFF2-40B4-BE49-F238E27FC236}">
                <a16:creationId xmlns:a16="http://schemas.microsoft.com/office/drawing/2014/main" id="{0A846E5C-54DC-68CA-AC8E-D64438A51024}"/>
              </a:ext>
            </a:extLst>
          </p:cNvPr>
          <p:cNvSpPr/>
          <p:nvPr/>
        </p:nvSpPr>
        <p:spPr bwMode="auto">
          <a:xfrm>
            <a:off x="370702" y="1791396"/>
            <a:ext cx="4128755" cy="365760"/>
          </a:xfrm>
          <a:prstGeom prst="roundRect">
            <a:avLst>
              <a:gd name="adj" fmla="val 16269"/>
            </a:avLst>
          </a:prstGeom>
          <a:gradFill flip="none" rotWithShape="1">
            <a:gsLst>
              <a:gs pos="30000">
                <a:schemeClr val="tx2">
                  <a:lumMod val="20000"/>
                  <a:lumOff val="80000"/>
                  <a:alpha val="90025"/>
                </a:schemeClr>
              </a:gs>
              <a:gs pos="100000">
                <a:schemeClr val="tx2">
                  <a:lumMod val="20000"/>
                  <a:lumOff val="80000"/>
                  <a:alpha val="0"/>
                </a:schemeClr>
              </a:gs>
            </a:gsLst>
            <a:lin ang="0" scaled="0"/>
            <a:tileRect/>
          </a:gradFill>
          <a:ln w="25400" cap="flat" cmpd="sng" algn="ctr">
            <a:noFill/>
            <a:prstDash val="solid"/>
            <a:miter lim="800000"/>
            <a:headEnd type="none" w="med" len="med"/>
            <a:tailEnd type="none" w="med" len="med"/>
          </a:ln>
          <a:effectLst/>
        </p:spPr>
        <p:txBody>
          <a:bodyPr rot="0" spcFirstLastPara="0" vertOverflow="overflow" horzOverflow="overflow" vert="horz" wrap="square" lIns="137160" tIns="0" rIns="9144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AB2328"/>
              </a:buClr>
              <a:buSzTx/>
              <a:buFontTx/>
              <a:buNone/>
              <a:tabLst/>
              <a:defRPr/>
            </a:pPr>
            <a:r>
              <a:rPr kumimoji="0" lang="en-US" sz="1100" b="1" i="0" u="none" strike="noStrike" kern="1200" cap="none" spc="0" normalizeH="0" baseline="0" noProof="0" dirty="0">
                <a:ln>
                  <a:noFill/>
                </a:ln>
                <a:effectLst/>
                <a:uLnTx/>
                <a:uFillTx/>
                <a:latin typeface="Arial" panose="020B0604020202020204"/>
                <a:ea typeface="+mn-ea"/>
                <a:cs typeface="+mn-cs"/>
              </a:rPr>
              <a:t>ABOUT THE FEATURE</a:t>
            </a:r>
          </a:p>
        </p:txBody>
      </p:sp>
      <p:sp>
        <p:nvSpPr>
          <p:cNvPr id="23" name="Rounded Rectangle 22">
            <a:extLst>
              <a:ext uri="{FF2B5EF4-FFF2-40B4-BE49-F238E27FC236}">
                <a16:creationId xmlns:a16="http://schemas.microsoft.com/office/drawing/2014/main" id="{DD3F3EBF-BC4F-700D-CB58-B24894FD219D}"/>
              </a:ext>
            </a:extLst>
          </p:cNvPr>
          <p:cNvSpPr/>
          <p:nvPr/>
        </p:nvSpPr>
        <p:spPr bwMode="auto">
          <a:xfrm>
            <a:off x="370702" y="3885709"/>
            <a:ext cx="4128755" cy="365760"/>
          </a:xfrm>
          <a:prstGeom prst="roundRect">
            <a:avLst>
              <a:gd name="adj" fmla="val 16269"/>
            </a:avLst>
          </a:prstGeom>
          <a:gradFill flip="none" rotWithShape="1">
            <a:gsLst>
              <a:gs pos="30000">
                <a:schemeClr val="tx2">
                  <a:lumMod val="20000"/>
                  <a:lumOff val="80000"/>
                  <a:alpha val="90025"/>
                </a:schemeClr>
              </a:gs>
              <a:gs pos="100000">
                <a:schemeClr val="tx2">
                  <a:lumMod val="20000"/>
                  <a:lumOff val="80000"/>
                  <a:alpha val="0"/>
                </a:schemeClr>
              </a:gs>
            </a:gsLst>
            <a:lin ang="0" scaled="0"/>
            <a:tileRect/>
          </a:gradFill>
          <a:ln w="25400" cap="flat" cmpd="sng" algn="ctr">
            <a:noFill/>
            <a:prstDash val="solid"/>
            <a:miter lim="800000"/>
            <a:headEnd type="none" w="med" len="med"/>
            <a:tailEnd type="none" w="med" len="med"/>
          </a:ln>
          <a:effectLst/>
        </p:spPr>
        <p:txBody>
          <a:bodyPr rot="0" spcFirstLastPara="0" vertOverflow="overflow" horzOverflow="overflow" vert="horz" wrap="square" lIns="137160" tIns="0" rIns="9144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AB2328"/>
              </a:buClr>
              <a:buSzTx/>
              <a:buFontTx/>
              <a:buNone/>
              <a:tabLst/>
              <a:defRPr/>
            </a:pPr>
            <a:r>
              <a:rPr kumimoji="0" lang="en-US" sz="1100" b="1" i="0" u="none" strike="noStrike" kern="1200" cap="none" spc="0" normalizeH="0" baseline="0" noProof="0" dirty="0">
                <a:ln>
                  <a:noFill/>
                </a:ln>
                <a:effectLst/>
                <a:uLnTx/>
                <a:uFillTx/>
                <a:latin typeface="Arial" panose="020B0604020202020204"/>
                <a:ea typeface="+mn-ea"/>
                <a:cs typeface="+mn-cs"/>
              </a:rPr>
              <a:t>BENEFITS</a:t>
            </a:r>
          </a:p>
        </p:txBody>
      </p:sp>
      <p:sp>
        <p:nvSpPr>
          <p:cNvPr id="24" name="TextBox 23">
            <a:extLst>
              <a:ext uri="{FF2B5EF4-FFF2-40B4-BE49-F238E27FC236}">
                <a16:creationId xmlns:a16="http://schemas.microsoft.com/office/drawing/2014/main" id="{7E9FEC28-51CB-97A0-D38B-AA462F4B6842}"/>
              </a:ext>
            </a:extLst>
          </p:cNvPr>
          <p:cNvSpPr txBox="1"/>
          <p:nvPr/>
        </p:nvSpPr>
        <p:spPr>
          <a:xfrm>
            <a:off x="862037" y="2157415"/>
            <a:ext cx="3963405" cy="1581972"/>
          </a:xfrm>
          <a:prstGeom prst="rect">
            <a:avLst/>
          </a:prstGeom>
          <a:noFill/>
          <a:ln>
            <a:noFill/>
          </a:ln>
        </p:spPr>
        <p:txBody>
          <a:bodyPr wrap="square" lIns="0" tIns="118872" rIns="0" bIns="0" rtlCol="0" anchor="t">
            <a:spAutoFit/>
          </a:bodyPr>
          <a:lstStyle/>
          <a:p>
            <a:pPr marL="182880" marR="0" lvl="0" indent="-182880" algn="l" defTabSz="914400" rtl="0" eaLnBrk="1" fontAlgn="auto" latinLnBrk="0" hangingPunct="1">
              <a:lnSpc>
                <a:spcPct val="100000"/>
              </a:lnSpc>
              <a:spcAft>
                <a:spcPts val="600"/>
              </a:spcAft>
              <a:buClr>
                <a:schemeClr val="accent1"/>
              </a:buClr>
              <a:buSzTx/>
              <a:buFont typeface="Arial" panose="020B0604020202020204" pitchFamily="34" charset="0"/>
              <a:buChar char="•"/>
              <a:tabLst/>
              <a:defRPr/>
            </a:pPr>
            <a:r>
              <a:rPr lang="en-US" dirty="0">
                <a:latin typeface="Arial" panose="020B0604020202020204"/>
              </a:rPr>
              <a:t>Search for potential Incidents of Compromise (</a:t>
            </a:r>
            <a:r>
              <a:rPr lang="en-US" dirty="0" err="1">
                <a:latin typeface="Arial" panose="020B0604020202020204"/>
              </a:rPr>
              <a:t>IoCs</a:t>
            </a:r>
            <a:r>
              <a:rPr lang="en-US" dirty="0">
                <a:latin typeface="Arial" panose="020B0604020202020204"/>
              </a:rPr>
              <a:t>)</a:t>
            </a:r>
          </a:p>
          <a:p>
            <a:pPr marL="182880" marR="0" lvl="0" indent="-182880" algn="l" defTabSz="914400" rtl="0" eaLnBrk="1" fontAlgn="auto" latinLnBrk="0" hangingPunct="1">
              <a:lnSpc>
                <a:spcPct val="100000"/>
              </a:lnSpc>
              <a:spcAft>
                <a:spcPts val="600"/>
              </a:spcAft>
              <a:buClr>
                <a:schemeClr val="accent1"/>
              </a:buClr>
              <a:buSzTx/>
              <a:buFont typeface="Arial" panose="020B0604020202020204" pitchFamily="34" charset="0"/>
              <a:buChar char="•"/>
              <a:tabLst/>
              <a:defRPr/>
            </a:pPr>
            <a:r>
              <a:rPr lang="en-US" dirty="0">
                <a:latin typeface="Arial" panose="020B0604020202020204"/>
              </a:rPr>
              <a:t>Searches index (vs. full scan) of hash-based signatures created from recent scans</a:t>
            </a:r>
          </a:p>
        </p:txBody>
      </p:sp>
      <p:sp>
        <p:nvSpPr>
          <p:cNvPr id="25" name="TextBox 24">
            <a:extLst>
              <a:ext uri="{FF2B5EF4-FFF2-40B4-BE49-F238E27FC236}">
                <a16:creationId xmlns:a16="http://schemas.microsoft.com/office/drawing/2014/main" id="{EBB93D7F-C76E-636A-BB5B-2495D7562592}"/>
              </a:ext>
            </a:extLst>
          </p:cNvPr>
          <p:cNvSpPr txBox="1"/>
          <p:nvPr/>
        </p:nvSpPr>
        <p:spPr>
          <a:xfrm>
            <a:off x="862037" y="4251469"/>
            <a:ext cx="3963405" cy="1581972"/>
          </a:xfrm>
          <a:prstGeom prst="rect">
            <a:avLst/>
          </a:prstGeom>
          <a:noFill/>
          <a:ln>
            <a:noFill/>
          </a:ln>
        </p:spPr>
        <p:txBody>
          <a:bodyPr wrap="square" lIns="0" tIns="118872" rIns="0" bIns="0" rtlCol="0" anchor="t">
            <a:spAutoFit/>
          </a:bodyPr>
          <a:lstStyle/>
          <a:p>
            <a:pPr marL="182880" indent="-182880">
              <a:spcAft>
                <a:spcPts val="600"/>
              </a:spcAft>
              <a:buClr>
                <a:schemeClr val="accent1"/>
              </a:buClr>
              <a:buFont typeface="Arial" panose="020B0604020202020204" pitchFamily="34" charset="0"/>
              <a:buChar char="•"/>
              <a:defRPr/>
            </a:pPr>
            <a:r>
              <a:rPr lang="en-US" dirty="0">
                <a:latin typeface="Arial" panose="020B0604020202020204"/>
              </a:rPr>
              <a:t>Reduce search time from hours to minutes</a:t>
            </a:r>
          </a:p>
          <a:p>
            <a:pPr marL="182880" indent="-182880">
              <a:spcAft>
                <a:spcPts val="600"/>
              </a:spcAft>
              <a:buClr>
                <a:schemeClr val="accent1"/>
              </a:buClr>
              <a:buFont typeface="Arial" panose="020B0604020202020204" pitchFamily="34" charset="0"/>
              <a:buChar char="•"/>
              <a:defRPr/>
            </a:pPr>
            <a:r>
              <a:rPr lang="en-US" dirty="0">
                <a:latin typeface="Arial" panose="020B0604020202020204"/>
              </a:rPr>
              <a:t>Identify all infected unstructured files across the entire NetBackup environment</a:t>
            </a:r>
          </a:p>
        </p:txBody>
      </p:sp>
      <p:pic>
        <p:nvPicPr>
          <p:cNvPr id="26" name="Picture 2">
            <a:extLst>
              <a:ext uri="{FF2B5EF4-FFF2-40B4-BE49-F238E27FC236}">
                <a16:creationId xmlns:a16="http://schemas.microsoft.com/office/drawing/2014/main" id="{C3E63002-EAA5-1B7A-8293-5414D33797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750" t="10038" r="10083" b="8934"/>
          <a:stretch/>
        </p:blipFill>
        <p:spPr bwMode="auto">
          <a:xfrm>
            <a:off x="4981511" y="2211004"/>
            <a:ext cx="6721515" cy="3427230"/>
          </a:xfrm>
          <a:prstGeom prst="rect">
            <a:avLst/>
          </a:prstGeom>
          <a:solidFill>
            <a:schemeClr val="bg1"/>
          </a:solidFill>
          <a:ln w="6350" cap="flat" cmpd="sng" algn="ctr">
            <a:solidFill>
              <a:schemeClr val="tx2">
                <a:lumMod val="60000"/>
                <a:lumOff val="40000"/>
              </a:schemeClr>
            </a:solidFill>
            <a:prstDash val="solid"/>
            <a:miter lim="800000"/>
            <a:headEnd type="none" w="med" len="med"/>
            <a:tailEnd type="none" w="med" len="med"/>
          </a:ln>
          <a:effectLst>
            <a:outerShdw blurRad="317500" dist="63500" dir="5400000" algn="ctr" rotWithShape="0">
              <a:schemeClr val="tx1">
                <a:alpha val="20000"/>
              </a:schemeClr>
            </a:outerShdw>
          </a:effectLst>
        </p:spPr>
      </p:pic>
      <p:sp>
        <p:nvSpPr>
          <p:cNvPr id="33" name="Rounded Rectangle 32">
            <a:extLst>
              <a:ext uri="{FF2B5EF4-FFF2-40B4-BE49-F238E27FC236}">
                <a16:creationId xmlns:a16="http://schemas.microsoft.com/office/drawing/2014/main" id="{1F959945-73F0-3B6F-CF42-B1CB31722544}"/>
              </a:ext>
            </a:extLst>
          </p:cNvPr>
          <p:cNvSpPr/>
          <p:nvPr/>
        </p:nvSpPr>
        <p:spPr bwMode="auto">
          <a:xfrm>
            <a:off x="6596743" y="3815752"/>
            <a:ext cx="5224555" cy="683120"/>
          </a:xfrm>
          <a:prstGeom prst="roundRect">
            <a:avLst>
              <a:gd name="adj" fmla="val 11886"/>
            </a:avLst>
          </a:prstGeom>
          <a:noFill/>
          <a:ln w="41275" cap="flat" cmpd="sng" algn="ctr">
            <a:gradFill>
              <a:gsLst>
                <a:gs pos="0">
                  <a:schemeClr val="accent2"/>
                </a:gs>
                <a:gs pos="100000">
                  <a:schemeClr val="accent1"/>
                </a:gs>
              </a:gsLst>
              <a:lin ang="4800000" scaled="0"/>
            </a:gra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latin typeface="Arial" panose="020B0604020202020204" pitchFamily="34" charset="0"/>
              <a:cs typeface="Arial" panose="020B0604020202020204" pitchFamily="34" charset="0"/>
            </a:endParaRPr>
          </a:p>
        </p:txBody>
      </p:sp>
      <p:grpSp>
        <p:nvGrpSpPr>
          <p:cNvPr id="35" name="Group 34">
            <a:extLst>
              <a:ext uri="{FF2B5EF4-FFF2-40B4-BE49-F238E27FC236}">
                <a16:creationId xmlns:a16="http://schemas.microsoft.com/office/drawing/2014/main" id="{7ACBDC29-3534-E2FA-CA95-F786A0BA17D2}"/>
              </a:ext>
            </a:extLst>
          </p:cNvPr>
          <p:cNvGrpSpPr/>
          <p:nvPr/>
        </p:nvGrpSpPr>
        <p:grpSpPr>
          <a:xfrm>
            <a:off x="10380361" y="0"/>
            <a:ext cx="1849053" cy="758952"/>
            <a:chOff x="10367661" y="0"/>
            <a:chExt cx="1849053" cy="758952"/>
          </a:xfrm>
        </p:grpSpPr>
        <p:pic>
          <p:nvPicPr>
            <p:cNvPr id="36" name="Picture 35">
              <a:extLst>
                <a:ext uri="{FF2B5EF4-FFF2-40B4-BE49-F238E27FC236}">
                  <a16:creationId xmlns:a16="http://schemas.microsoft.com/office/drawing/2014/main" id="{828E4F7B-9A84-16C4-5B88-39D14EE8AF08}"/>
                </a:ext>
              </a:extLst>
            </p:cNvPr>
            <p:cNvPicPr>
              <a:picLocks noChangeAspect="1"/>
            </p:cNvPicPr>
            <p:nvPr/>
          </p:nvPicPr>
          <p:blipFill>
            <a:blip r:embed="rId4"/>
            <a:stretch>
              <a:fillRect/>
            </a:stretch>
          </p:blipFill>
          <p:spPr>
            <a:xfrm>
              <a:off x="10367661" y="0"/>
              <a:ext cx="1819853" cy="758952"/>
            </a:xfrm>
            <a:prstGeom prst="rect">
              <a:avLst/>
            </a:prstGeom>
          </p:spPr>
        </p:pic>
        <p:sp>
          <p:nvSpPr>
            <p:cNvPr id="37" name="Title 1">
              <a:extLst>
                <a:ext uri="{FF2B5EF4-FFF2-40B4-BE49-F238E27FC236}">
                  <a16:creationId xmlns:a16="http://schemas.microsoft.com/office/drawing/2014/main" id="{95BEE802-F813-4BE7-55A6-BAB5661F90E4}"/>
                </a:ext>
              </a:extLst>
            </p:cNvPr>
            <p:cNvSpPr txBox="1">
              <a:spLocks/>
            </p:cNvSpPr>
            <p:nvPr/>
          </p:nvSpPr>
          <p:spPr>
            <a:xfrm>
              <a:off x="11274939" y="279276"/>
              <a:ext cx="941775" cy="1938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3000" kern="1200">
                  <a:solidFill>
                    <a:schemeClr val="tx1"/>
                  </a:solidFill>
                  <a:latin typeface="+mj-lt"/>
                  <a:ea typeface="+mj-ea"/>
                  <a:cs typeface="+mj-cs"/>
                </a:defRPr>
              </a:lvl1pPr>
            </a:lstStyle>
            <a:p>
              <a:r>
                <a:rPr lang="en-US" sz="1400" b="1" dirty="0">
                  <a:solidFill>
                    <a:schemeClr val="bg1"/>
                  </a:solidFill>
                </a:rPr>
                <a:t>Smarter</a:t>
              </a:r>
            </a:p>
          </p:txBody>
        </p:sp>
        <p:pic>
          <p:nvPicPr>
            <p:cNvPr id="38" name="Picture 37" descr="A grey head with gears inside&#10;&#10;Description automatically generated">
              <a:extLst>
                <a:ext uri="{FF2B5EF4-FFF2-40B4-BE49-F238E27FC236}">
                  <a16:creationId xmlns:a16="http://schemas.microsoft.com/office/drawing/2014/main" id="{4CEF2D55-E10E-AEC8-BFB9-59D61847D3EE}"/>
                </a:ext>
              </a:extLst>
            </p:cNvPr>
            <p:cNvPicPr>
              <a:picLocks noChangeAspect="1"/>
            </p:cNvPicPr>
            <p:nvPr/>
          </p:nvPicPr>
          <p:blipFill>
            <a:blip r:embed="rId5"/>
            <a:stretch>
              <a:fillRect/>
            </a:stretch>
          </p:blipFill>
          <p:spPr>
            <a:xfrm>
              <a:off x="10619879" y="47007"/>
              <a:ext cx="694354" cy="694354"/>
            </a:xfrm>
            <a:prstGeom prst="rect">
              <a:avLst/>
            </a:prstGeom>
          </p:spPr>
        </p:pic>
      </p:grpSp>
      <p:grpSp>
        <p:nvGrpSpPr>
          <p:cNvPr id="41" name="Group 40">
            <a:extLst>
              <a:ext uri="{FF2B5EF4-FFF2-40B4-BE49-F238E27FC236}">
                <a16:creationId xmlns:a16="http://schemas.microsoft.com/office/drawing/2014/main" id="{508B4BE8-3CB0-D26B-52F2-525668737D32}"/>
              </a:ext>
            </a:extLst>
          </p:cNvPr>
          <p:cNvGrpSpPr/>
          <p:nvPr/>
        </p:nvGrpSpPr>
        <p:grpSpPr>
          <a:xfrm>
            <a:off x="9134751" y="1128314"/>
            <a:ext cx="2228910" cy="2228910"/>
            <a:chOff x="9046029" y="1219766"/>
            <a:chExt cx="2228910" cy="2228910"/>
          </a:xfrm>
        </p:grpSpPr>
        <p:sp>
          <p:nvSpPr>
            <p:cNvPr id="39" name="Oval 38">
              <a:extLst>
                <a:ext uri="{FF2B5EF4-FFF2-40B4-BE49-F238E27FC236}">
                  <a16:creationId xmlns:a16="http://schemas.microsoft.com/office/drawing/2014/main" id="{6C7F6FD4-616B-1908-81A6-4B6B02A383E5}"/>
                </a:ext>
              </a:extLst>
            </p:cNvPr>
            <p:cNvSpPr/>
            <p:nvPr/>
          </p:nvSpPr>
          <p:spPr bwMode="auto">
            <a:xfrm>
              <a:off x="9046029" y="1219766"/>
              <a:ext cx="2228910" cy="2228910"/>
            </a:xfrm>
            <a:prstGeom prst="ellipse">
              <a:avLst/>
            </a:prstGeom>
            <a:gradFill>
              <a:gsLst>
                <a:gs pos="8000">
                  <a:schemeClr val="accent2"/>
                </a:gs>
                <a:gs pos="91000">
                  <a:schemeClr val="accent1"/>
                </a:gs>
              </a:gsLst>
              <a:lin ang="2700000" scaled="0"/>
            </a:gra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0" dirty="0">
                <a:solidFill>
                  <a:schemeClr val="tx1"/>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6B130B61-82F0-6338-D54E-2AEC02EC14BB}"/>
                </a:ext>
              </a:extLst>
            </p:cNvPr>
            <p:cNvSpPr txBox="1"/>
            <p:nvPr/>
          </p:nvSpPr>
          <p:spPr>
            <a:xfrm>
              <a:off x="9213939" y="2602735"/>
              <a:ext cx="1893091" cy="443198"/>
            </a:xfrm>
            <a:prstGeom prst="rect">
              <a:avLst/>
            </a:prstGeom>
            <a:noFill/>
            <a:ln>
              <a:noFill/>
            </a:ln>
            <a:effectLst/>
          </p:spPr>
          <p:txBody>
            <a:bodyPr wrap="square" lIns="0" tIns="0" rIns="0" bIns="0" rtlCol="0">
              <a:spAutoFit/>
            </a:bodyPr>
            <a:lstStyle/>
            <a:p>
              <a:pPr algn="ctr">
                <a:lnSpc>
                  <a:spcPct val="90000"/>
                </a:lnSpc>
                <a:spcAft>
                  <a:spcPts val="1200"/>
                </a:spcAft>
                <a:buClr>
                  <a:schemeClr val="accent1"/>
                </a:buClr>
              </a:pPr>
              <a:r>
                <a:rPr lang="en-US" sz="1600" b="1" dirty="0">
                  <a:solidFill>
                    <a:schemeClr val="bg1"/>
                  </a:solidFill>
                </a:rPr>
                <a:t>SCAN TIME</a:t>
              </a:r>
              <a:br>
                <a:rPr lang="en-US" sz="1600" b="1" dirty="0">
                  <a:solidFill>
                    <a:schemeClr val="bg1"/>
                  </a:solidFill>
                </a:rPr>
              </a:br>
              <a:r>
                <a:rPr lang="en-US" sz="1600" b="1" dirty="0">
                  <a:solidFill>
                    <a:schemeClr val="bg1"/>
                  </a:solidFill>
                </a:rPr>
                <a:t>REDUCTION</a:t>
              </a:r>
              <a:r>
                <a:rPr lang="en-US" sz="1600" b="1" baseline="30000" dirty="0">
                  <a:solidFill>
                    <a:schemeClr val="bg1"/>
                  </a:solidFill>
                </a:rPr>
                <a:t>*</a:t>
              </a:r>
            </a:p>
          </p:txBody>
        </p:sp>
        <p:sp>
          <p:nvSpPr>
            <p:cNvPr id="32" name="TextBox 31">
              <a:extLst>
                <a:ext uri="{FF2B5EF4-FFF2-40B4-BE49-F238E27FC236}">
                  <a16:creationId xmlns:a16="http://schemas.microsoft.com/office/drawing/2014/main" id="{3611330C-FDF6-7CF1-E965-A9CFF704AA6D}"/>
                </a:ext>
              </a:extLst>
            </p:cNvPr>
            <p:cNvSpPr txBox="1"/>
            <p:nvPr/>
          </p:nvSpPr>
          <p:spPr>
            <a:xfrm>
              <a:off x="9213939" y="1597707"/>
              <a:ext cx="1893091" cy="276999"/>
            </a:xfrm>
            <a:prstGeom prst="rect">
              <a:avLst/>
            </a:prstGeom>
            <a:noFill/>
            <a:ln>
              <a:noFill/>
            </a:ln>
            <a:effectLst/>
          </p:spPr>
          <p:txBody>
            <a:bodyPr wrap="square" lIns="0" tIns="0" rIns="0" bIns="0" rtlCol="0">
              <a:spAutoFit/>
            </a:bodyPr>
            <a:lstStyle/>
            <a:p>
              <a:pPr algn="ctr">
                <a:spcAft>
                  <a:spcPts val="1200"/>
                </a:spcAft>
                <a:buClr>
                  <a:schemeClr val="accent1"/>
                </a:buClr>
              </a:pPr>
              <a:r>
                <a:rPr lang="en-US" b="1" dirty="0">
                  <a:solidFill>
                    <a:schemeClr val="bg1"/>
                  </a:solidFill>
                </a:rPr>
                <a:t>UP TO</a:t>
              </a:r>
            </a:p>
          </p:txBody>
        </p:sp>
        <p:sp>
          <p:nvSpPr>
            <p:cNvPr id="40" name="TextBox 39">
              <a:extLst>
                <a:ext uri="{FF2B5EF4-FFF2-40B4-BE49-F238E27FC236}">
                  <a16:creationId xmlns:a16="http://schemas.microsoft.com/office/drawing/2014/main" id="{A3237A41-5725-A02F-4E9F-8E8DB47AE60E}"/>
                </a:ext>
              </a:extLst>
            </p:cNvPr>
            <p:cNvSpPr txBox="1"/>
            <p:nvPr/>
          </p:nvSpPr>
          <p:spPr>
            <a:xfrm>
              <a:off x="9213939" y="1796940"/>
              <a:ext cx="1893091" cy="846386"/>
            </a:xfrm>
            <a:prstGeom prst="rect">
              <a:avLst/>
            </a:prstGeom>
            <a:noFill/>
            <a:ln>
              <a:noFill/>
            </a:ln>
            <a:effectLst/>
          </p:spPr>
          <p:txBody>
            <a:bodyPr wrap="square" lIns="0" tIns="0" rIns="0" bIns="0" rtlCol="0">
              <a:spAutoFit/>
            </a:bodyPr>
            <a:lstStyle/>
            <a:p>
              <a:pPr algn="ctr">
                <a:spcAft>
                  <a:spcPts val="1200"/>
                </a:spcAft>
                <a:buClr>
                  <a:schemeClr val="accent1"/>
                </a:buClr>
              </a:pPr>
              <a:r>
                <a:rPr lang="en-US" sz="5500" b="1" dirty="0">
                  <a:solidFill>
                    <a:schemeClr val="bg1"/>
                  </a:solidFill>
                </a:rPr>
                <a:t>93%</a:t>
              </a:r>
            </a:p>
          </p:txBody>
        </p:sp>
      </p:grpSp>
      <p:sp>
        <p:nvSpPr>
          <p:cNvPr id="42" name="TextBox 41">
            <a:extLst>
              <a:ext uri="{FF2B5EF4-FFF2-40B4-BE49-F238E27FC236}">
                <a16:creationId xmlns:a16="http://schemas.microsoft.com/office/drawing/2014/main" id="{180AEEA0-2BDD-F836-3346-E6FA9BD17D54}"/>
              </a:ext>
            </a:extLst>
          </p:cNvPr>
          <p:cNvSpPr txBox="1"/>
          <p:nvPr/>
        </p:nvSpPr>
        <p:spPr>
          <a:xfrm>
            <a:off x="3672260" y="6128437"/>
            <a:ext cx="4847481" cy="138499"/>
          </a:xfrm>
          <a:prstGeom prst="rect">
            <a:avLst/>
          </a:prstGeom>
          <a:noFill/>
        </p:spPr>
        <p:txBody>
          <a:bodyPr wrap="none" lIns="0" tIns="0" rIns="0" bIns="0" rtlCol="0">
            <a:spAutoFit/>
          </a:bodyPr>
          <a:lstStyle/>
          <a:p>
            <a:pPr algn="l">
              <a:buClr>
                <a:schemeClr val="accent1"/>
              </a:buClr>
            </a:pPr>
            <a:r>
              <a:rPr lang="en-US" sz="900" dirty="0">
                <a:solidFill>
                  <a:schemeClr val="tx2">
                    <a:lumMod val="60000"/>
                    <a:lumOff val="40000"/>
                  </a:schemeClr>
                </a:solidFill>
              </a:rPr>
              <a:t>*Based on one TB of data, anticipate scan time reduction to increase as data volume increases</a:t>
            </a:r>
          </a:p>
        </p:txBody>
      </p:sp>
    </p:spTree>
    <p:extLst>
      <p:ext uri="{BB962C8B-B14F-4D97-AF65-F5344CB8AC3E}">
        <p14:creationId xmlns:p14="http://schemas.microsoft.com/office/powerpoint/2010/main" val="29964501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D17EF-0BD8-919B-AA38-EB62AB940144}"/>
              </a:ext>
            </a:extLst>
          </p:cNvPr>
          <p:cNvSpPr>
            <a:spLocks noGrp="1"/>
          </p:cNvSpPr>
          <p:nvPr>
            <p:ph type="title"/>
          </p:nvPr>
        </p:nvSpPr>
        <p:spPr/>
        <p:txBody>
          <a:bodyPr/>
          <a:lstStyle/>
          <a:p>
            <a:r>
              <a:rPr lang="en-US" dirty="0"/>
              <a:t>Automated Risk Assessment and Security Score</a:t>
            </a:r>
          </a:p>
        </p:txBody>
      </p:sp>
      <p:sp>
        <p:nvSpPr>
          <p:cNvPr id="4" name="Slide Number Placeholder 3">
            <a:extLst>
              <a:ext uri="{FF2B5EF4-FFF2-40B4-BE49-F238E27FC236}">
                <a16:creationId xmlns:a16="http://schemas.microsoft.com/office/drawing/2014/main" id="{91F091FF-18FA-A004-178B-309FF3B1B04D}"/>
              </a:ext>
            </a:extLst>
          </p:cNvPr>
          <p:cNvSpPr>
            <a:spLocks noGrp="1"/>
          </p:cNvSpPr>
          <p:nvPr>
            <p:ph type="sldNum" sz="quarter" idx="4"/>
          </p:nvPr>
        </p:nvSpPr>
        <p:spPr/>
        <p:txBody>
          <a:bodyPr/>
          <a:lstStyle/>
          <a:p>
            <a:fld id="{8A39E1BE-BEA9-3141-B1D0-D0662867DFF2}" type="slidenum">
              <a:rPr lang="en-US" smtClean="0"/>
              <a:pPr/>
              <a:t>17</a:t>
            </a:fld>
            <a:endParaRPr lang="en-US"/>
          </a:p>
        </p:txBody>
      </p:sp>
      <p:sp>
        <p:nvSpPr>
          <p:cNvPr id="5" name="Footer Placeholder 4">
            <a:extLst>
              <a:ext uri="{FF2B5EF4-FFF2-40B4-BE49-F238E27FC236}">
                <a16:creationId xmlns:a16="http://schemas.microsoft.com/office/drawing/2014/main" id="{9AB992F2-88EB-DFB4-6F67-47651B04DB40}"/>
              </a:ext>
            </a:extLst>
          </p:cNvPr>
          <p:cNvSpPr>
            <a:spLocks noGrp="1"/>
          </p:cNvSpPr>
          <p:nvPr>
            <p:ph type="ftr" sz="quarter" idx="3"/>
          </p:nvPr>
        </p:nvSpPr>
        <p:spPr/>
        <p:txBody>
          <a:bodyPr/>
          <a:lstStyle/>
          <a:p>
            <a:r>
              <a:rPr lang="en-US"/>
              <a:t>Copyright © 2024 Veritas Technologies LLC  |  CONFIDENTIAL </a:t>
            </a:r>
            <a:endParaRPr lang="en-US" dirty="0"/>
          </a:p>
        </p:txBody>
      </p:sp>
      <p:grpSp>
        <p:nvGrpSpPr>
          <p:cNvPr id="3" name="Group 2">
            <a:extLst>
              <a:ext uri="{FF2B5EF4-FFF2-40B4-BE49-F238E27FC236}">
                <a16:creationId xmlns:a16="http://schemas.microsoft.com/office/drawing/2014/main" id="{776FE207-A5AE-5D8D-2A17-4B9EA997B62B}"/>
              </a:ext>
            </a:extLst>
          </p:cNvPr>
          <p:cNvGrpSpPr/>
          <p:nvPr/>
        </p:nvGrpSpPr>
        <p:grpSpPr>
          <a:xfrm>
            <a:off x="10380361" y="0"/>
            <a:ext cx="1849053" cy="758952"/>
            <a:chOff x="10367661" y="0"/>
            <a:chExt cx="1849053" cy="758952"/>
          </a:xfrm>
        </p:grpSpPr>
        <p:pic>
          <p:nvPicPr>
            <p:cNvPr id="16" name="Picture 15">
              <a:extLst>
                <a:ext uri="{FF2B5EF4-FFF2-40B4-BE49-F238E27FC236}">
                  <a16:creationId xmlns:a16="http://schemas.microsoft.com/office/drawing/2014/main" id="{03899253-ACDF-3E20-CED5-8D3A6C1F5EF5}"/>
                </a:ext>
              </a:extLst>
            </p:cNvPr>
            <p:cNvPicPr>
              <a:picLocks noChangeAspect="1"/>
            </p:cNvPicPr>
            <p:nvPr/>
          </p:nvPicPr>
          <p:blipFill>
            <a:blip r:embed="rId3"/>
            <a:stretch>
              <a:fillRect/>
            </a:stretch>
          </p:blipFill>
          <p:spPr>
            <a:xfrm>
              <a:off x="10367661" y="0"/>
              <a:ext cx="1819853" cy="758952"/>
            </a:xfrm>
            <a:prstGeom prst="rect">
              <a:avLst/>
            </a:prstGeom>
          </p:spPr>
        </p:pic>
        <p:sp>
          <p:nvSpPr>
            <p:cNvPr id="17" name="Title 1">
              <a:extLst>
                <a:ext uri="{FF2B5EF4-FFF2-40B4-BE49-F238E27FC236}">
                  <a16:creationId xmlns:a16="http://schemas.microsoft.com/office/drawing/2014/main" id="{C636B1FA-9009-4CA5-E1DC-E8EEDBD999BA}"/>
                </a:ext>
              </a:extLst>
            </p:cNvPr>
            <p:cNvSpPr txBox="1">
              <a:spLocks/>
            </p:cNvSpPr>
            <p:nvPr/>
          </p:nvSpPr>
          <p:spPr>
            <a:xfrm>
              <a:off x="11274939" y="279276"/>
              <a:ext cx="941775" cy="1938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3000" kern="1200">
                  <a:solidFill>
                    <a:schemeClr val="tx1"/>
                  </a:solidFill>
                  <a:latin typeface="+mj-lt"/>
                  <a:ea typeface="+mj-ea"/>
                  <a:cs typeface="+mj-cs"/>
                </a:defRPr>
              </a:lvl1pPr>
            </a:lstStyle>
            <a:p>
              <a:r>
                <a:rPr lang="en-US" sz="1400" b="1" dirty="0">
                  <a:solidFill>
                    <a:schemeClr val="bg1"/>
                  </a:solidFill>
                </a:rPr>
                <a:t>Smarter</a:t>
              </a:r>
            </a:p>
          </p:txBody>
        </p:sp>
        <p:pic>
          <p:nvPicPr>
            <p:cNvPr id="18" name="Picture 17" descr="A grey head with gears inside&#10;&#10;Description automatically generated">
              <a:extLst>
                <a:ext uri="{FF2B5EF4-FFF2-40B4-BE49-F238E27FC236}">
                  <a16:creationId xmlns:a16="http://schemas.microsoft.com/office/drawing/2014/main" id="{B90DB969-0788-63A3-2335-30330EF765DB}"/>
                </a:ext>
              </a:extLst>
            </p:cNvPr>
            <p:cNvPicPr>
              <a:picLocks noChangeAspect="1"/>
            </p:cNvPicPr>
            <p:nvPr/>
          </p:nvPicPr>
          <p:blipFill>
            <a:blip r:embed="rId4"/>
            <a:stretch>
              <a:fillRect/>
            </a:stretch>
          </p:blipFill>
          <p:spPr>
            <a:xfrm>
              <a:off x="10619879" y="47007"/>
              <a:ext cx="694354" cy="694354"/>
            </a:xfrm>
            <a:prstGeom prst="rect">
              <a:avLst/>
            </a:prstGeom>
          </p:spPr>
        </p:pic>
      </p:grpSp>
      <p:sp>
        <p:nvSpPr>
          <p:cNvPr id="19" name="Round Same Side Corner Rectangle 18">
            <a:extLst>
              <a:ext uri="{FF2B5EF4-FFF2-40B4-BE49-F238E27FC236}">
                <a16:creationId xmlns:a16="http://schemas.microsoft.com/office/drawing/2014/main" id="{C674709D-232E-A17F-DDFC-9DA9E3D51236}"/>
              </a:ext>
            </a:extLst>
          </p:cNvPr>
          <p:cNvSpPr/>
          <p:nvPr/>
        </p:nvSpPr>
        <p:spPr bwMode="auto">
          <a:xfrm rot="16200000">
            <a:off x="4164520" y="-2055334"/>
            <a:ext cx="4402473" cy="11643516"/>
          </a:xfrm>
          <a:prstGeom prst="round2SameRect">
            <a:avLst>
              <a:gd name="adj1" fmla="val 3600"/>
              <a:gd name="adj2" fmla="val 0"/>
            </a:avLst>
          </a:prstGeom>
          <a:solidFill>
            <a:schemeClr val="tx2">
              <a:lumMod val="20000"/>
              <a:lumOff val="80000"/>
              <a:alpha val="35000"/>
            </a:schemeClr>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latin typeface="Arial" panose="020B0604020202020204" pitchFamily="34" charset="0"/>
              <a:cs typeface="Arial" panose="020B0604020202020204" pitchFamily="34" charset="0"/>
            </a:endParaRPr>
          </a:p>
        </p:txBody>
      </p:sp>
      <p:sp>
        <p:nvSpPr>
          <p:cNvPr id="21" name="Rounded Rectangle 20">
            <a:extLst>
              <a:ext uri="{FF2B5EF4-FFF2-40B4-BE49-F238E27FC236}">
                <a16:creationId xmlns:a16="http://schemas.microsoft.com/office/drawing/2014/main" id="{02C3E1AE-927C-B8F8-729D-F68C9581CE4C}"/>
              </a:ext>
            </a:extLst>
          </p:cNvPr>
          <p:cNvSpPr/>
          <p:nvPr/>
        </p:nvSpPr>
        <p:spPr bwMode="auto">
          <a:xfrm>
            <a:off x="370702" y="1791396"/>
            <a:ext cx="4128755" cy="365760"/>
          </a:xfrm>
          <a:prstGeom prst="roundRect">
            <a:avLst>
              <a:gd name="adj" fmla="val 16269"/>
            </a:avLst>
          </a:prstGeom>
          <a:gradFill flip="none" rotWithShape="1">
            <a:gsLst>
              <a:gs pos="30000">
                <a:schemeClr val="tx2">
                  <a:lumMod val="20000"/>
                  <a:lumOff val="80000"/>
                  <a:alpha val="90025"/>
                </a:schemeClr>
              </a:gs>
              <a:gs pos="100000">
                <a:schemeClr val="tx2">
                  <a:lumMod val="20000"/>
                  <a:lumOff val="80000"/>
                  <a:alpha val="0"/>
                </a:schemeClr>
              </a:gs>
            </a:gsLst>
            <a:lin ang="0" scaled="0"/>
            <a:tileRect/>
          </a:gradFill>
          <a:ln w="25400" cap="flat" cmpd="sng" algn="ctr">
            <a:noFill/>
            <a:prstDash val="solid"/>
            <a:miter lim="800000"/>
            <a:headEnd type="none" w="med" len="med"/>
            <a:tailEnd type="none" w="med" len="med"/>
          </a:ln>
          <a:effectLst/>
        </p:spPr>
        <p:txBody>
          <a:bodyPr rot="0" spcFirstLastPara="0" vertOverflow="overflow" horzOverflow="overflow" vert="horz" wrap="square" lIns="137160" tIns="0" rIns="9144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AB2328"/>
              </a:buClr>
              <a:buSzTx/>
              <a:buFontTx/>
              <a:buNone/>
              <a:tabLst/>
              <a:defRPr/>
            </a:pPr>
            <a:r>
              <a:rPr kumimoji="0" lang="en-US" sz="1100" b="1" i="0" u="none" strike="noStrike" kern="1200" cap="none" spc="0" normalizeH="0" baseline="0" noProof="0" dirty="0">
                <a:ln>
                  <a:noFill/>
                </a:ln>
                <a:effectLst/>
                <a:uLnTx/>
                <a:uFillTx/>
                <a:latin typeface="Arial" panose="020B0604020202020204"/>
                <a:ea typeface="+mn-ea"/>
                <a:cs typeface="+mn-cs"/>
              </a:rPr>
              <a:t>ABOUT THE FEATURE</a:t>
            </a:r>
          </a:p>
        </p:txBody>
      </p:sp>
      <p:sp>
        <p:nvSpPr>
          <p:cNvPr id="22" name="Rounded Rectangle 21">
            <a:extLst>
              <a:ext uri="{FF2B5EF4-FFF2-40B4-BE49-F238E27FC236}">
                <a16:creationId xmlns:a16="http://schemas.microsoft.com/office/drawing/2014/main" id="{7B78891F-18D3-2A23-908E-E3DD7AFD51E2}"/>
              </a:ext>
            </a:extLst>
          </p:cNvPr>
          <p:cNvSpPr/>
          <p:nvPr/>
        </p:nvSpPr>
        <p:spPr bwMode="auto">
          <a:xfrm>
            <a:off x="370702" y="3629849"/>
            <a:ext cx="4128755" cy="365760"/>
          </a:xfrm>
          <a:prstGeom prst="roundRect">
            <a:avLst>
              <a:gd name="adj" fmla="val 16269"/>
            </a:avLst>
          </a:prstGeom>
          <a:gradFill flip="none" rotWithShape="1">
            <a:gsLst>
              <a:gs pos="30000">
                <a:schemeClr val="tx2">
                  <a:lumMod val="20000"/>
                  <a:lumOff val="80000"/>
                  <a:alpha val="90025"/>
                </a:schemeClr>
              </a:gs>
              <a:gs pos="100000">
                <a:schemeClr val="tx2">
                  <a:lumMod val="20000"/>
                  <a:lumOff val="80000"/>
                  <a:alpha val="0"/>
                </a:schemeClr>
              </a:gs>
            </a:gsLst>
            <a:lin ang="0" scaled="0"/>
            <a:tileRect/>
          </a:gradFill>
          <a:ln w="25400" cap="flat" cmpd="sng" algn="ctr">
            <a:noFill/>
            <a:prstDash val="solid"/>
            <a:miter lim="800000"/>
            <a:headEnd type="none" w="med" len="med"/>
            <a:tailEnd type="none" w="med" len="med"/>
          </a:ln>
          <a:effectLst/>
        </p:spPr>
        <p:txBody>
          <a:bodyPr rot="0" spcFirstLastPara="0" vertOverflow="overflow" horzOverflow="overflow" vert="horz" wrap="square" lIns="137160" tIns="0" rIns="9144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AB2328"/>
              </a:buClr>
              <a:buSzTx/>
              <a:buFontTx/>
              <a:buNone/>
              <a:tabLst/>
              <a:defRPr/>
            </a:pPr>
            <a:r>
              <a:rPr kumimoji="0" lang="en-US" sz="1100" b="1" i="0" u="none" strike="noStrike" kern="1200" cap="none" spc="0" normalizeH="0" baseline="0" noProof="0" dirty="0">
                <a:ln>
                  <a:noFill/>
                </a:ln>
                <a:effectLst/>
                <a:uLnTx/>
                <a:uFillTx/>
                <a:latin typeface="Arial" panose="020B0604020202020204"/>
                <a:ea typeface="+mn-ea"/>
                <a:cs typeface="+mn-cs"/>
              </a:rPr>
              <a:t>BENEFITS</a:t>
            </a:r>
          </a:p>
        </p:txBody>
      </p:sp>
      <p:sp>
        <p:nvSpPr>
          <p:cNvPr id="23" name="TextBox 22">
            <a:extLst>
              <a:ext uri="{FF2B5EF4-FFF2-40B4-BE49-F238E27FC236}">
                <a16:creationId xmlns:a16="http://schemas.microsoft.com/office/drawing/2014/main" id="{E23ED342-E083-46E1-1ACE-989517D537B7}"/>
              </a:ext>
            </a:extLst>
          </p:cNvPr>
          <p:cNvSpPr txBox="1"/>
          <p:nvPr/>
        </p:nvSpPr>
        <p:spPr>
          <a:xfrm>
            <a:off x="862037" y="2157415"/>
            <a:ext cx="3963405" cy="1304973"/>
          </a:xfrm>
          <a:prstGeom prst="rect">
            <a:avLst/>
          </a:prstGeom>
          <a:noFill/>
          <a:ln>
            <a:noFill/>
          </a:ln>
        </p:spPr>
        <p:txBody>
          <a:bodyPr wrap="square" lIns="0" tIns="118872" rIns="0" bIns="0" rtlCol="0" anchor="t">
            <a:spAutoFit/>
          </a:bodyPr>
          <a:lstStyle/>
          <a:p>
            <a:pPr marL="182880" marR="0" lvl="0" indent="-182880" algn="l" defTabSz="914400" rtl="0" eaLnBrk="1" fontAlgn="auto" latinLnBrk="0" hangingPunct="1">
              <a:lnSpc>
                <a:spcPct val="100000"/>
              </a:lnSpc>
              <a:spcAft>
                <a:spcPts val="600"/>
              </a:spcAft>
              <a:buClr>
                <a:schemeClr val="accent1"/>
              </a:buClr>
              <a:buSzTx/>
              <a:buFont typeface="Arial" panose="020B0604020202020204" pitchFamily="34" charset="0"/>
              <a:buChar char="•"/>
              <a:tabLst/>
              <a:defRPr/>
            </a:pPr>
            <a:r>
              <a:rPr lang="en-US" dirty="0">
                <a:latin typeface="Arial" panose="020B0604020202020204"/>
              </a:rPr>
              <a:t>Visualize risk posture across entire data estate (datacenters, clouds, regions, etc.)</a:t>
            </a:r>
          </a:p>
          <a:p>
            <a:pPr marL="182880" marR="0" lvl="0" indent="-182880" algn="l" defTabSz="914400" rtl="0" eaLnBrk="1" fontAlgn="auto" latinLnBrk="0" hangingPunct="1">
              <a:lnSpc>
                <a:spcPct val="100000"/>
              </a:lnSpc>
              <a:spcAft>
                <a:spcPts val="600"/>
              </a:spcAft>
              <a:buClr>
                <a:schemeClr val="accent1"/>
              </a:buClr>
              <a:buSzTx/>
              <a:buFont typeface="Arial" panose="020B0604020202020204" pitchFamily="34" charset="0"/>
              <a:buChar char="•"/>
              <a:tabLst/>
              <a:defRPr/>
            </a:pPr>
            <a:r>
              <a:rPr lang="en-US" dirty="0">
                <a:latin typeface="Arial" panose="020B0604020202020204"/>
              </a:rPr>
              <a:t>Minimize duplicative alerts</a:t>
            </a:r>
          </a:p>
        </p:txBody>
      </p:sp>
      <p:sp>
        <p:nvSpPr>
          <p:cNvPr id="24" name="TextBox 23">
            <a:extLst>
              <a:ext uri="{FF2B5EF4-FFF2-40B4-BE49-F238E27FC236}">
                <a16:creationId xmlns:a16="http://schemas.microsoft.com/office/drawing/2014/main" id="{BFC49825-4453-BBDF-CA92-80B766BCD25F}"/>
              </a:ext>
            </a:extLst>
          </p:cNvPr>
          <p:cNvSpPr txBox="1"/>
          <p:nvPr/>
        </p:nvSpPr>
        <p:spPr>
          <a:xfrm>
            <a:off x="862037" y="3995609"/>
            <a:ext cx="3963405" cy="1381917"/>
          </a:xfrm>
          <a:prstGeom prst="rect">
            <a:avLst/>
          </a:prstGeom>
          <a:noFill/>
          <a:ln>
            <a:noFill/>
          </a:ln>
        </p:spPr>
        <p:txBody>
          <a:bodyPr wrap="square" lIns="0" tIns="118872" rIns="0" bIns="0" rtlCol="0" anchor="t">
            <a:spAutoFit/>
          </a:bodyPr>
          <a:lstStyle/>
          <a:p>
            <a:pPr marL="182880" indent="-182880">
              <a:spcAft>
                <a:spcPts val="600"/>
              </a:spcAft>
              <a:buClr>
                <a:schemeClr val="accent1"/>
              </a:buClr>
              <a:buFont typeface="Arial" panose="020B0604020202020204" pitchFamily="34" charset="0"/>
              <a:buChar char="•"/>
              <a:defRPr/>
            </a:pPr>
            <a:r>
              <a:rPr lang="en-US" dirty="0">
                <a:latin typeface="Arial" panose="020B0604020202020204"/>
              </a:rPr>
              <a:t>Quickly ID and mitigate risks</a:t>
            </a:r>
          </a:p>
          <a:p>
            <a:pPr marL="182880" indent="-182880">
              <a:spcAft>
                <a:spcPts val="600"/>
              </a:spcAft>
              <a:buClr>
                <a:schemeClr val="accent1"/>
              </a:buClr>
              <a:buFont typeface="Arial" panose="020B0604020202020204" pitchFamily="34" charset="0"/>
              <a:buChar char="•"/>
              <a:defRPr/>
            </a:pPr>
            <a:r>
              <a:rPr lang="en-US" dirty="0">
                <a:latin typeface="Arial" panose="020B0604020202020204"/>
              </a:rPr>
              <a:t>Reduced alert fatigue</a:t>
            </a:r>
          </a:p>
          <a:p>
            <a:pPr marL="182880" indent="-182880">
              <a:spcAft>
                <a:spcPts val="600"/>
              </a:spcAft>
              <a:buClr>
                <a:schemeClr val="accent1"/>
              </a:buClr>
              <a:buFont typeface="Arial" panose="020B0604020202020204" pitchFamily="34" charset="0"/>
              <a:buChar char="•"/>
              <a:defRPr/>
            </a:pPr>
            <a:r>
              <a:rPr lang="en-US" dirty="0">
                <a:latin typeface="Arial" panose="020B0604020202020204"/>
              </a:rPr>
              <a:t>Evaluate and improve current risk mitigation measures</a:t>
            </a:r>
          </a:p>
        </p:txBody>
      </p:sp>
      <p:pic>
        <p:nvPicPr>
          <p:cNvPr id="10" name="Picture 9">
            <a:extLst>
              <a:ext uri="{FF2B5EF4-FFF2-40B4-BE49-F238E27FC236}">
                <a16:creationId xmlns:a16="http://schemas.microsoft.com/office/drawing/2014/main" id="{8EF83E81-8687-214B-CE9A-866945063B8E}"/>
              </a:ext>
            </a:extLst>
          </p:cNvPr>
          <p:cNvPicPr>
            <a:picLocks noChangeAspect="1"/>
          </p:cNvPicPr>
          <p:nvPr/>
        </p:nvPicPr>
        <p:blipFill>
          <a:blip r:embed="rId5"/>
          <a:srcRect r="8187"/>
          <a:stretch/>
        </p:blipFill>
        <p:spPr>
          <a:xfrm>
            <a:off x="4981511" y="1390612"/>
            <a:ext cx="6721515" cy="4143551"/>
          </a:xfrm>
          <a:prstGeom prst="rect">
            <a:avLst/>
          </a:prstGeom>
          <a:solidFill>
            <a:schemeClr val="bg1"/>
          </a:solidFill>
          <a:ln w="6350" cap="flat" cmpd="sng" algn="ctr">
            <a:solidFill>
              <a:schemeClr val="tx2">
                <a:lumMod val="60000"/>
                <a:lumOff val="40000"/>
              </a:schemeClr>
            </a:solidFill>
            <a:prstDash val="solid"/>
            <a:miter lim="800000"/>
            <a:headEnd type="none" w="med" len="med"/>
            <a:tailEnd type="none" w="med" len="med"/>
          </a:ln>
          <a:effectLst>
            <a:outerShdw blurRad="317500" dist="63500" dir="5400000" algn="ctr" rotWithShape="0">
              <a:schemeClr val="tx1">
                <a:alpha val="20000"/>
              </a:schemeClr>
            </a:outerShdw>
          </a:effectLst>
        </p:spPr>
      </p:pic>
      <p:sp>
        <p:nvSpPr>
          <p:cNvPr id="27" name="Rounded Rectangle 26">
            <a:extLst>
              <a:ext uri="{FF2B5EF4-FFF2-40B4-BE49-F238E27FC236}">
                <a16:creationId xmlns:a16="http://schemas.microsoft.com/office/drawing/2014/main" id="{CAD529AA-E94C-5BF4-9903-98D3330F218C}"/>
              </a:ext>
            </a:extLst>
          </p:cNvPr>
          <p:cNvSpPr/>
          <p:nvPr/>
        </p:nvSpPr>
        <p:spPr bwMode="auto">
          <a:xfrm>
            <a:off x="6283325" y="2238375"/>
            <a:ext cx="1606550" cy="1495425"/>
          </a:xfrm>
          <a:prstGeom prst="roundRect">
            <a:avLst>
              <a:gd name="adj" fmla="val 2442"/>
            </a:avLst>
          </a:prstGeom>
          <a:noFill/>
          <a:ln w="25400" cap="flat" cmpd="sng" algn="ctr">
            <a:gradFill>
              <a:gsLst>
                <a:gs pos="0">
                  <a:schemeClr val="accent2"/>
                </a:gs>
                <a:gs pos="100000">
                  <a:schemeClr val="accent1"/>
                </a:gs>
              </a:gsLst>
              <a:lin ang="3600000" scaled="0"/>
            </a:grad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0" dirty="0">
              <a:solidFill>
                <a:schemeClr val="tx1"/>
              </a:solidFill>
              <a:latin typeface="Arial" panose="020B0604020202020204" pitchFamily="34" charset="0"/>
              <a:cs typeface="Arial" panose="020B0604020202020204" pitchFamily="34" charset="0"/>
            </a:endParaRPr>
          </a:p>
        </p:txBody>
      </p:sp>
      <p:sp>
        <p:nvSpPr>
          <p:cNvPr id="28" name="Rounded Rectangle 27">
            <a:extLst>
              <a:ext uri="{FF2B5EF4-FFF2-40B4-BE49-F238E27FC236}">
                <a16:creationId xmlns:a16="http://schemas.microsoft.com/office/drawing/2014/main" id="{1592D510-2AA2-F3AE-B1D5-2704B0B332E5}"/>
              </a:ext>
            </a:extLst>
          </p:cNvPr>
          <p:cNvSpPr/>
          <p:nvPr/>
        </p:nvSpPr>
        <p:spPr bwMode="auto">
          <a:xfrm>
            <a:off x="7995584" y="2238375"/>
            <a:ext cx="3317372" cy="1495425"/>
          </a:xfrm>
          <a:prstGeom prst="roundRect">
            <a:avLst>
              <a:gd name="adj" fmla="val 2442"/>
            </a:avLst>
          </a:prstGeom>
          <a:noFill/>
          <a:ln w="25400" cap="flat" cmpd="sng" algn="ctr">
            <a:gradFill>
              <a:gsLst>
                <a:gs pos="0">
                  <a:schemeClr val="accent2"/>
                </a:gs>
                <a:gs pos="100000">
                  <a:schemeClr val="accent1"/>
                </a:gs>
              </a:gsLst>
              <a:lin ang="3600000" scaled="0"/>
            </a:grad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0" dirty="0">
              <a:solidFill>
                <a:schemeClr val="tx1"/>
              </a:solidFill>
              <a:latin typeface="Arial" panose="020B0604020202020204" pitchFamily="34" charset="0"/>
              <a:cs typeface="Arial" panose="020B0604020202020204" pitchFamily="34" charset="0"/>
            </a:endParaRPr>
          </a:p>
        </p:txBody>
      </p:sp>
      <p:sp>
        <p:nvSpPr>
          <p:cNvPr id="29" name="Rounded Rectangle 28">
            <a:extLst>
              <a:ext uri="{FF2B5EF4-FFF2-40B4-BE49-F238E27FC236}">
                <a16:creationId xmlns:a16="http://schemas.microsoft.com/office/drawing/2014/main" id="{8E79EBA6-3878-D663-F780-D670DCD2E0B2}"/>
              </a:ext>
            </a:extLst>
          </p:cNvPr>
          <p:cNvSpPr/>
          <p:nvPr/>
        </p:nvSpPr>
        <p:spPr bwMode="auto">
          <a:xfrm>
            <a:off x="6283325" y="3852022"/>
            <a:ext cx="1606550" cy="1495425"/>
          </a:xfrm>
          <a:prstGeom prst="roundRect">
            <a:avLst>
              <a:gd name="adj" fmla="val 2442"/>
            </a:avLst>
          </a:prstGeom>
          <a:noFill/>
          <a:ln w="25400" cap="flat" cmpd="sng" algn="ctr">
            <a:gradFill>
              <a:gsLst>
                <a:gs pos="0">
                  <a:schemeClr val="accent2"/>
                </a:gs>
                <a:gs pos="100000">
                  <a:schemeClr val="accent1"/>
                </a:gs>
              </a:gsLst>
              <a:lin ang="3600000" scaled="0"/>
            </a:grad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0" dirty="0">
              <a:solidFill>
                <a:schemeClr val="tx1"/>
              </a:solidFill>
              <a:latin typeface="Arial" panose="020B0604020202020204" pitchFamily="34" charset="0"/>
              <a:cs typeface="Arial" panose="020B0604020202020204" pitchFamily="34" charset="0"/>
            </a:endParaRPr>
          </a:p>
        </p:txBody>
      </p:sp>
      <p:sp>
        <p:nvSpPr>
          <p:cNvPr id="30" name="Rounded Rectangle 29">
            <a:extLst>
              <a:ext uri="{FF2B5EF4-FFF2-40B4-BE49-F238E27FC236}">
                <a16:creationId xmlns:a16="http://schemas.microsoft.com/office/drawing/2014/main" id="{9A5842C6-A74E-85E3-C4A1-D112F5B48DB0}"/>
              </a:ext>
            </a:extLst>
          </p:cNvPr>
          <p:cNvSpPr/>
          <p:nvPr/>
        </p:nvSpPr>
        <p:spPr bwMode="auto">
          <a:xfrm>
            <a:off x="7995584" y="3852022"/>
            <a:ext cx="1606550" cy="1495425"/>
          </a:xfrm>
          <a:prstGeom prst="roundRect">
            <a:avLst>
              <a:gd name="adj" fmla="val 2442"/>
            </a:avLst>
          </a:prstGeom>
          <a:noFill/>
          <a:ln w="25400" cap="flat" cmpd="sng" algn="ctr">
            <a:gradFill>
              <a:gsLst>
                <a:gs pos="0">
                  <a:schemeClr val="accent2"/>
                </a:gs>
                <a:gs pos="100000">
                  <a:schemeClr val="accent1"/>
                </a:gs>
              </a:gsLst>
              <a:lin ang="3600000" scaled="0"/>
            </a:grad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0" dirty="0">
              <a:solidFill>
                <a:schemeClr val="tx1"/>
              </a:solidFill>
              <a:latin typeface="Arial" panose="020B0604020202020204" pitchFamily="34" charset="0"/>
              <a:cs typeface="Arial" panose="020B0604020202020204" pitchFamily="34" charset="0"/>
            </a:endParaRPr>
          </a:p>
        </p:txBody>
      </p:sp>
      <p:sp>
        <p:nvSpPr>
          <p:cNvPr id="31" name="Rounded Rectangle 30">
            <a:extLst>
              <a:ext uri="{FF2B5EF4-FFF2-40B4-BE49-F238E27FC236}">
                <a16:creationId xmlns:a16="http://schemas.microsoft.com/office/drawing/2014/main" id="{40324227-EB87-0485-FAE4-5D3652D0E709}"/>
              </a:ext>
            </a:extLst>
          </p:cNvPr>
          <p:cNvSpPr/>
          <p:nvPr/>
        </p:nvSpPr>
        <p:spPr bwMode="auto">
          <a:xfrm>
            <a:off x="9706406" y="3852022"/>
            <a:ext cx="1606550" cy="1495425"/>
          </a:xfrm>
          <a:prstGeom prst="roundRect">
            <a:avLst>
              <a:gd name="adj" fmla="val 2442"/>
            </a:avLst>
          </a:prstGeom>
          <a:noFill/>
          <a:ln w="25400" cap="flat" cmpd="sng" algn="ctr">
            <a:gradFill>
              <a:gsLst>
                <a:gs pos="0">
                  <a:schemeClr val="accent2"/>
                </a:gs>
                <a:gs pos="100000">
                  <a:schemeClr val="accent1"/>
                </a:gs>
              </a:gsLst>
              <a:lin ang="3600000" scaled="0"/>
            </a:grad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60562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xit" presetSubtype="0" fill="hold" grpId="1" nodeType="withEffect">
                                  <p:stCondLst>
                                    <p:cond delay="0"/>
                                  </p:stCondLst>
                                  <p:childTnLst>
                                    <p:animEffect transition="out" filter="fade">
                                      <p:cBhvr>
                                        <p:cTn id="14" dur="500"/>
                                        <p:tgtEl>
                                          <p:spTgt spid="27"/>
                                        </p:tgtEl>
                                      </p:cBhvr>
                                    </p:animEffect>
                                    <p:set>
                                      <p:cBhvr>
                                        <p:cTn id="15" dur="1" fill="hold">
                                          <p:stCondLst>
                                            <p:cond delay="499"/>
                                          </p:stCondLst>
                                        </p:cTn>
                                        <p:tgtEl>
                                          <p:spTgt spid="2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par>
                                <p:cTn id="21" presetID="10" presetClass="exit" presetSubtype="0" fill="hold" grpId="1" nodeType="withEffect">
                                  <p:stCondLst>
                                    <p:cond delay="0"/>
                                  </p:stCondLst>
                                  <p:childTnLst>
                                    <p:animEffect transition="out" filter="fade">
                                      <p:cBhvr>
                                        <p:cTn id="22" dur="500"/>
                                        <p:tgtEl>
                                          <p:spTgt spid="28"/>
                                        </p:tgtEl>
                                      </p:cBhvr>
                                    </p:animEffect>
                                    <p:set>
                                      <p:cBhvr>
                                        <p:cTn id="23" dur="1" fill="hold">
                                          <p:stCondLst>
                                            <p:cond delay="499"/>
                                          </p:stCondLst>
                                        </p:cTn>
                                        <p:tgtEl>
                                          <p:spTgt spid="2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par>
                                <p:cTn id="29" presetID="10" presetClass="exit" presetSubtype="0" fill="hold" grpId="1" nodeType="withEffect">
                                  <p:stCondLst>
                                    <p:cond delay="0"/>
                                  </p:stCondLst>
                                  <p:childTnLst>
                                    <p:animEffect transition="out" filter="fade">
                                      <p:cBhvr>
                                        <p:cTn id="30" dur="500"/>
                                        <p:tgtEl>
                                          <p:spTgt spid="29"/>
                                        </p:tgtEl>
                                      </p:cBhvr>
                                    </p:animEffect>
                                    <p:set>
                                      <p:cBhvr>
                                        <p:cTn id="31" dur="1" fill="hold">
                                          <p:stCondLst>
                                            <p:cond delay="499"/>
                                          </p:stCondLst>
                                        </p:cTn>
                                        <p:tgtEl>
                                          <p:spTgt spid="29"/>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cTn>
                              </p:par>
                              <p:par>
                                <p:cTn id="37" presetID="10" presetClass="exit" presetSubtype="0" fill="hold" grpId="1" nodeType="withEffect">
                                  <p:stCondLst>
                                    <p:cond delay="0"/>
                                  </p:stCondLst>
                                  <p:childTnLst>
                                    <p:animEffect transition="out" filter="fade">
                                      <p:cBhvr>
                                        <p:cTn id="38" dur="500"/>
                                        <p:tgtEl>
                                          <p:spTgt spid="30"/>
                                        </p:tgtEl>
                                      </p:cBhvr>
                                    </p:animEffect>
                                    <p:set>
                                      <p:cBhvr>
                                        <p:cTn id="39"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28" grpId="0" animBg="1"/>
      <p:bldP spid="28" grpId="1" animBg="1"/>
      <p:bldP spid="29" grpId="0" animBg="1"/>
      <p:bldP spid="29" grpId="1" animBg="1"/>
      <p:bldP spid="30" grpId="0" animBg="1"/>
      <p:bldP spid="30" grpId="1" animBg="1"/>
      <p:bldP spid="3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Graphic 17">
            <a:extLst>
              <a:ext uri="{FF2B5EF4-FFF2-40B4-BE49-F238E27FC236}">
                <a16:creationId xmlns:a16="http://schemas.microsoft.com/office/drawing/2014/main" id="{BEF0490D-0097-C1BE-5133-698F0CC31C1E}"/>
              </a:ext>
            </a:extLst>
          </p:cNvPr>
          <p:cNvSpPr/>
          <p:nvPr/>
        </p:nvSpPr>
        <p:spPr>
          <a:xfrm>
            <a:off x="0" y="1127725"/>
            <a:ext cx="7008883" cy="4230372"/>
          </a:xfrm>
          <a:custGeom>
            <a:avLst/>
            <a:gdLst>
              <a:gd name="connsiteX0" fmla="*/ 6996287 w 7008883"/>
              <a:gd name="connsiteY0" fmla="*/ 3970052 h 4230372"/>
              <a:gd name="connsiteX1" fmla="*/ 5797143 w 7008883"/>
              <a:gd name="connsiteY1" fmla="*/ 260320 h 4230372"/>
              <a:gd name="connsiteX2" fmla="*/ 5439356 w 7008883"/>
              <a:gd name="connsiteY2" fmla="*/ 0 h 4230372"/>
              <a:gd name="connsiteX3" fmla="*/ 0 w 7008883"/>
              <a:gd name="connsiteY3" fmla="*/ 0 h 4230372"/>
              <a:gd name="connsiteX4" fmla="*/ 0 w 7008883"/>
              <a:gd name="connsiteY4" fmla="*/ 4230372 h 4230372"/>
              <a:gd name="connsiteX5" fmla="*/ 6806796 w 7008883"/>
              <a:gd name="connsiteY5" fmla="*/ 4230372 h 4230372"/>
              <a:gd name="connsiteX6" fmla="*/ 6996287 w 7008883"/>
              <a:gd name="connsiteY6" fmla="*/ 3970052 h 423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8883" h="4230372">
                <a:moveTo>
                  <a:pt x="6996287" y="3970052"/>
                </a:moveTo>
                <a:lnTo>
                  <a:pt x="5797143" y="260320"/>
                </a:lnTo>
                <a:cubicBezTo>
                  <a:pt x="5750854" y="117146"/>
                  <a:pt x="5589854" y="0"/>
                  <a:pt x="5439356" y="0"/>
                </a:cubicBezTo>
                <a:lnTo>
                  <a:pt x="0" y="0"/>
                </a:lnTo>
                <a:lnTo>
                  <a:pt x="0" y="4230372"/>
                </a:lnTo>
                <a:lnTo>
                  <a:pt x="6806796" y="4230372"/>
                </a:lnTo>
                <a:cubicBezTo>
                  <a:pt x="6957294" y="4230372"/>
                  <a:pt x="7042564" y="4113226"/>
                  <a:pt x="6996287" y="3970052"/>
                </a:cubicBezTo>
                <a:close/>
              </a:path>
            </a:pathLst>
          </a:custGeom>
          <a:gradFill>
            <a:gsLst>
              <a:gs pos="0">
                <a:schemeClr val="accent4"/>
              </a:gs>
              <a:gs pos="100000">
                <a:schemeClr val="accent5"/>
              </a:gs>
            </a:gsLst>
            <a:lin ang="1800000" scaled="0"/>
          </a:gradFill>
          <a:ln w="12660" cap="flat">
            <a:noFill/>
            <a:prstDash val="solid"/>
            <a:miter/>
          </a:ln>
        </p:spPr>
        <p:txBody>
          <a:bodyPr rtlCol="0" anchor="ctr"/>
          <a:lstStyle/>
          <a:p>
            <a:endParaRPr lang="en-US"/>
          </a:p>
        </p:txBody>
      </p:sp>
      <p:pic>
        <p:nvPicPr>
          <p:cNvPr id="5" name="Picture 4" descr="A speedometer with a point&#10;&#10;Description automatically generated">
            <a:extLst>
              <a:ext uri="{FF2B5EF4-FFF2-40B4-BE49-F238E27FC236}">
                <a16:creationId xmlns:a16="http://schemas.microsoft.com/office/drawing/2014/main" id="{5C8145FD-910C-645D-8F08-D6ED459EE078}"/>
              </a:ext>
            </a:extLst>
          </p:cNvPr>
          <p:cNvPicPr>
            <a:picLocks noChangeAspect="1"/>
          </p:cNvPicPr>
          <p:nvPr/>
        </p:nvPicPr>
        <p:blipFill>
          <a:blip r:embed="rId2"/>
          <a:stretch>
            <a:fillRect/>
          </a:stretch>
        </p:blipFill>
        <p:spPr>
          <a:xfrm>
            <a:off x="794873" y="1162039"/>
            <a:ext cx="3513516" cy="3513516"/>
          </a:xfrm>
          <a:prstGeom prst="rect">
            <a:avLst/>
          </a:prstGeom>
        </p:spPr>
      </p:pic>
      <p:sp>
        <p:nvSpPr>
          <p:cNvPr id="3" name="Footer Placeholder 2">
            <a:extLst>
              <a:ext uri="{FF2B5EF4-FFF2-40B4-BE49-F238E27FC236}">
                <a16:creationId xmlns:a16="http://schemas.microsoft.com/office/drawing/2014/main" id="{15A37E24-68F5-043A-B3C7-7822D26A0372}"/>
              </a:ext>
            </a:extLst>
          </p:cNvPr>
          <p:cNvSpPr>
            <a:spLocks noGrp="1"/>
          </p:cNvSpPr>
          <p:nvPr>
            <p:ph type="ftr" sz="quarter" idx="11"/>
          </p:nvPr>
        </p:nvSpPr>
        <p:spPr/>
        <p:txBody>
          <a:bodyPr/>
          <a:lstStyle/>
          <a:p>
            <a:r>
              <a:rPr lang="en-US" dirty="0"/>
              <a:t>Copyright © 2024 Veritas Technologies LLC  |  CONFIDENTIAL </a:t>
            </a:r>
          </a:p>
        </p:txBody>
      </p:sp>
      <p:sp>
        <p:nvSpPr>
          <p:cNvPr id="2" name="Slide Number Placeholder 1">
            <a:extLst>
              <a:ext uri="{FF2B5EF4-FFF2-40B4-BE49-F238E27FC236}">
                <a16:creationId xmlns:a16="http://schemas.microsoft.com/office/drawing/2014/main" id="{742BF7AA-1A84-7D4F-667C-6F02C98F6F20}"/>
              </a:ext>
            </a:extLst>
          </p:cNvPr>
          <p:cNvSpPr>
            <a:spLocks noGrp="1"/>
          </p:cNvSpPr>
          <p:nvPr>
            <p:ph type="sldNum" sz="quarter" idx="12"/>
          </p:nvPr>
        </p:nvSpPr>
        <p:spPr/>
        <p:txBody>
          <a:bodyPr/>
          <a:lstStyle/>
          <a:p>
            <a:fld id="{8A39E1BE-BEA9-3141-B1D0-D0662867DFF2}" type="slidenum">
              <a:rPr lang="en-US" smtClean="0"/>
              <a:pPr/>
              <a:t>18</a:t>
            </a:fld>
            <a:endParaRPr lang="en-US"/>
          </a:p>
        </p:txBody>
      </p:sp>
      <p:sp>
        <p:nvSpPr>
          <p:cNvPr id="7" name="TextBox 6">
            <a:extLst>
              <a:ext uri="{FF2B5EF4-FFF2-40B4-BE49-F238E27FC236}">
                <a16:creationId xmlns:a16="http://schemas.microsoft.com/office/drawing/2014/main" id="{10354A27-9524-20E0-5372-06A76C4B1C6E}"/>
              </a:ext>
            </a:extLst>
          </p:cNvPr>
          <p:cNvSpPr txBox="1"/>
          <p:nvPr/>
        </p:nvSpPr>
        <p:spPr>
          <a:xfrm>
            <a:off x="457200" y="3779703"/>
            <a:ext cx="4188941" cy="95032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
                <a:srgbClr val="AB2328"/>
              </a:buClr>
              <a:buSzTx/>
              <a:buFontTx/>
              <a:buNone/>
              <a:tabLst/>
              <a:defRPr/>
            </a:pPr>
            <a:r>
              <a:rPr kumimoji="0" lang="en-US" sz="3600" b="0" i="0" u="none" strike="noStrike" kern="1200" cap="none" spc="0" normalizeH="0" baseline="0" noProof="0" dirty="0">
                <a:ln>
                  <a:noFill/>
                </a:ln>
                <a:solidFill>
                  <a:srgbClr val="FFFFFF"/>
                </a:solidFill>
                <a:effectLst/>
                <a:uLnTx/>
                <a:uFillTx/>
                <a:latin typeface="Arial" panose="020B0604020202020204"/>
                <a:ea typeface="+mn-ea"/>
                <a:cs typeface="+mn-cs"/>
              </a:rPr>
              <a:t>Faster</a:t>
            </a:r>
          </a:p>
        </p:txBody>
      </p:sp>
      <p:sp>
        <p:nvSpPr>
          <p:cNvPr id="20" name="Graphic 17">
            <a:extLst>
              <a:ext uri="{FF2B5EF4-FFF2-40B4-BE49-F238E27FC236}">
                <a16:creationId xmlns:a16="http://schemas.microsoft.com/office/drawing/2014/main" id="{2758448C-208F-52D0-C0CB-E196C74C45CE}"/>
              </a:ext>
            </a:extLst>
          </p:cNvPr>
          <p:cNvSpPr/>
          <p:nvPr/>
        </p:nvSpPr>
        <p:spPr>
          <a:xfrm flipH="1" flipV="1">
            <a:off x="5183117" y="1499903"/>
            <a:ext cx="7008883" cy="4230372"/>
          </a:xfrm>
          <a:custGeom>
            <a:avLst/>
            <a:gdLst>
              <a:gd name="connsiteX0" fmla="*/ 6996287 w 7008883"/>
              <a:gd name="connsiteY0" fmla="*/ 3970052 h 4230372"/>
              <a:gd name="connsiteX1" fmla="*/ 5797143 w 7008883"/>
              <a:gd name="connsiteY1" fmla="*/ 260320 h 4230372"/>
              <a:gd name="connsiteX2" fmla="*/ 5439356 w 7008883"/>
              <a:gd name="connsiteY2" fmla="*/ 0 h 4230372"/>
              <a:gd name="connsiteX3" fmla="*/ 0 w 7008883"/>
              <a:gd name="connsiteY3" fmla="*/ 0 h 4230372"/>
              <a:gd name="connsiteX4" fmla="*/ 0 w 7008883"/>
              <a:gd name="connsiteY4" fmla="*/ 4230372 h 4230372"/>
              <a:gd name="connsiteX5" fmla="*/ 6806796 w 7008883"/>
              <a:gd name="connsiteY5" fmla="*/ 4230372 h 4230372"/>
              <a:gd name="connsiteX6" fmla="*/ 6996287 w 7008883"/>
              <a:gd name="connsiteY6" fmla="*/ 3970052 h 423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8883" h="4230372">
                <a:moveTo>
                  <a:pt x="6996287" y="3970052"/>
                </a:moveTo>
                <a:lnTo>
                  <a:pt x="5797143" y="260320"/>
                </a:lnTo>
                <a:cubicBezTo>
                  <a:pt x="5750854" y="117146"/>
                  <a:pt x="5589854" y="0"/>
                  <a:pt x="5439356" y="0"/>
                </a:cubicBezTo>
                <a:lnTo>
                  <a:pt x="0" y="0"/>
                </a:lnTo>
                <a:lnTo>
                  <a:pt x="0" y="4230372"/>
                </a:lnTo>
                <a:lnTo>
                  <a:pt x="6806796" y="4230372"/>
                </a:lnTo>
                <a:cubicBezTo>
                  <a:pt x="6957294" y="4230372"/>
                  <a:pt x="7042564" y="4113226"/>
                  <a:pt x="6996287" y="3970052"/>
                </a:cubicBezTo>
                <a:close/>
              </a:path>
            </a:pathLst>
          </a:custGeom>
          <a:solidFill>
            <a:schemeClr val="bg1"/>
          </a:solidFill>
          <a:ln w="12660" cap="flat">
            <a:noFill/>
            <a:prstDash val="solid"/>
            <a:miter/>
          </a:ln>
          <a:effectLst>
            <a:outerShdw blurRad="317500" dist="63500" dir="5400000" algn="tl" rotWithShape="0">
              <a:schemeClr val="tx1">
                <a:alpha val="20000"/>
              </a:schemeClr>
            </a:outerShdw>
          </a:effectLst>
        </p:spPr>
        <p:txBody>
          <a:bodyPr rtlCol="0" anchor="ctr"/>
          <a:lstStyle/>
          <a:p>
            <a:endParaRPr lang="en-US"/>
          </a:p>
        </p:txBody>
      </p:sp>
      <p:pic>
        <p:nvPicPr>
          <p:cNvPr id="14" name="Graphic 13">
            <a:extLst>
              <a:ext uri="{FF2B5EF4-FFF2-40B4-BE49-F238E27FC236}">
                <a16:creationId xmlns:a16="http://schemas.microsoft.com/office/drawing/2014/main" id="{4627F196-8D63-90F1-2551-C8A28E2AFE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10101" y="2477058"/>
            <a:ext cx="4729151" cy="2276062"/>
          </a:xfrm>
          <a:prstGeom prst="rect">
            <a:avLst/>
          </a:prstGeom>
        </p:spPr>
      </p:pic>
    </p:spTree>
    <p:extLst>
      <p:ext uri="{BB962C8B-B14F-4D97-AF65-F5344CB8AC3E}">
        <p14:creationId xmlns:p14="http://schemas.microsoft.com/office/powerpoint/2010/main" val="3060459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Same Side Corner Rectangle 2">
            <a:extLst>
              <a:ext uri="{FF2B5EF4-FFF2-40B4-BE49-F238E27FC236}">
                <a16:creationId xmlns:a16="http://schemas.microsoft.com/office/drawing/2014/main" id="{0532F3C8-1379-8476-2C44-27CC5EDAFC26}"/>
              </a:ext>
            </a:extLst>
          </p:cNvPr>
          <p:cNvSpPr/>
          <p:nvPr/>
        </p:nvSpPr>
        <p:spPr bwMode="auto">
          <a:xfrm rot="16200000">
            <a:off x="4164520" y="-2055334"/>
            <a:ext cx="4402473" cy="11643516"/>
          </a:xfrm>
          <a:prstGeom prst="round2SameRect">
            <a:avLst>
              <a:gd name="adj1" fmla="val 3600"/>
              <a:gd name="adj2" fmla="val 0"/>
            </a:avLst>
          </a:prstGeom>
          <a:solidFill>
            <a:schemeClr val="tx2">
              <a:lumMod val="20000"/>
              <a:lumOff val="80000"/>
              <a:alpha val="35000"/>
            </a:schemeClr>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latin typeface="Arial" panose="020B0604020202020204" pitchFamily="34" charset="0"/>
              <a:cs typeface="Arial" panose="020B0604020202020204" pitchFamily="34" charset="0"/>
            </a:endParaRPr>
          </a:p>
        </p:txBody>
      </p:sp>
      <p:pic>
        <p:nvPicPr>
          <p:cNvPr id="24" name="Picture 23" descr="A screenshot of a computer&#10;&#10;Description automatically generated">
            <a:extLst>
              <a:ext uri="{FF2B5EF4-FFF2-40B4-BE49-F238E27FC236}">
                <a16:creationId xmlns:a16="http://schemas.microsoft.com/office/drawing/2014/main" id="{40FC645F-2206-6CE9-9266-DA55414C652C}"/>
              </a:ext>
            </a:extLst>
          </p:cNvPr>
          <p:cNvPicPr>
            <a:picLocks noChangeAspect="1"/>
          </p:cNvPicPr>
          <p:nvPr/>
        </p:nvPicPr>
        <p:blipFill>
          <a:blip r:embed="rId3"/>
          <a:srcRect r="33968" b="778"/>
          <a:stretch/>
        </p:blipFill>
        <p:spPr>
          <a:xfrm>
            <a:off x="4981511" y="1390612"/>
            <a:ext cx="7218703" cy="4552988"/>
          </a:xfrm>
          <a:prstGeom prst="rect">
            <a:avLst/>
          </a:prstGeom>
          <a:solidFill>
            <a:schemeClr val="bg1"/>
          </a:solidFill>
          <a:ln w="6350" cap="flat" cmpd="sng" algn="ctr">
            <a:solidFill>
              <a:schemeClr val="tx2">
                <a:lumMod val="60000"/>
                <a:lumOff val="40000"/>
              </a:schemeClr>
            </a:solidFill>
            <a:prstDash val="solid"/>
            <a:miter lim="800000"/>
            <a:headEnd type="none" w="med" len="med"/>
            <a:tailEnd type="none" w="med" len="med"/>
          </a:ln>
          <a:effectLst>
            <a:outerShdw blurRad="317500" dist="63500" dir="5400000" algn="ctr" rotWithShape="0">
              <a:schemeClr val="tx1">
                <a:alpha val="20000"/>
              </a:schemeClr>
            </a:outerShdw>
          </a:effectLst>
        </p:spPr>
      </p:pic>
      <p:sp>
        <p:nvSpPr>
          <p:cNvPr id="2" name="Title 1">
            <a:extLst>
              <a:ext uri="{FF2B5EF4-FFF2-40B4-BE49-F238E27FC236}">
                <a16:creationId xmlns:a16="http://schemas.microsoft.com/office/drawing/2014/main" id="{7A5F798C-9872-45B0-32EB-B56799BA1464}"/>
              </a:ext>
            </a:extLst>
          </p:cNvPr>
          <p:cNvSpPr>
            <a:spLocks noGrp="1"/>
          </p:cNvSpPr>
          <p:nvPr>
            <p:ph type="title"/>
          </p:nvPr>
        </p:nvSpPr>
        <p:spPr/>
        <p:txBody>
          <a:bodyPr/>
          <a:lstStyle/>
          <a:p>
            <a:r>
              <a:rPr lang="en-US" dirty="0"/>
              <a:t>Automated Intelligent</a:t>
            </a:r>
            <a:br>
              <a:rPr lang="en-US" dirty="0"/>
            </a:br>
            <a:r>
              <a:rPr lang="en-US" dirty="0"/>
              <a:t>Recovery Point Recommendation</a:t>
            </a:r>
          </a:p>
        </p:txBody>
      </p:sp>
      <p:sp>
        <p:nvSpPr>
          <p:cNvPr id="4" name="Slide Number Placeholder 3">
            <a:extLst>
              <a:ext uri="{FF2B5EF4-FFF2-40B4-BE49-F238E27FC236}">
                <a16:creationId xmlns:a16="http://schemas.microsoft.com/office/drawing/2014/main" id="{C0D38EC1-5846-E206-0F8F-A69F71C27C32}"/>
              </a:ext>
            </a:extLst>
          </p:cNvPr>
          <p:cNvSpPr>
            <a:spLocks noGrp="1"/>
          </p:cNvSpPr>
          <p:nvPr>
            <p:ph type="sldNum" sz="quarter" idx="4"/>
          </p:nvPr>
        </p:nvSpPr>
        <p:spPr/>
        <p:txBody>
          <a:bodyPr/>
          <a:lstStyle/>
          <a:p>
            <a:fld id="{8A39E1BE-BEA9-3141-B1D0-D0662867DFF2}" type="slidenum">
              <a:rPr lang="en-US" smtClean="0"/>
              <a:pPr/>
              <a:t>19</a:t>
            </a:fld>
            <a:endParaRPr lang="en-US"/>
          </a:p>
        </p:txBody>
      </p:sp>
      <p:sp>
        <p:nvSpPr>
          <p:cNvPr id="5" name="Footer Placeholder 4">
            <a:extLst>
              <a:ext uri="{FF2B5EF4-FFF2-40B4-BE49-F238E27FC236}">
                <a16:creationId xmlns:a16="http://schemas.microsoft.com/office/drawing/2014/main" id="{7FA3E18E-E02D-5EB3-B44F-4B208EA67B58}"/>
              </a:ext>
            </a:extLst>
          </p:cNvPr>
          <p:cNvSpPr>
            <a:spLocks noGrp="1"/>
          </p:cNvSpPr>
          <p:nvPr>
            <p:ph type="ftr" sz="quarter" idx="3"/>
          </p:nvPr>
        </p:nvSpPr>
        <p:spPr/>
        <p:txBody>
          <a:bodyPr/>
          <a:lstStyle/>
          <a:p>
            <a:r>
              <a:rPr lang="en-US"/>
              <a:t>Copyright © 2024 Veritas Technologies LLC  |  CONFIDENTIAL </a:t>
            </a:r>
            <a:endParaRPr lang="en-US" dirty="0"/>
          </a:p>
        </p:txBody>
      </p:sp>
      <p:grpSp>
        <p:nvGrpSpPr>
          <p:cNvPr id="20" name="Group 19">
            <a:extLst>
              <a:ext uri="{FF2B5EF4-FFF2-40B4-BE49-F238E27FC236}">
                <a16:creationId xmlns:a16="http://schemas.microsoft.com/office/drawing/2014/main" id="{92BB7633-4C3D-D1B0-CC3C-CD53C82C8F52}"/>
              </a:ext>
            </a:extLst>
          </p:cNvPr>
          <p:cNvGrpSpPr/>
          <p:nvPr/>
        </p:nvGrpSpPr>
        <p:grpSpPr>
          <a:xfrm>
            <a:off x="10380361" y="0"/>
            <a:ext cx="1819853" cy="758952"/>
            <a:chOff x="10367661" y="0"/>
            <a:chExt cx="1819853" cy="758952"/>
          </a:xfrm>
        </p:grpSpPr>
        <p:pic>
          <p:nvPicPr>
            <p:cNvPr id="15" name="Picture 14">
              <a:extLst>
                <a:ext uri="{FF2B5EF4-FFF2-40B4-BE49-F238E27FC236}">
                  <a16:creationId xmlns:a16="http://schemas.microsoft.com/office/drawing/2014/main" id="{E1CB2A34-9FE0-B057-4F0A-2A43A953F762}"/>
                </a:ext>
              </a:extLst>
            </p:cNvPr>
            <p:cNvPicPr>
              <a:picLocks noChangeAspect="1"/>
            </p:cNvPicPr>
            <p:nvPr/>
          </p:nvPicPr>
          <p:blipFill>
            <a:blip r:embed="rId4"/>
            <a:stretch>
              <a:fillRect/>
            </a:stretch>
          </p:blipFill>
          <p:spPr>
            <a:xfrm>
              <a:off x="10367661" y="0"/>
              <a:ext cx="1819853" cy="758952"/>
            </a:xfrm>
            <a:prstGeom prst="rect">
              <a:avLst/>
            </a:prstGeom>
          </p:spPr>
        </p:pic>
        <p:pic>
          <p:nvPicPr>
            <p:cNvPr id="19" name="Picture 18" descr="A speedometer with a point&#10;&#10;Description automatically generated">
              <a:extLst>
                <a:ext uri="{FF2B5EF4-FFF2-40B4-BE49-F238E27FC236}">
                  <a16:creationId xmlns:a16="http://schemas.microsoft.com/office/drawing/2014/main" id="{D1224359-6DD7-2839-B2D8-F3BD08E6E61E}"/>
                </a:ext>
              </a:extLst>
            </p:cNvPr>
            <p:cNvPicPr>
              <a:picLocks noChangeAspect="1"/>
            </p:cNvPicPr>
            <p:nvPr/>
          </p:nvPicPr>
          <p:blipFill>
            <a:blip r:embed="rId5"/>
            <a:stretch>
              <a:fillRect/>
            </a:stretch>
          </p:blipFill>
          <p:spPr>
            <a:xfrm>
              <a:off x="10635597" y="10018"/>
              <a:ext cx="694938" cy="694938"/>
            </a:xfrm>
            <a:prstGeom prst="rect">
              <a:avLst/>
            </a:prstGeom>
          </p:spPr>
        </p:pic>
        <p:sp>
          <p:nvSpPr>
            <p:cNvPr id="17" name="Title 1">
              <a:extLst>
                <a:ext uri="{FF2B5EF4-FFF2-40B4-BE49-F238E27FC236}">
                  <a16:creationId xmlns:a16="http://schemas.microsoft.com/office/drawing/2014/main" id="{023F2778-D932-9BF3-82CB-8322A0F17F37}"/>
                </a:ext>
              </a:extLst>
            </p:cNvPr>
            <p:cNvSpPr txBox="1">
              <a:spLocks/>
            </p:cNvSpPr>
            <p:nvPr/>
          </p:nvSpPr>
          <p:spPr>
            <a:xfrm>
              <a:off x="11347185" y="273348"/>
              <a:ext cx="694939" cy="1938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3000" kern="1200">
                  <a:solidFill>
                    <a:schemeClr val="tx1"/>
                  </a:solidFill>
                  <a:latin typeface="+mj-lt"/>
                  <a:ea typeface="+mj-ea"/>
                  <a:cs typeface="+mj-cs"/>
                </a:defRPr>
              </a:lvl1pPr>
            </a:lstStyle>
            <a:p>
              <a:r>
                <a:rPr lang="en-US" sz="1400" b="1" dirty="0">
                  <a:solidFill>
                    <a:schemeClr val="bg1"/>
                  </a:solidFill>
                </a:rPr>
                <a:t>Faster</a:t>
              </a:r>
            </a:p>
          </p:txBody>
        </p:sp>
      </p:grpSp>
      <p:sp>
        <p:nvSpPr>
          <p:cNvPr id="14" name="Rounded Rectangle 13">
            <a:extLst>
              <a:ext uri="{FF2B5EF4-FFF2-40B4-BE49-F238E27FC236}">
                <a16:creationId xmlns:a16="http://schemas.microsoft.com/office/drawing/2014/main" id="{874A6946-6E0C-2EF8-60AD-96209656F3DB}"/>
              </a:ext>
            </a:extLst>
          </p:cNvPr>
          <p:cNvSpPr/>
          <p:nvPr/>
        </p:nvSpPr>
        <p:spPr bwMode="auto">
          <a:xfrm>
            <a:off x="370702" y="1791396"/>
            <a:ext cx="4128755" cy="365760"/>
          </a:xfrm>
          <a:prstGeom prst="roundRect">
            <a:avLst>
              <a:gd name="adj" fmla="val 16269"/>
            </a:avLst>
          </a:prstGeom>
          <a:gradFill flip="none" rotWithShape="1">
            <a:gsLst>
              <a:gs pos="30000">
                <a:schemeClr val="tx2">
                  <a:lumMod val="20000"/>
                  <a:lumOff val="80000"/>
                  <a:alpha val="90025"/>
                </a:schemeClr>
              </a:gs>
              <a:gs pos="100000">
                <a:schemeClr val="tx2">
                  <a:lumMod val="20000"/>
                  <a:lumOff val="80000"/>
                  <a:alpha val="0"/>
                </a:schemeClr>
              </a:gs>
            </a:gsLst>
            <a:lin ang="0" scaled="0"/>
            <a:tileRect/>
          </a:gradFill>
          <a:ln w="25400" cap="flat" cmpd="sng" algn="ctr">
            <a:noFill/>
            <a:prstDash val="solid"/>
            <a:miter lim="800000"/>
            <a:headEnd type="none" w="med" len="med"/>
            <a:tailEnd type="none" w="med" len="med"/>
          </a:ln>
          <a:effectLst/>
        </p:spPr>
        <p:txBody>
          <a:bodyPr rot="0" spcFirstLastPara="0" vertOverflow="overflow" horzOverflow="overflow" vert="horz" wrap="square" lIns="137160" tIns="0" rIns="9144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AB2328"/>
              </a:buClr>
              <a:buSzTx/>
              <a:buFontTx/>
              <a:buNone/>
              <a:tabLst/>
              <a:defRPr/>
            </a:pPr>
            <a:r>
              <a:rPr kumimoji="0" lang="en-US" sz="1100" b="1" i="0" u="none" strike="noStrike" kern="1200" cap="none" spc="0" normalizeH="0" baseline="0" noProof="0" dirty="0">
                <a:ln>
                  <a:noFill/>
                </a:ln>
                <a:effectLst/>
                <a:uLnTx/>
                <a:uFillTx/>
                <a:latin typeface="Arial" panose="020B0604020202020204"/>
                <a:ea typeface="+mn-ea"/>
                <a:cs typeface="+mn-cs"/>
              </a:rPr>
              <a:t>ABOUT THE FEATURE</a:t>
            </a:r>
          </a:p>
        </p:txBody>
      </p:sp>
      <p:sp>
        <p:nvSpPr>
          <p:cNvPr id="16" name="Rounded Rectangle 15">
            <a:extLst>
              <a:ext uri="{FF2B5EF4-FFF2-40B4-BE49-F238E27FC236}">
                <a16:creationId xmlns:a16="http://schemas.microsoft.com/office/drawing/2014/main" id="{9D33FDAA-781A-40C4-C4F5-DC4929848CFA}"/>
              </a:ext>
            </a:extLst>
          </p:cNvPr>
          <p:cNvSpPr/>
          <p:nvPr/>
        </p:nvSpPr>
        <p:spPr bwMode="auto">
          <a:xfrm>
            <a:off x="370702" y="4767737"/>
            <a:ext cx="4128755" cy="365760"/>
          </a:xfrm>
          <a:prstGeom prst="roundRect">
            <a:avLst>
              <a:gd name="adj" fmla="val 16269"/>
            </a:avLst>
          </a:prstGeom>
          <a:gradFill flip="none" rotWithShape="1">
            <a:gsLst>
              <a:gs pos="30000">
                <a:schemeClr val="tx2">
                  <a:lumMod val="20000"/>
                  <a:lumOff val="80000"/>
                  <a:alpha val="90025"/>
                </a:schemeClr>
              </a:gs>
              <a:gs pos="100000">
                <a:schemeClr val="tx2">
                  <a:lumMod val="20000"/>
                  <a:lumOff val="80000"/>
                  <a:alpha val="0"/>
                </a:schemeClr>
              </a:gs>
            </a:gsLst>
            <a:lin ang="0" scaled="0"/>
            <a:tileRect/>
          </a:gradFill>
          <a:ln w="25400" cap="flat" cmpd="sng" algn="ctr">
            <a:noFill/>
            <a:prstDash val="solid"/>
            <a:miter lim="800000"/>
            <a:headEnd type="none" w="med" len="med"/>
            <a:tailEnd type="none" w="med" len="med"/>
          </a:ln>
          <a:effectLst/>
        </p:spPr>
        <p:txBody>
          <a:bodyPr rot="0" spcFirstLastPara="0" vertOverflow="overflow" horzOverflow="overflow" vert="horz" wrap="square" lIns="137160" tIns="0" rIns="9144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AB2328"/>
              </a:buClr>
              <a:buSzTx/>
              <a:buFontTx/>
              <a:buNone/>
              <a:tabLst/>
              <a:defRPr/>
            </a:pPr>
            <a:r>
              <a:rPr kumimoji="0" lang="en-US" sz="1100" b="1" i="0" u="none" strike="noStrike" kern="1200" cap="none" spc="0" normalizeH="0" baseline="0" noProof="0" dirty="0">
                <a:ln>
                  <a:noFill/>
                </a:ln>
                <a:effectLst/>
                <a:uLnTx/>
                <a:uFillTx/>
                <a:latin typeface="Arial" panose="020B0604020202020204"/>
                <a:ea typeface="+mn-ea"/>
                <a:cs typeface="+mn-cs"/>
              </a:rPr>
              <a:t>BENEFITS</a:t>
            </a:r>
          </a:p>
        </p:txBody>
      </p:sp>
      <p:sp>
        <p:nvSpPr>
          <p:cNvPr id="18" name="TextBox 17">
            <a:extLst>
              <a:ext uri="{FF2B5EF4-FFF2-40B4-BE49-F238E27FC236}">
                <a16:creationId xmlns:a16="http://schemas.microsoft.com/office/drawing/2014/main" id="{D6DB2A5B-60A0-03B3-7030-44C408F4127A}"/>
              </a:ext>
            </a:extLst>
          </p:cNvPr>
          <p:cNvSpPr txBox="1"/>
          <p:nvPr/>
        </p:nvSpPr>
        <p:spPr>
          <a:xfrm>
            <a:off x="862038" y="2157415"/>
            <a:ext cx="3637420" cy="550920"/>
          </a:xfrm>
          <a:prstGeom prst="rect">
            <a:avLst/>
          </a:prstGeom>
          <a:noFill/>
          <a:ln>
            <a:noFill/>
          </a:ln>
        </p:spPr>
        <p:txBody>
          <a:bodyPr wrap="square" lIns="0" tIns="118872" rIns="0" bIns="0" rtlCol="0" anchor="t">
            <a:spAutoFit/>
          </a:bodyPr>
          <a:lstStyle/>
          <a:p>
            <a:pPr marL="182880" marR="0" lvl="0" indent="-182880" algn="l" defTabSz="914400" rtl="0" eaLnBrk="1" fontAlgn="auto" latinLnBrk="0" hangingPunct="1">
              <a:lnSpc>
                <a:spcPct val="100000"/>
              </a:lnSpc>
              <a:spcAft>
                <a:spcPts val="600"/>
              </a:spcAft>
              <a:buClr>
                <a:schemeClr val="accent1"/>
              </a:buClr>
              <a:buSzTx/>
              <a:buFont typeface="Arial" panose="020B0604020202020204" pitchFamily="34" charset="0"/>
              <a:buChar char="•"/>
              <a:tabLst/>
              <a:defRPr/>
            </a:pPr>
            <a:r>
              <a:rPr lang="en-US" sz="1400" dirty="0">
                <a:latin typeface="Arial" panose="020B0604020202020204"/>
              </a:rPr>
              <a:t>Identify ideal recovery points for complex cyber recoveries</a:t>
            </a:r>
          </a:p>
        </p:txBody>
      </p:sp>
      <p:sp>
        <p:nvSpPr>
          <p:cNvPr id="21" name="TextBox 20">
            <a:extLst>
              <a:ext uri="{FF2B5EF4-FFF2-40B4-BE49-F238E27FC236}">
                <a16:creationId xmlns:a16="http://schemas.microsoft.com/office/drawing/2014/main" id="{24853382-D550-17A7-977D-89623A6ABB02}"/>
              </a:ext>
            </a:extLst>
          </p:cNvPr>
          <p:cNvSpPr txBox="1"/>
          <p:nvPr/>
        </p:nvSpPr>
        <p:spPr>
          <a:xfrm>
            <a:off x="862038" y="5133497"/>
            <a:ext cx="3637420" cy="602216"/>
          </a:xfrm>
          <a:prstGeom prst="rect">
            <a:avLst/>
          </a:prstGeom>
          <a:noFill/>
          <a:ln>
            <a:noFill/>
          </a:ln>
        </p:spPr>
        <p:txBody>
          <a:bodyPr wrap="square" lIns="0" tIns="118872" rIns="0" bIns="0" rtlCol="0" anchor="t">
            <a:spAutoFit/>
          </a:bodyPr>
          <a:lstStyle/>
          <a:p>
            <a:pPr marL="182880" indent="-182880">
              <a:spcAft>
                <a:spcPts val="400"/>
              </a:spcAft>
              <a:buClr>
                <a:schemeClr val="accent1"/>
              </a:buClr>
              <a:buFont typeface="Arial" panose="020B0604020202020204" pitchFamily="34" charset="0"/>
              <a:buChar char="•"/>
              <a:defRPr/>
            </a:pPr>
            <a:r>
              <a:rPr lang="en-US" sz="1400" dirty="0">
                <a:latin typeface="Arial" panose="020B0604020202020204"/>
              </a:rPr>
              <a:t>Quicker recovery from cyber breaches</a:t>
            </a:r>
          </a:p>
          <a:p>
            <a:pPr marL="182880" indent="-182880">
              <a:spcAft>
                <a:spcPts val="400"/>
              </a:spcAft>
              <a:buClr>
                <a:schemeClr val="accent1"/>
              </a:buClr>
              <a:buFont typeface="Arial" panose="020B0604020202020204" pitchFamily="34" charset="0"/>
              <a:buChar char="•"/>
              <a:defRPr/>
            </a:pPr>
            <a:r>
              <a:rPr lang="en-US" sz="1400" dirty="0">
                <a:latin typeface="Arial" panose="020B0604020202020204"/>
              </a:rPr>
              <a:t>Increased confidence in recovered data</a:t>
            </a:r>
          </a:p>
        </p:txBody>
      </p:sp>
      <p:sp>
        <p:nvSpPr>
          <p:cNvPr id="30" name="Rounded Rectangle 29">
            <a:extLst>
              <a:ext uri="{FF2B5EF4-FFF2-40B4-BE49-F238E27FC236}">
                <a16:creationId xmlns:a16="http://schemas.microsoft.com/office/drawing/2014/main" id="{EF7A4BC0-7B62-D443-8698-BE8D7611E576}"/>
              </a:ext>
            </a:extLst>
          </p:cNvPr>
          <p:cNvSpPr/>
          <p:nvPr/>
        </p:nvSpPr>
        <p:spPr bwMode="auto">
          <a:xfrm>
            <a:off x="5666069" y="4904273"/>
            <a:ext cx="1062749" cy="419713"/>
          </a:xfrm>
          <a:prstGeom prst="roundRect">
            <a:avLst>
              <a:gd name="adj" fmla="val 11886"/>
            </a:avLst>
          </a:prstGeom>
          <a:noFill/>
          <a:ln w="41275" cap="flat" cmpd="sng" algn="ctr">
            <a:gradFill>
              <a:gsLst>
                <a:gs pos="0">
                  <a:schemeClr val="accent2"/>
                </a:gs>
                <a:gs pos="100000">
                  <a:schemeClr val="accent1"/>
                </a:gs>
              </a:gsLst>
              <a:lin ang="4800000" scaled="0"/>
            </a:gra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latin typeface="Arial" panose="020B0604020202020204" pitchFamily="34" charset="0"/>
              <a:cs typeface="Arial" panose="020B0604020202020204" pitchFamily="34" charset="0"/>
            </a:endParaRPr>
          </a:p>
        </p:txBody>
      </p:sp>
      <p:sp>
        <p:nvSpPr>
          <p:cNvPr id="31" name="Rounded Rectangle 30">
            <a:extLst>
              <a:ext uri="{FF2B5EF4-FFF2-40B4-BE49-F238E27FC236}">
                <a16:creationId xmlns:a16="http://schemas.microsoft.com/office/drawing/2014/main" id="{D785EBAF-E9F2-B66A-2A81-0FECA66173D7}"/>
              </a:ext>
            </a:extLst>
          </p:cNvPr>
          <p:cNvSpPr/>
          <p:nvPr/>
        </p:nvSpPr>
        <p:spPr bwMode="auto">
          <a:xfrm>
            <a:off x="370702" y="2853809"/>
            <a:ext cx="4128755" cy="365760"/>
          </a:xfrm>
          <a:prstGeom prst="roundRect">
            <a:avLst>
              <a:gd name="adj" fmla="val 16269"/>
            </a:avLst>
          </a:prstGeom>
          <a:gradFill flip="none" rotWithShape="1">
            <a:gsLst>
              <a:gs pos="30000">
                <a:schemeClr val="tx2">
                  <a:lumMod val="20000"/>
                  <a:lumOff val="80000"/>
                  <a:alpha val="90025"/>
                </a:schemeClr>
              </a:gs>
              <a:gs pos="100000">
                <a:schemeClr val="tx2">
                  <a:lumMod val="20000"/>
                  <a:lumOff val="80000"/>
                  <a:alpha val="0"/>
                </a:schemeClr>
              </a:gs>
            </a:gsLst>
            <a:lin ang="0" scaled="0"/>
            <a:tileRect/>
          </a:gradFill>
          <a:ln w="25400" cap="flat" cmpd="sng" algn="ctr">
            <a:noFill/>
            <a:prstDash val="solid"/>
            <a:miter lim="800000"/>
            <a:headEnd type="none" w="med" len="med"/>
            <a:tailEnd type="none" w="med" len="med"/>
          </a:ln>
          <a:effectLst/>
        </p:spPr>
        <p:txBody>
          <a:bodyPr rot="0" spcFirstLastPara="0" vertOverflow="overflow" horzOverflow="overflow" vert="horz" wrap="square" lIns="137160" tIns="0" rIns="9144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AB2328"/>
              </a:buClr>
              <a:buSzTx/>
              <a:buFontTx/>
              <a:buNone/>
              <a:tabLst/>
              <a:defRPr/>
            </a:pPr>
            <a:r>
              <a:rPr kumimoji="0" lang="en-US" sz="1100" b="1" i="0" u="none" strike="noStrike" kern="1200" cap="none" spc="0" normalizeH="0" baseline="0" noProof="0" dirty="0">
                <a:ln>
                  <a:noFill/>
                </a:ln>
                <a:effectLst/>
                <a:uLnTx/>
                <a:uFillTx/>
                <a:latin typeface="Arial" panose="020B0604020202020204"/>
                <a:ea typeface="+mn-ea"/>
                <a:cs typeface="+mn-cs"/>
              </a:rPr>
              <a:t>DETERMING FACTORS</a:t>
            </a:r>
          </a:p>
        </p:txBody>
      </p:sp>
      <p:sp>
        <p:nvSpPr>
          <p:cNvPr id="32" name="TextBox 31">
            <a:extLst>
              <a:ext uri="{FF2B5EF4-FFF2-40B4-BE49-F238E27FC236}">
                <a16:creationId xmlns:a16="http://schemas.microsoft.com/office/drawing/2014/main" id="{C026660C-AE14-259C-4CEE-0FB4BF2124A3}"/>
              </a:ext>
            </a:extLst>
          </p:cNvPr>
          <p:cNvSpPr txBox="1"/>
          <p:nvPr/>
        </p:nvSpPr>
        <p:spPr>
          <a:xfrm>
            <a:off x="862038" y="3219828"/>
            <a:ext cx="3637420" cy="1402435"/>
          </a:xfrm>
          <a:prstGeom prst="rect">
            <a:avLst/>
          </a:prstGeom>
          <a:noFill/>
          <a:ln>
            <a:noFill/>
          </a:ln>
        </p:spPr>
        <p:txBody>
          <a:bodyPr wrap="square" lIns="0" tIns="118872" rIns="0" bIns="0" rtlCol="0" anchor="t">
            <a:spAutoFit/>
          </a:bodyPr>
          <a:lstStyle/>
          <a:p>
            <a:pPr marL="182880" marR="0" lvl="0" indent="-182880" algn="l" defTabSz="914400" rtl="0" eaLnBrk="1" fontAlgn="auto" latinLnBrk="0" hangingPunct="1">
              <a:lnSpc>
                <a:spcPct val="100000"/>
              </a:lnSpc>
              <a:spcAft>
                <a:spcPts val="400"/>
              </a:spcAft>
              <a:buClr>
                <a:schemeClr val="accent1"/>
              </a:buClr>
              <a:buSzTx/>
              <a:buFont typeface="Arial" panose="020B0604020202020204" pitchFamily="34" charset="0"/>
              <a:buChar char="•"/>
              <a:tabLst/>
              <a:defRPr/>
            </a:pPr>
            <a:r>
              <a:rPr lang="en-US" sz="1400" dirty="0">
                <a:latin typeface="Arial" panose="020B0604020202020204"/>
              </a:rPr>
              <a:t>Job Risk Score</a:t>
            </a:r>
          </a:p>
          <a:p>
            <a:pPr marL="182880" marR="0" lvl="0" indent="-182880" algn="l" defTabSz="914400" rtl="0" eaLnBrk="1" fontAlgn="auto" latinLnBrk="0" hangingPunct="1">
              <a:lnSpc>
                <a:spcPct val="100000"/>
              </a:lnSpc>
              <a:spcAft>
                <a:spcPts val="400"/>
              </a:spcAft>
              <a:buClr>
                <a:schemeClr val="accent1"/>
              </a:buClr>
              <a:buSzTx/>
              <a:buFont typeface="Arial" panose="020B0604020202020204" pitchFamily="34" charset="0"/>
              <a:buChar char="•"/>
              <a:tabLst/>
              <a:defRPr/>
            </a:pPr>
            <a:r>
              <a:rPr lang="en-US" sz="1400" dirty="0">
                <a:latin typeface="Arial" panose="020B0604020202020204"/>
              </a:rPr>
              <a:t>Estimated Data Loss</a:t>
            </a:r>
          </a:p>
          <a:p>
            <a:pPr marL="182880" marR="0" lvl="0" indent="-182880" algn="l" defTabSz="914400" rtl="0" eaLnBrk="1" fontAlgn="auto" latinLnBrk="0" hangingPunct="1">
              <a:lnSpc>
                <a:spcPct val="100000"/>
              </a:lnSpc>
              <a:spcAft>
                <a:spcPts val="400"/>
              </a:spcAft>
              <a:buClr>
                <a:schemeClr val="accent1"/>
              </a:buClr>
              <a:buSzTx/>
              <a:buFont typeface="Arial" panose="020B0604020202020204" pitchFamily="34" charset="0"/>
              <a:buChar char="•"/>
              <a:tabLst/>
              <a:defRPr/>
            </a:pPr>
            <a:r>
              <a:rPr lang="en-US" sz="1400" dirty="0">
                <a:latin typeface="Arial" panose="020B0604020202020204"/>
              </a:rPr>
              <a:t>Media Type</a:t>
            </a:r>
          </a:p>
          <a:p>
            <a:pPr marL="182880" marR="0" lvl="0" indent="-182880" algn="l" defTabSz="914400" rtl="0" eaLnBrk="1" fontAlgn="auto" latinLnBrk="0" hangingPunct="1">
              <a:lnSpc>
                <a:spcPct val="100000"/>
              </a:lnSpc>
              <a:spcAft>
                <a:spcPts val="400"/>
              </a:spcAft>
              <a:buClr>
                <a:schemeClr val="accent1"/>
              </a:buClr>
              <a:buSzTx/>
              <a:buFont typeface="Arial" panose="020B0604020202020204" pitchFamily="34" charset="0"/>
              <a:buChar char="•"/>
              <a:tabLst/>
              <a:defRPr/>
            </a:pPr>
            <a:r>
              <a:rPr lang="en-US" sz="1400" dirty="0">
                <a:latin typeface="Arial" panose="020B0604020202020204"/>
              </a:rPr>
              <a:t>HASH / Malware Scan Status</a:t>
            </a:r>
          </a:p>
          <a:p>
            <a:pPr marL="182880" marR="0" lvl="0" indent="-182880" algn="l" defTabSz="914400" rtl="0" eaLnBrk="1" fontAlgn="auto" latinLnBrk="0" hangingPunct="1">
              <a:lnSpc>
                <a:spcPct val="100000"/>
              </a:lnSpc>
              <a:spcAft>
                <a:spcPts val="400"/>
              </a:spcAft>
              <a:buClr>
                <a:schemeClr val="accent1"/>
              </a:buClr>
              <a:buSzTx/>
              <a:buFont typeface="Arial" panose="020B0604020202020204" pitchFamily="34" charset="0"/>
              <a:buChar char="•"/>
              <a:tabLst/>
              <a:defRPr/>
            </a:pPr>
            <a:r>
              <a:rPr lang="en-US" sz="1400" dirty="0">
                <a:latin typeface="Arial" panose="020B0604020202020204"/>
              </a:rPr>
              <a:t>Time Since Backup</a:t>
            </a:r>
          </a:p>
        </p:txBody>
      </p:sp>
      <p:sp>
        <p:nvSpPr>
          <p:cNvPr id="33" name="Rounded Rectangular Callout 32">
            <a:extLst>
              <a:ext uri="{FF2B5EF4-FFF2-40B4-BE49-F238E27FC236}">
                <a16:creationId xmlns:a16="http://schemas.microsoft.com/office/drawing/2014/main" id="{F983D2E7-4C42-390D-B566-C621AE5530B2}"/>
              </a:ext>
            </a:extLst>
          </p:cNvPr>
          <p:cNvSpPr/>
          <p:nvPr/>
        </p:nvSpPr>
        <p:spPr bwMode="auto">
          <a:xfrm>
            <a:off x="6728818" y="3457358"/>
            <a:ext cx="2208153" cy="1131085"/>
          </a:xfrm>
          <a:prstGeom prst="wedgeRoundRectCallout">
            <a:avLst>
              <a:gd name="adj1" fmla="val -45540"/>
              <a:gd name="adj2" fmla="val 74695"/>
              <a:gd name="adj3" fmla="val 16667"/>
            </a:avLst>
          </a:prstGeom>
          <a:gradFill>
            <a:gsLst>
              <a:gs pos="8000">
                <a:schemeClr val="accent2"/>
              </a:gs>
              <a:gs pos="91000">
                <a:schemeClr val="accent1"/>
              </a:gs>
            </a:gsLst>
            <a:lin ang="2700000" scaled="0"/>
          </a:gra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latin typeface="Arial" panose="020B0604020202020204" pitchFamily="34" charset="0"/>
                <a:cs typeface="Arial" panose="020B0604020202020204" pitchFamily="34" charset="0"/>
              </a:rPr>
              <a:t>‘Thumbs up” recommended recovery point</a:t>
            </a:r>
          </a:p>
        </p:txBody>
      </p:sp>
    </p:spTree>
    <p:extLst>
      <p:ext uri="{BB962C8B-B14F-4D97-AF65-F5344CB8AC3E}">
        <p14:creationId xmlns:p14="http://schemas.microsoft.com/office/powerpoint/2010/main" val="301317175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2751F65-433C-93E8-57B4-B2FDDF2155FF}"/>
              </a:ext>
            </a:extLst>
          </p:cNvPr>
          <p:cNvSpPr>
            <a:spLocks noGrp="1"/>
          </p:cNvSpPr>
          <p:nvPr>
            <p:ph type="sldNum" sz="quarter" idx="12"/>
          </p:nvPr>
        </p:nvSpPr>
        <p:spPr/>
        <p:txBody>
          <a:bodyPr/>
          <a:lstStyle/>
          <a:p>
            <a:fld id="{8A39E1BE-BEA9-3141-B1D0-D0662867DFF2}" type="slidenum">
              <a:rPr lang="en-US" smtClean="0"/>
              <a:t>2</a:t>
            </a:fld>
            <a:endParaRPr lang="en-US"/>
          </a:p>
        </p:txBody>
      </p:sp>
      <p:sp>
        <p:nvSpPr>
          <p:cNvPr id="5" name="Content Placeholder 4">
            <a:extLst>
              <a:ext uri="{FF2B5EF4-FFF2-40B4-BE49-F238E27FC236}">
                <a16:creationId xmlns:a16="http://schemas.microsoft.com/office/drawing/2014/main" id="{2615F036-E9BF-B281-AA3E-2C880A65E275}"/>
              </a:ext>
            </a:extLst>
          </p:cNvPr>
          <p:cNvSpPr>
            <a:spLocks noGrp="1"/>
          </p:cNvSpPr>
          <p:nvPr>
            <p:ph sz="quarter" idx="13"/>
          </p:nvPr>
        </p:nvSpPr>
        <p:spPr/>
        <p:txBody>
          <a:bodyPr/>
          <a:lstStyle/>
          <a:p>
            <a:r>
              <a:rPr lang="en-US"/>
              <a:t>Agenda</a:t>
            </a:r>
          </a:p>
        </p:txBody>
      </p:sp>
      <p:sp>
        <p:nvSpPr>
          <p:cNvPr id="8" name="Content Placeholder 3">
            <a:extLst>
              <a:ext uri="{FF2B5EF4-FFF2-40B4-BE49-F238E27FC236}">
                <a16:creationId xmlns:a16="http://schemas.microsoft.com/office/drawing/2014/main" id="{C707741E-3D97-B129-DC86-CFAFF9A35A66}"/>
              </a:ext>
            </a:extLst>
          </p:cNvPr>
          <p:cNvSpPr txBox="1">
            <a:spLocks/>
          </p:cNvSpPr>
          <p:nvPr/>
        </p:nvSpPr>
        <p:spPr>
          <a:xfrm>
            <a:off x="4295695" y="649224"/>
            <a:ext cx="7176260" cy="5127476"/>
          </a:xfrm>
          <a:prstGeom prst="rect">
            <a:avLst/>
          </a:prstGeom>
        </p:spPr>
        <p:txBody>
          <a:bodyPr vert="horz" lIns="0" tIns="0" rIns="0" bIns="0" rtlCol="0" anchor="ctr">
            <a:noAutofit/>
          </a:bodyPr>
          <a:lstStyle>
            <a:lvl1pPr marL="228600" indent="-228600" algn="l" defTabSz="91440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1pPr>
            <a:lvl2pPr marL="708660" indent="-342900" algn="l" defTabSz="914400" rtl="0" eaLnBrk="1" latinLnBrk="0" hangingPunct="1">
              <a:lnSpc>
                <a:spcPct val="90000"/>
              </a:lnSpc>
              <a:spcBef>
                <a:spcPts val="500"/>
              </a:spcBef>
              <a:buClr>
                <a:srgbClr val="B3B3B4"/>
              </a:buClr>
              <a:buSzPct val="80000"/>
              <a:buFont typeface="Wingdings" pitchFamily="2" charset="2"/>
              <a:buChar char="§"/>
              <a:defRPr lang="en-US" sz="2000" kern="1200" dirty="0" smtClean="0">
                <a:solidFill>
                  <a:schemeClr val="tx1"/>
                </a:solidFill>
                <a:latin typeface="+mn-lt"/>
                <a:ea typeface="+mn-ea"/>
                <a:cs typeface="+mn-cs"/>
              </a:defRPr>
            </a:lvl2pPr>
            <a:lvl3pPr marL="1017270" indent="-285750" algn="l" defTabSz="914400" rtl="0" eaLnBrk="1" latinLnBrk="0" hangingPunct="1">
              <a:lnSpc>
                <a:spcPct val="90000"/>
              </a:lnSpc>
              <a:spcBef>
                <a:spcPts val="500"/>
              </a:spcBef>
              <a:buClr>
                <a:srgbClr val="B3B3B4"/>
              </a:buClr>
              <a:buSzPct val="100000"/>
              <a:buFont typeface="Arial" panose="020B0604020202020204" pitchFamily="34" charset="0"/>
              <a:buChar char="•"/>
              <a:defRPr lang="en-US" sz="1800" kern="1200" dirty="0" smtClean="0">
                <a:solidFill>
                  <a:schemeClr val="tx1"/>
                </a:solidFill>
                <a:latin typeface="+mn-lt"/>
                <a:ea typeface="+mn-ea"/>
                <a:cs typeface="+mn-cs"/>
              </a:defRPr>
            </a:lvl3pPr>
            <a:lvl4pPr marL="1383030" indent="-285750" algn="l" defTabSz="914400" rtl="0" eaLnBrk="1" latinLnBrk="0" hangingPunct="1">
              <a:lnSpc>
                <a:spcPct val="90000"/>
              </a:lnSpc>
              <a:spcBef>
                <a:spcPts val="500"/>
              </a:spcBef>
              <a:buClr>
                <a:srgbClr val="B3B3B4"/>
              </a:buClr>
              <a:buFont typeface="Arial" panose="020B0604020202020204" pitchFamily="34" charset="0"/>
              <a:buChar char="•"/>
              <a:defRPr lang="en-US" sz="1600" kern="1200" dirty="0" smtClean="0">
                <a:solidFill>
                  <a:schemeClr val="tx1"/>
                </a:solidFill>
                <a:latin typeface="+mn-lt"/>
                <a:ea typeface="+mn-ea"/>
                <a:cs typeface="+mn-cs"/>
              </a:defRPr>
            </a:lvl4pPr>
            <a:lvl5pPr marL="1748790" indent="-285750" algn="l" defTabSz="914400" rtl="0" eaLnBrk="1" latinLnBrk="0" hangingPunct="1">
              <a:lnSpc>
                <a:spcPct val="90000"/>
              </a:lnSpc>
              <a:spcBef>
                <a:spcPts val="500"/>
              </a:spcBef>
              <a:buClr>
                <a:srgbClr val="B3B3B4"/>
              </a:buClr>
              <a:buFont typeface="Arial" panose="020B0604020202020204" pitchFamily="34" charset="0"/>
              <a:buChar char="•"/>
              <a:defRPr lang="en-US" sz="16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Responding to Cyber Resilience Challenges</a:t>
            </a:r>
          </a:p>
          <a:p>
            <a:r>
              <a:rPr lang="en-US" dirty="0"/>
              <a:t>The most secure backup platform in the world</a:t>
            </a:r>
          </a:p>
          <a:p>
            <a:r>
              <a:rPr lang="en-GB" b="0" i="0" u="none" strike="noStrike" dirty="0">
                <a:solidFill>
                  <a:srgbClr val="212121"/>
                </a:solidFill>
                <a:effectLst/>
                <a:latin typeface="Aptos" panose="020B0004020202020204" pitchFamily="34" charset="0"/>
              </a:rPr>
              <a:t>Witness the creation of the Leading AI-Powered Data Security Company</a:t>
            </a:r>
            <a:endParaRPr lang="en-US" dirty="0"/>
          </a:p>
          <a:p>
            <a:r>
              <a:rPr lang="en-US" dirty="0"/>
              <a:t>Q&amp;A</a:t>
            </a:r>
          </a:p>
        </p:txBody>
      </p:sp>
      <p:sp>
        <p:nvSpPr>
          <p:cNvPr id="9" name="Footer Placeholder 2">
            <a:extLst>
              <a:ext uri="{FF2B5EF4-FFF2-40B4-BE49-F238E27FC236}">
                <a16:creationId xmlns:a16="http://schemas.microsoft.com/office/drawing/2014/main" id="{91F03A30-DBD4-DA9E-77EB-F0C1796E8621}"/>
              </a:ext>
            </a:extLst>
          </p:cNvPr>
          <p:cNvSpPr>
            <a:spLocks noGrp="1"/>
          </p:cNvSpPr>
          <p:nvPr>
            <p:ph type="ftr" sz="quarter" idx="3"/>
          </p:nvPr>
        </p:nvSpPr>
        <p:spPr>
          <a:xfrm>
            <a:off x="543998" y="6426189"/>
            <a:ext cx="5692253" cy="28877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lumMod val="75000"/>
                  </a:srgbClr>
                </a:solidFill>
                <a:effectLst/>
                <a:uLnTx/>
                <a:uFillTx/>
                <a:latin typeface="Arial" panose="020B0604020202020204"/>
                <a:ea typeface="+mn-ea"/>
                <a:cs typeface="+mn-cs"/>
              </a:rPr>
              <a:t>Copyright © 2024 Veritas Technologies LLC</a:t>
            </a:r>
          </a:p>
        </p:txBody>
      </p:sp>
    </p:spTree>
    <p:extLst>
      <p:ext uri="{BB962C8B-B14F-4D97-AF65-F5344CB8AC3E}">
        <p14:creationId xmlns:p14="http://schemas.microsoft.com/office/powerpoint/2010/main" val="4051610326"/>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Same Side Corner Rectangle 2">
            <a:extLst>
              <a:ext uri="{FF2B5EF4-FFF2-40B4-BE49-F238E27FC236}">
                <a16:creationId xmlns:a16="http://schemas.microsoft.com/office/drawing/2014/main" id="{C28FDF91-E5E8-BA19-16E2-BAD05ED50D56}"/>
              </a:ext>
            </a:extLst>
          </p:cNvPr>
          <p:cNvSpPr/>
          <p:nvPr/>
        </p:nvSpPr>
        <p:spPr bwMode="auto">
          <a:xfrm rot="16200000">
            <a:off x="4164520" y="-2055334"/>
            <a:ext cx="4402473" cy="11643516"/>
          </a:xfrm>
          <a:prstGeom prst="round2SameRect">
            <a:avLst>
              <a:gd name="adj1" fmla="val 3600"/>
              <a:gd name="adj2" fmla="val 0"/>
            </a:avLst>
          </a:prstGeom>
          <a:solidFill>
            <a:schemeClr val="tx2">
              <a:lumMod val="20000"/>
              <a:lumOff val="80000"/>
              <a:alpha val="35000"/>
            </a:schemeClr>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278B1AF5-21B7-F29B-A2E6-E098B8424815}"/>
              </a:ext>
            </a:extLst>
          </p:cNvPr>
          <p:cNvPicPr>
            <a:picLocks noChangeAspect="1"/>
          </p:cNvPicPr>
          <p:nvPr/>
        </p:nvPicPr>
        <p:blipFill>
          <a:blip r:embed="rId3"/>
          <a:srcRect l="42" r="30889" b="9106"/>
          <a:stretch/>
        </p:blipFill>
        <p:spPr>
          <a:xfrm>
            <a:off x="4981511" y="1390612"/>
            <a:ext cx="7210489" cy="4577049"/>
          </a:xfrm>
          <a:prstGeom prst="rect">
            <a:avLst/>
          </a:prstGeom>
          <a:solidFill>
            <a:schemeClr val="bg1"/>
          </a:solidFill>
          <a:ln w="6350" cap="flat" cmpd="sng" algn="ctr">
            <a:solidFill>
              <a:schemeClr val="tx2">
                <a:lumMod val="60000"/>
                <a:lumOff val="40000"/>
              </a:schemeClr>
            </a:solidFill>
            <a:prstDash val="solid"/>
            <a:miter lim="800000"/>
            <a:headEnd type="none" w="med" len="med"/>
            <a:tailEnd type="none" w="med" len="med"/>
          </a:ln>
          <a:effectLst>
            <a:outerShdw blurRad="317500" dist="63500" dir="5400000" algn="ctr" rotWithShape="0">
              <a:schemeClr val="tx1">
                <a:alpha val="20000"/>
              </a:schemeClr>
            </a:outerShdw>
          </a:effectLst>
        </p:spPr>
      </p:pic>
      <p:sp>
        <p:nvSpPr>
          <p:cNvPr id="2" name="Title 1">
            <a:extLst>
              <a:ext uri="{FF2B5EF4-FFF2-40B4-BE49-F238E27FC236}">
                <a16:creationId xmlns:a16="http://schemas.microsoft.com/office/drawing/2014/main" id="{F94544BD-3095-9944-BC55-49B5EB7FFAB6}"/>
              </a:ext>
            </a:extLst>
          </p:cNvPr>
          <p:cNvSpPr>
            <a:spLocks noGrp="1"/>
          </p:cNvSpPr>
          <p:nvPr>
            <p:ph type="title"/>
          </p:nvPr>
        </p:nvSpPr>
        <p:spPr/>
        <p:txBody>
          <a:bodyPr/>
          <a:lstStyle/>
          <a:p>
            <a:r>
              <a:rPr lang="en-US" dirty="0"/>
              <a:t>Recovery Blueprints for Orchestrated Recovery</a:t>
            </a:r>
          </a:p>
        </p:txBody>
      </p:sp>
      <p:sp>
        <p:nvSpPr>
          <p:cNvPr id="4" name="Slide Number Placeholder 3">
            <a:extLst>
              <a:ext uri="{FF2B5EF4-FFF2-40B4-BE49-F238E27FC236}">
                <a16:creationId xmlns:a16="http://schemas.microsoft.com/office/drawing/2014/main" id="{385B60FF-E2FC-B9EB-6C63-EF3002CB7B05}"/>
              </a:ext>
            </a:extLst>
          </p:cNvPr>
          <p:cNvSpPr>
            <a:spLocks noGrp="1"/>
          </p:cNvSpPr>
          <p:nvPr>
            <p:ph type="sldNum" sz="quarter" idx="4"/>
          </p:nvPr>
        </p:nvSpPr>
        <p:spPr/>
        <p:txBody>
          <a:bodyPr/>
          <a:lstStyle/>
          <a:p>
            <a:fld id="{8A39E1BE-BEA9-3141-B1D0-D0662867DFF2}" type="slidenum">
              <a:rPr lang="en-US" smtClean="0"/>
              <a:pPr/>
              <a:t>20</a:t>
            </a:fld>
            <a:endParaRPr lang="en-US"/>
          </a:p>
        </p:txBody>
      </p:sp>
      <p:sp>
        <p:nvSpPr>
          <p:cNvPr id="5" name="Footer Placeholder 4">
            <a:extLst>
              <a:ext uri="{FF2B5EF4-FFF2-40B4-BE49-F238E27FC236}">
                <a16:creationId xmlns:a16="http://schemas.microsoft.com/office/drawing/2014/main" id="{32883EEA-492B-CD3F-2445-136A35A2B951}"/>
              </a:ext>
            </a:extLst>
          </p:cNvPr>
          <p:cNvSpPr>
            <a:spLocks noGrp="1"/>
          </p:cNvSpPr>
          <p:nvPr>
            <p:ph type="ftr" sz="quarter" idx="3"/>
          </p:nvPr>
        </p:nvSpPr>
        <p:spPr/>
        <p:txBody>
          <a:bodyPr/>
          <a:lstStyle/>
          <a:p>
            <a:r>
              <a:rPr lang="en-US"/>
              <a:t>Copyright © 2024 Veritas Technologies LLC  |  CONFIDENTIAL </a:t>
            </a:r>
            <a:endParaRPr lang="en-US" dirty="0"/>
          </a:p>
        </p:txBody>
      </p:sp>
      <p:sp>
        <p:nvSpPr>
          <p:cNvPr id="11" name="Rounded Rectangle 10">
            <a:extLst>
              <a:ext uri="{FF2B5EF4-FFF2-40B4-BE49-F238E27FC236}">
                <a16:creationId xmlns:a16="http://schemas.microsoft.com/office/drawing/2014/main" id="{4F665D6F-FAF9-33A7-33A9-1EC199732364}"/>
              </a:ext>
            </a:extLst>
          </p:cNvPr>
          <p:cNvSpPr/>
          <p:nvPr/>
        </p:nvSpPr>
        <p:spPr bwMode="auto">
          <a:xfrm>
            <a:off x="370702" y="1791396"/>
            <a:ext cx="4128755" cy="365760"/>
          </a:xfrm>
          <a:prstGeom prst="roundRect">
            <a:avLst>
              <a:gd name="adj" fmla="val 16269"/>
            </a:avLst>
          </a:prstGeom>
          <a:gradFill flip="none" rotWithShape="1">
            <a:gsLst>
              <a:gs pos="30000">
                <a:schemeClr val="tx2">
                  <a:lumMod val="20000"/>
                  <a:lumOff val="80000"/>
                  <a:alpha val="90025"/>
                </a:schemeClr>
              </a:gs>
              <a:gs pos="100000">
                <a:schemeClr val="tx2">
                  <a:lumMod val="20000"/>
                  <a:lumOff val="80000"/>
                  <a:alpha val="0"/>
                </a:schemeClr>
              </a:gs>
            </a:gsLst>
            <a:lin ang="0" scaled="0"/>
            <a:tileRect/>
          </a:gradFill>
          <a:ln w="25400" cap="flat" cmpd="sng" algn="ctr">
            <a:noFill/>
            <a:prstDash val="solid"/>
            <a:miter lim="800000"/>
            <a:headEnd type="none" w="med" len="med"/>
            <a:tailEnd type="none" w="med" len="med"/>
          </a:ln>
          <a:effectLst/>
        </p:spPr>
        <p:txBody>
          <a:bodyPr rot="0" spcFirstLastPara="0" vertOverflow="overflow" horzOverflow="overflow" vert="horz" wrap="square" lIns="137160" tIns="0" rIns="9144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AB2328"/>
              </a:buClr>
              <a:buSzTx/>
              <a:buFontTx/>
              <a:buNone/>
              <a:tabLst/>
              <a:defRPr/>
            </a:pPr>
            <a:r>
              <a:rPr kumimoji="0" lang="en-US" sz="1100" b="1" i="0" u="none" strike="noStrike" kern="1200" cap="none" spc="0" normalizeH="0" baseline="0" noProof="0" dirty="0">
                <a:ln>
                  <a:noFill/>
                </a:ln>
                <a:effectLst/>
                <a:uLnTx/>
                <a:uFillTx/>
                <a:latin typeface="Arial" panose="020B0604020202020204"/>
                <a:ea typeface="+mn-ea"/>
                <a:cs typeface="+mn-cs"/>
              </a:rPr>
              <a:t>ABOUT THE FEATURE</a:t>
            </a:r>
          </a:p>
        </p:txBody>
      </p:sp>
      <p:sp>
        <p:nvSpPr>
          <p:cNvPr id="12" name="Rounded Rectangle 11">
            <a:extLst>
              <a:ext uri="{FF2B5EF4-FFF2-40B4-BE49-F238E27FC236}">
                <a16:creationId xmlns:a16="http://schemas.microsoft.com/office/drawing/2014/main" id="{ED5EE917-4810-51D6-467F-7628DD82A405}"/>
              </a:ext>
            </a:extLst>
          </p:cNvPr>
          <p:cNvSpPr/>
          <p:nvPr/>
        </p:nvSpPr>
        <p:spPr bwMode="auto">
          <a:xfrm>
            <a:off x="370702" y="3977194"/>
            <a:ext cx="4128755" cy="365760"/>
          </a:xfrm>
          <a:prstGeom prst="roundRect">
            <a:avLst>
              <a:gd name="adj" fmla="val 16269"/>
            </a:avLst>
          </a:prstGeom>
          <a:gradFill flip="none" rotWithShape="1">
            <a:gsLst>
              <a:gs pos="30000">
                <a:schemeClr val="tx2">
                  <a:lumMod val="20000"/>
                  <a:lumOff val="80000"/>
                  <a:alpha val="90025"/>
                </a:schemeClr>
              </a:gs>
              <a:gs pos="100000">
                <a:schemeClr val="tx2">
                  <a:lumMod val="20000"/>
                  <a:lumOff val="80000"/>
                  <a:alpha val="0"/>
                </a:schemeClr>
              </a:gs>
            </a:gsLst>
            <a:lin ang="0" scaled="0"/>
            <a:tileRect/>
          </a:gradFill>
          <a:ln w="25400" cap="flat" cmpd="sng" algn="ctr">
            <a:noFill/>
            <a:prstDash val="solid"/>
            <a:miter lim="800000"/>
            <a:headEnd type="none" w="med" len="med"/>
            <a:tailEnd type="none" w="med" len="med"/>
          </a:ln>
          <a:effectLst/>
        </p:spPr>
        <p:txBody>
          <a:bodyPr rot="0" spcFirstLastPara="0" vertOverflow="overflow" horzOverflow="overflow" vert="horz" wrap="square" lIns="137160" tIns="0" rIns="9144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AB2328"/>
              </a:buClr>
              <a:buSzTx/>
              <a:buFontTx/>
              <a:buNone/>
              <a:tabLst/>
              <a:defRPr/>
            </a:pPr>
            <a:r>
              <a:rPr kumimoji="0" lang="en-US" sz="1100" b="1" i="0" u="none" strike="noStrike" kern="1200" cap="none" spc="0" normalizeH="0" baseline="0" noProof="0" dirty="0">
                <a:ln>
                  <a:noFill/>
                </a:ln>
                <a:effectLst/>
                <a:uLnTx/>
                <a:uFillTx/>
                <a:latin typeface="Arial" panose="020B0604020202020204"/>
                <a:ea typeface="+mn-ea"/>
                <a:cs typeface="+mn-cs"/>
              </a:rPr>
              <a:t>BENEFITS</a:t>
            </a:r>
          </a:p>
        </p:txBody>
      </p:sp>
      <p:sp>
        <p:nvSpPr>
          <p:cNvPr id="13" name="TextBox 12">
            <a:extLst>
              <a:ext uri="{FF2B5EF4-FFF2-40B4-BE49-F238E27FC236}">
                <a16:creationId xmlns:a16="http://schemas.microsoft.com/office/drawing/2014/main" id="{3F008F48-A8D0-90E2-81F7-2AB004300A84}"/>
              </a:ext>
            </a:extLst>
          </p:cNvPr>
          <p:cNvSpPr txBox="1"/>
          <p:nvPr/>
        </p:nvSpPr>
        <p:spPr>
          <a:xfrm>
            <a:off x="862037" y="2157415"/>
            <a:ext cx="3963405" cy="1674305"/>
          </a:xfrm>
          <a:prstGeom prst="rect">
            <a:avLst/>
          </a:prstGeom>
          <a:noFill/>
          <a:ln>
            <a:noFill/>
          </a:ln>
        </p:spPr>
        <p:txBody>
          <a:bodyPr wrap="square" lIns="0" tIns="118872" rIns="0" bIns="0" rtlCol="0" anchor="t">
            <a:spAutoFit/>
          </a:bodyPr>
          <a:lstStyle/>
          <a:p>
            <a:pPr marL="182880" marR="0" lvl="0" indent="-182880" algn="l" defTabSz="914400" rtl="0" eaLnBrk="1" fontAlgn="auto" latinLnBrk="0" hangingPunct="1">
              <a:lnSpc>
                <a:spcPct val="100000"/>
              </a:lnSpc>
              <a:spcAft>
                <a:spcPts val="600"/>
              </a:spcAft>
              <a:buClr>
                <a:schemeClr val="accent1"/>
              </a:buClr>
              <a:buSzTx/>
              <a:buFont typeface="Arial" panose="020B0604020202020204" pitchFamily="34" charset="0"/>
              <a:buChar char="•"/>
              <a:tabLst/>
              <a:defRPr/>
            </a:pPr>
            <a:r>
              <a:rPr lang="en-US" sz="1600" dirty="0">
                <a:latin typeface="Arial" panose="020B0604020202020204"/>
              </a:rPr>
              <a:t>User-defined process for automated disaster and cyber recovery</a:t>
            </a:r>
          </a:p>
          <a:p>
            <a:pPr marL="182880" marR="0" lvl="0" indent="-182880" algn="l" defTabSz="914400" rtl="0" eaLnBrk="1" fontAlgn="auto" latinLnBrk="0" hangingPunct="1">
              <a:lnSpc>
                <a:spcPct val="100000"/>
              </a:lnSpc>
              <a:spcAft>
                <a:spcPts val="600"/>
              </a:spcAft>
              <a:buClr>
                <a:schemeClr val="accent1"/>
              </a:buClr>
              <a:buSzTx/>
              <a:buFont typeface="Arial" panose="020B0604020202020204" pitchFamily="34" charset="0"/>
              <a:buChar char="•"/>
              <a:tabLst/>
              <a:defRPr/>
            </a:pPr>
            <a:r>
              <a:rPr lang="en-US" sz="1600" dirty="0">
                <a:latin typeface="Arial" panose="020B0604020202020204"/>
              </a:rPr>
              <a:t>Easily customizable and granular controls to meet complex hybrid, PaaS, containerized, and multi-cloud requirements</a:t>
            </a:r>
          </a:p>
        </p:txBody>
      </p:sp>
      <p:sp>
        <p:nvSpPr>
          <p:cNvPr id="14" name="TextBox 13">
            <a:extLst>
              <a:ext uri="{FF2B5EF4-FFF2-40B4-BE49-F238E27FC236}">
                <a16:creationId xmlns:a16="http://schemas.microsoft.com/office/drawing/2014/main" id="{B1541614-7743-DF2B-51D2-7632AE643220}"/>
              </a:ext>
            </a:extLst>
          </p:cNvPr>
          <p:cNvSpPr txBox="1"/>
          <p:nvPr/>
        </p:nvSpPr>
        <p:spPr>
          <a:xfrm>
            <a:off x="862037" y="4342954"/>
            <a:ext cx="3963405" cy="1258806"/>
          </a:xfrm>
          <a:prstGeom prst="rect">
            <a:avLst/>
          </a:prstGeom>
          <a:noFill/>
          <a:ln>
            <a:noFill/>
          </a:ln>
        </p:spPr>
        <p:txBody>
          <a:bodyPr wrap="square" lIns="0" tIns="118872" rIns="0" bIns="0" rtlCol="0" anchor="t">
            <a:spAutoFit/>
          </a:bodyPr>
          <a:lstStyle/>
          <a:p>
            <a:pPr marL="182880" indent="-182880">
              <a:spcAft>
                <a:spcPts val="600"/>
              </a:spcAft>
              <a:buClr>
                <a:schemeClr val="accent1"/>
              </a:buClr>
              <a:buFont typeface="Arial" panose="020B0604020202020204" pitchFamily="34" charset="0"/>
              <a:buChar char="•"/>
              <a:defRPr/>
            </a:pPr>
            <a:r>
              <a:rPr lang="en-US" sz="1600" dirty="0">
                <a:latin typeface="Arial" panose="020B0604020202020204"/>
              </a:rPr>
              <a:t>Quick and confident recoveries</a:t>
            </a:r>
          </a:p>
          <a:p>
            <a:pPr marL="182880" indent="-182880">
              <a:spcAft>
                <a:spcPts val="600"/>
              </a:spcAft>
              <a:buClr>
                <a:schemeClr val="accent1"/>
              </a:buClr>
              <a:buFont typeface="Arial" panose="020B0604020202020204" pitchFamily="34" charset="0"/>
              <a:buChar char="•"/>
              <a:defRPr/>
            </a:pPr>
            <a:r>
              <a:rPr lang="en-US" sz="1600" dirty="0">
                <a:latin typeface="Arial" panose="020B0604020202020204"/>
              </a:rPr>
              <a:t>Easily test recovery scenarios</a:t>
            </a:r>
          </a:p>
          <a:p>
            <a:pPr marL="182880" indent="-182880">
              <a:spcAft>
                <a:spcPts val="600"/>
              </a:spcAft>
              <a:buClr>
                <a:schemeClr val="accent1"/>
              </a:buClr>
              <a:buFont typeface="Arial" panose="020B0604020202020204" pitchFamily="34" charset="0"/>
              <a:buChar char="•"/>
              <a:defRPr/>
            </a:pPr>
            <a:r>
              <a:rPr lang="en-US" sz="1600" dirty="0">
                <a:latin typeface="Arial" panose="020B0604020202020204"/>
              </a:rPr>
              <a:t>Meet emerging regulatory requirements for recovery</a:t>
            </a:r>
          </a:p>
        </p:txBody>
      </p:sp>
      <p:grpSp>
        <p:nvGrpSpPr>
          <p:cNvPr id="22" name="Group 21">
            <a:extLst>
              <a:ext uri="{FF2B5EF4-FFF2-40B4-BE49-F238E27FC236}">
                <a16:creationId xmlns:a16="http://schemas.microsoft.com/office/drawing/2014/main" id="{D9037714-87D9-6714-AFA2-AAFA9D7B5670}"/>
              </a:ext>
            </a:extLst>
          </p:cNvPr>
          <p:cNvGrpSpPr/>
          <p:nvPr/>
        </p:nvGrpSpPr>
        <p:grpSpPr>
          <a:xfrm>
            <a:off x="10380361" y="0"/>
            <a:ext cx="1819853" cy="758952"/>
            <a:chOff x="10367661" y="0"/>
            <a:chExt cx="1819853" cy="758952"/>
          </a:xfrm>
        </p:grpSpPr>
        <p:pic>
          <p:nvPicPr>
            <p:cNvPr id="23" name="Picture 22">
              <a:extLst>
                <a:ext uri="{FF2B5EF4-FFF2-40B4-BE49-F238E27FC236}">
                  <a16:creationId xmlns:a16="http://schemas.microsoft.com/office/drawing/2014/main" id="{47398485-EE3D-9096-D5FD-218C65468F85}"/>
                </a:ext>
              </a:extLst>
            </p:cNvPr>
            <p:cNvPicPr>
              <a:picLocks noChangeAspect="1"/>
            </p:cNvPicPr>
            <p:nvPr/>
          </p:nvPicPr>
          <p:blipFill>
            <a:blip r:embed="rId4"/>
            <a:stretch>
              <a:fillRect/>
            </a:stretch>
          </p:blipFill>
          <p:spPr>
            <a:xfrm>
              <a:off x="10367661" y="0"/>
              <a:ext cx="1819853" cy="758952"/>
            </a:xfrm>
            <a:prstGeom prst="rect">
              <a:avLst/>
            </a:prstGeom>
          </p:spPr>
        </p:pic>
        <p:pic>
          <p:nvPicPr>
            <p:cNvPr id="24" name="Picture 23" descr="A speedometer with a point&#10;&#10;Description automatically generated">
              <a:extLst>
                <a:ext uri="{FF2B5EF4-FFF2-40B4-BE49-F238E27FC236}">
                  <a16:creationId xmlns:a16="http://schemas.microsoft.com/office/drawing/2014/main" id="{3C21561D-5726-B8DB-62B8-6D2A6611FF0E}"/>
                </a:ext>
              </a:extLst>
            </p:cNvPr>
            <p:cNvPicPr>
              <a:picLocks noChangeAspect="1"/>
            </p:cNvPicPr>
            <p:nvPr/>
          </p:nvPicPr>
          <p:blipFill>
            <a:blip r:embed="rId5"/>
            <a:stretch>
              <a:fillRect/>
            </a:stretch>
          </p:blipFill>
          <p:spPr>
            <a:xfrm>
              <a:off x="10635597" y="10018"/>
              <a:ext cx="694938" cy="694938"/>
            </a:xfrm>
            <a:prstGeom prst="rect">
              <a:avLst/>
            </a:prstGeom>
          </p:spPr>
        </p:pic>
        <p:sp>
          <p:nvSpPr>
            <p:cNvPr id="25" name="Title 1">
              <a:extLst>
                <a:ext uri="{FF2B5EF4-FFF2-40B4-BE49-F238E27FC236}">
                  <a16:creationId xmlns:a16="http://schemas.microsoft.com/office/drawing/2014/main" id="{99BA0234-FAF6-FBAA-C997-DED456785EBB}"/>
                </a:ext>
              </a:extLst>
            </p:cNvPr>
            <p:cNvSpPr txBox="1">
              <a:spLocks/>
            </p:cNvSpPr>
            <p:nvPr/>
          </p:nvSpPr>
          <p:spPr>
            <a:xfrm>
              <a:off x="11347185" y="273348"/>
              <a:ext cx="694939" cy="1938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3000" kern="1200">
                  <a:solidFill>
                    <a:schemeClr val="tx1"/>
                  </a:solidFill>
                  <a:latin typeface="+mj-lt"/>
                  <a:ea typeface="+mj-ea"/>
                  <a:cs typeface="+mj-cs"/>
                </a:defRPr>
              </a:lvl1pPr>
            </a:lstStyle>
            <a:p>
              <a:r>
                <a:rPr lang="en-US" sz="1400" b="1" dirty="0">
                  <a:solidFill>
                    <a:schemeClr val="bg1"/>
                  </a:solidFill>
                </a:rPr>
                <a:t>Faster</a:t>
              </a:r>
            </a:p>
          </p:txBody>
        </p:sp>
      </p:grpSp>
    </p:spTree>
    <p:extLst>
      <p:ext uri="{BB962C8B-B14F-4D97-AF65-F5344CB8AC3E}">
        <p14:creationId xmlns:p14="http://schemas.microsoft.com/office/powerpoint/2010/main" val="2913152032"/>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Same Side Corner Rectangle 2">
            <a:extLst>
              <a:ext uri="{FF2B5EF4-FFF2-40B4-BE49-F238E27FC236}">
                <a16:creationId xmlns:a16="http://schemas.microsoft.com/office/drawing/2014/main" id="{9EA3AB1B-D3F4-516D-19DC-ECBBD2B97B08}"/>
              </a:ext>
            </a:extLst>
          </p:cNvPr>
          <p:cNvSpPr/>
          <p:nvPr/>
        </p:nvSpPr>
        <p:spPr bwMode="auto">
          <a:xfrm rot="16200000">
            <a:off x="4164520" y="-2055334"/>
            <a:ext cx="4402473" cy="11643516"/>
          </a:xfrm>
          <a:prstGeom prst="round2SameRect">
            <a:avLst>
              <a:gd name="adj1" fmla="val 3600"/>
              <a:gd name="adj2" fmla="val 0"/>
            </a:avLst>
          </a:prstGeom>
          <a:solidFill>
            <a:schemeClr val="tx2">
              <a:lumMod val="20000"/>
              <a:lumOff val="80000"/>
              <a:alpha val="35000"/>
            </a:schemeClr>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latin typeface="Arial" panose="020B0604020202020204" pitchFamily="34" charset="0"/>
              <a:cs typeface="Arial" panose="020B0604020202020204" pitchFamily="34" charset="0"/>
            </a:endParaRPr>
          </a:p>
        </p:txBody>
      </p:sp>
      <p:sp>
        <p:nvSpPr>
          <p:cNvPr id="10" name="Donut 9">
            <a:extLst>
              <a:ext uri="{FF2B5EF4-FFF2-40B4-BE49-F238E27FC236}">
                <a16:creationId xmlns:a16="http://schemas.microsoft.com/office/drawing/2014/main" id="{F0428671-0537-1399-35D2-C603E4E05C16}"/>
              </a:ext>
            </a:extLst>
          </p:cNvPr>
          <p:cNvSpPr/>
          <p:nvPr/>
        </p:nvSpPr>
        <p:spPr bwMode="auto">
          <a:xfrm>
            <a:off x="6165753" y="1262743"/>
            <a:ext cx="4992104" cy="4931776"/>
          </a:xfrm>
          <a:prstGeom prst="donut">
            <a:avLst>
              <a:gd name="adj" fmla="val 26698"/>
            </a:avLst>
          </a:prstGeom>
          <a:solidFill>
            <a:schemeClr val="tx2">
              <a:lumMod val="20000"/>
              <a:lumOff val="80000"/>
            </a:schemeClr>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latin typeface="Arial" panose="020B0604020202020204" pitchFamily="34" charset="0"/>
              <a:cs typeface="Arial" panose="020B0604020202020204" pitchFamily="34" charset="0"/>
            </a:endParaRPr>
          </a:p>
        </p:txBody>
      </p:sp>
      <p:sp>
        <p:nvSpPr>
          <p:cNvPr id="12" name="Oval 11">
            <a:extLst>
              <a:ext uri="{FF2B5EF4-FFF2-40B4-BE49-F238E27FC236}">
                <a16:creationId xmlns:a16="http://schemas.microsoft.com/office/drawing/2014/main" id="{DFC0FE6F-084F-A8B7-5506-46E1471AFF4F}"/>
              </a:ext>
            </a:extLst>
          </p:cNvPr>
          <p:cNvSpPr/>
          <p:nvPr/>
        </p:nvSpPr>
        <p:spPr bwMode="auto">
          <a:xfrm>
            <a:off x="6566032" y="1658185"/>
            <a:ext cx="4191546" cy="4140892"/>
          </a:xfrm>
          <a:prstGeom prst="ellipse">
            <a:avLst/>
          </a:prstGeom>
          <a:gradFill flip="none" rotWithShape="1">
            <a:gsLst>
              <a:gs pos="73000">
                <a:schemeClr val="tx2">
                  <a:lumMod val="20000"/>
                  <a:lumOff val="80000"/>
                </a:schemeClr>
              </a:gs>
              <a:gs pos="0">
                <a:schemeClr val="bg1"/>
              </a:gs>
            </a:gsLst>
            <a:path path="circle">
              <a:fillToRect l="50000" t="50000" r="50000" b="50000"/>
            </a:path>
            <a:tileRect/>
          </a:gra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0" dirty="0">
              <a:solidFill>
                <a:schemeClr val="tx1"/>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2A47B843-88F6-06AD-9D3E-799A0EB86F28}"/>
              </a:ext>
            </a:extLst>
          </p:cNvPr>
          <p:cNvSpPr>
            <a:spLocks noGrp="1"/>
          </p:cNvSpPr>
          <p:nvPr>
            <p:ph type="title"/>
          </p:nvPr>
        </p:nvSpPr>
        <p:spPr/>
        <p:txBody>
          <a:bodyPr/>
          <a:lstStyle/>
          <a:p>
            <a:r>
              <a:rPr lang="en-US" dirty="0"/>
              <a:t>Cross-Cloud / Cross-Platform Recovery</a:t>
            </a:r>
          </a:p>
        </p:txBody>
      </p:sp>
      <p:sp>
        <p:nvSpPr>
          <p:cNvPr id="4" name="Slide Number Placeholder 3">
            <a:extLst>
              <a:ext uri="{FF2B5EF4-FFF2-40B4-BE49-F238E27FC236}">
                <a16:creationId xmlns:a16="http://schemas.microsoft.com/office/drawing/2014/main" id="{C6F6B6D7-A5F0-1C88-C165-5146AE578F3A}"/>
              </a:ext>
            </a:extLst>
          </p:cNvPr>
          <p:cNvSpPr>
            <a:spLocks noGrp="1"/>
          </p:cNvSpPr>
          <p:nvPr>
            <p:ph type="sldNum" sz="quarter" idx="4"/>
          </p:nvPr>
        </p:nvSpPr>
        <p:spPr/>
        <p:txBody>
          <a:bodyPr/>
          <a:lstStyle/>
          <a:p>
            <a:fld id="{8A39E1BE-BEA9-3141-B1D0-D0662867DFF2}" type="slidenum">
              <a:rPr lang="en-US" smtClean="0"/>
              <a:pPr/>
              <a:t>21</a:t>
            </a:fld>
            <a:endParaRPr lang="en-US"/>
          </a:p>
        </p:txBody>
      </p:sp>
      <p:sp>
        <p:nvSpPr>
          <p:cNvPr id="5" name="Footer Placeholder 4">
            <a:extLst>
              <a:ext uri="{FF2B5EF4-FFF2-40B4-BE49-F238E27FC236}">
                <a16:creationId xmlns:a16="http://schemas.microsoft.com/office/drawing/2014/main" id="{50418BC1-45D6-5B35-6481-4DEC0FBBDEDB}"/>
              </a:ext>
            </a:extLst>
          </p:cNvPr>
          <p:cNvSpPr>
            <a:spLocks noGrp="1"/>
          </p:cNvSpPr>
          <p:nvPr>
            <p:ph type="ftr" sz="quarter" idx="3"/>
          </p:nvPr>
        </p:nvSpPr>
        <p:spPr/>
        <p:txBody>
          <a:bodyPr/>
          <a:lstStyle/>
          <a:p>
            <a:r>
              <a:rPr lang="en-US"/>
              <a:t>Copyright © 2024 Veritas Technologies LLC  |  CONFIDENTIAL </a:t>
            </a:r>
            <a:endParaRPr lang="en-US" dirty="0"/>
          </a:p>
        </p:txBody>
      </p:sp>
      <p:sp>
        <p:nvSpPr>
          <p:cNvPr id="20" name="Rounded Rectangle 19">
            <a:extLst>
              <a:ext uri="{FF2B5EF4-FFF2-40B4-BE49-F238E27FC236}">
                <a16:creationId xmlns:a16="http://schemas.microsoft.com/office/drawing/2014/main" id="{233404FA-4CB0-527C-77D5-1D8D83ACB979}"/>
              </a:ext>
            </a:extLst>
          </p:cNvPr>
          <p:cNvSpPr/>
          <p:nvPr/>
        </p:nvSpPr>
        <p:spPr bwMode="auto">
          <a:xfrm>
            <a:off x="370702" y="1791396"/>
            <a:ext cx="4128755" cy="365760"/>
          </a:xfrm>
          <a:prstGeom prst="roundRect">
            <a:avLst>
              <a:gd name="adj" fmla="val 16269"/>
            </a:avLst>
          </a:prstGeom>
          <a:gradFill flip="none" rotWithShape="1">
            <a:gsLst>
              <a:gs pos="30000">
                <a:schemeClr val="tx2">
                  <a:lumMod val="20000"/>
                  <a:lumOff val="80000"/>
                  <a:alpha val="90025"/>
                </a:schemeClr>
              </a:gs>
              <a:gs pos="100000">
                <a:schemeClr val="tx2">
                  <a:lumMod val="20000"/>
                  <a:lumOff val="80000"/>
                  <a:alpha val="0"/>
                </a:schemeClr>
              </a:gs>
            </a:gsLst>
            <a:lin ang="0" scaled="0"/>
            <a:tileRect/>
          </a:gradFill>
          <a:ln w="25400" cap="flat" cmpd="sng" algn="ctr">
            <a:noFill/>
            <a:prstDash val="solid"/>
            <a:miter lim="800000"/>
            <a:headEnd type="none" w="med" len="med"/>
            <a:tailEnd type="none" w="med" len="med"/>
          </a:ln>
          <a:effectLst/>
        </p:spPr>
        <p:txBody>
          <a:bodyPr rot="0" spcFirstLastPara="0" vertOverflow="overflow" horzOverflow="overflow" vert="horz" wrap="square" lIns="137160" tIns="0" rIns="9144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AB2328"/>
              </a:buClr>
              <a:buSzTx/>
              <a:buFontTx/>
              <a:buNone/>
              <a:tabLst/>
              <a:defRPr/>
            </a:pPr>
            <a:r>
              <a:rPr kumimoji="0" lang="en-US" sz="1100" b="1" i="0" u="none" strike="noStrike" kern="1200" cap="none" spc="0" normalizeH="0" baseline="0" noProof="0" dirty="0">
                <a:ln>
                  <a:noFill/>
                </a:ln>
                <a:effectLst/>
                <a:uLnTx/>
                <a:uFillTx/>
                <a:latin typeface="Arial" panose="020B0604020202020204"/>
                <a:ea typeface="+mn-ea"/>
                <a:cs typeface="+mn-cs"/>
              </a:rPr>
              <a:t>ABOUT THE FEATURE</a:t>
            </a:r>
          </a:p>
        </p:txBody>
      </p:sp>
      <p:sp>
        <p:nvSpPr>
          <p:cNvPr id="21" name="Rounded Rectangle 20">
            <a:extLst>
              <a:ext uri="{FF2B5EF4-FFF2-40B4-BE49-F238E27FC236}">
                <a16:creationId xmlns:a16="http://schemas.microsoft.com/office/drawing/2014/main" id="{37927D04-9FCF-0DFA-9989-5DDA2686EF15}"/>
              </a:ext>
            </a:extLst>
          </p:cNvPr>
          <p:cNvSpPr/>
          <p:nvPr/>
        </p:nvSpPr>
        <p:spPr bwMode="auto">
          <a:xfrm>
            <a:off x="370702" y="3797657"/>
            <a:ext cx="4128755" cy="365760"/>
          </a:xfrm>
          <a:prstGeom prst="roundRect">
            <a:avLst>
              <a:gd name="adj" fmla="val 16269"/>
            </a:avLst>
          </a:prstGeom>
          <a:gradFill flip="none" rotWithShape="1">
            <a:gsLst>
              <a:gs pos="30000">
                <a:schemeClr val="tx2">
                  <a:lumMod val="20000"/>
                  <a:lumOff val="80000"/>
                  <a:alpha val="90025"/>
                </a:schemeClr>
              </a:gs>
              <a:gs pos="100000">
                <a:schemeClr val="tx2">
                  <a:lumMod val="20000"/>
                  <a:lumOff val="80000"/>
                  <a:alpha val="0"/>
                </a:schemeClr>
              </a:gs>
            </a:gsLst>
            <a:lin ang="0" scaled="0"/>
            <a:tileRect/>
          </a:gradFill>
          <a:ln w="25400" cap="flat" cmpd="sng" algn="ctr">
            <a:noFill/>
            <a:prstDash val="solid"/>
            <a:miter lim="800000"/>
            <a:headEnd type="none" w="med" len="med"/>
            <a:tailEnd type="none" w="med" len="med"/>
          </a:ln>
          <a:effectLst/>
        </p:spPr>
        <p:txBody>
          <a:bodyPr rot="0" spcFirstLastPara="0" vertOverflow="overflow" horzOverflow="overflow" vert="horz" wrap="square" lIns="137160" tIns="0" rIns="9144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AB2328"/>
              </a:buClr>
              <a:buSzTx/>
              <a:buFontTx/>
              <a:buNone/>
              <a:tabLst/>
              <a:defRPr/>
            </a:pPr>
            <a:r>
              <a:rPr kumimoji="0" lang="en-US" sz="1100" b="1" i="0" u="none" strike="noStrike" kern="1200" cap="none" spc="0" normalizeH="0" baseline="0" noProof="0" dirty="0">
                <a:ln>
                  <a:noFill/>
                </a:ln>
                <a:effectLst/>
                <a:uLnTx/>
                <a:uFillTx/>
                <a:latin typeface="Arial" panose="020B0604020202020204"/>
                <a:ea typeface="+mn-ea"/>
                <a:cs typeface="+mn-cs"/>
              </a:rPr>
              <a:t>BENEFITS</a:t>
            </a:r>
          </a:p>
        </p:txBody>
      </p:sp>
      <p:sp>
        <p:nvSpPr>
          <p:cNvPr id="22" name="TextBox 21">
            <a:extLst>
              <a:ext uri="{FF2B5EF4-FFF2-40B4-BE49-F238E27FC236}">
                <a16:creationId xmlns:a16="http://schemas.microsoft.com/office/drawing/2014/main" id="{5A41D7A2-105F-C865-FAA8-E09702D42DD6}"/>
              </a:ext>
            </a:extLst>
          </p:cNvPr>
          <p:cNvSpPr txBox="1"/>
          <p:nvPr/>
        </p:nvSpPr>
        <p:spPr>
          <a:xfrm>
            <a:off x="854091" y="2157415"/>
            <a:ext cx="3999151" cy="1494768"/>
          </a:xfrm>
          <a:prstGeom prst="rect">
            <a:avLst/>
          </a:prstGeom>
          <a:noFill/>
          <a:ln>
            <a:noFill/>
          </a:ln>
        </p:spPr>
        <p:txBody>
          <a:bodyPr wrap="square" lIns="0" tIns="118872" rIns="0" bIns="0" rtlCol="0" anchor="t">
            <a:spAutoFit/>
          </a:bodyPr>
          <a:lstStyle/>
          <a:p>
            <a:pPr marL="182880" marR="0" lvl="0" indent="-182880" algn="l" defTabSz="914400" rtl="0" eaLnBrk="1" fontAlgn="auto" latinLnBrk="0" hangingPunct="1">
              <a:lnSpc>
                <a:spcPct val="100000"/>
              </a:lnSpc>
              <a:spcAft>
                <a:spcPts val="600"/>
              </a:spcAft>
              <a:buClr>
                <a:schemeClr val="accent1"/>
              </a:buClr>
              <a:buSzTx/>
              <a:buFont typeface="Arial" panose="020B0604020202020204" pitchFamily="34" charset="0"/>
              <a:buChar char="•"/>
              <a:tabLst/>
              <a:defRPr/>
            </a:pPr>
            <a:r>
              <a:rPr lang="en-US" sz="1700" dirty="0">
                <a:latin typeface="Arial" panose="020B0604020202020204"/>
              </a:rPr>
              <a:t>Capturing, storing, securing, and recovering raw, cloud hypervisor-independent images of virtualized data </a:t>
            </a:r>
          </a:p>
          <a:p>
            <a:pPr marL="365760" lvl="1" indent="-182880">
              <a:spcAft>
                <a:spcPts val="400"/>
              </a:spcAft>
              <a:buClr>
                <a:schemeClr val="tx2">
                  <a:lumMod val="60000"/>
                  <a:lumOff val="40000"/>
                </a:schemeClr>
              </a:buClr>
              <a:buFont typeface="Arial" panose="020B0604020202020204" pitchFamily="34" charset="0"/>
              <a:buChar char="•"/>
              <a:defRPr/>
            </a:pPr>
            <a:r>
              <a:rPr lang="en-US" sz="1500" dirty="0">
                <a:latin typeface="Arial" panose="020B0604020202020204"/>
              </a:rPr>
              <a:t>AWS to Azure</a:t>
            </a:r>
          </a:p>
          <a:p>
            <a:pPr marL="365760" lvl="1" indent="-182880">
              <a:spcAft>
                <a:spcPts val="400"/>
              </a:spcAft>
              <a:buClr>
                <a:schemeClr val="tx2">
                  <a:lumMod val="60000"/>
                  <a:lumOff val="40000"/>
                </a:schemeClr>
              </a:buClr>
              <a:buFont typeface="Arial" panose="020B0604020202020204" pitchFamily="34" charset="0"/>
              <a:buChar char="•"/>
              <a:defRPr/>
            </a:pPr>
            <a:r>
              <a:rPr lang="en-US" sz="1500" dirty="0">
                <a:latin typeface="Arial" panose="020B0604020202020204"/>
              </a:rPr>
              <a:t>Azure to AWS</a:t>
            </a:r>
          </a:p>
        </p:txBody>
      </p:sp>
      <p:sp>
        <p:nvSpPr>
          <p:cNvPr id="23" name="TextBox 22">
            <a:extLst>
              <a:ext uri="{FF2B5EF4-FFF2-40B4-BE49-F238E27FC236}">
                <a16:creationId xmlns:a16="http://schemas.microsoft.com/office/drawing/2014/main" id="{2A34DFC3-9FA5-4065-5800-C844230AE9E2}"/>
              </a:ext>
            </a:extLst>
          </p:cNvPr>
          <p:cNvSpPr txBox="1"/>
          <p:nvPr/>
        </p:nvSpPr>
        <p:spPr>
          <a:xfrm>
            <a:off x="854091" y="4163417"/>
            <a:ext cx="3818662" cy="1243417"/>
          </a:xfrm>
          <a:prstGeom prst="rect">
            <a:avLst/>
          </a:prstGeom>
          <a:noFill/>
          <a:ln>
            <a:noFill/>
          </a:ln>
        </p:spPr>
        <p:txBody>
          <a:bodyPr wrap="square" lIns="0" tIns="118872" rIns="0" bIns="0" rtlCol="0" anchor="t">
            <a:spAutoFit/>
          </a:bodyPr>
          <a:lstStyle/>
          <a:p>
            <a:pPr marL="182880" indent="-182880">
              <a:spcAft>
                <a:spcPts val="600"/>
              </a:spcAft>
              <a:buClr>
                <a:schemeClr val="accent1"/>
              </a:buClr>
              <a:buFont typeface="Arial" panose="020B0604020202020204" pitchFamily="34" charset="0"/>
              <a:buChar char="•"/>
              <a:defRPr/>
            </a:pPr>
            <a:r>
              <a:rPr lang="en-US" sz="1700" dirty="0">
                <a:latin typeface="Arial" panose="020B0604020202020204"/>
              </a:rPr>
              <a:t>Recover data to alternate cloud when current Cloud domain unavailable</a:t>
            </a:r>
          </a:p>
          <a:p>
            <a:pPr marL="182880" indent="-182880">
              <a:spcAft>
                <a:spcPts val="600"/>
              </a:spcAft>
              <a:buClr>
                <a:schemeClr val="accent1"/>
              </a:buClr>
              <a:buFont typeface="Arial" panose="020B0604020202020204" pitchFamily="34" charset="0"/>
              <a:buChar char="•"/>
              <a:defRPr/>
            </a:pPr>
            <a:r>
              <a:rPr lang="en-US" sz="1700" dirty="0">
                <a:latin typeface="Arial" panose="020B0604020202020204"/>
              </a:rPr>
              <a:t>Move data to different domains and Clouds</a:t>
            </a:r>
          </a:p>
        </p:txBody>
      </p:sp>
      <p:grpSp>
        <p:nvGrpSpPr>
          <p:cNvPr id="24" name="Group 23">
            <a:extLst>
              <a:ext uri="{FF2B5EF4-FFF2-40B4-BE49-F238E27FC236}">
                <a16:creationId xmlns:a16="http://schemas.microsoft.com/office/drawing/2014/main" id="{1E05CEFB-770C-7927-F27C-CDA638723204}"/>
              </a:ext>
            </a:extLst>
          </p:cNvPr>
          <p:cNvGrpSpPr/>
          <p:nvPr/>
        </p:nvGrpSpPr>
        <p:grpSpPr>
          <a:xfrm>
            <a:off x="10380361" y="0"/>
            <a:ext cx="1819853" cy="758952"/>
            <a:chOff x="10367661" y="0"/>
            <a:chExt cx="1819853" cy="758952"/>
          </a:xfrm>
        </p:grpSpPr>
        <p:pic>
          <p:nvPicPr>
            <p:cNvPr id="25" name="Picture 24">
              <a:extLst>
                <a:ext uri="{FF2B5EF4-FFF2-40B4-BE49-F238E27FC236}">
                  <a16:creationId xmlns:a16="http://schemas.microsoft.com/office/drawing/2014/main" id="{B229264B-D165-1FDD-BFD0-BB34B529C019}"/>
                </a:ext>
              </a:extLst>
            </p:cNvPr>
            <p:cNvPicPr>
              <a:picLocks noChangeAspect="1"/>
            </p:cNvPicPr>
            <p:nvPr/>
          </p:nvPicPr>
          <p:blipFill>
            <a:blip r:embed="rId3"/>
            <a:stretch>
              <a:fillRect/>
            </a:stretch>
          </p:blipFill>
          <p:spPr>
            <a:xfrm>
              <a:off x="10367661" y="0"/>
              <a:ext cx="1819853" cy="758952"/>
            </a:xfrm>
            <a:prstGeom prst="rect">
              <a:avLst/>
            </a:prstGeom>
          </p:spPr>
        </p:pic>
        <p:pic>
          <p:nvPicPr>
            <p:cNvPr id="26" name="Picture 25" descr="A speedometer with a point&#10;&#10;Description automatically generated">
              <a:extLst>
                <a:ext uri="{FF2B5EF4-FFF2-40B4-BE49-F238E27FC236}">
                  <a16:creationId xmlns:a16="http://schemas.microsoft.com/office/drawing/2014/main" id="{CC5BF483-02B3-FE4C-9AC8-9C94749AD622}"/>
                </a:ext>
              </a:extLst>
            </p:cNvPr>
            <p:cNvPicPr>
              <a:picLocks noChangeAspect="1"/>
            </p:cNvPicPr>
            <p:nvPr/>
          </p:nvPicPr>
          <p:blipFill>
            <a:blip r:embed="rId4"/>
            <a:stretch>
              <a:fillRect/>
            </a:stretch>
          </p:blipFill>
          <p:spPr>
            <a:xfrm>
              <a:off x="10635597" y="10018"/>
              <a:ext cx="694938" cy="694938"/>
            </a:xfrm>
            <a:prstGeom prst="rect">
              <a:avLst/>
            </a:prstGeom>
          </p:spPr>
        </p:pic>
        <p:sp>
          <p:nvSpPr>
            <p:cNvPr id="27" name="Title 1">
              <a:extLst>
                <a:ext uri="{FF2B5EF4-FFF2-40B4-BE49-F238E27FC236}">
                  <a16:creationId xmlns:a16="http://schemas.microsoft.com/office/drawing/2014/main" id="{B8DB5B80-302F-4CAF-BDEA-CF9F24AAD8CE}"/>
                </a:ext>
              </a:extLst>
            </p:cNvPr>
            <p:cNvSpPr txBox="1">
              <a:spLocks/>
            </p:cNvSpPr>
            <p:nvPr/>
          </p:nvSpPr>
          <p:spPr>
            <a:xfrm>
              <a:off x="11347185" y="273348"/>
              <a:ext cx="694939" cy="1938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3000" kern="1200">
                  <a:solidFill>
                    <a:schemeClr val="tx1"/>
                  </a:solidFill>
                  <a:latin typeface="+mj-lt"/>
                  <a:ea typeface="+mj-ea"/>
                  <a:cs typeface="+mj-cs"/>
                </a:defRPr>
              </a:lvl1pPr>
            </a:lstStyle>
            <a:p>
              <a:r>
                <a:rPr lang="en-US" sz="1400" b="1" dirty="0">
                  <a:solidFill>
                    <a:schemeClr val="bg1"/>
                  </a:solidFill>
                </a:rPr>
                <a:t>Faster</a:t>
              </a:r>
            </a:p>
          </p:txBody>
        </p:sp>
      </p:grpSp>
      <p:sp>
        <p:nvSpPr>
          <p:cNvPr id="34" name="TextBox 33">
            <a:extLst>
              <a:ext uri="{FF2B5EF4-FFF2-40B4-BE49-F238E27FC236}">
                <a16:creationId xmlns:a16="http://schemas.microsoft.com/office/drawing/2014/main" id="{4AEC7198-1A88-E696-28F0-08E809590267}"/>
              </a:ext>
            </a:extLst>
          </p:cNvPr>
          <p:cNvSpPr txBox="1"/>
          <p:nvPr/>
        </p:nvSpPr>
        <p:spPr>
          <a:xfrm>
            <a:off x="7077711" y="5257024"/>
            <a:ext cx="3156654" cy="430887"/>
          </a:xfrm>
          <a:prstGeom prst="rect">
            <a:avLst/>
          </a:prstGeom>
          <a:noFill/>
          <a:ln>
            <a:noFill/>
          </a:ln>
        </p:spPr>
        <p:txBody>
          <a:bodyPr wrap="square" lIns="0" tIns="0" rIns="0" bIns="0" rtlCol="0" anchor="ctr">
            <a:spAutoFit/>
          </a:bodyPr>
          <a:lstStyle/>
          <a:p>
            <a:pPr algn="ctr">
              <a:buClr>
                <a:schemeClr val="accent1"/>
              </a:buClr>
            </a:pPr>
            <a:r>
              <a:rPr lang="en-US" sz="1400" dirty="0"/>
              <a:t>Alta Data Protection or NetBackup</a:t>
            </a:r>
          </a:p>
          <a:p>
            <a:pPr algn="ctr">
              <a:buClr>
                <a:schemeClr val="accent1"/>
              </a:buClr>
            </a:pPr>
            <a:r>
              <a:rPr lang="en-US" sz="1400" dirty="0"/>
              <a:t>Cross-cloud Recovery</a:t>
            </a:r>
          </a:p>
        </p:txBody>
      </p:sp>
      <p:grpSp>
        <p:nvGrpSpPr>
          <p:cNvPr id="6" name="Group 5">
            <a:extLst>
              <a:ext uri="{FF2B5EF4-FFF2-40B4-BE49-F238E27FC236}">
                <a16:creationId xmlns:a16="http://schemas.microsoft.com/office/drawing/2014/main" id="{F42C03A2-08FC-C1B0-13B3-7DB8A643E128}"/>
              </a:ext>
            </a:extLst>
          </p:cNvPr>
          <p:cNvGrpSpPr/>
          <p:nvPr/>
        </p:nvGrpSpPr>
        <p:grpSpPr>
          <a:xfrm>
            <a:off x="7371306" y="2149849"/>
            <a:ext cx="2569464" cy="2862205"/>
            <a:chOff x="7371306" y="2149849"/>
            <a:chExt cx="2569464" cy="2862205"/>
          </a:xfrm>
        </p:grpSpPr>
        <p:sp>
          <p:nvSpPr>
            <p:cNvPr id="36" name="Arc 35">
              <a:extLst>
                <a:ext uri="{FF2B5EF4-FFF2-40B4-BE49-F238E27FC236}">
                  <a16:creationId xmlns:a16="http://schemas.microsoft.com/office/drawing/2014/main" id="{BE867718-9BCF-F234-6DA1-B66B5E593EE2}"/>
                </a:ext>
              </a:extLst>
            </p:cNvPr>
            <p:cNvSpPr/>
            <p:nvPr/>
          </p:nvSpPr>
          <p:spPr>
            <a:xfrm rot="18951851">
              <a:off x="7371306" y="2149849"/>
              <a:ext cx="2569464" cy="2567599"/>
            </a:xfrm>
            <a:prstGeom prst="arc">
              <a:avLst/>
            </a:prstGeom>
            <a:noFill/>
            <a:ln w="25400" cap="flat" cmpd="sng" algn="ctr">
              <a:solidFill>
                <a:schemeClr val="tx2">
                  <a:lumMod val="40000"/>
                  <a:lumOff val="60000"/>
                </a:schemeClr>
              </a:solidFill>
              <a:prstDash val="sysDash"/>
              <a:miter lim="800000"/>
              <a:headEnd type="triangle" w="lg" len="med"/>
              <a:tailEnd type="triangle" w="lg"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latin typeface="Arial" panose="020B0604020202020204" pitchFamily="34" charset="0"/>
                <a:cs typeface="Arial" panose="020B0604020202020204" pitchFamily="34" charset="0"/>
              </a:endParaRPr>
            </a:p>
          </p:txBody>
        </p:sp>
        <p:sp>
          <p:nvSpPr>
            <p:cNvPr id="46" name="Oval 45">
              <a:extLst>
                <a:ext uri="{FF2B5EF4-FFF2-40B4-BE49-F238E27FC236}">
                  <a16:creationId xmlns:a16="http://schemas.microsoft.com/office/drawing/2014/main" id="{9B487E67-855F-CB14-CEB9-42FD05164B64}"/>
                </a:ext>
              </a:extLst>
            </p:cNvPr>
            <p:cNvSpPr/>
            <p:nvPr/>
          </p:nvSpPr>
          <p:spPr bwMode="auto">
            <a:xfrm>
              <a:off x="7532093" y="2460867"/>
              <a:ext cx="2259424" cy="2232120"/>
            </a:xfrm>
            <a:prstGeom prst="ellipse">
              <a:avLst/>
            </a:prstGeom>
            <a:noFill/>
            <a:ln w="25400" cap="flat" cmpd="sng" algn="ctr">
              <a:solidFill>
                <a:schemeClr val="tx2">
                  <a:lumMod val="40000"/>
                  <a:lumOff val="60000"/>
                  <a:alpha val="37185"/>
                </a:schemeClr>
              </a:solidFill>
              <a:prstDash val="solid"/>
              <a:miter lim="800000"/>
              <a:headEnd type="none" w="med" len="med"/>
              <a:tailEnd type="none" w="med" len="med"/>
              <a:extLst>
                <a:ext uri="{C807C97D-BFC1-408E-A445-0C87EB9F89A2}">
                  <ask:lineSketchStyleProps xmlns:ask="http://schemas.microsoft.com/office/drawing/2018/sketchyshapes">
                    <ask:type>
                      <ask:lineSketchNone/>
                    </ask:type>
                  </ask:lineSketchStyleProps>
                </a:ext>
              </a:extLs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0" dirty="0">
                <a:solidFill>
                  <a:schemeClr val="tx1"/>
                </a:solidFill>
                <a:latin typeface="Arial" panose="020B0604020202020204" pitchFamily="34" charset="0"/>
                <a:cs typeface="Arial" panose="020B0604020202020204" pitchFamily="34" charset="0"/>
              </a:endParaRPr>
            </a:p>
          </p:txBody>
        </p:sp>
        <p:sp>
          <p:nvSpPr>
            <p:cNvPr id="49" name="Arc 48">
              <a:extLst>
                <a:ext uri="{FF2B5EF4-FFF2-40B4-BE49-F238E27FC236}">
                  <a16:creationId xmlns:a16="http://schemas.microsoft.com/office/drawing/2014/main" id="{64C40655-3A59-FF79-9B92-2D23A709C5A3}"/>
                </a:ext>
              </a:extLst>
            </p:cNvPr>
            <p:cNvSpPr/>
            <p:nvPr/>
          </p:nvSpPr>
          <p:spPr>
            <a:xfrm rot="2648149" flipV="1">
              <a:off x="7371306" y="2444455"/>
              <a:ext cx="2569464" cy="2567599"/>
            </a:xfrm>
            <a:prstGeom prst="arc">
              <a:avLst/>
            </a:prstGeom>
            <a:noFill/>
            <a:ln w="25400" cap="flat" cmpd="sng" algn="ctr">
              <a:solidFill>
                <a:schemeClr val="tx2">
                  <a:lumMod val="40000"/>
                  <a:lumOff val="60000"/>
                </a:schemeClr>
              </a:solidFill>
              <a:prstDash val="sysDash"/>
              <a:miter lim="800000"/>
              <a:headEnd type="triangle" w="lg" len="med"/>
              <a:tailEnd type="triangle" w="lg"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latin typeface="Arial" panose="020B0604020202020204" pitchFamily="34" charset="0"/>
                <a:cs typeface="Arial" panose="020B0604020202020204" pitchFamily="34" charset="0"/>
              </a:endParaRPr>
            </a:p>
          </p:txBody>
        </p:sp>
      </p:grpSp>
      <p:grpSp>
        <p:nvGrpSpPr>
          <p:cNvPr id="40" name="Group 39">
            <a:extLst>
              <a:ext uri="{FF2B5EF4-FFF2-40B4-BE49-F238E27FC236}">
                <a16:creationId xmlns:a16="http://schemas.microsoft.com/office/drawing/2014/main" id="{153E0CF9-B4C7-5155-6632-FD3A8B1AD131}"/>
              </a:ext>
            </a:extLst>
          </p:cNvPr>
          <p:cNvGrpSpPr/>
          <p:nvPr/>
        </p:nvGrpSpPr>
        <p:grpSpPr>
          <a:xfrm>
            <a:off x="5348449" y="2516681"/>
            <a:ext cx="3022290" cy="1875058"/>
            <a:chOff x="5504673" y="2800522"/>
            <a:chExt cx="2709840" cy="1681211"/>
          </a:xfrm>
        </p:grpSpPr>
        <p:sp>
          <p:nvSpPr>
            <p:cNvPr id="7" name="Freeform 27">
              <a:extLst>
                <a:ext uri="{FF2B5EF4-FFF2-40B4-BE49-F238E27FC236}">
                  <a16:creationId xmlns:a16="http://schemas.microsoft.com/office/drawing/2014/main" id="{23E84EC2-901D-4505-627B-BED790EF5437}"/>
                </a:ext>
              </a:extLst>
            </p:cNvPr>
            <p:cNvSpPr/>
            <p:nvPr/>
          </p:nvSpPr>
          <p:spPr>
            <a:xfrm>
              <a:off x="5504673" y="2800522"/>
              <a:ext cx="2709840" cy="1681211"/>
            </a:xfrm>
            <a:custGeom>
              <a:avLst/>
              <a:gdLst>
                <a:gd name="connsiteX0" fmla="*/ 1578293 w 1904999"/>
                <a:gd name="connsiteY0" fmla="*/ 1181882 h 1181881"/>
                <a:gd name="connsiteX1" fmla="*/ 1613535 w 1904999"/>
                <a:gd name="connsiteY1" fmla="*/ 1181882 h 1181881"/>
                <a:gd name="connsiteX2" fmla="*/ 1905000 w 1904999"/>
                <a:gd name="connsiteY2" fmla="*/ 868509 h 1181881"/>
                <a:gd name="connsiteX3" fmla="*/ 1656398 w 1904999"/>
                <a:gd name="connsiteY3" fmla="*/ 559899 h 1181881"/>
                <a:gd name="connsiteX4" fmla="*/ 1564958 w 1904999"/>
                <a:gd name="connsiteY4" fmla="*/ 544659 h 1181881"/>
                <a:gd name="connsiteX5" fmla="*/ 1606868 w 1904999"/>
                <a:gd name="connsiteY5" fmla="*/ 459887 h 1181881"/>
                <a:gd name="connsiteX6" fmla="*/ 1633538 w 1904999"/>
                <a:gd name="connsiteY6" fmla="*/ 347492 h 1181881"/>
                <a:gd name="connsiteX7" fmla="*/ 1341120 w 1904999"/>
                <a:gd name="connsiteY7" fmla="*/ 96032 h 1181881"/>
                <a:gd name="connsiteX8" fmla="*/ 1173480 w 1904999"/>
                <a:gd name="connsiteY8" fmla="*/ 209379 h 1181881"/>
                <a:gd name="connsiteX9" fmla="*/ 1120140 w 1904999"/>
                <a:gd name="connsiteY9" fmla="*/ 288437 h 1181881"/>
                <a:gd name="connsiteX10" fmla="*/ 1070610 w 1904999"/>
                <a:gd name="connsiteY10" fmla="*/ 210332 h 1181881"/>
                <a:gd name="connsiteX11" fmla="*/ 772478 w 1904999"/>
                <a:gd name="connsiteY11" fmla="*/ 5544 h 1181881"/>
                <a:gd name="connsiteX12" fmla="*/ 272415 w 1904999"/>
                <a:gd name="connsiteY12" fmla="*/ 439884 h 1181881"/>
                <a:gd name="connsiteX13" fmla="*/ 275273 w 1904999"/>
                <a:gd name="connsiteY13" fmla="*/ 489414 h 1181881"/>
                <a:gd name="connsiteX14" fmla="*/ 281940 w 1904999"/>
                <a:gd name="connsiteY14" fmla="*/ 550374 h 1181881"/>
                <a:gd name="connsiteX15" fmla="*/ 223838 w 1904999"/>
                <a:gd name="connsiteY15" fmla="*/ 564662 h 1181881"/>
                <a:gd name="connsiteX16" fmla="*/ 0 w 1904999"/>
                <a:gd name="connsiteY16" fmla="*/ 868509 h 1181881"/>
                <a:gd name="connsiteX17" fmla="*/ 291465 w 1904999"/>
                <a:gd name="connsiteY17" fmla="*/ 1181882 h 1181881"/>
                <a:gd name="connsiteX18" fmla="*/ 343853 w 1904999"/>
                <a:gd name="connsiteY18" fmla="*/ 1181882 h 1181881"/>
                <a:gd name="connsiteX19" fmla="*/ 1578293 w 1904999"/>
                <a:gd name="connsiteY19" fmla="*/ 1181882 h 118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04999" h="1181881">
                  <a:moveTo>
                    <a:pt x="1578293" y="1181882"/>
                  </a:moveTo>
                  <a:lnTo>
                    <a:pt x="1613535" y="1181882"/>
                  </a:lnTo>
                  <a:cubicBezTo>
                    <a:pt x="1773555" y="1181882"/>
                    <a:pt x="1905000" y="1038054"/>
                    <a:pt x="1905000" y="868509"/>
                  </a:cubicBezTo>
                  <a:cubicBezTo>
                    <a:pt x="1905000" y="718014"/>
                    <a:pt x="1795463" y="582759"/>
                    <a:pt x="1656398" y="559899"/>
                  </a:cubicBezTo>
                  <a:lnTo>
                    <a:pt x="1564958" y="544659"/>
                  </a:lnTo>
                  <a:lnTo>
                    <a:pt x="1606868" y="459887"/>
                  </a:lnTo>
                  <a:cubicBezTo>
                    <a:pt x="1624013" y="424644"/>
                    <a:pt x="1633538" y="386544"/>
                    <a:pt x="1633538" y="347492"/>
                  </a:cubicBezTo>
                  <a:cubicBezTo>
                    <a:pt x="1633538" y="193187"/>
                    <a:pt x="1497330" y="69362"/>
                    <a:pt x="1341120" y="96032"/>
                  </a:cubicBezTo>
                  <a:cubicBezTo>
                    <a:pt x="1272540" y="107462"/>
                    <a:pt x="1213485" y="151277"/>
                    <a:pt x="1173480" y="209379"/>
                  </a:cubicBezTo>
                  <a:lnTo>
                    <a:pt x="1120140" y="288437"/>
                  </a:lnTo>
                  <a:lnTo>
                    <a:pt x="1070610" y="210332"/>
                  </a:lnTo>
                  <a:cubicBezTo>
                    <a:pt x="1002983" y="102699"/>
                    <a:pt x="895350" y="24594"/>
                    <a:pt x="772478" y="5544"/>
                  </a:cubicBezTo>
                  <a:cubicBezTo>
                    <a:pt x="504825" y="-37318"/>
                    <a:pt x="272415" y="174137"/>
                    <a:pt x="272415" y="439884"/>
                  </a:cubicBezTo>
                  <a:cubicBezTo>
                    <a:pt x="272415" y="455124"/>
                    <a:pt x="273368" y="471317"/>
                    <a:pt x="275273" y="489414"/>
                  </a:cubicBezTo>
                  <a:lnTo>
                    <a:pt x="281940" y="550374"/>
                  </a:lnTo>
                  <a:lnTo>
                    <a:pt x="223838" y="564662"/>
                  </a:lnTo>
                  <a:cubicBezTo>
                    <a:pt x="96203" y="597047"/>
                    <a:pt x="0" y="727539"/>
                    <a:pt x="0" y="868509"/>
                  </a:cubicBezTo>
                  <a:cubicBezTo>
                    <a:pt x="0" y="1038054"/>
                    <a:pt x="131445" y="1181882"/>
                    <a:pt x="291465" y="1181882"/>
                  </a:cubicBezTo>
                  <a:lnTo>
                    <a:pt x="343853" y="1181882"/>
                  </a:lnTo>
                  <a:lnTo>
                    <a:pt x="1578293" y="1181882"/>
                  </a:lnTo>
                  <a:close/>
                </a:path>
              </a:pathLst>
            </a:custGeom>
            <a:solidFill>
              <a:schemeClr val="bg1"/>
            </a:solidFill>
            <a:ln w="25400" cap="flat" cmpd="sng" algn="ctr">
              <a:noFill/>
              <a:prstDash val="solid"/>
              <a:miter lim="800000"/>
              <a:headEnd type="none" w="med" len="med"/>
              <a:tailEnd type="none" w="med" len="med"/>
            </a:ln>
            <a:effectLst>
              <a:outerShdw blurRad="254000" dist="38100" dir="5400000" algn="t" rotWithShape="0">
                <a:schemeClr val="tx2">
                  <a:alpha val="29986"/>
                </a:scheme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pPr>
              <a:endParaRPr lang="en-US" sz="1300" b="1">
                <a:solidFill>
                  <a:schemeClr val="tx2"/>
                </a:solidFill>
                <a:latin typeface="Arial" panose="020B0604020202020204" pitchFamily="34" charset="0"/>
                <a:cs typeface="Arial" panose="020B0604020202020204" pitchFamily="34" charset="0"/>
              </a:endParaRPr>
            </a:p>
          </p:txBody>
        </p:sp>
        <p:pic>
          <p:nvPicPr>
            <p:cNvPr id="30" name="Graphic 29">
              <a:extLst>
                <a:ext uri="{FF2B5EF4-FFF2-40B4-BE49-F238E27FC236}">
                  <a16:creationId xmlns:a16="http://schemas.microsoft.com/office/drawing/2014/main" id="{1335AC85-BE9D-69C0-7BAF-42B868B8418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15620" y="3108890"/>
              <a:ext cx="453361" cy="453361"/>
            </a:xfrm>
            <a:prstGeom prst="rect">
              <a:avLst/>
            </a:prstGeom>
          </p:spPr>
        </p:pic>
        <p:pic>
          <p:nvPicPr>
            <p:cNvPr id="33" name="Picture 32">
              <a:extLst>
                <a:ext uri="{FF2B5EF4-FFF2-40B4-BE49-F238E27FC236}">
                  <a16:creationId xmlns:a16="http://schemas.microsoft.com/office/drawing/2014/main" id="{ECF19ACE-6731-A743-C2C9-3E0AF1ABEF03}"/>
                </a:ext>
              </a:extLst>
            </p:cNvPr>
            <p:cNvPicPr>
              <a:picLocks noChangeAspect="1"/>
            </p:cNvPicPr>
            <p:nvPr/>
          </p:nvPicPr>
          <p:blipFill>
            <a:blip r:embed="rId7"/>
            <a:stretch>
              <a:fillRect/>
            </a:stretch>
          </p:blipFill>
          <p:spPr>
            <a:xfrm>
              <a:off x="6096000" y="3526265"/>
              <a:ext cx="1054255" cy="632553"/>
            </a:xfrm>
            <a:prstGeom prst="rect">
              <a:avLst/>
            </a:prstGeom>
          </p:spPr>
        </p:pic>
      </p:grpSp>
      <p:grpSp>
        <p:nvGrpSpPr>
          <p:cNvPr id="45" name="Group 44">
            <a:extLst>
              <a:ext uri="{FF2B5EF4-FFF2-40B4-BE49-F238E27FC236}">
                <a16:creationId xmlns:a16="http://schemas.microsoft.com/office/drawing/2014/main" id="{1768F673-4762-70F0-4AF2-33C5410E2A5A}"/>
              </a:ext>
            </a:extLst>
          </p:cNvPr>
          <p:cNvGrpSpPr/>
          <p:nvPr/>
        </p:nvGrpSpPr>
        <p:grpSpPr>
          <a:xfrm>
            <a:off x="8864534" y="2516681"/>
            <a:ext cx="3022290" cy="1875058"/>
            <a:chOff x="8864534" y="2516681"/>
            <a:chExt cx="3022290" cy="1875058"/>
          </a:xfrm>
        </p:grpSpPr>
        <p:sp>
          <p:nvSpPr>
            <p:cNvPr id="42" name="Freeform 27">
              <a:extLst>
                <a:ext uri="{FF2B5EF4-FFF2-40B4-BE49-F238E27FC236}">
                  <a16:creationId xmlns:a16="http://schemas.microsoft.com/office/drawing/2014/main" id="{A841160B-9F63-4370-5642-16E4543A0AA9}"/>
                </a:ext>
              </a:extLst>
            </p:cNvPr>
            <p:cNvSpPr/>
            <p:nvPr/>
          </p:nvSpPr>
          <p:spPr>
            <a:xfrm>
              <a:off x="8864534" y="2516681"/>
              <a:ext cx="3022290" cy="1875058"/>
            </a:xfrm>
            <a:custGeom>
              <a:avLst/>
              <a:gdLst>
                <a:gd name="connsiteX0" fmla="*/ 1578293 w 1904999"/>
                <a:gd name="connsiteY0" fmla="*/ 1181882 h 1181881"/>
                <a:gd name="connsiteX1" fmla="*/ 1613535 w 1904999"/>
                <a:gd name="connsiteY1" fmla="*/ 1181882 h 1181881"/>
                <a:gd name="connsiteX2" fmla="*/ 1905000 w 1904999"/>
                <a:gd name="connsiteY2" fmla="*/ 868509 h 1181881"/>
                <a:gd name="connsiteX3" fmla="*/ 1656398 w 1904999"/>
                <a:gd name="connsiteY3" fmla="*/ 559899 h 1181881"/>
                <a:gd name="connsiteX4" fmla="*/ 1564958 w 1904999"/>
                <a:gd name="connsiteY4" fmla="*/ 544659 h 1181881"/>
                <a:gd name="connsiteX5" fmla="*/ 1606868 w 1904999"/>
                <a:gd name="connsiteY5" fmla="*/ 459887 h 1181881"/>
                <a:gd name="connsiteX6" fmla="*/ 1633538 w 1904999"/>
                <a:gd name="connsiteY6" fmla="*/ 347492 h 1181881"/>
                <a:gd name="connsiteX7" fmla="*/ 1341120 w 1904999"/>
                <a:gd name="connsiteY7" fmla="*/ 96032 h 1181881"/>
                <a:gd name="connsiteX8" fmla="*/ 1173480 w 1904999"/>
                <a:gd name="connsiteY8" fmla="*/ 209379 h 1181881"/>
                <a:gd name="connsiteX9" fmla="*/ 1120140 w 1904999"/>
                <a:gd name="connsiteY9" fmla="*/ 288437 h 1181881"/>
                <a:gd name="connsiteX10" fmla="*/ 1070610 w 1904999"/>
                <a:gd name="connsiteY10" fmla="*/ 210332 h 1181881"/>
                <a:gd name="connsiteX11" fmla="*/ 772478 w 1904999"/>
                <a:gd name="connsiteY11" fmla="*/ 5544 h 1181881"/>
                <a:gd name="connsiteX12" fmla="*/ 272415 w 1904999"/>
                <a:gd name="connsiteY12" fmla="*/ 439884 h 1181881"/>
                <a:gd name="connsiteX13" fmla="*/ 275273 w 1904999"/>
                <a:gd name="connsiteY13" fmla="*/ 489414 h 1181881"/>
                <a:gd name="connsiteX14" fmla="*/ 281940 w 1904999"/>
                <a:gd name="connsiteY14" fmla="*/ 550374 h 1181881"/>
                <a:gd name="connsiteX15" fmla="*/ 223838 w 1904999"/>
                <a:gd name="connsiteY15" fmla="*/ 564662 h 1181881"/>
                <a:gd name="connsiteX16" fmla="*/ 0 w 1904999"/>
                <a:gd name="connsiteY16" fmla="*/ 868509 h 1181881"/>
                <a:gd name="connsiteX17" fmla="*/ 291465 w 1904999"/>
                <a:gd name="connsiteY17" fmla="*/ 1181882 h 1181881"/>
                <a:gd name="connsiteX18" fmla="*/ 343853 w 1904999"/>
                <a:gd name="connsiteY18" fmla="*/ 1181882 h 1181881"/>
                <a:gd name="connsiteX19" fmla="*/ 1578293 w 1904999"/>
                <a:gd name="connsiteY19" fmla="*/ 1181882 h 118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04999" h="1181881">
                  <a:moveTo>
                    <a:pt x="1578293" y="1181882"/>
                  </a:moveTo>
                  <a:lnTo>
                    <a:pt x="1613535" y="1181882"/>
                  </a:lnTo>
                  <a:cubicBezTo>
                    <a:pt x="1773555" y="1181882"/>
                    <a:pt x="1905000" y="1038054"/>
                    <a:pt x="1905000" y="868509"/>
                  </a:cubicBezTo>
                  <a:cubicBezTo>
                    <a:pt x="1905000" y="718014"/>
                    <a:pt x="1795463" y="582759"/>
                    <a:pt x="1656398" y="559899"/>
                  </a:cubicBezTo>
                  <a:lnTo>
                    <a:pt x="1564958" y="544659"/>
                  </a:lnTo>
                  <a:lnTo>
                    <a:pt x="1606868" y="459887"/>
                  </a:lnTo>
                  <a:cubicBezTo>
                    <a:pt x="1624013" y="424644"/>
                    <a:pt x="1633538" y="386544"/>
                    <a:pt x="1633538" y="347492"/>
                  </a:cubicBezTo>
                  <a:cubicBezTo>
                    <a:pt x="1633538" y="193187"/>
                    <a:pt x="1497330" y="69362"/>
                    <a:pt x="1341120" y="96032"/>
                  </a:cubicBezTo>
                  <a:cubicBezTo>
                    <a:pt x="1272540" y="107462"/>
                    <a:pt x="1213485" y="151277"/>
                    <a:pt x="1173480" y="209379"/>
                  </a:cubicBezTo>
                  <a:lnTo>
                    <a:pt x="1120140" y="288437"/>
                  </a:lnTo>
                  <a:lnTo>
                    <a:pt x="1070610" y="210332"/>
                  </a:lnTo>
                  <a:cubicBezTo>
                    <a:pt x="1002983" y="102699"/>
                    <a:pt x="895350" y="24594"/>
                    <a:pt x="772478" y="5544"/>
                  </a:cubicBezTo>
                  <a:cubicBezTo>
                    <a:pt x="504825" y="-37318"/>
                    <a:pt x="272415" y="174137"/>
                    <a:pt x="272415" y="439884"/>
                  </a:cubicBezTo>
                  <a:cubicBezTo>
                    <a:pt x="272415" y="455124"/>
                    <a:pt x="273368" y="471317"/>
                    <a:pt x="275273" y="489414"/>
                  </a:cubicBezTo>
                  <a:lnTo>
                    <a:pt x="281940" y="550374"/>
                  </a:lnTo>
                  <a:lnTo>
                    <a:pt x="223838" y="564662"/>
                  </a:lnTo>
                  <a:cubicBezTo>
                    <a:pt x="96203" y="597047"/>
                    <a:pt x="0" y="727539"/>
                    <a:pt x="0" y="868509"/>
                  </a:cubicBezTo>
                  <a:cubicBezTo>
                    <a:pt x="0" y="1038054"/>
                    <a:pt x="131445" y="1181882"/>
                    <a:pt x="291465" y="1181882"/>
                  </a:cubicBezTo>
                  <a:lnTo>
                    <a:pt x="343853" y="1181882"/>
                  </a:lnTo>
                  <a:lnTo>
                    <a:pt x="1578293" y="1181882"/>
                  </a:lnTo>
                  <a:close/>
                </a:path>
              </a:pathLst>
            </a:custGeom>
            <a:solidFill>
              <a:schemeClr val="bg1"/>
            </a:solidFill>
            <a:ln w="25400" cap="flat" cmpd="sng" algn="ctr">
              <a:noFill/>
              <a:prstDash val="solid"/>
              <a:miter lim="800000"/>
              <a:headEnd type="none" w="med" len="med"/>
              <a:tailEnd type="none" w="med" len="med"/>
            </a:ln>
            <a:effectLst>
              <a:outerShdw blurRad="254000" dist="38100" dir="5400000" algn="t" rotWithShape="0">
                <a:schemeClr val="tx2">
                  <a:alpha val="29986"/>
                </a:scheme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pPr>
              <a:endParaRPr lang="en-US" sz="1300" b="1">
                <a:solidFill>
                  <a:schemeClr val="tx2"/>
                </a:solidFill>
                <a:latin typeface="Arial" panose="020B0604020202020204" pitchFamily="34" charset="0"/>
                <a:cs typeface="Arial" panose="020B0604020202020204" pitchFamily="34" charset="0"/>
              </a:endParaRPr>
            </a:p>
          </p:txBody>
        </p:sp>
        <p:pic>
          <p:nvPicPr>
            <p:cNvPr id="43" name="Graphic 42">
              <a:extLst>
                <a:ext uri="{FF2B5EF4-FFF2-40B4-BE49-F238E27FC236}">
                  <a16:creationId xmlns:a16="http://schemas.microsoft.com/office/drawing/2014/main" id="{63C72F68-CC89-5E17-69B8-6156ABFBB5B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72757" y="2860604"/>
              <a:ext cx="505634" cy="505634"/>
            </a:xfrm>
            <a:prstGeom prst="rect">
              <a:avLst/>
            </a:prstGeom>
          </p:spPr>
        </p:pic>
        <p:pic>
          <p:nvPicPr>
            <p:cNvPr id="35" name="Picture 34">
              <a:extLst>
                <a:ext uri="{FF2B5EF4-FFF2-40B4-BE49-F238E27FC236}">
                  <a16:creationId xmlns:a16="http://schemas.microsoft.com/office/drawing/2014/main" id="{A8EDADFB-208F-3175-7541-FFFF9DD4F42E}"/>
                </a:ext>
              </a:extLst>
            </p:cNvPr>
            <p:cNvPicPr>
              <a:picLocks noChangeAspect="1"/>
            </p:cNvPicPr>
            <p:nvPr/>
          </p:nvPicPr>
          <p:blipFill>
            <a:blip r:embed="rId8"/>
            <a:stretch>
              <a:fillRect/>
            </a:stretch>
          </p:blipFill>
          <p:spPr>
            <a:xfrm>
              <a:off x="9578804" y="3130144"/>
              <a:ext cx="1122423" cy="871749"/>
            </a:xfrm>
            <a:prstGeom prst="rect">
              <a:avLst/>
            </a:prstGeom>
          </p:spPr>
        </p:pic>
      </p:grpSp>
    </p:spTree>
    <p:extLst>
      <p:ext uri="{BB962C8B-B14F-4D97-AF65-F5344CB8AC3E}">
        <p14:creationId xmlns:p14="http://schemas.microsoft.com/office/powerpoint/2010/main" val="34420839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fade">
                                      <p:cBhvr>
                                        <p:cTn id="11" dur="500"/>
                                        <p:tgtEl>
                                          <p:spTgt spid="45"/>
                                        </p:tgtEl>
                                      </p:cBhvr>
                                    </p:animEffect>
                                  </p:childTnLst>
                                </p:cTn>
                              </p:par>
                            </p:childTnLst>
                          </p:cTn>
                        </p:par>
                        <p:par>
                          <p:cTn id="12" fill="hold">
                            <p:stCondLst>
                              <p:cond delay="1000"/>
                            </p:stCondLst>
                            <p:childTnLst>
                              <p:par>
                                <p:cTn id="13" presetID="21" presetClass="entr" presetSubtype="2"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2)">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17736C66-F165-23D0-B8BA-919A618F764C}"/>
              </a:ext>
            </a:extLst>
          </p:cNvPr>
          <p:cNvSpPr txBox="1">
            <a:spLocks/>
          </p:cNvSpPr>
          <p:nvPr/>
        </p:nvSpPr>
        <p:spPr>
          <a:xfrm>
            <a:off x="832106" y="1876226"/>
            <a:ext cx="4373740" cy="3139794"/>
          </a:xfrm>
          <a:prstGeom prst="rect">
            <a:avLst/>
          </a:prstGeom>
        </p:spPr>
        <p:txBody>
          <a:bodyPr lIns="0" tIns="0" rIns="0" bIns="0" anchor="t"/>
          <a:lstStyle>
            <a:lvl1pPr marL="0" indent="0" algn="l" defTabSz="914400" rtl="0" eaLnBrk="1" latinLnBrk="0" hangingPunct="1">
              <a:lnSpc>
                <a:spcPct val="100000"/>
              </a:lnSpc>
              <a:spcBef>
                <a:spcPts val="1200"/>
              </a:spcBef>
              <a:buClr>
                <a:schemeClr val="accent2"/>
              </a:buClr>
              <a:buFont typeface="Arial" panose="020B0604020202020204" pitchFamily="34" charset="0"/>
              <a:buNone/>
              <a:defRPr sz="4800" kern="1200">
                <a:solidFill>
                  <a:schemeClr val="tx1"/>
                </a:solidFill>
                <a:latin typeface="+mn-lt"/>
                <a:ea typeface="+mn-ea"/>
                <a:cs typeface="+mn-cs"/>
              </a:defRPr>
            </a:lvl1pPr>
            <a:lvl2pPr marL="708660" indent="-342900" algn="l" defTabSz="914400" rtl="0" eaLnBrk="1" latinLnBrk="0" hangingPunct="1">
              <a:lnSpc>
                <a:spcPct val="90000"/>
              </a:lnSpc>
              <a:spcBef>
                <a:spcPts val="500"/>
              </a:spcBef>
              <a:buClr>
                <a:srgbClr val="B3B3B4"/>
              </a:buClr>
              <a:buSzPct val="80000"/>
              <a:buFont typeface="Wingdings" pitchFamily="2" charset="2"/>
              <a:buChar char="§"/>
              <a:defRPr lang="en-US" sz="2000" kern="1200" dirty="0" smtClean="0">
                <a:solidFill>
                  <a:schemeClr val="tx1"/>
                </a:solidFill>
                <a:latin typeface="+mn-lt"/>
                <a:ea typeface="+mn-ea"/>
                <a:cs typeface="+mn-cs"/>
              </a:defRPr>
            </a:lvl2pPr>
            <a:lvl3pPr marL="1017270" indent="-285750" algn="l" defTabSz="914400" rtl="0" eaLnBrk="1" latinLnBrk="0" hangingPunct="1">
              <a:lnSpc>
                <a:spcPct val="90000"/>
              </a:lnSpc>
              <a:spcBef>
                <a:spcPts val="500"/>
              </a:spcBef>
              <a:buClr>
                <a:srgbClr val="B3B3B4"/>
              </a:buClr>
              <a:buSzPct val="100000"/>
              <a:buFont typeface="Arial" panose="020B0604020202020204" pitchFamily="34" charset="0"/>
              <a:buChar char="•"/>
              <a:defRPr lang="en-US" sz="1800" kern="1200" dirty="0" smtClean="0">
                <a:solidFill>
                  <a:schemeClr val="tx1"/>
                </a:solidFill>
                <a:latin typeface="+mn-lt"/>
                <a:ea typeface="+mn-ea"/>
                <a:cs typeface="+mn-cs"/>
              </a:defRPr>
            </a:lvl3pPr>
            <a:lvl4pPr marL="1383030" indent="-285750" algn="l" defTabSz="914400" rtl="0" eaLnBrk="1" latinLnBrk="0" hangingPunct="1">
              <a:lnSpc>
                <a:spcPct val="90000"/>
              </a:lnSpc>
              <a:spcBef>
                <a:spcPts val="500"/>
              </a:spcBef>
              <a:buClr>
                <a:srgbClr val="B3B3B4"/>
              </a:buClr>
              <a:buFont typeface="Arial" panose="020B0604020202020204" pitchFamily="34" charset="0"/>
              <a:buChar char="•"/>
              <a:defRPr lang="en-US" sz="1600" kern="1200" dirty="0" smtClean="0">
                <a:solidFill>
                  <a:schemeClr val="tx1"/>
                </a:solidFill>
                <a:latin typeface="+mn-lt"/>
                <a:ea typeface="+mn-ea"/>
                <a:cs typeface="+mn-cs"/>
              </a:defRPr>
            </a:lvl4pPr>
            <a:lvl5pPr marL="1748790" indent="-285750" algn="l" defTabSz="914400" rtl="0" eaLnBrk="1" latinLnBrk="0" hangingPunct="1">
              <a:lnSpc>
                <a:spcPct val="90000"/>
              </a:lnSpc>
              <a:spcBef>
                <a:spcPts val="500"/>
              </a:spcBef>
              <a:buClr>
                <a:srgbClr val="B3B3B4"/>
              </a:buClr>
              <a:buFont typeface="Arial" panose="020B0604020202020204" pitchFamily="34" charset="0"/>
              <a:buChar char="•"/>
              <a:defRPr lang="en-US" sz="16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1200"/>
              </a:spcAft>
              <a:buClr>
                <a:srgbClr val="D31D24"/>
              </a:buClr>
              <a:buSzTx/>
              <a:buFont typeface="Arial" panose="020B0604020202020204" pitchFamily="34" charset="0"/>
              <a:buNone/>
              <a:tabLst/>
              <a:defRPr/>
            </a:pPr>
            <a:r>
              <a:rPr kumimoji="0" lang="en-US" sz="3400" b="0" i="0" u="none" strike="noStrike" kern="1200" cap="none" spc="0" normalizeH="0" baseline="0" noProof="0" dirty="0">
                <a:ln>
                  <a:noFill/>
                </a:ln>
                <a:solidFill>
                  <a:srgbClr val="182C34"/>
                </a:solidFill>
                <a:effectLst/>
                <a:uLnTx/>
                <a:uFillTx/>
                <a:latin typeface="Arial" panose="020B0604020202020204"/>
                <a:ea typeface="+mn-ea"/>
                <a:cs typeface="+mn-cs"/>
              </a:rPr>
              <a:t>New AI-Powered Capabilities and Turnkey, Cyber Secure Appliances</a:t>
            </a:r>
          </a:p>
        </p:txBody>
      </p:sp>
      <p:sp>
        <p:nvSpPr>
          <p:cNvPr id="7" name="Text Placeholder 10">
            <a:extLst>
              <a:ext uri="{FF2B5EF4-FFF2-40B4-BE49-F238E27FC236}">
                <a16:creationId xmlns:a16="http://schemas.microsoft.com/office/drawing/2014/main" id="{24F552E6-1CC2-2E6E-86F3-8F71E244D36D}"/>
              </a:ext>
            </a:extLst>
          </p:cNvPr>
          <p:cNvSpPr txBox="1">
            <a:spLocks/>
          </p:cNvSpPr>
          <p:nvPr/>
        </p:nvSpPr>
        <p:spPr>
          <a:xfrm>
            <a:off x="832105" y="1396506"/>
            <a:ext cx="4508822" cy="443751"/>
          </a:xfrm>
          <a:prstGeom prst="rect">
            <a:avLst/>
          </a:prstGeom>
        </p:spPr>
        <p:txBody>
          <a:bodyPr lIns="0" tIns="0" rIns="0" bIns="0" anchor="t"/>
          <a:lstStyle>
            <a:lvl1pPr marL="0" indent="0" algn="l" defTabSz="914400" rtl="0" eaLnBrk="1" latinLnBrk="0" hangingPunct="1">
              <a:lnSpc>
                <a:spcPct val="100000"/>
              </a:lnSpc>
              <a:spcBef>
                <a:spcPts val="1200"/>
              </a:spcBef>
              <a:buClr>
                <a:schemeClr val="accent2"/>
              </a:buClr>
              <a:buFont typeface="Arial" panose="020B0604020202020204" pitchFamily="34" charset="0"/>
              <a:buNone/>
              <a:defRPr sz="4800" kern="1200">
                <a:solidFill>
                  <a:schemeClr val="tx1"/>
                </a:solidFill>
                <a:latin typeface="+mn-lt"/>
                <a:ea typeface="+mn-ea"/>
                <a:cs typeface="+mn-cs"/>
              </a:defRPr>
            </a:lvl1pPr>
            <a:lvl2pPr marL="708660" indent="-342900" algn="l" defTabSz="914400" rtl="0" eaLnBrk="1" latinLnBrk="0" hangingPunct="1">
              <a:lnSpc>
                <a:spcPct val="90000"/>
              </a:lnSpc>
              <a:spcBef>
                <a:spcPts val="500"/>
              </a:spcBef>
              <a:buClr>
                <a:srgbClr val="B3B3B4"/>
              </a:buClr>
              <a:buSzPct val="80000"/>
              <a:buFont typeface="Wingdings" pitchFamily="2" charset="2"/>
              <a:buChar char="§"/>
              <a:defRPr lang="en-US" sz="2000" kern="1200" dirty="0" smtClean="0">
                <a:solidFill>
                  <a:schemeClr val="tx1"/>
                </a:solidFill>
                <a:latin typeface="+mn-lt"/>
                <a:ea typeface="+mn-ea"/>
                <a:cs typeface="+mn-cs"/>
              </a:defRPr>
            </a:lvl2pPr>
            <a:lvl3pPr marL="1017270" indent="-285750" algn="l" defTabSz="914400" rtl="0" eaLnBrk="1" latinLnBrk="0" hangingPunct="1">
              <a:lnSpc>
                <a:spcPct val="90000"/>
              </a:lnSpc>
              <a:spcBef>
                <a:spcPts val="500"/>
              </a:spcBef>
              <a:buClr>
                <a:srgbClr val="B3B3B4"/>
              </a:buClr>
              <a:buSzPct val="100000"/>
              <a:buFont typeface="Arial" panose="020B0604020202020204" pitchFamily="34" charset="0"/>
              <a:buChar char="•"/>
              <a:defRPr lang="en-US" sz="1800" kern="1200" dirty="0" smtClean="0">
                <a:solidFill>
                  <a:schemeClr val="tx1"/>
                </a:solidFill>
                <a:latin typeface="+mn-lt"/>
                <a:ea typeface="+mn-ea"/>
                <a:cs typeface="+mn-cs"/>
              </a:defRPr>
            </a:lvl3pPr>
            <a:lvl4pPr marL="1383030" indent="-285750" algn="l" defTabSz="914400" rtl="0" eaLnBrk="1" latinLnBrk="0" hangingPunct="1">
              <a:lnSpc>
                <a:spcPct val="90000"/>
              </a:lnSpc>
              <a:spcBef>
                <a:spcPts val="500"/>
              </a:spcBef>
              <a:buClr>
                <a:srgbClr val="B3B3B4"/>
              </a:buClr>
              <a:buFont typeface="Arial" panose="020B0604020202020204" pitchFamily="34" charset="0"/>
              <a:buChar char="•"/>
              <a:defRPr lang="en-US" sz="1600" kern="1200" dirty="0" smtClean="0">
                <a:solidFill>
                  <a:schemeClr val="tx1"/>
                </a:solidFill>
                <a:latin typeface="+mn-lt"/>
                <a:ea typeface="+mn-ea"/>
                <a:cs typeface="+mn-cs"/>
              </a:defRPr>
            </a:lvl4pPr>
            <a:lvl5pPr marL="1748790" indent="-285750" algn="l" defTabSz="914400" rtl="0" eaLnBrk="1" latinLnBrk="0" hangingPunct="1">
              <a:lnSpc>
                <a:spcPct val="90000"/>
              </a:lnSpc>
              <a:spcBef>
                <a:spcPts val="500"/>
              </a:spcBef>
              <a:buClr>
                <a:srgbClr val="B3B3B4"/>
              </a:buClr>
              <a:buFont typeface="Arial" panose="020B0604020202020204" pitchFamily="34" charset="0"/>
              <a:buChar char="•"/>
              <a:defRPr lang="en-US" sz="16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
                <a:srgbClr val="D31D24"/>
              </a:buClr>
              <a:buSzTx/>
              <a:buFont typeface="Arial" panose="020B0604020202020204" pitchFamily="34" charset="0"/>
              <a:buNone/>
              <a:tabLst/>
              <a:defRPr/>
            </a:pPr>
            <a:r>
              <a:rPr kumimoji="0" lang="en-US" sz="2100" b="1" i="0" u="none" strike="noStrike" kern="1200" cap="none" spc="0" normalizeH="0" baseline="0" noProof="0">
                <a:ln>
                  <a:noFill/>
                </a:ln>
                <a:solidFill>
                  <a:srgbClr val="D31D24"/>
                </a:solidFill>
                <a:effectLst/>
                <a:uLnTx/>
                <a:uFillTx/>
                <a:latin typeface="Arial" panose="020B0604020202020204"/>
                <a:ea typeface="+mn-ea"/>
                <a:cs typeface="+mn-cs"/>
              </a:rPr>
              <a:t>SIMPLER. SMARTER. FASTER.</a:t>
            </a:r>
          </a:p>
        </p:txBody>
      </p:sp>
    </p:spTree>
    <p:extLst>
      <p:ext uri="{BB962C8B-B14F-4D97-AF65-F5344CB8AC3E}">
        <p14:creationId xmlns:p14="http://schemas.microsoft.com/office/powerpoint/2010/main" val="2244692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a:extLst>
              <a:ext uri="{FF2B5EF4-FFF2-40B4-BE49-F238E27FC236}">
                <a16:creationId xmlns:a16="http://schemas.microsoft.com/office/drawing/2014/main" id="{22DBAC98-DF32-034F-AE0B-2D3C527A2765}"/>
              </a:ext>
            </a:extLst>
          </p:cNvPr>
          <p:cNvSpPr/>
          <p:nvPr/>
        </p:nvSpPr>
        <p:spPr bwMode="auto">
          <a:xfrm>
            <a:off x="1194241" y="3349826"/>
            <a:ext cx="9764346" cy="2578153"/>
          </a:xfrm>
          <a:prstGeom prst="roundRect">
            <a:avLst>
              <a:gd name="adj" fmla="val 4634"/>
            </a:avLst>
          </a:prstGeom>
          <a:gradFill>
            <a:gsLst>
              <a:gs pos="61000">
                <a:schemeClr val="tx2">
                  <a:lumMod val="40000"/>
                  <a:lumOff val="60000"/>
                  <a:alpha val="30229"/>
                </a:schemeClr>
              </a:gs>
              <a:gs pos="99000">
                <a:schemeClr val="tx2">
                  <a:lumMod val="40000"/>
                  <a:lumOff val="60000"/>
                  <a:alpha val="0"/>
                </a:schemeClr>
              </a:gs>
            </a:gsLst>
            <a:lin ang="16200000" scaled="0"/>
          </a:gradFill>
          <a:ln w="25400" cap="flat" cmpd="sng" algn="ctr">
            <a:noFill/>
            <a:prstDash val="solid"/>
            <a:miter lim="800000"/>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300" b="1" i="0" u="none" strike="noStrike" kern="1200" cap="none" spc="0" normalizeH="0" baseline="0" noProof="0">
              <a:ln>
                <a:noFill/>
              </a:ln>
              <a:solidFill>
                <a:srgbClr val="415563"/>
              </a:solidFill>
              <a:effectLst/>
              <a:uLnTx/>
              <a:uFillTx/>
              <a:latin typeface="Arial" panose="020B0604020202020204" pitchFamily="34" charset="0"/>
              <a:ea typeface="Polaris Medium" panose="02000000000000000000" pitchFamily="2" charset="0"/>
              <a:cs typeface="Arial" panose="020B0604020202020204" pitchFamily="34" charset="0"/>
            </a:endParaRPr>
          </a:p>
        </p:txBody>
      </p:sp>
      <p:sp>
        <p:nvSpPr>
          <p:cNvPr id="23" name="Rounded Rectangle 22">
            <a:extLst>
              <a:ext uri="{FF2B5EF4-FFF2-40B4-BE49-F238E27FC236}">
                <a16:creationId xmlns:a16="http://schemas.microsoft.com/office/drawing/2014/main" id="{A310E253-4356-EF01-8444-D27B1C79B35C}"/>
              </a:ext>
            </a:extLst>
          </p:cNvPr>
          <p:cNvSpPr/>
          <p:nvPr/>
        </p:nvSpPr>
        <p:spPr bwMode="auto">
          <a:xfrm>
            <a:off x="828339" y="2054226"/>
            <a:ext cx="2377440" cy="2830729"/>
          </a:xfrm>
          <a:prstGeom prst="roundRect">
            <a:avLst>
              <a:gd name="adj" fmla="val 2903"/>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30" name="Rounded Rectangle 29">
            <a:extLst>
              <a:ext uri="{FF2B5EF4-FFF2-40B4-BE49-F238E27FC236}">
                <a16:creationId xmlns:a16="http://schemas.microsoft.com/office/drawing/2014/main" id="{55BB89A2-3203-CF40-E0A7-18917FAD125E}"/>
              </a:ext>
            </a:extLst>
          </p:cNvPr>
          <p:cNvSpPr/>
          <p:nvPr/>
        </p:nvSpPr>
        <p:spPr bwMode="auto">
          <a:xfrm>
            <a:off x="3547374" y="2054226"/>
            <a:ext cx="2377440" cy="2830729"/>
          </a:xfrm>
          <a:prstGeom prst="roundRect">
            <a:avLst>
              <a:gd name="adj" fmla="val 2903"/>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37" name="Rounded Rectangle 36">
            <a:extLst>
              <a:ext uri="{FF2B5EF4-FFF2-40B4-BE49-F238E27FC236}">
                <a16:creationId xmlns:a16="http://schemas.microsoft.com/office/drawing/2014/main" id="{614C2447-53F3-5EC8-3C58-35EAF507B180}"/>
              </a:ext>
            </a:extLst>
          </p:cNvPr>
          <p:cNvSpPr/>
          <p:nvPr/>
        </p:nvSpPr>
        <p:spPr bwMode="auto">
          <a:xfrm>
            <a:off x="6266409" y="2054226"/>
            <a:ext cx="2377440" cy="2830729"/>
          </a:xfrm>
          <a:prstGeom prst="roundRect">
            <a:avLst>
              <a:gd name="adj" fmla="val 2903"/>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44" name="Rounded Rectangle 43">
            <a:extLst>
              <a:ext uri="{FF2B5EF4-FFF2-40B4-BE49-F238E27FC236}">
                <a16:creationId xmlns:a16="http://schemas.microsoft.com/office/drawing/2014/main" id="{2D20DCB4-F32F-4743-7888-2C9D454ADD2B}"/>
              </a:ext>
            </a:extLst>
          </p:cNvPr>
          <p:cNvSpPr/>
          <p:nvPr/>
        </p:nvSpPr>
        <p:spPr bwMode="auto">
          <a:xfrm>
            <a:off x="8985445" y="2008369"/>
            <a:ext cx="2377440" cy="2830729"/>
          </a:xfrm>
          <a:prstGeom prst="roundRect">
            <a:avLst>
              <a:gd name="adj" fmla="val 2903"/>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7" name="Round Same Side Corner Rectangle 6">
            <a:extLst>
              <a:ext uri="{FF2B5EF4-FFF2-40B4-BE49-F238E27FC236}">
                <a16:creationId xmlns:a16="http://schemas.microsoft.com/office/drawing/2014/main" id="{446760FF-EC81-7B82-6FCA-8BB2013920AD}"/>
              </a:ext>
            </a:extLst>
          </p:cNvPr>
          <p:cNvSpPr/>
          <p:nvPr/>
        </p:nvSpPr>
        <p:spPr bwMode="auto">
          <a:xfrm>
            <a:off x="3548152" y="1672359"/>
            <a:ext cx="2377440" cy="1822220"/>
          </a:xfrm>
          <a:prstGeom prst="round2SameRect">
            <a:avLst>
              <a:gd name="adj1" fmla="val 5898"/>
              <a:gd name="adj2" fmla="val 0"/>
            </a:avLst>
          </a:prstGeom>
          <a:gradFill>
            <a:gsLst>
              <a:gs pos="99000">
                <a:schemeClr val="tx1"/>
              </a:gs>
              <a:gs pos="0">
                <a:schemeClr val="tx2"/>
              </a:gs>
            </a:gsLst>
            <a:lin ang="2700000" scaled="1"/>
          </a:gradFill>
          <a:ln w="25400" cap="flat" cmpd="sng" algn="ctr">
            <a:noFill/>
            <a:prstDash val="solid"/>
            <a:miter lim="800000"/>
            <a:headEnd type="none" w="med" len="med"/>
            <a:tailEnd type="none" w="med" len="med"/>
          </a:ln>
          <a:effectLst>
            <a:outerShdw blurRad="127000" dir="5400000" algn="t" rotWithShape="0">
              <a:schemeClr val="tx2">
                <a:alpha val="0"/>
              </a:schemeClr>
            </a:outerShdw>
          </a:effectLst>
        </p:spPr>
        <p:txBody>
          <a:bodyPr rot="0" spcFirstLastPara="0" vertOverflow="overflow" horzOverflow="overflow" vert="horz" wrap="square" lIns="91440" tIns="0" rIns="91440" bIns="27432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Arial" panose="020B0604020202020204"/>
                <a:ea typeface="+mn-ea"/>
                <a:cs typeface="+mn-cs"/>
              </a:rPr>
              <a:t>OS &amp;</a:t>
            </a:r>
            <a:br>
              <a:rPr kumimoji="0" lang="en-US" sz="1600" b="1" i="0" u="none" strike="noStrike" kern="0" cap="none" spc="0" normalizeH="0" baseline="0" noProof="0">
                <a:ln>
                  <a:noFill/>
                </a:ln>
                <a:solidFill>
                  <a:srgbClr val="FFFFFF"/>
                </a:solidFill>
                <a:effectLst/>
                <a:uLnTx/>
                <a:uFillTx/>
                <a:latin typeface="Arial" panose="020B0604020202020204"/>
                <a:ea typeface="+mn-ea"/>
                <a:cs typeface="+mn-cs"/>
              </a:rPr>
            </a:br>
            <a:r>
              <a:rPr kumimoji="0" lang="en-US" sz="1600" b="1" i="0" u="none" strike="noStrike" kern="0" cap="none" spc="0" normalizeH="0" baseline="0" noProof="0">
                <a:ln>
                  <a:noFill/>
                </a:ln>
                <a:solidFill>
                  <a:srgbClr val="FFFFFF"/>
                </a:solidFill>
                <a:effectLst/>
                <a:uLnTx/>
                <a:uFillTx/>
                <a:latin typeface="Arial" panose="020B0604020202020204"/>
                <a:ea typeface="+mn-ea"/>
                <a:cs typeface="+mn-cs"/>
              </a:rPr>
              <a:t>Applications</a:t>
            </a:r>
            <a:endParaRPr kumimoji="0" lang="en-US" sz="20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8" name="Round Same Side Corner Rectangle 7">
            <a:extLst>
              <a:ext uri="{FF2B5EF4-FFF2-40B4-BE49-F238E27FC236}">
                <a16:creationId xmlns:a16="http://schemas.microsoft.com/office/drawing/2014/main" id="{70501F10-B5BB-6C04-91F3-2C30FF894A9C}"/>
              </a:ext>
            </a:extLst>
          </p:cNvPr>
          <p:cNvSpPr/>
          <p:nvPr/>
        </p:nvSpPr>
        <p:spPr bwMode="auto">
          <a:xfrm>
            <a:off x="6267187" y="1672359"/>
            <a:ext cx="2377440" cy="1822220"/>
          </a:xfrm>
          <a:prstGeom prst="round2SameRect">
            <a:avLst>
              <a:gd name="adj1" fmla="val 6072"/>
              <a:gd name="adj2" fmla="val 0"/>
            </a:avLst>
          </a:prstGeom>
          <a:gradFill>
            <a:gsLst>
              <a:gs pos="100000">
                <a:schemeClr val="accent5"/>
              </a:gs>
              <a:gs pos="0">
                <a:schemeClr val="accent4"/>
              </a:gs>
            </a:gsLst>
            <a:lin ang="2700000" scaled="0"/>
          </a:gra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27432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Arial" panose="020B0604020202020204"/>
                <a:ea typeface="+mn-ea"/>
                <a:cs typeface="+mn-cs"/>
              </a:rPr>
              <a:t>Network</a:t>
            </a:r>
            <a:br>
              <a:rPr kumimoji="0" lang="en-US" sz="1600" b="1" i="0" u="none" strike="noStrike" kern="0" cap="none" spc="0" normalizeH="0" baseline="0" noProof="0">
                <a:ln>
                  <a:noFill/>
                </a:ln>
                <a:solidFill>
                  <a:srgbClr val="FFFFFF"/>
                </a:solidFill>
                <a:effectLst/>
                <a:uLnTx/>
                <a:uFillTx/>
                <a:latin typeface="Arial" panose="020B0604020202020204"/>
                <a:ea typeface="+mn-ea"/>
                <a:cs typeface="+mn-cs"/>
              </a:rPr>
            </a:br>
            <a:r>
              <a:rPr kumimoji="0" lang="en-US" sz="1600" b="1" i="0" u="none" strike="noStrike" kern="0" cap="none" spc="0" normalizeH="0" baseline="0" noProof="0">
                <a:ln>
                  <a:noFill/>
                </a:ln>
                <a:solidFill>
                  <a:srgbClr val="FFFFFF"/>
                </a:solidFill>
                <a:effectLst/>
                <a:uLnTx/>
                <a:uFillTx/>
                <a:latin typeface="Arial" panose="020B0604020202020204"/>
                <a:ea typeface="+mn-ea"/>
                <a:cs typeface="+mn-cs"/>
              </a:rPr>
              <a:t>Security</a:t>
            </a:r>
          </a:p>
        </p:txBody>
      </p:sp>
      <p:sp>
        <p:nvSpPr>
          <p:cNvPr id="9" name="Round Same Side Corner Rectangle 8">
            <a:extLst>
              <a:ext uri="{FF2B5EF4-FFF2-40B4-BE49-F238E27FC236}">
                <a16:creationId xmlns:a16="http://schemas.microsoft.com/office/drawing/2014/main" id="{70AD2B7E-DA27-B26E-C87D-1A0120B82AF5}"/>
              </a:ext>
            </a:extLst>
          </p:cNvPr>
          <p:cNvSpPr/>
          <p:nvPr/>
        </p:nvSpPr>
        <p:spPr bwMode="auto">
          <a:xfrm>
            <a:off x="828183" y="1672359"/>
            <a:ext cx="2377440" cy="1822220"/>
          </a:xfrm>
          <a:prstGeom prst="round2SameRect">
            <a:avLst>
              <a:gd name="adj1" fmla="val 5201"/>
              <a:gd name="adj2" fmla="val 0"/>
            </a:avLst>
          </a:prstGeom>
          <a:gradFill>
            <a:gsLst>
              <a:gs pos="99000">
                <a:schemeClr val="accent1"/>
              </a:gs>
              <a:gs pos="0">
                <a:schemeClr val="accent2"/>
              </a:gs>
            </a:gsLst>
            <a:lin ang="2700000" scaled="1"/>
          </a:gradFill>
          <a:ln w="25400" cap="flat" cmpd="sng" algn="ctr">
            <a:noFill/>
            <a:prstDash val="solid"/>
            <a:miter lim="800000"/>
            <a:headEnd type="none" w="med" len="med"/>
            <a:tailEnd type="none" w="med" len="med"/>
          </a:ln>
          <a:effectLst>
            <a:outerShdw blurRad="127000" dir="5400000" algn="t" rotWithShape="0">
              <a:schemeClr val="tx2">
                <a:alpha val="0"/>
              </a:schemeClr>
            </a:outerShdw>
          </a:effectLst>
        </p:spPr>
        <p:txBody>
          <a:bodyPr rot="0" spcFirstLastPara="0" vertOverflow="overflow" horzOverflow="overflow" vert="horz" wrap="square" lIns="91440" tIns="0" rIns="91440" bIns="27432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Arial" panose="020B0604020202020204"/>
                <a:ea typeface="+mn-ea"/>
                <a:cs typeface="+mn-cs"/>
              </a:rPr>
              <a:t>Hardware</a:t>
            </a:r>
            <a:br>
              <a:rPr kumimoji="0" lang="en-US" sz="1600" b="1" i="0" u="none" strike="noStrike" kern="0" cap="none" spc="0" normalizeH="0" baseline="0" noProof="0">
                <a:ln>
                  <a:noFill/>
                </a:ln>
                <a:solidFill>
                  <a:srgbClr val="FFFFFF"/>
                </a:solidFill>
                <a:effectLst/>
                <a:uLnTx/>
                <a:uFillTx/>
                <a:latin typeface="Arial" panose="020B0604020202020204"/>
                <a:ea typeface="+mn-ea"/>
                <a:cs typeface="+mn-cs"/>
              </a:rPr>
            </a:br>
            <a:r>
              <a:rPr kumimoji="0" lang="en-US" sz="1600" b="1" i="0" u="none" strike="noStrike" kern="0" cap="none" spc="0" normalizeH="0" baseline="0" noProof="0">
                <a:ln>
                  <a:noFill/>
                </a:ln>
                <a:solidFill>
                  <a:srgbClr val="FFFFFF"/>
                </a:solidFill>
                <a:effectLst/>
                <a:uLnTx/>
                <a:uFillTx/>
                <a:latin typeface="Arial" panose="020B0604020202020204"/>
                <a:ea typeface="+mn-ea"/>
                <a:cs typeface="+mn-cs"/>
              </a:rPr>
              <a:t>Platform</a:t>
            </a:r>
            <a:endParaRPr kumimoji="0" lang="en-US" sz="12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0" name="Round Same Side Corner Rectangle 9">
            <a:extLst>
              <a:ext uri="{FF2B5EF4-FFF2-40B4-BE49-F238E27FC236}">
                <a16:creationId xmlns:a16="http://schemas.microsoft.com/office/drawing/2014/main" id="{BEAFEA65-60D3-8B6D-1288-0AA9583FE96B}"/>
              </a:ext>
            </a:extLst>
          </p:cNvPr>
          <p:cNvSpPr/>
          <p:nvPr/>
        </p:nvSpPr>
        <p:spPr bwMode="auto">
          <a:xfrm>
            <a:off x="8988353" y="1672359"/>
            <a:ext cx="2377440" cy="1822220"/>
          </a:xfrm>
          <a:prstGeom prst="round2SameRect">
            <a:avLst>
              <a:gd name="adj1" fmla="val 6421"/>
              <a:gd name="adj2" fmla="val 0"/>
            </a:avLst>
          </a:prstGeom>
          <a:gradFill>
            <a:gsLst>
              <a:gs pos="99000">
                <a:schemeClr val="accent4"/>
              </a:gs>
              <a:gs pos="0">
                <a:schemeClr val="accent3"/>
              </a:gs>
            </a:gsLst>
            <a:lin ang="2700000" scaled="0"/>
          </a:gra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27432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Arial" panose="020B0604020202020204"/>
                <a:ea typeface="+mn-ea"/>
                <a:cs typeface="+mn-cs"/>
              </a:rPr>
              <a:t>User</a:t>
            </a:r>
            <a:br>
              <a:rPr kumimoji="0" lang="en-US" sz="1600" b="1" i="0" u="none" strike="noStrike" kern="0" cap="none" spc="0" normalizeH="0" baseline="0" noProof="0">
                <a:ln>
                  <a:noFill/>
                </a:ln>
                <a:solidFill>
                  <a:srgbClr val="FFFFFF"/>
                </a:solidFill>
                <a:effectLst/>
                <a:uLnTx/>
                <a:uFillTx/>
                <a:latin typeface="Arial" panose="020B0604020202020204"/>
                <a:ea typeface="+mn-ea"/>
                <a:cs typeface="+mn-cs"/>
              </a:rPr>
            </a:br>
            <a:r>
              <a:rPr kumimoji="0" lang="en-US" sz="1600" b="1" i="0" u="none" strike="noStrike" kern="0" cap="none" spc="0" normalizeH="0" baseline="0" noProof="0">
                <a:ln>
                  <a:noFill/>
                </a:ln>
                <a:solidFill>
                  <a:srgbClr val="FFFFFF"/>
                </a:solidFill>
                <a:effectLst/>
                <a:uLnTx/>
                <a:uFillTx/>
                <a:latin typeface="Arial" panose="020B0604020202020204"/>
                <a:ea typeface="+mn-ea"/>
                <a:cs typeface="+mn-cs"/>
              </a:rPr>
              <a:t>Security</a:t>
            </a:r>
          </a:p>
        </p:txBody>
      </p:sp>
      <p:sp>
        <p:nvSpPr>
          <p:cNvPr id="2" name="Title 1">
            <a:extLst>
              <a:ext uri="{FF2B5EF4-FFF2-40B4-BE49-F238E27FC236}">
                <a16:creationId xmlns:a16="http://schemas.microsoft.com/office/drawing/2014/main" id="{755CE213-77E3-097E-0D0A-28792F15B077}"/>
              </a:ext>
            </a:extLst>
          </p:cNvPr>
          <p:cNvSpPr>
            <a:spLocks noGrp="1"/>
          </p:cNvSpPr>
          <p:nvPr>
            <p:ph type="title"/>
          </p:nvPr>
        </p:nvSpPr>
        <p:spPr/>
        <p:txBody>
          <a:bodyPr/>
          <a:lstStyle/>
          <a:p>
            <a:r>
              <a:rPr lang="en-US"/>
              <a:t>Getting Cyber Resilience Right Is a Hard Problem</a:t>
            </a:r>
          </a:p>
        </p:txBody>
      </p:sp>
      <p:sp>
        <p:nvSpPr>
          <p:cNvPr id="4" name="Slide Number Placeholder 3">
            <a:extLst>
              <a:ext uri="{FF2B5EF4-FFF2-40B4-BE49-F238E27FC236}">
                <a16:creationId xmlns:a16="http://schemas.microsoft.com/office/drawing/2014/main" id="{D04F0E33-A342-C794-693E-EDF81421D29F}"/>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39E1BE-BEA9-3141-B1D0-D0662867DFF2}" type="slidenum">
              <a:rPr kumimoji="0" lang="en-US" sz="900" b="1" i="0" u="none" strike="noStrike" kern="1200" cap="none" spc="0" normalizeH="0" baseline="0" noProof="0" smtClean="0">
                <a:ln>
                  <a:noFill/>
                </a:ln>
                <a:solidFill>
                  <a:srgbClr val="FFFFFF">
                    <a:lumMod val="7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900" b="1" i="0" u="none" strike="noStrike" kern="1200" cap="none" spc="0" normalizeH="0" baseline="0" noProof="0">
              <a:ln>
                <a:noFill/>
              </a:ln>
              <a:solidFill>
                <a:srgbClr val="FFFFFF">
                  <a:lumMod val="75000"/>
                </a:srgbClr>
              </a:solidFill>
              <a:effectLst/>
              <a:uLnTx/>
              <a:uFillTx/>
              <a:latin typeface="Arial" panose="020B0604020202020204"/>
              <a:ea typeface="+mn-ea"/>
              <a:cs typeface="+mn-cs"/>
            </a:endParaRPr>
          </a:p>
        </p:txBody>
      </p:sp>
      <p:sp>
        <p:nvSpPr>
          <p:cNvPr id="5" name="Text Placeholder 4">
            <a:extLst>
              <a:ext uri="{FF2B5EF4-FFF2-40B4-BE49-F238E27FC236}">
                <a16:creationId xmlns:a16="http://schemas.microsoft.com/office/drawing/2014/main" id="{C2DB4B70-7D1E-9091-AF43-DC8B201EDB15}"/>
              </a:ext>
            </a:extLst>
          </p:cNvPr>
          <p:cNvSpPr>
            <a:spLocks noGrp="1"/>
          </p:cNvSpPr>
          <p:nvPr>
            <p:ph type="body" sz="quarter" idx="12"/>
          </p:nvPr>
        </p:nvSpPr>
        <p:spPr/>
        <p:txBody>
          <a:bodyPr/>
          <a:lstStyle/>
          <a:p>
            <a:r>
              <a:rPr lang="en-US"/>
              <a:t>Customers are looking for an all-inclusive, hardened solution in a preconfigured appliance.</a:t>
            </a:r>
          </a:p>
        </p:txBody>
      </p:sp>
      <p:sp>
        <p:nvSpPr>
          <p:cNvPr id="6" name="Footer Placeholder 5">
            <a:extLst>
              <a:ext uri="{FF2B5EF4-FFF2-40B4-BE49-F238E27FC236}">
                <a16:creationId xmlns:a16="http://schemas.microsoft.com/office/drawing/2014/main" id="{7B79D3EC-4B61-D1A3-6A6C-940304AF989F}"/>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lumMod val="75000"/>
                  </a:srgbClr>
                </a:solidFill>
                <a:effectLst/>
                <a:uLnTx/>
                <a:uFillTx/>
                <a:latin typeface="Arial" panose="020B0604020202020204"/>
                <a:ea typeface="+mn-ea"/>
                <a:cs typeface="+mn-cs"/>
              </a:rPr>
              <a:t>Copyright © 2024 Veritas Technologies LLC  |  CONFIDENTIAL </a:t>
            </a:r>
          </a:p>
        </p:txBody>
      </p:sp>
      <p:sp>
        <p:nvSpPr>
          <p:cNvPr id="50" name="TextBox 49">
            <a:extLst>
              <a:ext uri="{FF2B5EF4-FFF2-40B4-BE49-F238E27FC236}">
                <a16:creationId xmlns:a16="http://schemas.microsoft.com/office/drawing/2014/main" id="{1A1366E0-FD26-8205-D72E-CBE11AEB49AD}"/>
              </a:ext>
            </a:extLst>
          </p:cNvPr>
          <p:cNvSpPr txBox="1"/>
          <p:nvPr/>
        </p:nvSpPr>
        <p:spPr>
          <a:xfrm>
            <a:off x="828183" y="3710054"/>
            <a:ext cx="2377440" cy="786882"/>
          </a:xfrm>
          <a:prstGeom prst="rect">
            <a:avLst/>
          </a:prstGeom>
          <a:noFill/>
        </p:spPr>
        <p:txBody>
          <a:bodyPr wrap="square" lIns="182880" tIns="0" rIns="91440" bIns="0" rtlCol="0" anchor="t" anchorCtr="0">
            <a:spAutoFit/>
          </a:bodyPr>
          <a:lstStyle/>
          <a:p>
            <a:pPr marL="137160" marR="0" lvl="0" indent="-137160" algn="l" defTabSz="1219170" rtl="0" eaLnBrk="1" fontAlgn="auto" latinLnBrk="0" hangingPunct="1">
              <a:lnSpc>
                <a:spcPct val="90000"/>
              </a:lnSpc>
              <a:spcBef>
                <a:spcPts val="0"/>
              </a:spcBef>
              <a:spcAft>
                <a:spcPts val="800"/>
              </a:spcAft>
              <a:buClr>
                <a:srgbClr val="AB2328"/>
              </a:buClr>
              <a:buSzTx/>
              <a:buFont typeface="Arial" panose="020B0604020202020204" pitchFamily="34" charset="0"/>
              <a:buChar char="•"/>
              <a:tabLst/>
              <a:defRPr/>
            </a:pPr>
            <a:r>
              <a:rPr kumimoji="0" lang="en-US" sz="1400" b="0" i="0" u="none" strike="noStrike" kern="1200" cap="none" spc="0" normalizeH="0" baseline="0" noProof="0">
                <a:ln>
                  <a:noFill/>
                </a:ln>
                <a:solidFill>
                  <a:srgbClr val="182C34"/>
                </a:solidFill>
                <a:effectLst/>
                <a:uLnTx/>
                <a:uFillTx/>
                <a:latin typeface="Arial" panose="020B0604020202020204"/>
                <a:ea typeface="+mn-ea"/>
                <a:cs typeface="+mn-cs"/>
              </a:rPr>
              <a:t>Securing the servers</a:t>
            </a:r>
          </a:p>
          <a:p>
            <a:pPr marL="137160" marR="0" lvl="0" indent="-137160" algn="l" defTabSz="1219170" rtl="0" eaLnBrk="1" fontAlgn="auto" latinLnBrk="0" hangingPunct="1">
              <a:lnSpc>
                <a:spcPct val="90000"/>
              </a:lnSpc>
              <a:spcBef>
                <a:spcPts val="0"/>
              </a:spcBef>
              <a:spcAft>
                <a:spcPts val="800"/>
              </a:spcAft>
              <a:buClr>
                <a:srgbClr val="AB2328"/>
              </a:buClr>
              <a:buSzTx/>
              <a:buFont typeface="Arial" panose="020B0604020202020204" pitchFamily="34" charset="0"/>
              <a:buChar char="•"/>
              <a:tabLst/>
              <a:defRPr/>
            </a:pPr>
            <a:r>
              <a:rPr kumimoji="0" lang="en-US" sz="1400" b="0" i="0" u="none" strike="noStrike" kern="1200" cap="none" spc="0" normalizeH="0" baseline="0" noProof="0">
                <a:ln>
                  <a:noFill/>
                </a:ln>
                <a:solidFill>
                  <a:srgbClr val="182C34"/>
                </a:solidFill>
                <a:effectLst/>
                <a:uLnTx/>
                <a:uFillTx/>
                <a:latin typeface="Arial" panose="020B0604020202020204"/>
                <a:ea typeface="+mn-ea"/>
                <a:cs typeface="+mn-cs"/>
              </a:rPr>
              <a:t>Storage immutability</a:t>
            </a:r>
          </a:p>
          <a:p>
            <a:pPr marL="137160" marR="0" lvl="0" indent="-137160" algn="l" defTabSz="1219170" rtl="0" eaLnBrk="1" fontAlgn="auto" latinLnBrk="0" hangingPunct="1">
              <a:lnSpc>
                <a:spcPct val="90000"/>
              </a:lnSpc>
              <a:spcBef>
                <a:spcPts val="0"/>
              </a:spcBef>
              <a:spcAft>
                <a:spcPts val="800"/>
              </a:spcAft>
              <a:buClr>
                <a:srgbClr val="AB2328"/>
              </a:buClr>
              <a:buSzTx/>
              <a:buFont typeface="Arial" panose="020B0604020202020204" pitchFamily="34" charset="0"/>
              <a:buChar char="•"/>
              <a:tabLst/>
              <a:defRPr/>
            </a:pPr>
            <a:r>
              <a:rPr kumimoji="0" lang="en-US" sz="1400" b="0" i="0" u="none" strike="noStrike" kern="1200" cap="none" spc="0" normalizeH="0" baseline="0" noProof="0">
                <a:ln>
                  <a:noFill/>
                </a:ln>
                <a:solidFill>
                  <a:srgbClr val="182C34"/>
                </a:solidFill>
                <a:effectLst/>
                <a:uLnTx/>
                <a:uFillTx/>
                <a:latin typeface="Arial" panose="020B0604020202020204"/>
                <a:ea typeface="+mn-ea"/>
                <a:cs typeface="+mn-cs"/>
              </a:rPr>
              <a:t>Encrypted storage</a:t>
            </a:r>
          </a:p>
        </p:txBody>
      </p:sp>
      <p:sp>
        <p:nvSpPr>
          <p:cNvPr id="51" name="TextBox 50">
            <a:extLst>
              <a:ext uri="{FF2B5EF4-FFF2-40B4-BE49-F238E27FC236}">
                <a16:creationId xmlns:a16="http://schemas.microsoft.com/office/drawing/2014/main" id="{AC153FCF-F504-A498-4599-E50267930D11}"/>
              </a:ext>
            </a:extLst>
          </p:cNvPr>
          <p:cNvSpPr txBox="1"/>
          <p:nvPr/>
        </p:nvSpPr>
        <p:spPr>
          <a:xfrm>
            <a:off x="3541205" y="3710054"/>
            <a:ext cx="2377440" cy="786882"/>
          </a:xfrm>
          <a:prstGeom prst="rect">
            <a:avLst/>
          </a:prstGeom>
          <a:noFill/>
        </p:spPr>
        <p:txBody>
          <a:bodyPr wrap="square" lIns="182880" tIns="0" rIns="91440" bIns="0" rtlCol="0" anchor="t" anchorCtr="0">
            <a:spAutoFit/>
          </a:bodyPr>
          <a:lstStyle/>
          <a:p>
            <a:pPr marL="137160" marR="0" lvl="0" indent="-137160" algn="l" defTabSz="1219170" rtl="0" eaLnBrk="1" fontAlgn="auto" latinLnBrk="0" hangingPunct="1">
              <a:lnSpc>
                <a:spcPct val="90000"/>
              </a:lnSpc>
              <a:spcBef>
                <a:spcPts val="0"/>
              </a:spcBef>
              <a:spcAft>
                <a:spcPts val="800"/>
              </a:spcAft>
              <a:buClr>
                <a:srgbClr val="AB2328"/>
              </a:buClr>
              <a:buSzTx/>
              <a:buFont typeface="Arial" panose="020B0604020202020204" pitchFamily="34" charset="0"/>
              <a:buChar char="•"/>
              <a:tabLst/>
              <a:defRPr/>
            </a:pPr>
            <a:r>
              <a:rPr kumimoji="0" lang="en-US" sz="1400" b="0" i="0" u="none" strike="noStrike" kern="1200" cap="none" spc="0" normalizeH="0" baseline="0" noProof="0">
                <a:ln>
                  <a:noFill/>
                </a:ln>
                <a:solidFill>
                  <a:srgbClr val="182C34"/>
                </a:solidFill>
                <a:effectLst/>
                <a:uLnTx/>
                <a:uFillTx/>
                <a:latin typeface="Arial" panose="020B0604020202020204"/>
                <a:ea typeface="+mn-ea"/>
                <a:cs typeface="+mn-cs"/>
              </a:rPr>
              <a:t>Closing every backdoor</a:t>
            </a:r>
          </a:p>
          <a:p>
            <a:pPr marL="137160" marR="0" lvl="0" indent="-137160" algn="l" defTabSz="1219170" rtl="0" eaLnBrk="1" fontAlgn="auto" latinLnBrk="0" hangingPunct="1">
              <a:lnSpc>
                <a:spcPct val="90000"/>
              </a:lnSpc>
              <a:spcBef>
                <a:spcPts val="0"/>
              </a:spcBef>
              <a:spcAft>
                <a:spcPts val="800"/>
              </a:spcAft>
              <a:buClr>
                <a:srgbClr val="AB2328"/>
              </a:buClr>
              <a:buSzTx/>
              <a:buFont typeface="Arial" panose="020B0604020202020204" pitchFamily="34" charset="0"/>
              <a:buChar char="•"/>
              <a:tabLst/>
              <a:defRPr/>
            </a:pPr>
            <a:r>
              <a:rPr kumimoji="0" lang="en-US" sz="1400" b="0" i="0" u="none" strike="noStrike" kern="1200" cap="none" spc="0" normalizeH="0" baseline="0" noProof="0">
                <a:ln>
                  <a:noFill/>
                </a:ln>
                <a:solidFill>
                  <a:srgbClr val="182C34"/>
                </a:solidFill>
                <a:effectLst/>
                <a:uLnTx/>
                <a:uFillTx/>
                <a:latin typeface="Arial" panose="020B0604020202020204"/>
                <a:ea typeface="+mn-ea"/>
                <a:cs typeface="+mn-cs"/>
              </a:rPr>
              <a:t>Securing APIs</a:t>
            </a:r>
          </a:p>
          <a:p>
            <a:pPr marL="137160" marR="0" lvl="0" indent="-137160" algn="l" defTabSz="1219170" rtl="0" eaLnBrk="1" fontAlgn="auto" latinLnBrk="0" hangingPunct="1">
              <a:lnSpc>
                <a:spcPct val="90000"/>
              </a:lnSpc>
              <a:spcBef>
                <a:spcPts val="0"/>
              </a:spcBef>
              <a:spcAft>
                <a:spcPts val="800"/>
              </a:spcAft>
              <a:buClr>
                <a:srgbClr val="AB2328"/>
              </a:buClr>
              <a:buSzTx/>
              <a:buFont typeface="Arial" panose="020B0604020202020204" pitchFamily="34" charset="0"/>
              <a:buChar char="•"/>
              <a:tabLst/>
              <a:defRPr/>
            </a:pPr>
            <a:r>
              <a:rPr kumimoji="0" lang="en-US" sz="1400" b="0" i="0" u="none" strike="noStrike" kern="1200" cap="none" spc="0" normalizeH="0" baseline="0" noProof="0">
                <a:ln>
                  <a:noFill/>
                </a:ln>
                <a:solidFill>
                  <a:srgbClr val="182C34"/>
                </a:solidFill>
                <a:effectLst/>
                <a:uLnTx/>
                <a:uFillTx/>
                <a:latin typeface="Arial" panose="020B0604020202020204"/>
                <a:ea typeface="+mn-ea"/>
                <a:cs typeface="+mn-cs"/>
              </a:rPr>
              <a:t>Isolating applications</a:t>
            </a:r>
          </a:p>
        </p:txBody>
      </p:sp>
      <p:sp>
        <p:nvSpPr>
          <p:cNvPr id="52" name="TextBox 51">
            <a:extLst>
              <a:ext uri="{FF2B5EF4-FFF2-40B4-BE49-F238E27FC236}">
                <a16:creationId xmlns:a16="http://schemas.microsoft.com/office/drawing/2014/main" id="{AF2B7CD7-5B81-077F-1F6E-884FAF15951E}"/>
              </a:ext>
            </a:extLst>
          </p:cNvPr>
          <p:cNvSpPr txBox="1"/>
          <p:nvPr/>
        </p:nvSpPr>
        <p:spPr>
          <a:xfrm>
            <a:off x="6266409" y="3710054"/>
            <a:ext cx="2377440" cy="490391"/>
          </a:xfrm>
          <a:prstGeom prst="rect">
            <a:avLst/>
          </a:prstGeom>
          <a:noFill/>
        </p:spPr>
        <p:txBody>
          <a:bodyPr wrap="square" lIns="182880" tIns="0" rIns="91440" bIns="0" rtlCol="0" anchor="t" anchorCtr="0">
            <a:spAutoFit/>
          </a:bodyPr>
          <a:lstStyle/>
          <a:p>
            <a:pPr marL="137160" marR="0" lvl="0" indent="-137160" algn="l" defTabSz="1219170" rtl="0" eaLnBrk="1" fontAlgn="auto" latinLnBrk="0" hangingPunct="1">
              <a:lnSpc>
                <a:spcPct val="90000"/>
              </a:lnSpc>
              <a:spcBef>
                <a:spcPts val="0"/>
              </a:spcBef>
              <a:spcAft>
                <a:spcPts val="800"/>
              </a:spcAft>
              <a:buClr>
                <a:srgbClr val="AB2328"/>
              </a:buClr>
              <a:buSzTx/>
              <a:buFont typeface="Arial" panose="020B0604020202020204" pitchFamily="34" charset="0"/>
              <a:buChar char="•"/>
              <a:tabLst/>
              <a:defRPr/>
            </a:pPr>
            <a:r>
              <a:rPr kumimoji="0" lang="en-US" sz="1400" b="0" i="0" u="none" strike="noStrike" kern="1200" cap="none" spc="0" normalizeH="0" baseline="0" noProof="0">
                <a:ln>
                  <a:noFill/>
                </a:ln>
                <a:solidFill>
                  <a:srgbClr val="182C34"/>
                </a:solidFill>
                <a:effectLst/>
                <a:uLnTx/>
                <a:uFillTx/>
                <a:latin typeface="Arial" panose="020B0604020202020204"/>
                <a:ea typeface="+mn-ea"/>
                <a:cs typeface="+mn-cs"/>
              </a:rPr>
              <a:t>Limiting access</a:t>
            </a:r>
          </a:p>
          <a:p>
            <a:pPr marL="137160" marR="0" lvl="0" indent="-137160" algn="l" defTabSz="1219170" rtl="0" eaLnBrk="1" fontAlgn="auto" latinLnBrk="0" hangingPunct="1">
              <a:lnSpc>
                <a:spcPct val="90000"/>
              </a:lnSpc>
              <a:spcBef>
                <a:spcPts val="0"/>
              </a:spcBef>
              <a:spcAft>
                <a:spcPts val="800"/>
              </a:spcAft>
              <a:buClr>
                <a:srgbClr val="AB2328"/>
              </a:buClr>
              <a:buSzTx/>
              <a:buFont typeface="Arial" panose="020B0604020202020204" pitchFamily="34" charset="0"/>
              <a:buChar char="•"/>
              <a:tabLst/>
              <a:defRPr/>
            </a:pPr>
            <a:r>
              <a:rPr kumimoji="0" lang="en-US" sz="1400" b="0" i="0" u="none" strike="noStrike" kern="1200" cap="none" spc="0" normalizeH="0" baseline="0" noProof="0">
                <a:ln>
                  <a:noFill/>
                </a:ln>
                <a:solidFill>
                  <a:srgbClr val="182C34"/>
                </a:solidFill>
                <a:effectLst/>
                <a:uLnTx/>
                <a:uFillTx/>
                <a:latin typeface="Arial" panose="020B0604020202020204"/>
                <a:ea typeface="+mn-ea"/>
                <a:cs typeface="+mn-cs"/>
              </a:rPr>
              <a:t>Securing access</a:t>
            </a:r>
          </a:p>
        </p:txBody>
      </p:sp>
      <p:sp>
        <p:nvSpPr>
          <p:cNvPr id="53" name="TextBox 52">
            <a:extLst>
              <a:ext uri="{FF2B5EF4-FFF2-40B4-BE49-F238E27FC236}">
                <a16:creationId xmlns:a16="http://schemas.microsoft.com/office/drawing/2014/main" id="{A83F9FAA-F86C-30D9-68BE-32C2DDE52571}"/>
              </a:ext>
            </a:extLst>
          </p:cNvPr>
          <p:cNvSpPr txBox="1"/>
          <p:nvPr/>
        </p:nvSpPr>
        <p:spPr>
          <a:xfrm>
            <a:off x="8991614" y="3710054"/>
            <a:ext cx="2377440" cy="581698"/>
          </a:xfrm>
          <a:prstGeom prst="rect">
            <a:avLst/>
          </a:prstGeom>
          <a:noFill/>
        </p:spPr>
        <p:txBody>
          <a:bodyPr wrap="square" lIns="182880" tIns="0" rIns="91440" bIns="0" rtlCol="0" anchor="t" anchorCtr="0">
            <a:spAutoFit/>
          </a:bodyPr>
          <a:lstStyle/>
          <a:p>
            <a:pPr marL="137160" marR="0" lvl="0" indent="-137160" algn="l" defTabSz="1219170" rtl="0" eaLnBrk="1" fontAlgn="auto" latinLnBrk="0" hangingPunct="1">
              <a:lnSpc>
                <a:spcPct val="90000"/>
              </a:lnSpc>
              <a:spcBef>
                <a:spcPts val="600"/>
              </a:spcBef>
              <a:spcAft>
                <a:spcPts val="800"/>
              </a:spcAft>
              <a:buClr>
                <a:srgbClr val="AB2328"/>
              </a:buClr>
              <a:buSzTx/>
              <a:buFont typeface="Arial" panose="020B0604020202020204" pitchFamily="34" charset="0"/>
              <a:buChar char="•"/>
              <a:tabLst/>
              <a:defRPr/>
            </a:pPr>
            <a:r>
              <a:rPr kumimoji="0" lang="en-US" sz="1400" b="0" i="0" u="none" strike="noStrike" kern="1200" cap="none" spc="0" normalizeH="0" baseline="0" noProof="0">
                <a:ln>
                  <a:noFill/>
                </a:ln>
                <a:solidFill>
                  <a:srgbClr val="182C34"/>
                </a:solidFill>
                <a:effectLst/>
                <a:uLnTx/>
                <a:uFillTx/>
                <a:latin typeface="Arial" panose="020B0604020202020204"/>
                <a:ea typeface="+mn-ea"/>
                <a:cs typeface="+mn-cs"/>
              </a:rPr>
              <a:t>Protecting from user mistakes and </a:t>
            </a:r>
            <a:br>
              <a:rPr kumimoji="0" lang="en-US" sz="1400" b="0" i="0" u="none" strike="noStrike" kern="1200" cap="none" spc="0" normalizeH="0" baseline="0" noProof="0">
                <a:ln>
                  <a:noFill/>
                </a:ln>
                <a:solidFill>
                  <a:srgbClr val="182C34"/>
                </a:solidFill>
                <a:effectLst/>
                <a:uLnTx/>
                <a:uFillTx/>
                <a:latin typeface="Arial" panose="020B0604020202020204"/>
                <a:ea typeface="+mn-ea"/>
                <a:cs typeface="+mn-cs"/>
              </a:rPr>
            </a:br>
            <a:r>
              <a:rPr kumimoji="0" lang="en-US" sz="1400" b="0" i="0" u="none" strike="noStrike" kern="1200" cap="none" spc="0" normalizeH="0" baseline="0" noProof="0">
                <a:ln>
                  <a:noFill/>
                </a:ln>
                <a:solidFill>
                  <a:srgbClr val="182C34"/>
                </a:solidFill>
                <a:effectLst/>
                <a:uLnTx/>
                <a:uFillTx/>
                <a:latin typeface="Arial" panose="020B0604020202020204"/>
                <a:ea typeface="+mn-ea"/>
                <a:cs typeface="+mn-cs"/>
              </a:rPr>
              <a:t>malicious actions</a:t>
            </a:r>
          </a:p>
        </p:txBody>
      </p:sp>
      <p:pic>
        <p:nvPicPr>
          <p:cNvPr id="28" name="Picture 27">
            <a:extLst>
              <a:ext uri="{FF2B5EF4-FFF2-40B4-BE49-F238E27FC236}">
                <a16:creationId xmlns:a16="http://schemas.microsoft.com/office/drawing/2014/main" id="{1FCB8576-D191-F73C-0750-EF073B47C131}"/>
              </a:ext>
            </a:extLst>
          </p:cNvPr>
          <p:cNvPicPr>
            <a:picLocks noChangeAspect="1"/>
          </p:cNvPicPr>
          <p:nvPr/>
        </p:nvPicPr>
        <p:blipFill>
          <a:blip r:embed="rId3"/>
          <a:stretch>
            <a:fillRect/>
          </a:stretch>
        </p:blipFill>
        <p:spPr>
          <a:xfrm>
            <a:off x="9571944" y="1685278"/>
            <a:ext cx="1267368" cy="1267366"/>
          </a:xfrm>
          <a:prstGeom prst="rect">
            <a:avLst/>
          </a:prstGeom>
        </p:spPr>
      </p:pic>
      <p:pic>
        <p:nvPicPr>
          <p:cNvPr id="56" name="Picture 55" descr="A black and white logo&#10;&#10;Description automatically generated">
            <a:extLst>
              <a:ext uri="{FF2B5EF4-FFF2-40B4-BE49-F238E27FC236}">
                <a16:creationId xmlns:a16="http://schemas.microsoft.com/office/drawing/2014/main" id="{7F8D16EF-BA40-9EBD-AF89-D298EA92AF24}"/>
              </a:ext>
            </a:extLst>
          </p:cNvPr>
          <p:cNvPicPr>
            <a:picLocks noChangeAspect="1"/>
          </p:cNvPicPr>
          <p:nvPr/>
        </p:nvPicPr>
        <p:blipFill>
          <a:blip r:embed="rId4"/>
          <a:stretch>
            <a:fillRect/>
          </a:stretch>
        </p:blipFill>
        <p:spPr>
          <a:xfrm>
            <a:off x="1482570" y="1814377"/>
            <a:ext cx="1009168" cy="1009168"/>
          </a:xfrm>
          <a:prstGeom prst="rect">
            <a:avLst/>
          </a:prstGeom>
        </p:spPr>
      </p:pic>
      <p:pic>
        <p:nvPicPr>
          <p:cNvPr id="57" name="Picture 56" descr="A logo of a shield with white dots and lines&#10;&#10;Description automatically generated">
            <a:extLst>
              <a:ext uri="{FF2B5EF4-FFF2-40B4-BE49-F238E27FC236}">
                <a16:creationId xmlns:a16="http://schemas.microsoft.com/office/drawing/2014/main" id="{CBB25AF4-C953-457C-A99E-4139EF0C6687}"/>
              </a:ext>
            </a:extLst>
          </p:cNvPr>
          <p:cNvPicPr>
            <a:picLocks noChangeAspect="1"/>
          </p:cNvPicPr>
          <p:nvPr/>
        </p:nvPicPr>
        <p:blipFill>
          <a:blip r:embed="rId5"/>
          <a:stretch>
            <a:fillRect/>
          </a:stretch>
        </p:blipFill>
        <p:spPr>
          <a:xfrm>
            <a:off x="6928829" y="1800004"/>
            <a:ext cx="1037916" cy="1037914"/>
          </a:xfrm>
          <a:prstGeom prst="rect">
            <a:avLst/>
          </a:prstGeom>
        </p:spPr>
      </p:pic>
      <p:pic>
        <p:nvPicPr>
          <p:cNvPr id="61" name="Picture 60" descr="A computer with a cursor&#10;&#10;Description automatically generated">
            <a:extLst>
              <a:ext uri="{FF2B5EF4-FFF2-40B4-BE49-F238E27FC236}">
                <a16:creationId xmlns:a16="http://schemas.microsoft.com/office/drawing/2014/main" id="{1A51D987-3E8F-BD27-EEC8-35BC41848E8A}"/>
              </a:ext>
            </a:extLst>
          </p:cNvPr>
          <p:cNvPicPr>
            <a:picLocks noChangeAspect="1"/>
          </p:cNvPicPr>
          <p:nvPr/>
        </p:nvPicPr>
        <p:blipFill>
          <a:blip r:embed="rId6"/>
          <a:stretch>
            <a:fillRect/>
          </a:stretch>
        </p:blipFill>
        <p:spPr>
          <a:xfrm>
            <a:off x="4110637" y="1685278"/>
            <a:ext cx="1267368" cy="1267366"/>
          </a:xfrm>
          <a:prstGeom prst="rect">
            <a:avLst/>
          </a:prstGeom>
        </p:spPr>
      </p:pic>
      <p:sp>
        <p:nvSpPr>
          <p:cNvPr id="11" name="Rounded Rectangle 10">
            <a:extLst>
              <a:ext uri="{FF2B5EF4-FFF2-40B4-BE49-F238E27FC236}">
                <a16:creationId xmlns:a16="http://schemas.microsoft.com/office/drawing/2014/main" id="{9A01F389-4E37-D0B7-D5EF-08F383DC0648}"/>
              </a:ext>
            </a:extLst>
          </p:cNvPr>
          <p:cNvSpPr/>
          <p:nvPr/>
        </p:nvSpPr>
        <p:spPr bwMode="auto">
          <a:xfrm>
            <a:off x="827563" y="5230047"/>
            <a:ext cx="10535322" cy="723844"/>
          </a:xfrm>
          <a:prstGeom prst="roundRect">
            <a:avLst>
              <a:gd name="adj" fmla="val 17512"/>
            </a:avLst>
          </a:prstGeom>
          <a:gradFill>
            <a:gsLst>
              <a:gs pos="0">
                <a:schemeClr val="accent2"/>
              </a:gs>
              <a:gs pos="100000">
                <a:schemeClr val="accent1"/>
              </a:gs>
            </a:gsLst>
            <a:lin ang="2700000" scaled="0"/>
          </a:gra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5000"/>
              </a:lnSpc>
              <a:spcBef>
                <a:spcPts val="60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a:ea typeface="MS PGothic" panose="020B0600070205080204" pitchFamily="34" charset="-128"/>
                <a:cs typeface="Arial" panose="020B0604020202020204" pitchFamily="34" charset="0"/>
              </a:rPr>
              <a:t>Doing this on your own takes months, skillset, and resources.</a:t>
            </a:r>
          </a:p>
        </p:txBody>
      </p:sp>
      <p:pic>
        <p:nvPicPr>
          <p:cNvPr id="16" name="Picture 15" descr="A calendar with a black background&#10;&#10;Description automatically generated">
            <a:extLst>
              <a:ext uri="{FF2B5EF4-FFF2-40B4-BE49-F238E27FC236}">
                <a16:creationId xmlns:a16="http://schemas.microsoft.com/office/drawing/2014/main" id="{93ED3A0C-8314-FD64-EAF3-560721D368BF}"/>
              </a:ext>
            </a:extLst>
          </p:cNvPr>
          <p:cNvPicPr>
            <a:picLocks noChangeAspect="1"/>
          </p:cNvPicPr>
          <p:nvPr/>
        </p:nvPicPr>
        <p:blipFill>
          <a:blip r:embed="rId7"/>
          <a:stretch>
            <a:fillRect/>
          </a:stretch>
        </p:blipFill>
        <p:spPr>
          <a:xfrm>
            <a:off x="1878463" y="5175809"/>
            <a:ext cx="786079" cy="786079"/>
          </a:xfrm>
          <a:prstGeom prst="rect">
            <a:avLst/>
          </a:prstGeom>
        </p:spPr>
      </p:pic>
    </p:spTree>
    <p:extLst>
      <p:ext uri="{BB962C8B-B14F-4D97-AF65-F5344CB8AC3E}">
        <p14:creationId xmlns:p14="http://schemas.microsoft.com/office/powerpoint/2010/main" val="2293564275"/>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ounded Rectangle 55">
            <a:extLst>
              <a:ext uri="{FF2B5EF4-FFF2-40B4-BE49-F238E27FC236}">
                <a16:creationId xmlns:a16="http://schemas.microsoft.com/office/drawing/2014/main" id="{84D3B0A4-5AFF-8D89-466C-BB03FD140864}"/>
              </a:ext>
            </a:extLst>
          </p:cNvPr>
          <p:cNvSpPr/>
          <p:nvPr/>
        </p:nvSpPr>
        <p:spPr bwMode="auto">
          <a:xfrm>
            <a:off x="300789" y="1388432"/>
            <a:ext cx="11059413" cy="4845866"/>
          </a:xfrm>
          <a:prstGeom prst="roundRect">
            <a:avLst>
              <a:gd name="adj" fmla="val 3255"/>
            </a:avLst>
          </a:prstGeom>
          <a:solidFill>
            <a:schemeClr val="tx2">
              <a:lumMod val="40000"/>
              <a:lumOff val="60000"/>
              <a:alpha val="29662"/>
            </a:schemeClr>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7" name="Title 6">
            <a:extLst>
              <a:ext uri="{FF2B5EF4-FFF2-40B4-BE49-F238E27FC236}">
                <a16:creationId xmlns:a16="http://schemas.microsoft.com/office/drawing/2014/main" id="{76D3D42D-488F-D601-6CFC-8767B4B9ABF5}"/>
              </a:ext>
            </a:extLst>
          </p:cNvPr>
          <p:cNvSpPr>
            <a:spLocks noGrp="1"/>
          </p:cNvSpPr>
          <p:nvPr>
            <p:ph type="title"/>
          </p:nvPr>
        </p:nvSpPr>
        <p:spPr/>
        <p:txBody>
          <a:bodyPr>
            <a:normAutofit/>
          </a:bodyPr>
          <a:lstStyle/>
          <a:p>
            <a:r>
              <a:rPr lang="en-US">
                <a:latin typeface="Arial" panose="020B0604020202020204" pitchFamily="34" charset="0"/>
                <a:cs typeface="Arial" panose="020B0604020202020204" pitchFamily="34" charset="0"/>
              </a:rPr>
              <a:t>Veritas Appliances Architecture</a:t>
            </a:r>
          </a:p>
        </p:txBody>
      </p:sp>
      <p:sp>
        <p:nvSpPr>
          <p:cNvPr id="5" name="Text Placeholder 4">
            <a:extLst>
              <a:ext uri="{FF2B5EF4-FFF2-40B4-BE49-F238E27FC236}">
                <a16:creationId xmlns:a16="http://schemas.microsoft.com/office/drawing/2014/main" id="{92FD67D3-5940-6812-9202-95B7600325B0}"/>
              </a:ext>
            </a:extLst>
          </p:cNvPr>
          <p:cNvSpPr>
            <a:spLocks noGrp="1"/>
          </p:cNvSpPr>
          <p:nvPr>
            <p:ph type="body" sz="quarter" idx="12"/>
          </p:nvPr>
        </p:nvSpPr>
        <p:spPr>
          <a:xfrm>
            <a:off x="828339" y="890338"/>
            <a:ext cx="11014794" cy="306204"/>
          </a:xfrm>
        </p:spPr>
        <p:txBody>
          <a:bodyPr>
            <a:normAutofit/>
          </a:bodyPr>
          <a:lstStyle/>
          <a:p>
            <a:r>
              <a:rPr lang="en-US"/>
              <a:t>Engineered to deploy quickly, use the power of NetBackup, and deliver highest levels of cyber resilience.</a:t>
            </a:r>
          </a:p>
        </p:txBody>
      </p:sp>
      <p:sp>
        <p:nvSpPr>
          <p:cNvPr id="6" name="Footer Placeholder 3">
            <a:extLst>
              <a:ext uri="{FF2B5EF4-FFF2-40B4-BE49-F238E27FC236}">
                <a16:creationId xmlns:a16="http://schemas.microsoft.com/office/drawing/2014/main" id="{5DF164BF-0F61-54E4-1619-0C8385A1CE24}"/>
              </a:ext>
            </a:extLst>
          </p:cNvPr>
          <p:cNvSpPr>
            <a:spLocks noGrp="1"/>
          </p:cNvSpPr>
          <p:nvPr>
            <p:ph type="ftr" sz="quarter" idx="3"/>
          </p:nvPr>
        </p:nvSpPr>
        <p:spPr>
          <a:xfrm>
            <a:off x="543999" y="6426190"/>
            <a:ext cx="5692253" cy="288777"/>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lumMod val="75000"/>
                  </a:srgbClr>
                </a:solidFill>
                <a:effectLst/>
                <a:uLnTx/>
                <a:uFillTx/>
                <a:latin typeface="Arial" panose="020B0604020202020204"/>
                <a:ea typeface="+mn-ea"/>
                <a:cs typeface="+mn-cs"/>
              </a:rPr>
              <a:t>Copyright © 2024 Veritas Technologies LLC  |  CONFIDENTIAL </a:t>
            </a:r>
            <a:endParaRPr kumimoji="0" lang="en-US" sz="900" b="0" i="0" u="none" strike="noStrike" kern="1200" cap="none" spc="0" normalizeH="0" baseline="0" noProof="0">
              <a:ln>
                <a:noFill/>
              </a:ln>
              <a:solidFill>
                <a:srgbClr val="FFFFFF">
                  <a:lumMod val="75000"/>
                </a:srgbClr>
              </a:solidFill>
              <a:effectLst/>
              <a:uLnTx/>
              <a:uFillTx/>
              <a:latin typeface="Arial" panose="020B0604020202020204"/>
              <a:ea typeface="+mn-ea"/>
              <a:cs typeface="+mn-cs"/>
              <a:sym typeface="Arial"/>
            </a:endParaRPr>
          </a:p>
        </p:txBody>
      </p:sp>
      <p:sp>
        <p:nvSpPr>
          <p:cNvPr id="14" name="TextBox 13">
            <a:extLst>
              <a:ext uri="{FF2B5EF4-FFF2-40B4-BE49-F238E27FC236}">
                <a16:creationId xmlns:a16="http://schemas.microsoft.com/office/drawing/2014/main" id="{B0B1C85C-BF5B-24C2-3CF5-223F60F7B3EC}"/>
              </a:ext>
            </a:extLst>
          </p:cNvPr>
          <p:cNvSpPr txBox="1"/>
          <p:nvPr/>
        </p:nvSpPr>
        <p:spPr>
          <a:xfrm>
            <a:off x="533400" y="5477686"/>
            <a:ext cx="11125200" cy="685800"/>
          </a:xfrm>
          <a:prstGeom prst="rect">
            <a:avLst/>
          </a:prstGeom>
        </p:spPr>
        <p:txBody>
          <a:bodyPr vert="horz"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a:ln>
                  <a:noFill/>
                </a:ln>
                <a:solidFill>
                  <a:srgbClr val="182C34"/>
                </a:solidFill>
                <a:effectLst/>
                <a:uLnTx/>
                <a:uFillTx/>
                <a:latin typeface="Arial" panose="020B0604020202020204" pitchFamily="34" charset="0"/>
                <a:ea typeface="Polaris Book Italic" panose="02000000000000000000" pitchFamily="2" charset="0"/>
                <a:cs typeface="Arial" panose="020B0604020202020204" pitchFamily="34" charset="0"/>
                <a:sym typeface="Arial"/>
              </a:rPr>
              <a:t>Optimized Integration of Containers, Storage Management, and a Hardened Operating System</a:t>
            </a:r>
          </a:p>
        </p:txBody>
      </p:sp>
      <p:sp>
        <p:nvSpPr>
          <p:cNvPr id="8" name="Slide Number Placeholder 5">
            <a:extLst>
              <a:ext uri="{FF2B5EF4-FFF2-40B4-BE49-F238E27FC236}">
                <a16:creationId xmlns:a16="http://schemas.microsoft.com/office/drawing/2014/main" id="{BB7D7D67-0D0A-8F7D-9142-E38401A57F4E}"/>
              </a:ext>
            </a:extLst>
          </p:cNvPr>
          <p:cNvSpPr txBox="1">
            <a:spLocks/>
          </p:cNvSpPr>
          <p:nvPr/>
        </p:nvSpPr>
        <p:spPr>
          <a:xfrm>
            <a:off x="300789" y="6426189"/>
            <a:ext cx="207926" cy="288777"/>
          </a:xfrm>
          <a:prstGeom prst="rect">
            <a:avLst/>
          </a:prstGeom>
        </p:spPr>
        <p:txBody>
          <a:bodyPr vert="horz" lIns="0" tIns="0" rIns="0" bIns="0" rtlCol="0" anchor="ctr"/>
          <a:lstStyle>
            <a:defPPr>
              <a:defRPr lang="en-US"/>
            </a:defPPr>
            <a:lvl1pPr marL="0" algn="l" defTabSz="914400" rtl="0" eaLnBrk="1" latinLnBrk="0" hangingPunct="1">
              <a:defRPr sz="900" b="1"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A39E1BE-BEA9-3141-B1D0-D0662867DFF2}" type="slidenum">
              <a:rPr kumimoji="0" lang="en-US" sz="900" b="1" i="0" u="none" strike="noStrike" kern="1200" cap="none" spc="0" normalizeH="0" baseline="0" noProof="0" smtClean="0">
                <a:ln>
                  <a:noFill/>
                </a:ln>
                <a:solidFill>
                  <a:srgbClr val="FFFFFF">
                    <a:lumMod val="75000"/>
                  </a:srgbClr>
                </a:solidFill>
                <a:effectLst/>
                <a:uLnTx/>
                <a:uFillTx/>
                <a:latin typeface="Arial" panose="020B0604020202020204"/>
                <a:ea typeface="+mn-ea"/>
                <a:cs typeface="+mn-cs"/>
                <a:sym typeface="Arial"/>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900" b="1" i="0" u="none" strike="noStrike" kern="1200" cap="none" spc="0" normalizeH="0" baseline="0" noProof="0">
              <a:ln>
                <a:noFill/>
              </a:ln>
              <a:solidFill>
                <a:srgbClr val="FFFFFF">
                  <a:lumMod val="75000"/>
                </a:srgbClr>
              </a:solidFill>
              <a:effectLst/>
              <a:uLnTx/>
              <a:uFillTx/>
              <a:latin typeface="Arial" panose="020B0604020202020204"/>
              <a:ea typeface="+mn-ea"/>
              <a:cs typeface="+mn-cs"/>
              <a:sym typeface="Arial"/>
            </a:endParaRPr>
          </a:p>
        </p:txBody>
      </p:sp>
      <p:grpSp>
        <p:nvGrpSpPr>
          <p:cNvPr id="19" name="Group 18">
            <a:extLst>
              <a:ext uri="{FF2B5EF4-FFF2-40B4-BE49-F238E27FC236}">
                <a16:creationId xmlns:a16="http://schemas.microsoft.com/office/drawing/2014/main" id="{33D5A896-3AC2-FADC-1E5A-314D0B8705C4}"/>
              </a:ext>
            </a:extLst>
          </p:cNvPr>
          <p:cNvGrpSpPr/>
          <p:nvPr/>
        </p:nvGrpSpPr>
        <p:grpSpPr>
          <a:xfrm rot="10800000">
            <a:off x="2534882" y="3295805"/>
            <a:ext cx="1174472" cy="1899716"/>
            <a:chOff x="8208348" y="3494846"/>
            <a:chExt cx="1174472" cy="1416679"/>
          </a:xfrm>
        </p:grpSpPr>
        <p:sp>
          <p:nvSpPr>
            <p:cNvPr id="20" name="Trapezoid 19">
              <a:extLst>
                <a:ext uri="{FF2B5EF4-FFF2-40B4-BE49-F238E27FC236}">
                  <a16:creationId xmlns:a16="http://schemas.microsoft.com/office/drawing/2014/main" id="{71FDBFDF-B0A1-F218-A7E1-B7A0CA08F4DF}"/>
                </a:ext>
              </a:extLst>
            </p:cNvPr>
            <p:cNvSpPr/>
            <p:nvPr/>
          </p:nvSpPr>
          <p:spPr bwMode="gray">
            <a:xfrm rot="5400000">
              <a:off x="8087244" y="3615950"/>
              <a:ext cx="1416679" cy="1174472"/>
            </a:xfrm>
            <a:prstGeom prst="trapezoid">
              <a:avLst>
                <a:gd name="adj" fmla="val 13931"/>
              </a:avLst>
            </a:prstGeom>
            <a:gradFill flip="none" rotWithShape="1">
              <a:gsLst>
                <a:gs pos="0">
                  <a:srgbClr val="000000">
                    <a:alpha val="0"/>
                  </a:srgbClr>
                </a:gs>
                <a:gs pos="14000">
                  <a:srgbClr val="000000">
                    <a:alpha val="36035"/>
                  </a:srgbClr>
                </a:gs>
                <a:gs pos="99000">
                  <a:schemeClr val="tx1">
                    <a:alpha val="0"/>
                  </a:schemeClr>
                </a:gs>
              </a:gsLst>
              <a:lin ang="16200000" scaled="0"/>
              <a:tileRect/>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Polaris Light" panose="02000000000000000000" pitchFamily="2" charset="0"/>
                <a:cs typeface="Arial" panose="020B0604020202020204" pitchFamily="34" charset="0"/>
                <a:sym typeface="Arial"/>
              </a:endParaRPr>
            </a:p>
          </p:txBody>
        </p:sp>
        <p:sp>
          <p:nvSpPr>
            <p:cNvPr id="21" name="Right Arrow 10">
              <a:extLst>
                <a:ext uri="{FF2B5EF4-FFF2-40B4-BE49-F238E27FC236}">
                  <a16:creationId xmlns:a16="http://schemas.microsoft.com/office/drawing/2014/main" id="{552EB963-BA4C-2E48-0F59-F06B98694D22}"/>
                </a:ext>
              </a:extLst>
            </p:cNvPr>
            <p:cNvSpPr/>
            <p:nvPr/>
          </p:nvSpPr>
          <p:spPr bwMode="auto">
            <a:xfrm rot="10800000">
              <a:off x="8501554" y="3735760"/>
              <a:ext cx="737192" cy="934852"/>
            </a:xfrm>
            <a:prstGeom prst="rightArrow">
              <a:avLst>
                <a:gd name="adj1" fmla="val 63541"/>
                <a:gd name="adj2" fmla="val 50000"/>
              </a:avLst>
            </a:prstGeom>
            <a:gradFill flip="none" rotWithShape="1">
              <a:gsLst>
                <a:gs pos="0">
                  <a:schemeClr val="bg2">
                    <a:alpha val="0"/>
                  </a:schemeClr>
                </a:gs>
                <a:gs pos="50000">
                  <a:srgbClr val="6A7171">
                    <a:alpha val="61371"/>
                  </a:srgbClr>
                </a:gs>
                <a:gs pos="100000">
                  <a:schemeClr val="bg2"/>
                </a:gs>
              </a:gsLst>
              <a:lin ang="0" scaled="1"/>
              <a:tileRect/>
            </a:gra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3F5F8">
                    <a:lumMod val="50000"/>
                  </a:srgbClr>
                </a:solidFill>
                <a:effectLst/>
                <a:uLnTx/>
                <a:uFillTx/>
                <a:latin typeface="Arial" panose="020B0604020202020204" pitchFamily="34" charset="0"/>
                <a:ea typeface="+mn-ea"/>
                <a:cs typeface="Arial" panose="020B0604020202020204" pitchFamily="34" charset="0"/>
                <a:sym typeface="Arial"/>
              </a:endParaRPr>
            </a:p>
          </p:txBody>
        </p:sp>
      </p:grpSp>
      <p:sp>
        <p:nvSpPr>
          <p:cNvPr id="17" name="Rounded Rectangle 16">
            <a:extLst>
              <a:ext uri="{FF2B5EF4-FFF2-40B4-BE49-F238E27FC236}">
                <a16:creationId xmlns:a16="http://schemas.microsoft.com/office/drawing/2014/main" id="{904AA312-9068-768B-9327-9D2D9FE0DBFC}"/>
              </a:ext>
            </a:extLst>
          </p:cNvPr>
          <p:cNvSpPr/>
          <p:nvPr/>
        </p:nvSpPr>
        <p:spPr>
          <a:xfrm>
            <a:off x="3212730" y="1888749"/>
            <a:ext cx="3421316" cy="347329"/>
          </a:xfrm>
          <a:prstGeom prst="roundRect">
            <a:avLst/>
          </a:prstGeom>
          <a:gradFill>
            <a:gsLst>
              <a:gs pos="0">
                <a:schemeClr val="accent3"/>
              </a:gs>
              <a:gs pos="100000">
                <a:schemeClr val="accent2"/>
              </a:gs>
            </a:gsLst>
            <a:lin ang="0" scaled="0"/>
          </a:gradFill>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 typeface="Arial"/>
              <a:buNone/>
              <a:tabLst/>
              <a:defRPr/>
            </a:pPr>
            <a:r>
              <a:rPr kumimoji="0" lang="en-US"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Alta View: Unified Management</a:t>
            </a:r>
          </a:p>
        </p:txBody>
      </p:sp>
      <p:sp>
        <p:nvSpPr>
          <p:cNvPr id="23" name="Rounded Rectangle 22">
            <a:extLst>
              <a:ext uri="{FF2B5EF4-FFF2-40B4-BE49-F238E27FC236}">
                <a16:creationId xmlns:a16="http://schemas.microsoft.com/office/drawing/2014/main" id="{4A4E1631-3F3E-6BF4-B1B6-A5D1F9D85657}"/>
              </a:ext>
            </a:extLst>
          </p:cNvPr>
          <p:cNvSpPr/>
          <p:nvPr/>
        </p:nvSpPr>
        <p:spPr bwMode="auto">
          <a:xfrm>
            <a:off x="3642250" y="3292775"/>
            <a:ext cx="5427152" cy="389789"/>
          </a:xfrm>
          <a:prstGeom prst="roundRect">
            <a:avLst/>
          </a:prstGeom>
          <a:gradFill>
            <a:gsLst>
              <a:gs pos="0">
                <a:schemeClr val="accent3"/>
              </a:gs>
              <a:gs pos="100000">
                <a:schemeClr val="accent2"/>
              </a:gs>
            </a:gsLst>
            <a:lin ang="0" scaled="0"/>
          </a:gra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3F5F8">
                  <a:lumMod val="50000"/>
                </a:srgbClr>
              </a:solidFill>
              <a:effectLst/>
              <a:uLnTx/>
              <a:uFillTx/>
              <a:latin typeface="Arial" panose="020B0604020202020204" pitchFamily="34" charset="0"/>
              <a:ea typeface="+mn-ea"/>
              <a:cs typeface="Arial" panose="020B0604020202020204" pitchFamily="34" charset="0"/>
              <a:sym typeface="Arial"/>
            </a:endParaRPr>
          </a:p>
        </p:txBody>
      </p:sp>
      <p:sp>
        <p:nvSpPr>
          <p:cNvPr id="27" name="Rounded Rectangle 26">
            <a:extLst>
              <a:ext uri="{FF2B5EF4-FFF2-40B4-BE49-F238E27FC236}">
                <a16:creationId xmlns:a16="http://schemas.microsoft.com/office/drawing/2014/main" id="{3526751E-2C93-6DF6-7446-36BC833495AF}"/>
              </a:ext>
            </a:extLst>
          </p:cNvPr>
          <p:cNvSpPr/>
          <p:nvPr/>
        </p:nvSpPr>
        <p:spPr bwMode="auto">
          <a:xfrm>
            <a:off x="3642250" y="3801903"/>
            <a:ext cx="5427152" cy="389789"/>
          </a:xfrm>
          <a:prstGeom prst="roundRect">
            <a:avLst/>
          </a:prstGeom>
          <a:gradFill>
            <a:gsLst>
              <a:gs pos="0">
                <a:schemeClr val="accent3"/>
              </a:gs>
              <a:gs pos="100000">
                <a:schemeClr val="accent2"/>
              </a:gs>
            </a:gsLst>
            <a:lin ang="0" scaled="0"/>
          </a:gra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3F5F8">
                  <a:lumMod val="50000"/>
                </a:srgbClr>
              </a:solidFill>
              <a:effectLst/>
              <a:uLnTx/>
              <a:uFillTx/>
              <a:latin typeface="Arial" panose="020B0604020202020204" pitchFamily="34" charset="0"/>
              <a:ea typeface="+mn-ea"/>
              <a:cs typeface="Arial" panose="020B0604020202020204" pitchFamily="34" charset="0"/>
              <a:sym typeface="Arial"/>
            </a:endParaRPr>
          </a:p>
        </p:txBody>
      </p:sp>
      <p:sp>
        <p:nvSpPr>
          <p:cNvPr id="28" name="Rounded Rectangle 61">
            <a:extLst>
              <a:ext uri="{FF2B5EF4-FFF2-40B4-BE49-F238E27FC236}">
                <a16:creationId xmlns:a16="http://schemas.microsoft.com/office/drawing/2014/main" id="{4EAAD8D5-7405-0106-D7DD-0EA75DECE919}"/>
              </a:ext>
            </a:extLst>
          </p:cNvPr>
          <p:cNvSpPr/>
          <p:nvPr/>
        </p:nvSpPr>
        <p:spPr bwMode="auto">
          <a:xfrm>
            <a:off x="3636933" y="3799119"/>
            <a:ext cx="5394845" cy="389788"/>
          </a:xfrm>
          <a:prstGeom prst="roundRect">
            <a:avLst>
              <a:gd name="adj" fmla="val 19770"/>
            </a:avLst>
          </a:prstGeom>
          <a:noFill/>
          <a:ln w="19050" cap="flat" cmpd="sng" algn="ctr">
            <a:noFill/>
            <a:prstDash val="solid"/>
            <a:miter lim="800000"/>
            <a:headEnd type="none" w="med" len="med"/>
            <a:tailEnd type="none" w="med" len="med"/>
          </a:ln>
          <a:effectLst/>
        </p:spPr>
        <p:txBody>
          <a:bodyPr vert="horz" wrap="square" lIns="91416" tIns="45708" rIns="91416" bIns="45708" numCol="1" rtlCol="0" anchor="ctr" anchorCtr="0" compatLnSpc="1">
            <a:prstTxWarp prst="textNoShape">
              <a:avLst/>
            </a:prstTxWarp>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Appliance Virtualization (Storage, Cluster &amp; Application Management)</a:t>
            </a:r>
          </a:p>
        </p:txBody>
      </p:sp>
      <p:sp>
        <p:nvSpPr>
          <p:cNvPr id="29" name="Rounded Rectangle 28">
            <a:extLst>
              <a:ext uri="{FF2B5EF4-FFF2-40B4-BE49-F238E27FC236}">
                <a16:creationId xmlns:a16="http://schemas.microsoft.com/office/drawing/2014/main" id="{3B14B482-C936-6047-DA90-1CFDB78023F0}"/>
              </a:ext>
            </a:extLst>
          </p:cNvPr>
          <p:cNvSpPr/>
          <p:nvPr/>
        </p:nvSpPr>
        <p:spPr bwMode="auto">
          <a:xfrm>
            <a:off x="3642250" y="4311030"/>
            <a:ext cx="5427152" cy="389789"/>
          </a:xfrm>
          <a:prstGeom prst="roundRect">
            <a:avLst/>
          </a:prstGeom>
          <a:gradFill>
            <a:gsLst>
              <a:gs pos="0">
                <a:schemeClr val="accent3"/>
              </a:gs>
              <a:gs pos="100000">
                <a:schemeClr val="accent2"/>
              </a:gs>
            </a:gsLst>
            <a:lin ang="0" scaled="0"/>
          </a:gra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3F5F8">
                  <a:lumMod val="50000"/>
                </a:srgbClr>
              </a:solidFill>
              <a:effectLst/>
              <a:uLnTx/>
              <a:uFillTx/>
              <a:latin typeface="Arial" panose="020B0604020202020204" pitchFamily="34" charset="0"/>
              <a:ea typeface="+mn-ea"/>
              <a:cs typeface="Arial" panose="020B0604020202020204" pitchFamily="34" charset="0"/>
              <a:sym typeface="Arial"/>
            </a:endParaRPr>
          </a:p>
        </p:txBody>
      </p:sp>
      <p:sp>
        <p:nvSpPr>
          <p:cNvPr id="30" name="Rounded Rectangle 61">
            <a:extLst>
              <a:ext uri="{FF2B5EF4-FFF2-40B4-BE49-F238E27FC236}">
                <a16:creationId xmlns:a16="http://schemas.microsoft.com/office/drawing/2014/main" id="{6177BFC0-5693-EFE8-3BEF-17AD2BCC6DAC}"/>
              </a:ext>
            </a:extLst>
          </p:cNvPr>
          <p:cNvSpPr/>
          <p:nvPr/>
        </p:nvSpPr>
        <p:spPr bwMode="auto">
          <a:xfrm>
            <a:off x="3636933" y="4311030"/>
            <a:ext cx="5466488" cy="389788"/>
          </a:xfrm>
          <a:prstGeom prst="roundRect">
            <a:avLst>
              <a:gd name="adj" fmla="val 19770"/>
            </a:avLst>
          </a:prstGeom>
          <a:noFill/>
          <a:ln w="19050" cap="flat" cmpd="sng" algn="ctr">
            <a:noFill/>
            <a:prstDash val="solid"/>
            <a:miter lim="800000"/>
            <a:headEnd type="none" w="med" len="med"/>
            <a:tailEnd type="none" w="med" len="med"/>
          </a:ln>
          <a:effectLst/>
        </p:spPr>
        <p:txBody>
          <a:bodyPr vert="horz" wrap="square" lIns="91416" tIns="45708" rIns="91416" bIns="45708" numCol="1" rtlCol="0" anchor="ctr" anchorCtr="0" compatLnSpc="1">
            <a:prstTxWarp prst="textNoShape">
              <a:avLst/>
            </a:prstTxWarp>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Hardened RHEL (VXOS) &amp; Security Software</a:t>
            </a:r>
          </a:p>
        </p:txBody>
      </p:sp>
      <p:sp>
        <p:nvSpPr>
          <p:cNvPr id="31" name="Rounded Rectangle 61">
            <a:extLst>
              <a:ext uri="{FF2B5EF4-FFF2-40B4-BE49-F238E27FC236}">
                <a16:creationId xmlns:a16="http://schemas.microsoft.com/office/drawing/2014/main" id="{50D37AB7-F1B9-D909-C86F-2ABF67B177B8}"/>
              </a:ext>
            </a:extLst>
          </p:cNvPr>
          <p:cNvSpPr/>
          <p:nvPr/>
        </p:nvSpPr>
        <p:spPr bwMode="auto">
          <a:xfrm>
            <a:off x="3636933" y="3298056"/>
            <a:ext cx="5427152" cy="389788"/>
          </a:xfrm>
          <a:prstGeom prst="roundRect">
            <a:avLst>
              <a:gd name="adj" fmla="val 19770"/>
            </a:avLst>
          </a:prstGeom>
          <a:noFill/>
          <a:ln w="19050" cap="flat" cmpd="sng" algn="ctr">
            <a:noFill/>
            <a:prstDash val="solid"/>
            <a:miter lim="800000"/>
            <a:headEnd type="none" w="med" len="med"/>
            <a:tailEnd type="none" w="med" len="med"/>
          </a:ln>
          <a:effectLst/>
        </p:spPr>
        <p:txBody>
          <a:bodyPr vert="horz" wrap="square" lIns="91416" tIns="45708" rIns="91416" bIns="45708" numCol="1" rtlCol="0" anchor="ctr" anchorCtr="0" compatLnSpc="1">
            <a:prstTxWarp prst="textNoShape">
              <a:avLst/>
            </a:prstTxWarp>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Containerized NetBackup Services</a:t>
            </a:r>
          </a:p>
        </p:txBody>
      </p:sp>
      <p:sp>
        <p:nvSpPr>
          <p:cNvPr id="56" name="Rounded Rectangle 55">
            <a:extLst>
              <a:ext uri="{FF2B5EF4-FFF2-40B4-BE49-F238E27FC236}">
                <a16:creationId xmlns:a16="http://schemas.microsoft.com/office/drawing/2014/main" id="{0C7E7E34-1280-516C-7C41-5E9DCFB70D0F}"/>
              </a:ext>
            </a:extLst>
          </p:cNvPr>
          <p:cNvSpPr/>
          <p:nvPr/>
        </p:nvSpPr>
        <p:spPr bwMode="auto">
          <a:xfrm>
            <a:off x="3655220" y="4794069"/>
            <a:ext cx="5427152" cy="389789"/>
          </a:xfrm>
          <a:prstGeom prst="roundRect">
            <a:avLst/>
          </a:prstGeom>
          <a:solidFill>
            <a:schemeClr val="tx2"/>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Hardware, Network, Storage Integration</a:t>
            </a:r>
          </a:p>
        </p:txBody>
      </p:sp>
      <p:sp>
        <p:nvSpPr>
          <p:cNvPr id="22" name="Rounded Rectangle 22">
            <a:extLst>
              <a:ext uri="{FF2B5EF4-FFF2-40B4-BE49-F238E27FC236}">
                <a16:creationId xmlns:a16="http://schemas.microsoft.com/office/drawing/2014/main" id="{257DE1B5-9535-41CC-B756-FF16EEE17174}"/>
              </a:ext>
            </a:extLst>
          </p:cNvPr>
          <p:cNvSpPr/>
          <p:nvPr/>
        </p:nvSpPr>
        <p:spPr bwMode="auto">
          <a:xfrm rot="5400000">
            <a:off x="8924297" y="4526503"/>
            <a:ext cx="865397" cy="453900"/>
          </a:xfrm>
          <a:prstGeom prst="roundRect">
            <a:avLst/>
          </a:prstGeom>
          <a:gradFill>
            <a:gsLst>
              <a:gs pos="0">
                <a:schemeClr val="accent3"/>
              </a:gs>
              <a:gs pos="100000">
                <a:schemeClr val="accent2"/>
              </a:gs>
            </a:gsLst>
            <a:lin ang="0" scaled="0"/>
          </a:gra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 typeface="Arial"/>
              <a:buNone/>
              <a:tabLst/>
              <a:defRPr/>
            </a:pPr>
            <a:r>
              <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3rd Party Plugins</a:t>
            </a:r>
          </a:p>
        </p:txBody>
      </p:sp>
      <p:pic>
        <p:nvPicPr>
          <p:cNvPr id="3" name="Graphic 2">
            <a:extLst>
              <a:ext uri="{FF2B5EF4-FFF2-40B4-BE49-F238E27FC236}">
                <a16:creationId xmlns:a16="http://schemas.microsoft.com/office/drawing/2014/main" id="{75FE5ADC-7E05-17FB-11BF-15BE158498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04205" y="3336864"/>
            <a:ext cx="306204" cy="306204"/>
          </a:xfrm>
          <a:prstGeom prst="rect">
            <a:avLst/>
          </a:prstGeom>
          <a:effectLst/>
        </p:spPr>
      </p:pic>
      <p:pic>
        <p:nvPicPr>
          <p:cNvPr id="4" name="Graphic 3">
            <a:extLst>
              <a:ext uri="{FF2B5EF4-FFF2-40B4-BE49-F238E27FC236}">
                <a16:creationId xmlns:a16="http://schemas.microsoft.com/office/drawing/2014/main" id="{B5A6AFDA-BAC0-189F-EB79-C91BE3E597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72915" y="3336864"/>
            <a:ext cx="306204" cy="306204"/>
          </a:xfrm>
          <a:prstGeom prst="rect">
            <a:avLst/>
          </a:prstGeom>
          <a:effectLst/>
        </p:spPr>
      </p:pic>
      <p:pic>
        <p:nvPicPr>
          <p:cNvPr id="9" name="Graphic 8">
            <a:extLst>
              <a:ext uri="{FF2B5EF4-FFF2-40B4-BE49-F238E27FC236}">
                <a16:creationId xmlns:a16="http://schemas.microsoft.com/office/drawing/2014/main" id="{12082CD6-D199-BD11-CD20-1391C8E1DD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14870" y="3336864"/>
            <a:ext cx="306204" cy="306204"/>
          </a:xfrm>
          <a:prstGeom prst="rect">
            <a:avLst/>
          </a:prstGeom>
          <a:effectLst/>
        </p:spPr>
      </p:pic>
      <p:pic>
        <p:nvPicPr>
          <p:cNvPr id="10" name="Graphic 9">
            <a:extLst>
              <a:ext uri="{FF2B5EF4-FFF2-40B4-BE49-F238E27FC236}">
                <a16:creationId xmlns:a16="http://schemas.microsoft.com/office/drawing/2014/main" id="{C964BA43-26F2-9B98-54C9-7C8AB6FB1A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83580" y="3336864"/>
            <a:ext cx="306204" cy="306204"/>
          </a:xfrm>
          <a:prstGeom prst="rect">
            <a:avLst/>
          </a:prstGeom>
          <a:effectLst/>
        </p:spPr>
      </p:pic>
      <p:grpSp>
        <p:nvGrpSpPr>
          <p:cNvPr id="18" name="Group 17">
            <a:extLst>
              <a:ext uri="{FF2B5EF4-FFF2-40B4-BE49-F238E27FC236}">
                <a16:creationId xmlns:a16="http://schemas.microsoft.com/office/drawing/2014/main" id="{83F835B8-F6D8-0D02-9DF7-B17399AF7B38}"/>
              </a:ext>
            </a:extLst>
          </p:cNvPr>
          <p:cNvGrpSpPr/>
          <p:nvPr/>
        </p:nvGrpSpPr>
        <p:grpSpPr>
          <a:xfrm>
            <a:off x="482350" y="3552170"/>
            <a:ext cx="2090524" cy="1386984"/>
            <a:chOff x="3081211" y="2869772"/>
            <a:chExt cx="2444276" cy="1621685"/>
          </a:xfrm>
        </p:grpSpPr>
        <p:pic>
          <p:nvPicPr>
            <p:cNvPr id="24" name="Picture 23">
              <a:extLst>
                <a:ext uri="{FF2B5EF4-FFF2-40B4-BE49-F238E27FC236}">
                  <a16:creationId xmlns:a16="http://schemas.microsoft.com/office/drawing/2014/main" id="{6CEAEE55-6997-E7E2-5032-B3926D007BED}"/>
                </a:ext>
              </a:extLst>
            </p:cNvPr>
            <p:cNvPicPr>
              <a:picLocks noChangeAspect="1"/>
            </p:cNvPicPr>
            <p:nvPr/>
          </p:nvPicPr>
          <p:blipFill>
            <a:blip r:embed="rId5"/>
            <a:stretch>
              <a:fillRect/>
            </a:stretch>
          </p:blipFill>
          <p:spPr>
            <a:xfrm>
              <a:off x="3081212" y="2869772"/>
              <a:ext cx="2444275" cy="499681"/>
            </a:xfrm>
            <a:prstGeom prst="rect">
              <a:avLst/>
            </a:prstGeom>
            <a:solidFill>
              <a:schemeClr val="bg1"/>
            </a:solidFill>
          </p:spPr>
        </p:pic>
        <p:pic>
          <p:nvPicPr>
            <p:cNvPr id="25" name="Picture 24">
              <a:extLst>
                <a:ext uri="{FF2B5EF4-FFF2-40B4-BE49-F238E27FC236}">
                  <a16:creationId xmlns:a16="http://schemas.microsoft.com/office/drawing/2014/main" id="{A1F4546F-5B80-413D-AFDD-5253200B7251}"/>
                </a:ext>
              </a:extLst>
            </p:cNvPr>
            <p:cNvPicPr>
              <a:picLocks noChangeAspect="1"/>
            </p:cNvPicPr>
            <p:nvPr/>
          </p:nvPicPr>
          <p:blipFill>
            <a:blip r:embed="rId5"/>
            <a:stretch>
              <a:fillRect/>
            </a:stretch>
          </p:blipFill>
          <p:spPr>
            <a:xfrm>
              <a:off x="3081211" y="3430774"/>
              <a:ext cx="2444275" cy="499681"/>
            </a:xfrm>
            <a:prstGeom prst="rect">
              <a:avLst/>
            </a:prstGeom>
            <a:solidFill>
              <a:schemeClr val="bg1"/>
            </a:solidFill>
          </p:spPr>
        </p:pic>
        <p:pic>
          <p:nvPicPr>
            <p:cNvPr id="26" name="Picture 25">
              <a:extLst>
                <a:ext uri="{FF2B5EF4-FFF2-40B4-BE49-F238E27FC236}">
                  <a16:creationId xmlns:a16="http://schemas.microsoft.com/office/drawing/2014/main" id="{55657141-79A0-24BA-698B-11552F12B156}"/>
                </a:ext>
              </a:extLst>
            </p:cNvPr>
            <p:cNvPicPr>
              <a:picLocks noChangeAspect="1"/>
            </p:cNvPicPr>
            <p:nvPr/>
          </p:nvPicPr>
          <p:blipFill>
            <a:blip r:embed="rId5"/>
            <a:stretch>
              <a:fillRect/>
            </a:stretch>
          </p:blipFill>
          <p:spPr>
            <a:xfrm>
              <a:off x="3081211" y="3991776"/>
              <a:ext cx="2444275" cy="499681"/>
            </a:xfrm>
            <a:prstGeom prst="rect">
              <a:avLst/>
            </a:prstGeom>
            <a:solidFill>
              <a:schemeClr val="bg1"/>
            </a:solidFill>
          </p:spPr>
        </p:pic>
      </p:grpSp>
      <p:sp>
        <p:nvSpPr>
          <p:cNvPr id="53" name="Rounded Rectangle 16">
            <a:extLst>
              <a:ext uri="{FF2B5EF4-FFF2-40B4-BE49-F238E27FC236}">
                <a16:creationId xmlns:a16="http://schemas.microsoft.com/office/drawing/2014/main" id="{95F695FA-60E1-4EAF-9534-7C1FEEB1CBB8}"/>
              </a:ext>
            </a:extLst>
          </p:cNvPr>
          <p:cNvSpPr/>
          <p:nvPr/>
        </p:nvSpPr>
        <p:spPr>
          <a:xfrm>
            <a:off x="6727202" y="1886968"/>
            <a:ext cx="3421316" cy="347329"/>
          </a:xfrm>
          <a:prstGeom prst="roundRect">
            <a:avLst/>
          </a:prstGeom>
          <a:gradFill>
            <a:gsLst>
              <a:gs pos="0">
                <a:schemeClr val="accent3"/>
              </a:gs>
              <a:gs pos="100000">
                <a:schemeClr val="accent2"/>
              </a:gs>
            </a:gsLst>
            <a:lin ang="0" scaled="0"/>
          </a:gradFill>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 typeface="Arial"/>
              <a:buNone/>
              <a:tabLst/>
              <a:defRPr/>
            </a:pPr>
            <a:r>
              <a:rPr kumimoji="0" lang="en-US" sz="16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sym typeface="Arial"/>
              </a:rPr>
              <a:t>NetInsights</a:t>
            </a:r>
            <a:r>
              <a:rPr kumimoji="0" lang="en-US"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 AI-powered Monitoring</a:t>
            </a:r>
          </a:p>
        </p:txBody>
      </p:sp>
      <p:sp>
        <p:nvSpPr>
          <p:cNvPr id="12" name="Trapezoid 11">
            <a:extLst>
              <a:ext uri="{FF2B5EF4-FFF2-40B4-BE49-F238E27FC236}">
                <a16:creationId xmlns:a16="http://schemas.microsoft.com/office/drawing/2014/main" id="{8A325259-3897-80FF-745A-4FD571981C92}"/>
              </a:ext>
            </a:extLst>
          </p:cNvPr>
          <p:cNvSpPr/>
          <p:nvPr/>
        </p:nvSpPr>
        <p:spPr bwMode="auto">
          <a:xfrm rot="16200000">
            <a:off x="8891757" y="3280639"/>
            <a:ext cx="1321644" cy="976988"/>
          </a:xfrm>
          <a:prstGeom prst="trapezoid">
            <a:avLst>
              <a:gd name="adj" fmla="val 37036"/>
            </a:avLst>
          </a:prstGeom>
          <a:gradFill>
            <a:gsLst>
              <a:gs pos="99000">
                <a:schemeClr val="tx2">
                  <a:lumMod val="40000"/>
                  <a:lumOff val="60000"/>
                  <a:alpha val="0"/>
                </a:schemeClr>
              </a:gs>
              <a:gs pos="40000">
                <a:schemeClr val="tx2">
                  <a:lumMod val="40000"/>
                  <a:lumOff val="60000"/>
                </a:schemeClr>
              </a:gs>
            </a:gsLst>
            <a:lin ang="5400000" scaled="0"/>
          </a:gradFill>
          <a:ln w="25400" cap="flat" cmpd="sng" algn="ctr">
            <a:noFill/>
            <a:prstDash val="solid"/>
            <a:miter lim="800000"/>
            <a:headEnd type="none" w="med" len="med"/>
            <a:tailEnd type="none" w="med" len="med"/>
          </a:ln>
          <a:effectLst>
            <a:outerShdw blurRad="127000" dir="5400000" algn="t" rotWithShape="0">
              <a:schemeClr val="tx2">
                <a:alpha val="0"/>
              </a:schemeClr>
            </a:outerShdw>
          </a:effectLst>
        </p:spPr>
        <p:txBody>
          <a:bodyPr rot="0" spcFirstLastPara="0" vertOverflow="overflow" horzOverflow="overflow" vert="horz" wrap="square" lIns="91440" tIns="137160" rIns="91440" bIns="2743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200" b="1" i="0" u="none" strike="noStrike" kern="0" cap="none" spc="0" normalizeH="0" baseline="0" noProof="0">
              <a:ln>
                <a:noFill/>
              </a:ln>
              <a:solidFill>
                <a:srgbClr val="182C34"/>
              </a:solidFill>
              <a:effectLst/>
              <a:uLnTx/>
              <a:uFillTx/>
              <a:latin typeface="Arial" panose="020B0604020202020204"/>
              <a:ea typeface="+mn-ea"/>
              <a:cs typeface="+mn-cs"/>
            </a:endParaRPr>
          </a:p>
        </p:txBody>
      </p:sp>
      <p:sp>
        <p:nvSpPr>
          <p:cNvPr id="54" name="Left-Right Arrow 257">
            <a:extLst>
              <a:ext uri="{FF2B5EF4-FFF2-40B4-BE49-F238E27FC236}">
                <a16:creationId xmlns:a16="http://schemas.microsoft.com/office/drawing/2014/main" id="{72D0555A-B1DE-10E4-9A8E-C2933F9A7CE6}"/>
              </a:ext>
            </a:extLst>
          </p:cNvPr>
          <p:cNvSpPr/>
          <p:nvPr/>
        </p:nvSpPr>
        <p:spPr bwMode="auto">
          <a:xfrm>
            <a:off x="9266125" y="3630051"/>
            <a:ext cx="463758" cy="278164"/>
          </a:xfrm>
          <a:prstGeom prst="leftRightArrow">
            <a:avLst/>
          </a:prstGeom>
          <a:solidFill>
            <a:schemeClr val="bg1"/>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57" name="Freeform 27">
            <a:extLst>
              <a:ext uri="{FF2B5EF4-FFF2-40B4-BE49-F238E27FC236}">
                <a16:creationId xmlns:a16="http://schemas.microsoft.com/office/drawing/2014/main" id="{9FCC99DC-530B-F11A-D603-4FFA5EAD5DF8}"/>
              </a:ext>
            </a:extLst>
          </p:cNvPr>
          <p:cNvSpPr/>
          <p:nvPr/>
        </p:nvSpPr>
        <p:spPr>
          <a:xfrm>
            <a:off x="9839618" y="2735397"/>
            <a:ext cx="867712" cy="538337"/>
          </a:xfrm>
          <a:custGeom>
            <a:avLst/>
            <a:gdLst>
              <a:gd name="connsiteX0" fmla="*/ 1578293 w 1904999"/>
              <a:gd name="connsiteY0" fmla="*/ 1181882 h 1181881"/>
              <a:gd name="connsiteX1" fmla="*/ 1613535 w 1904999"/>
              <a:gd name="connsiteY1" fmla="*/ 1181882 h 1181881"/>
              <a:gd name="connsiteX2" fmla="*/ 1905000 w 1904999"/>
              <a:gd name="connsiteY2" fmla="*/ 868509 h 1181881"/>
              <a:gd name="connsiteX3" fmla="*/ 1656398 w 1904999"/>
              <a:gd name="connsiteY3" fmla="*/ 559899 h 1181881"/>
              <a:gd name="connsiteX4" fmla="*/ 1564958 w 1904999"/>
              <a:gd name="connsiteY4" fmla="*/ 544659 h 1181881"/>
              <a:gd name="connsiteX5" fmla="*/ 1606868 w 1904999"/>
              <a:gd name="connsiteY5" fmla="*/ 459887 h 1181881"/>
              <a:gd name="connsiteX6" fmla="*/ 1633538 w 1904999"/>
              <a:gd name="connsiteY6" fmla="*/ 347492 h 1181881"/>
              <a:gd name="connsiteX7" fmla="*/ 1341120 w 1904999"/>
              <a:gd name="connsiteY7" fmla="*/ 96032 h 1181881"/>
              <a:gd name="connsiteX8" fmla="*/ 1173480 w 1904999"/>
              <a:gd name="connsiteY8" fmla="*/ 209379 h 1181881"/>
              <a:gd name="connsiteX9" fmla="*/ 1120140 w 1904999"/>
              <a:gd name="connsiteY9" fmla="*/ 288437 h 1181881"/>
              <a:gd name="connsiteX10" fmla="*/ 1070610 w 1904999"/>
              <a:gd name="connsiteY10" fmla="*/ 210332 h 1181881"/>
              <a:gd name="connsiteX11" fmla="*/ 772478 w 1904999"/>
              <a:gd name="connsiteY11" fmla="*/ 5544 h 1181881"/>
              <a:gd name="connsiteX12" fmla="*/ 272415 w 1904999"/>
              <a:gd name="connsiteY12" fmla="*/ 439884 h 1181881"/>
              <a:gd name="connsiteX13" fmla="*/ 275273 w 1904999"/>
              <a:gd name="connsiteY13" fmla="*/ 489414 h 1181881"/>
              <a:gd name="connsiteX14" fmla="*/ 281940 w 1904999"/>
              <a:gd name="connsiteY14" fmla="*/ 550374 h 1181881"/>
              <a:gd name="connsiteX15" fmla="*/ 223838 w 1904999"/>
              <a:gd name="connsiteY15" fmla="*/ 564662 h 1181881"/>
              <a:gd name="connsiteX16" fmla="*/ 0 w 1904999"/>
              <a:gd name="connsiteY16" fmla="*/ 868509 h 1181881"/>
              <a:gd name="connsiteX17" fmla="*/ 291465 w 1904999"/>
              <a:gd name="connsiteY17" fmla="*/ 1181882 h 1181881"/>
              <a:gd name="connsiteX18" fmla="*/ 343853 w 1904999"/>
              <a:gd name="connsiteY18" fmla="*/ 1181882 h 1181881"/>
              <a:gd name="connsiteX19" fmla="*/ 1578293 w 1904999"/>
              <a:gd name="connsiteY19" fmla="*/ 1181882 h 118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04999" h="1181881">
                <a:moveTo>
                  <a:pt x="1578293" y="1181882"/>
                </a:moveTo>
                <a:lnTo>
                  <a:pt x="1613535" y="1181882"/>
                </a:lnTo>
                <a:cubicBezTo>
                  <a:pt x="1773555" y="1181882"/>
                  <a:pt x="1905000" y="1038054"/>
                  <a:pt x="1905000" y="868509"/>
                </a:cubicBezTo>
                <a:cubicBezTo>
                  <a:pt x="1905000" y="718014"/>
                  <a:pt x="1795463" y="582759"/>
                  <a:pt x="1656398" y="559899"/>
                </a:cubicBezTo>
                <a:lnTo>
                  <a:pt x="1564958" y="544659"/>
                </a:lnTo>
                <a:lnTo>
                  <a:pt x="1606868" y="459887"/>
                </a:lnTo>
                <a:cubicBezTo>
                  <a:pt x="1624013" y="424644"/>
                  <a:pt x="1633538" y="386544"/>
                  <a:pt x="1633538" y="347492"/>
                </a:cubicBezTo>
                <a:cubicBezTo>
                  <a:pt x="1633538" y="193187"/>
                  <a:pt x="1497330" y="69362"/>
                  <a:pt x="1341120" y="96032"/>
                </a:cubicBezTo>
                <a:cubicBezTo>
                  <a:pt x="1272540" y="107462"/>
                  <a:pt x="1213485" y="151277"/>
                  <a:pt x="1173480" y="209379"/>
                </a:cubicBezTo>
                <a:lnTo>
                  <a:pt x="1120140" y="288437"/>
                </a:lnTo>
                <a:lnTo>
                  <a:pt x="1070610" y="210332"/>
                </a:lnTo>
                <a:cubicBezTo>
                  <a:pt x="1002983" y="102699"/>
                  <a:pt x="895350" y="24594"/>
                  <a:pt x="772478" y="5544"/>
                </a:cubicBezTo>
                <a:cubicBezTo>
                  <a:pt x="504825" y="-37318"/>
                  <a:pt x="272415" y="174137"/>
                  <a:pt x="272415" y="439884"/>
                </a:cubicBezTo>
                <a:cubicBezTo>
                  <a:pt x="272415" y="455124"/>
                  <a:pt x="273368" y="471317"/>
                  <a:pt x="275273" y="489414"/>
                </a:cubicBezTo>
                <a:lnTo>
                  <a:pt x="281940" y="550374"/>
                </a:lnTo>
                <a:lnTo>
                  <a:pt x="223838" y="564662"/>
                </a:lnTo>
                <a:cubicBezTo>
                  <a:pt x="96203" y="597047"/>
                  <a:pt x="0" y="727539"/>
                  <a:pt x="0" y="868509"/>
                </a:cubicBezTo>
                <a:cubicBezTo>
                  <a:pt x="0" y="1038054"/>
                  <a:pt x="131445" y="1181882"/>
                  <a:pt x="291465" y="1181882"/>
                </a:cubicBezTo>
                <a:lnTo>
                  <a:pt x="343853" y="1181882"/>
                </a:lnTo>
                <a:lnTo>
                  <a:pt x="1578293" y="1181882"/>
                </a:lnTo>
                <a:close/>
              </a:path>
            </a:pathLst>
          </a:custGeom>
          <a:solidFill>
            <a:schemeClr val="bg1"/>
          </a:solidFill>
          <a:ln w="25400" cap="flat" cmpd="sng" algn="ctr">
            <a:noFill/>
            <a:prstDash val="solid"/>
            <a:miter lim="800000"/>
            <a:headEnd type="none" w="med" len="med"/>
            <a:tailEnd type="none" w="med" len="med"/>
          </a:ln>
          <a:effectLst>
            <a:outerShdw blurRad="254000" dist="38100" dir="5400000" algn="t" rotWithShape="0">
              <a:schemeClr val="tx2">
                <a:alpha val="29986"/>
              </a:scheme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300" b="1" i="0" u="none" strike="noStrike" kern="1200" cap="none" spc="0" normalizeH="0" baseline="0" noProof="0">
              <a:ln>
                <a:noFill/>
              </a:ln>
              <a:solidFill>
                <a:srgbClr val="415563"/>
              </a:solidFill>
              <a:effectLst/>
              <a:uLnTx/>
              <a:uFillTx/>
              <a:latin typeface="Arial" panose="020B0604020202020204" pitchFamily="34" charset="0"/>
              <a:ea typeface="+mn-ea"/>
              <a:cs typeface="Arial" panose="020B0604020202020204" pitchFamily="34" charset="0"/>
            </a:endParaRPr>
          </a:p>
        </p:txBody>
      </p:sp>
      <p:sp>
        <p:nvSpPr>
          <p:cNvPr id="58" name="Freeform 27">
            <a:extLst>
              <a:ext uri="{FF2B5EF4-FFF2-40B4-BE49-F238E27FC236}">
                <a16:creationId xmlns:a16="http://schemas.microsoft.com/office/drawing/2014/main" id="{3A576427-249D-5C74-B4A7-0CE13E3D15C6}"/>
              </a:ext>
            </a:extLst>
          </p:cNvPr>
          <p:cNvSpPr/>
          <p:nvPr/>
        </p:nvSpPr>
        <p:spPr>
          <a:xfrm>
            <a:off x="9839618" y="3389073"/>
            <a:ext cx="867712" cy="538337"/>
          </a:xfrm>
          <a:custGeom>
            <a:avLst/>
            <a:gdLst>
              <a:gd name="connsiteX0" fmla="*/ 1578293 w 1904999"/>
              <a:gd name="connsiteY0" fmla="*/ 1181882 h 1181881"/>
              <a:gd name="connsiteX1" fmla="*/ 1613535 w 1904999"/>
              <a:gd name="connsiteY1" fmla="*/ 1181882 h 1181881"/>
              <a:gd name="connsiteX2" fmla="*/ 1905000 w 1904999"/>
              <a:gd name="connsiteY2" fmla="*/ 868509 h 1181881"/>
              <a:gd name="connsiteX3" fmla="*/ 1656398 w 1904999"/>
              <a:gd name="connsiteY3" fmla="*/ 559899 h 1181881"/>
              <a:gd name="connsiteX4" fmla="*/ 1564958 w 1904999"/>
              <a:gd name="connsiteY4" fmla="*/ 544659 h 1181881"/>
              <a:gd name="connsiteX5" fmla="*/ 1606868 w 1904999"/>
              <a:gd name="connsiteY5" fmla="*/ 459887 h 1181881"/>
              <a:gd name="connsiteX6" fmla="*/ 1633538 w 1904999"/>
              <a:gd name="connsiteY6" fmla="*/ 347492 h 1181881"/>
              <a:gd name="connsiteX7" fmla="*/ 1341120 w 1904999"/>
              <a:gd name="connsiteY7" fmla="*/ 96032 h 1181881"/>
              <a:gd name="connsiteX8" fmla="*/ 1173480 w 1904999"/>
              <a:gd name="connsiteY8" fmla="*/ 209379 h 1181881"/>
              <a:gd name="connsiteX9" fmla="*/ 1120140 w 1904999"/>
              <a:gd name="connsiteY9" fmla="*/ 288437 h 1181881"/>
              <a:gd name="connsiteX10" fmla="*/ 1070610 w 1904999"/>
              <a:gd name="connsiteY10" fmla="*/ 210332 h 1181881"/>
              <a:gd name="connsiteX11" fmla="*/ 772478 w 1904999"/>
              <a:gd name="connsiteY11" fmla="*/ 5544 h 1181881"/>
              <a:gd name="connsiteX12" fmla="*/ 272415 w 1904999"/>
              <a:gd name="connsiteY12" fmla="*/ 439884 h 1181881"/>
              <a:gd name="connsiteX13" fmla="*/ 275273 w 1904999"/>
              <a:gd name="connsiteY13" fmla="*/ 489414 h 1181881"/>
              <a:gd name="connsiteX14" fmla="*/ 281940 w 1904999"/>
              <a:gd name="connsiteY14" fmla="*/ 550374 h 1181881"/>
              <a:gd name="connsiteX15" fmla="*/ 223838 w 1904999"/>
              <a:gd name="connsiteY15" fmla="*/ 564662 h 1181881"/>
              <a:gd name="connsiteX16" fmla="*/ 0 w 1904999"/>
              <a:gd name="connsiteY16" fmla="*/ 868509 h 1181881"/>
              <a:gd name="connsiteX17" fmla="*/ 291465 w 1904999"/>
              <a:gd name="connsiteY17" fmla="*/ 1181882 h 1181881"/>
              <a:gd name="connsiteX18" fmla="*/ 343853 w 1904999"/>
              <a:gd name="connsiteY18" fmla="*/ 1181882 h 1181881"/>
              <a:gd name="connsiteX19" fmla="*/ 1578293 w 1904999"/>
              <a:gd name="connsiteY19" fmla="*/ 1181882 h 118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04999" h="1181881">
                <a:moveTo>
                  <a:pt x="1578293" y="1181882"/>
                </a:moveTo>
                <a:lnTo>
                  <a:pt x="1613535" y="1181882"/>
                </a:lnTo>
                <a:cubicBezTo>
                  <a:pt x="1773555" y="1181882"/>
                  <a:pt x="1905000" y="1038054"/>
                  <a:pt x="1905000" y="868509"/>
                </a:cubicBezTo>
                <a:cubicBezTo>
                  <a:pt x="1905000" y="718014"/>
                  <a:pt x="1795463" y="582759"/>
                  <a:pt x="1656398" y="559899"/>
                </a:cubicBezTo>
                <a:lnTo>
                  <a:pt x="1564958" y="544659"/>
                </a:lnTo>
                <a:lnTo>
                  <a:pt x="1606868" y="459887"/>
                </a:lnTo>
                <a:cubicBezTo>
                  <a:pt x="1624013" y="424644"/>
                  <a:pt x="1633538" y="386544"/>
                  <a:pt x="1633538" y="347492"/>
                </a:cubicBezTo>
                <a:cubicBezTo>
                  <a:pt x="1633538" y="193187"/>
                  <a:pt x="1497330" y="69362"/>
                  <a:pt x="1341120" y="96032"/>
                </a:cubicBezTo>
                <a:cubicBezTo>
                  <a:pt x="1272540" y="107462"/>
                  <a:pt x="1213485" y="151277"/>
                  <a:pt x="1173480" y="209379"/>
                </a:cubicBezTo>
                <a:lnTo>
                  <a:pt x="1120140" y="288437"/>
                </a:lnTo>
                <a:lnTo>
                  <a:pt x="1070610" y="210332"/>
                </a:lnTo>
                <a:cubicBezTo>
                  <a:pt x="1002983" y="102699"/>
                  <a:pt x="895350" y="24594"/>
                  <a:pt x="772478" y="5544"/>
                </a:cubicBezTo>
                <a:cubicBezTo>
                  <a:pt x="504825" y="-37318"/>
                  <a:pt x="272415" y="174137"/>
                  <a:pt x="272415" y="439884"/>
                </a:cubicBezTo>
                <a:cubicBezTo>
                  <a:pt x="272415" y="455124"/>
                  <a:pt x="273368" y="471317"/>
                  <a:pt x="275273" y="489414"/>
                </a:cubicBezTo>
                <a:lnTo>
                  <a:pt x="281940" y="550374"/>
                </a:lnTo>
                <a:lnTo>
                  <a:pt x="223838" y="564662"/>
                </a:lnTo>
                <a:cubicBezTo>
                  <a:pt x="96203" y="597047"/>
                  <a:pt x="0" y="727539"/>
                  <a:pt x="0" y="868509"/>
                </a:cubicBezTo>
                <a:cubicBezTo>
                  <a:pt x="0" y="1038054"/>
                  <a:pt x="131445" y="1181882"/>
                  <a:pt x="291465" y="1181882"/>
                </a:cubicBezTo>
                <a:lnTo>
                  <a:pt x="343853" y="1181882"/>
                </a:lnTo>
                <a:lnTo>
                  <a:pt x="1578293" y="1181882"/>
                </a:lnTo>
                <a:close/>
              </a:path>
            </a:pathLst>
          </a:custGeom>
          <a:solidFill>
            <a:schemeClr val="bg1"/>
          </a:solidFill>
          <a:ln w="25400" cap="flat" cmpd="sng" algn="ctr">
            <a:noFill/>
            <a:prstDash val="solid"/>
            <a:miter lim="800000"/>
            <a:headEnd type="none" w="med" len="med"/>
            <a:tailEnd type="none" w="med" len="med"/>
          </a:ln>
          <a:effectLst>
            <a:outerShdw blurRad="254000" dist="38100" dir="5400000" algn="t" rotWithShape="0">
              <a:schemeClr val="tx2">
                <a:alpha val="29986"/>
              </a:scheme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300" b="1" i="0" u="none" strike="noStrike" kern="1200" cap="none" spc="0" normalizeH="0" baseline="0" noProof="0">
              <a:ln>
                <a:noFill/>
              </a:ln>
              <a:solidFill>
                <a:srgbClr val="415563"/>
              </a:solidFill>
              <a:effectLst/>
              <a:uLnTx/>
              <a:uFillTx/>
              <a:latin typeface="Arial" panose="020B0604020202020204" pitchFamily="34" charset="0"/>
              <a:ea typeface="+mn-ea"/>
              <a:cs typeface="Arial" panose="020B0604020202020204" pitchFamily="34" charset="0"/>
            </a:endParaRPr>
          </a:p>
        </p:txBody>
      </p:sp>
      <p:sp>
        <p:nvSpPr>
          <p:cNvPr id="59" name="Freeform 27">
            <a:extLst>
              <a:ext uri="{FF2B5EF4-FFF2-40B4-BE49-F238E27FC236}">
                <a16:creationId xmlns:a16="http://schemas.microsoft.com/office/drawing/2014/main" id="{6CFB7A40-166A-CC35-7AB4-3D9B0D3FB0DE}"/>
              </a:ext>
            </a:extLst>
          </p:cNvPr>
          <p:cNvSpPr/>
          <p:nvPr/>
        </p:nvSpPr>
        <p:spPr>
          <a:xfrm>
            <a:off x="9839618" y="4042749"/>
            <a:ext cx="867712" cy="538337"/>
          </a:xfrm>
          <a:custGeom>
            <a:avLst/>
            <a:gdLst>
              <a:gd name="connsiteX0" fmla="*/ 1578293 w 1904999"/>
              <a:gd name="connsiteY0" fmla="*/ 1181882 h 1181881"/>
              <a:gd name="connsiteX1" fmla="*/ 1613535 w 1904999"/>
              <a:gd name="connsiteY1" fmla="*/ 1181882 h 1181881"/>
              <a:gd name="connsiteX2" fmla="*/ 1905000 w 1904999"/>
              <a:gd name="connsiteY2" fmla="*/ 868509 h 1181881"/>
              <a:gd name="connsiteX3" fmla="*/ 1656398 w 1904999"/>
              <a:gd name="connsiteY3" fmla="*/ 559899 h 1181881"/>
              <a:gd name="connsiteX4" fmla="*/ 1564958 w 1904999"/>
              <a:gd name="connsiteY4" fmla="*/ 544659 h 1181881"/>
              <a:gd name="connsiteX5" fmla="*/ 1606868 w 1904999"/>
              <a:gd name="connsiteY5" fmla="*/ 459887 h 1181881"/>
              <a:gd name="connsiteX6" fmla="*/ 1633538 w 1904999"/>
              <a:gd name="connsiteY6" fmla="*/ 347492 h 1181881"/>
              <a:gd name="connsiteX7" fmla="*/ 1341120 w 1904999"/>
              <a:gd name="connsiteY7" fmla="*/ 96032 h 1181881"/>
              <a:gd name="connsiteX8" fmla="*/ 1173480 w 1904999"/>
              <a:gd name="connsiteY8" fmla="*/ 209379 h 1181881"/>
              <a:gd name="connsiteX9" fmla="*/ 1120140 w 1904999"/>
              <a:gd name="connsiteY9" fmla="*/ 288437 h 1181881"/>
              <a:gd name="connsiteX10" fmla="*/ 1070610 w 1904999"/>
              <a:gd name="connsiteY10" fmla="*/ 210332 h 1181881"/>
              <a:gd name="connsiteX11" fmla="*/ 772478 w 1904999"/>
              <a:gd name="connsiteY11" fmla="*/ 5544 h 1181881"/>
              <a:gd name="connsiteX12" fmla="*/ 272415 w 1904999"/>
              <a:gd name="connsiteY12" fmla="*/ 439884 h 1181881"/>
              <a:gd name="connsiteX13" fmla="*/ 275273 w 1904999"/>
              <a:gd name="connsiteY13" fmla="*/ 489414 h 1181881"/>
              <a:gd name="connsiteX14" fmla="*/ 281940 w 1904999"/>
              <a:gd name="connsiteY14" fmla="*/ 550374 h 1181881"/>
              <a:gd name="connsiteX15" fmla="*/ 223838 w 1904999"/>
              <a:gd name="connsiteY15" fmla="*/ 564662 h 1181881"/>
              <a:gd name="connsiteX16" fmla="*/ 0 w 1904999"/>
              <a:gd name="connsiteY16" fmla="*/ 868509 h 1181881"/>
              <a:gd name="connsiteX17" fmla="*/ 291465 w 1904999"/>
              <a:gd name="connsiteY17" fmla="*/ 1181882 h 1181881"/>
              <a:gd name="connsiteX18" fmla="*/ 343853 w 1904999"/>
              <a:gd name="connsiteY18" fmla="*/ 1181882 h 1181881"/>
              <a:gd name="connsiteX19" fmla="*/ 1578293 w 1904999"/>
              <a:gd name="connsiteY19" fmla="*/ 1181882 h 118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04999" h="1181881">
                <a:moveTo>
                  <a:pt x="1578293" y="1181882"/>
                </a:moveTo>
                <a:lnTo>
                  <a:pt x="1613535" y="1181882"/>
                </a:lnTo>
                <a:cubicBezTo>
                  <a:pt x="1773555" y="1181882"/>
                  <a:pt x="1905000" y="1038054"/>
                  <a:pt x="1905000" y="868509"/>
                </a:cubicBezTo>
                <a:cubicBezTo>
                  <a:pt x="1905000" y="718014"/>
                  <a:pt x="1795463" y="582759"/>
                  <a:pt x="1656398" y="559899"/>
                </a:cubicBezTo>
                <a:lnTo>
                  <a:pt x="1564958" y="544659"/>
                </a:lnTo>
                <a:lnTo>
                  <a:pt x="1606868" y="459887"/>
                </a:lnTo>
                <a:cubicBezTo>
                  <a:pt x="1624013" y="424644"/>
                  <a:pt x="1633538" y="386544"/>
                  <a:pt x="1633538" y="347492"/>
                </a:cubicBezTo>
                <a:cubicBezTo>
                  <a:pt x="1633538" y="193187"/>
                  <a:pt x="1497330" y="69362"/>
                  <a:pt x="1341120" y="96032"/>
                </a:cubicBezTo>
                <a:cubicBezTo>
                  <a:pt x="1272540" y="107462"/>
                  <a:pt x="1213485" y="151277"/>
                  <a:pt x="1173480" y="209379"/>
                </a:cubicBezTo>
                <a:lnTo>
                  <a:pt x="1120140" y="288437"/>
                </a:lnTo>
                <a:lnTo>
                  <a:pt x="1070610" y="210332"/>
                </a:lnTo>
                <a:cubicBezTo>
                  <a:pt x="1002983" y="102699"/>
                  <a:pt x="895350" y="24594"/>
                  <a:pt x="772478" y="5544"/>
                </a:cubicBezTo>
                <a:cubicBezTo>
                  <a:pt x="504825" y="-37318"/>
                  <a:pt x="272415" y="174137"/>
                  <a:pt x="272415" y="439884"/>
                </a:cubicBezTo>
                <a:cubicBezTo>
                  <a:pt x="272415" y="455124"/>
                  <a:pt x="273368" y="471317"/>
                  <a:pt x="275273" y="489414"/>
                </a:cubicBezTo>
                <a:lnTo>
                  <a:pt x="281940" y="550374"/>
                </a:lnTo>
                <a:lnTo>
                  <a:pt x="223838" y="564662"/>
                </a:lnTo>
                <a:cubicBezTo>
                  <a:pt x="96203" y="597047"/>
                  <a:pt x="0" y="727539"/>
                  <a:pt x="0" y="868509"/>
                </a:cubicBezTo>
                <a:cubicBezTo>
                  <a:pt x="0" y="1038054"/>
                  <a:pt x="131445" y="1181882"/>
                  <a:pt x="291465" y="1181882"/>
                </a:cubicBezTo>
                <a:lnTo>
                  <a:pt x="343853" y="1181882"/>
                </a:lnTo>
                <a:lnTo>
                  <a:pt x="1578293" y="1181882"/>
                </a:lnTo>
                <a:close/>
              </a:path>
            </a:pathLst>
          </a:custGeom>
          <a:solidFill>
            <a:schemeClr val="bg1"/>
          </a:solidFill>
          <a:ln w="25400" cap="flat" cmpd="sng" algn="ctr">
            <a:noFill/>
            <a:prstDash val="solid"/>
            <a:miter lim="800000"/>
            <a:headEnd type="none" w="med" len="med"/>
            <a:tailEnd type="none" w="med" len="med"/>
          </a:ln>
          <a:effectLst>
            <a:outerShdw blurRad="254000" dist="38100" dir="5400000" algn="t" rotWithShape="0">
              <a:schemeClr val="tx2">
                <a:alpha val="29986"/>
              </a:scheme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300" b="1" i="0" u="none" strike="noStrike" kern="1200" cap="none" spc="0" normalizeH="0" baseline="0" noProof="0">
              <a:ln>
                <a:noFill/>
              </a:ln>
              <a:solidFill>
                <a:srgbClr val="415563"/>
              </a:solidFill>
              <a:effectLst/>
              <a:uLnTx/>
              <a:uFillTx/>
              <a:latin typeface="Arial" panose="020B0604020202020204" pitchFamily="34" charset="0"/>
              <a:ea typeface="+mn-ea"/>
              <a:cs typeface="Arial" panose="020B0604020202020204" pitchFamily="34" charset="0"/>
            </a:endParaRPr>
          </a:p>
        </p:txBody>
      </p:sp>
      <p:pic>
        <p:nvPicPr>
          <p:cNvPr id="60" name="Graphic 2">
            <a:extLst>
              <a:ext uri="{FF2B5EF4-FFF2-40B4-BE49-F238E27FC236}">
                <a16:creationId xmlns:a16="http://schemas.microsoft.com/office/drawing/2014/main" id="{43FF57B7-6BBC-1B3B-B560-5BCF731017F0}"/>
              </a:ext>
            </a:extLst>
          </p:cNvPr>
          <p:cNvPicPr>
            <a:picLocks noChangeAspect="1"/>
          </p:cNvPicPr>
          <p:nvPr/>
        </p:nvPicPr>
        <p:blipFill>
          <a:blip r:embed="rId6">
            <a:extLst>
              <a:ext uri="{96DAC541-7B7A-43D3-8B79-37D633B846F1}">
                <asvg:svgBlip xmlns:asvg="http://schemas.microsoft.com/office/drawing/2016/SVG/main" r:embed="rId7"/>
              </a:ext>
            </a:extLst>
          </a:blip>
          <a:srcRect l="39577" t="23794" r="45442" b="38788"/>
          <a:stretch/>
        </p:blipFill>
        <p:spPr>
          <a:xfrm>
            <a:off x="10058600" y="3545976"/>
            <a:ext cx="403836" cy="347902"/>
          </a:xfrm>
          <a:prstGeom prst="rect">
            <a:avLst/>
          </a:prstGeom>
        </p:spPr>
      </p:pic>
      <p:pic>
        <p:nvPicPr>
          <p:cNvPr id="61" name="Graphic 60">
            <a:extLst>
              <a:ext uri="{FF2B5EF4-FFF2-40B4-BE49-F238E27FC236}">
                <a16:creationId xmlns:a16="http://schemas.microsoft.com/office/drawing/2014/main" id="{2E1FB99C-77F7-9F1A-D0E1-0DF7155FDEC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085463" y="2961673"/>
            <a:ext cx="389102" cy="235509"/>
          </a:xfrm>
          <a:prstGeom prst="rect">
            <a:avLst/>
          </a:prstGeom>
        </p:spPr>
      </p:pic>
      <p:pic>
        <p:nvPicPr>
          <p:cNvPr id="62" name="Graphic 2">
            <a:extLst>
              <a:ext uri="{FF2B5EF4-FFF2-40B4-BE49-F238E27FC236}">
                <a16:creationId xmlns:a16="http://schemas.microsoft.com/office/drawing/2014/main" id="{10E5D2D9-5669-0763-46DB-9478C178866D}"/>
              </a:ext>
            </a:extLst>
          </p:cNvPr>
          <p:cNvPicPr>
            <a:picLocks noChangeAspect="1"/>
          </p:cNvPicPr>
          <p:nvPr/>
        </p:nvPicPr>
        <p:blipFill>
          <a:blip r:embed="rId6">
            <a:extLst>
              <a:ext uri="{96DAC541-7B7A-43D3-8B79-37D633B846F1}">
                <asvg:svgBlip xmlns:asvg="http://schemas.microsoft.com/office/drawing/2016/SVG/main" r:embed="rId7"/>
              </a:ext>
            </a:extLst>
          </a:blip>
          <a:srcRect l="69543" t="47668" r="12956" b="9527"/>
          <a:stretch/>
        </p:blipFill>
        <p:spPr>
          <a:xfrm>
            <a:off x="10061237" y="4159398"/>
            <a:ext cx="401199" cy="338470"/>
          </a:xfrm>
          <a:prstGeom prst="rect">
            <a:avLst/>
          </a:prstGeom>
        </p:spPr>
      </p:pic>
      <p:sp>
        <p:nvSpPr>
          <p:cNvPr id="64" name="TextBox 63">
            <a:extLst>
              <a:ext uri="{FF2B5EF4-FFF2-40B4-BE49-F238E27FC236}">
                <a16:creationId xmlns:a16="http://schemas.microsoft.com/office/drawing/2014/main" id="{CDB3B83E-5865-26E6-7295-8FA8275835B2}"/>
              </a:ext>
            </a:extLst>
          </p:cNvPr>
          <p:cNvSpPr txBox="1"/>
          <p:nvPr/>
        </p:nvSpPr>
        <p:spPr>
          <a:xfrm>
            <a:off x="8283729" y="2527555"/>
            <a:ext cx="1054657" cy="306331"/>
          </a:xfrm>
          <a:prstGeom prst="rect">
            <a:avLst/>
          </a:prstGeom>
        </p:spPr>
        <p:txBody>
          <a:bodyPr vert="horz"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82C34"/>
                </a:solidFill>
                <a:effectLst/>
                <a:uLnTx/>
                <a:uFillTx/>
                <a:latin typeface="Arial" panose="020B0604020202020204" pitchFamily="34" charset="0"/>
                <a:ea typeface="Polaris Book Italic" panose="02000000000000000000" pitchFamily="2" charset="0"/>
                <a:cs typeface="Arial" panose="020B0604020202020204" pitchFamily="34" charset="0"/>
              </a:rPr>
              <a:t>Secure Shell</a:t>
            </a:r>
          </a:p>
        </p:txBody>
      </p:sp>
      <p:sp>
        <p:nvSpPr>
          <p:cNvPr id="65" name="TextBox 64">
            <a:extLst>
              <a:ext uri="{FF2B5EF4-FFF2-40B4-BE49-F238E27FC236}">
                <a16:creationId xmlns:a16="http://schemas.microsoft.com/office/drawing/2014/main" id="{B463C69C-2AD2-FE9C-2038-F5276E57F910}"/>
              </a:ext>
            </a:extLst>
          </p:cNvPr>
          <p:cNvSpPr txBox="1"/>
          <p:nvPr/>
        </p:nvSpPr>
        <p:spPr>
          <a:xfrm>
            <a:off x="6732307" y="2527555"/>
            <a:ext cx="782246" cy="306331"/>
          </a:xfrm>
          <a:prstGeom prst="rect">
            <a:avLst/>
          </a:prstGeom>
        </p:spPr>
        <p:txBody>
          <a:bodyPr vert="horz"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82C34"/>
                </a:solidFill>
                <a:effectLst/>
                <a:uLnTx/>
                <a:uFillTx/>
                <a:latin typeface="Arial" panose="020B0604020202020204" pitchFamily="34" charset="0"/>
                <a:ea typeface="Polaris Book Italic" panose="02000000000000000000" pitchFamily="2" charset="0"/>
                <a:cs typeface="Arial" panose="020B0604020202020204" pitchFamily="34" charset="0"/>
              </a:rPr>
              <a:t>WebUI</a:t>
            </a:r>
          </a:p>
        </p:txBody>
      </p:sp>
      <p:sp>
        <p:nvSpPr>
          <p:cNvPr id="66" name="TextBox 65">
            <a:extLst>
              <a:ext uri="{FF2B5EF4-FFF2-40B4-BE49-F238E27FC236}">
                <a16:creationId xmlns:a16="http://schemas.microsoft.com/office/drawing/2014/main" id="{AFF62224-33F5-A8EE-D979-2DE47FD68A16}"/>
              </a:ext>
            </a:extLst>
          </p:cNvPr>
          <p:cNvSpPr txBox="1"/>
          <p:nvPr/>
        </p:nvSpPr>
        <p:spPr>
          <a:xfrm>
            <a:off x="5188777" y="2555420"/>
            <a:ext cx="782246" cy="306331"/>
          </a:xfrm>
          <a:prstGeom prst="rect">
            <a:avLst/>
          </a:prstGeom>
        </p:spPr>
        <p:txBody>
          <a:bodyPr vert="horz"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82C34"/>
                </a:solidFill>
                <a:effectLst/>
                <a:uLnTx/>
                <a:uFillTx/>
                <a:latin typeface="Arial" panose="020B0604020202020204" pitchFamily="34" charset="0"/>
                <a:ea typeface="Polaris Book Italic" panose="02000000000000000000" pitchFamily="2" charset="0"/>
                <a:cs typeface="Arial" panose="020B0604020202020204" pitchFamily="34" charset="0"/>
              </a:rPr>
              <a:t>APIs</a:t>
            </a:r>
          </a:p>
        </p:txBody>
      </p:sp>
      <p:grpSp>
        <p:nvGrpSpPr>
          <p:cNvPr id="67" name="Group 66">
            <a:extLst>
              <a:ext uri="{FF2B5EF4-FFF2-40B4-BE49-F238E27FC236}">
                <a16:creationId xmlns:a16="http://schemas.microsoft.com/office/drawing/2014/main" id="{B8ED433C-5A0C-7467-A0B4-D04A17C70807}"/>
              </a:ext>
            </a:extLst>
          </p:cNvPr>
          <p:cNvGrpSpPr/>
          <p:nvPr/>
        </p:nvGrpSpPr>
        <p:grpSpPr>
          <a:xfrm>
            <a:off x="4793192" y="3037570"/>
            <a:ext cx="3103558" cy="258749"/>
            <a:chOff x="5101244" y="2568310"/>
            <a:chExt cx="3103558" cy="384996"/>
          </a:xfrm>
        </p:grpSpPr>
        <p:cxnSp>
          <p:nvCxnSpPr>
            <p:cNvPr id="68" name="Straight Arrow Connector 67">
              <a:extLst>
                <a:ext uri="{FF2B5EF4-FFF2-40B4-BE49-F238E27FC236}">
                  <a16:creationId xmlns:a16="http://schemas.microsoft.com/office/drawing/2014/main" id="{F4B31749-BCC2-E014-717F-2DFA7F2A9267}"/>
                </a:ext>
              </a:extLst>
            </p:cNvPr>
            <p:cNvCxnSpPr>
              <a:cxnSpLocks/>
            </p:cNvCxnSpPr>
            <p:nvPr/>
          </p:nvCxnSpPr>
          <p:spPr bwMode="auto">
            <a:xfrm>
              <a:off x="8204802" y="2568310"/>
              <a:ext cx="0" cy="379615"/>
            </a:xfrm>
            <a:prstGeom prst="straightConnector1">
              <a:avLst/>
            </a:prstGeom>
            <a:ln w="25400">
              <a:solidFill>
                <a:schemeClr val="tx2">
                  <a:lumMod val="60000"/>
                  <a:lumOff val="40000"/>
                </a:schemeClr>
              </a:solidFill>
              <a:headEnd type="triangle"/>
              <a:tailEnd type="triangle"/>
            </a:ln>
            <a:effectLst/>
          </p:spPr>
          <p:style>
            <a:lnRef idx="3">
              <a:schemeClr val="accent1"/>
            </a:lnRef>
            <a:fillRef idx="0">
              <a:schemeClr val="accent1"/>
            </a:fillRef>
            <a:effectRef idx="2">
              <a:schemeClr val="accent1"/>
            </a:effectRef>
            <a:fontRef idx="minor">
              <a:schemeClr val="tx1"/>
            </a:fontRef>
          </p:style>
        </p:cxnSp>
        <p:cxnSp>
          <p:nvCxnSpPr>
            <p:cNvPr id="69" name="Straight Arrow Connector 68">
              <a:extLst>
                <a:ext uri="{FF2B5EF4-FFF2-40B4-BE49-F238E27FC236}">
                  <a16:creationId xmlns:a16="http://schemas.microsoft.com/office/drawing/2014/main" id="{A141C169-EDD8-023B-BB9D-7F557FD7C19F}"/>
                </a:ext>
              </a:extLst>
            </p:cNvPr>
            <p:cNvCxnSpPr>
              <a:cxnSpLocks/>
            </p:cNvCxnSpPr>
            <p:nvPr/>
          </p:nvCxnSpPr>
          <p:spPr bwMode="auto">
            <a:xfrm>
              <a:off x="6657326" y="2574680"/>
              <a:ext cx="0" cy="378626"/>
            </a:xfrm>
            <a:prstGeom prst="straightConnector1">
              <a:avLst/>
            </a:prstGeom>
            <a:ln w="25400">
              <a:solidFill>
                <a:schemeClr val="tx2">
                  <a:lumMod val="60000"/>
                  <a:lumOff val="40000"/>
                </a:schemeClr>
              </a:solidFill>
              <a:headEnd type="triangle"/>
              <a:tailEnd type="triangle"/>
            </a:ln>
            <a:effectLst/>
          </p:spPr>
          <p:style>
            <a:lnRef idx="3">
              <a:schemeClr val="accent1"/>
            </a:lnRef>
            <a:fillRef idx="0">
              <a:schemeClr val="accent1"/>
            </a:fillRef>
            <a:effectRef idx="2">
              <a:schemeClr val="accent1"/>
            </a:effectRef>
            <a:fontRef idx="minor">
              <a:schemeClr val="tx1"/>
            </a:fontRef>
          </p:style>
        </p:cxnSp>
        <p:cxnSp>
          <p:nvCxnSpPr>
            <p:cNvPr id="70" name="Straight Arrow Connector 69">
              <a:extLst>
                <a:ext uri="{FF2B5EF4-FFF2-40B4-BE49-F238E27FC236}">
                  <a16:creationId xmlns:a16="http://schemas.microsoft.com/office/drawing/2014/main" id="{CC69C014-7A73-3C54-1FC1-874A05E58122}"/>
                </a:ext>
              </a:extLst>
            </p:cNvPr>
            <p:cNvCxnSpPr>
              <a:cxnSpLocks/>
            </p:cNvCxnSpPr>
            <p:nvPr/>
          </p:nvCxnSpPr>
          <p:spPr bwMode="auto">
            <a:xfrm>
              <a:off x="5101244" y="2572681"/>
              <a:ext cx="0" cy="378626"/>
            </a:xfrm>
            <a:prstGeom prst="straightConnector1">
              <a:avLst/>
            </a:prstGeom>
            <a:ln w="25400">
              <a:solidFill>
                <a:schemeClr val="tx2">
                  <a:lumMod val="60000"/>
                  <a:lumOff val="40000"/>
                </a:schemeClr>
              </a:solidFill>
              <a:headEnd type="triangle"/>
              <a:tailEnd type="triangle"/>
            </a:ln>
            <a:effectLst/>
          </p:spPr>
          <p:style>
            <a:lnRef idx="3">
              <a:schemeClr val="accent1"/>
            </a:lnRef>
            <a:fillRef idx="0">
              <a:schemeClr val="accent1"/>
            </a:fillRef>
            <a:effectRef idx="2">
              <a:schemeClr val="accent1"/>
            </a:effectRef>
            <a:fontRef idx="minor">
              <a:schemeClr val="tx1"/>
            </a:fontRef>
          </p:style>
        </p:cxnSp>
      </p:grpSp>
      <p:grpSp>
        <p:nvGrpSpPr>
          <p:cNvPr id="71" name="Group 70">
            <a:extLst>
              <a:ext uri="{FF2B5EF4-FFF2-40B4-BE49-F238E27FC236}">
                <a16:creationId xmlns:a16="http://schemas.microsoft.com/office/drawing/2014/main" id="{6EF87D08-4020-09FD-D09D-CCF868EF0892}"/>
              </a:ext>
            </a:extLst>
          </p:cNvPr>
          <p:cNvGrpSpPr/>
          <p:nvPr/>
        </p:nvGrpSpPr>
        <p:grpSpPr>
          <a:xfrm>
            <a:off x="4531488" y="2431772"/>
            <a:ext cx="540622" cy="540620"/>
            <a:chOff x="4404199" y="1977752"/>
            <a:chExt cx="540622" cy="540620"/>
          </a:xfrm>
        </p:grpSpPr>
        <p:sp>
          <p:nvSpPr>
            <p:cNvPr id="72" name="Rounded Rectangle 63">
              <a:extLst>
                <a:ext uri="{FF2B5EF4-FFF2-40B4-BE49-F238E27FC236}">
                  <a16:creationId xmlns:a16="http://schemas.microsoft.com/office/drawing/2014/main" id="{AB2C1DE5-7A7A-A034-4CF4-EF639F73A8E2}"/>
                </a:ext>
              </a:extLst>
            </p:cNvPr>
            <p:cNvSpPr/>
            <p:nvPr/>
          </p:nvSpPr>
          <p:spPr bwMode="auto">
            <a:xfrm>
              <a:off x="4404199" y="1977752"/>
              <a:ext cx="540622" cy="540620"/>
            </a:xfrm>
            <a:prstGeom prst="roundRect">
              <a:avLst>
                <a:gd name="adj" fmla="val 12539"/>
              </a:avLst>
            </a:prstGeom>
            <a:gradFill>
              <a:gsLst>
                <a:gs pos="100000">
                  <a:schemeClr val="accent1"/>
                </a:gs>
                <a:gs pos="0">
                  <a:schemeClr val="accent2"/>
                </a:gs>
              </a:gsLst>
              <a:lin ang="2700000" scaled="0"/>
            </a:gra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pic>
          <p:nvPicPr>
            <p:cNvPr id="73" name="Picture 72" descr="A logo of a company&#10;&#10;Description automatically generated with medium confidence">
              <a:extLst>
                <a:ext uri="{FF2B5EF4-FFF2-40B4-BE49-F238E27FC236}">
                  <a16:creationId xmlns:a16="http://schemas.microsoft.com/office/drawing/2014/main" id="{AD6219D2-CAFB-5CFF-F332-A026E74977A8}"/>
                </a:ext>
              </a:extLst>
            </p:cNvPr>
            <p:cNvPicPr>
              <a:picLocks noChangeAspect="1"/>
            </p:cNvPicPr>
            <p:nvPr/>
          </p:nvPicPr>
          <p:blipFill>
            <a:blip r:embed="rId10"/>
            <a:srcRect l="28817" t="31499" r="29854" b="28267"/>
            <a:stretch/>
          </p:blipFill>
          <p:spPr>
            <a:xfrm>
              <a:off x="4474859" y="2058847"/>
              <a:ext cx="399301" cy="388715"/>
            </a:xfrm>
            <a:prstGeom prst="rect">
              <a:avLst/>
            </a:prstGeom>
          </p:spPr>
        </p:pic>
      </p:grpSp>
      <p:grpSp>
        <p:nvGrpSpPr>
          <p:cNvPr id="74" name="Group 73">
            <a:extLst>
              <a:ext uri="{FF2B5EF4-FFF2-40B4-BE49-F238E27FC236}">
                <a16:creationId xmlns:a16="http://schemas.microsoft.com/office/drawing/2014/main" id="{7AFFA27D-7FEF-76F5-0D46-9D79C08DEBC8}"/>
              </a:ext>
            </a:extLst>
          </p:cNvPr>
          <p:cNvGrpSpPr/>
          <p:nvPr/>
        </p:nvGrpSpPr>
        <p:grpSpPr>
          <a:xfrm>
            <a:off x="6078964" y="2431772"/>
            <a:ext cx="540622" cy="540620"/>
            <a:chOff x="6299260" y="1977752"/>
            <a:chExt cx="540622" cy="540620"/>
          </a:xfrm>
        </p:grpSpPr>
        <p:sp>
          <p:nvSpPr>
            <p:cNvPr id="75" name="Rounded Rectangle 10">
              <a:extLst>
                <a:ext uri="{FF2B5EF4-FFF2-40B4-BE49-F238E27FC236}">
                  <a16:creationId xmlns:a16="http://schemas.microsoft.com/office/drawing/2014/main" id="{2E97818B-3D92-C7A6-CB96-AC6E7721DB56}"/>
                </a:ext>
              </a:extLst>
            </p:cNvPr>
            <p:cNvSpPr/>
            <p:nvPr/>
          </p:nvSpPr>
          <p:spPr bwMode="auto">
            <a:xfrm>
              <a:off x="6299260" y="1977752"/>
              <a:ext cx="540622" cy="540620"/>
            </a:xfrm>
            <a:prstGeom prst="roundRect">
              <a:avLst>
                <a:gd name="adj" fmla="val 12539"/>
              </a:avLst>
            </a:prstGeom>
            <a:gradFill>
              <a:gsLst>
                <a:gs pos="100000">
                  <a:schemeClr val="tx1"/>
                </a:gs>
                <a:gs pos="0">
                  <a:schemeClr val="tx2"/>
                </a:gs>
              </a:gsLst>
              <a:lin ang="2700000" scaled="0"/>
            </a:gra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pic>
          <p:nvPicPr>
            <p:cNvPr id="76" name="Picture 75" descr="A logo of a company&#10;&#10;Description automatically generated with medium confidence">
              <a:extLst>
                <a:ext uri="{FF2B5EF4-FFF2-40B4-BE49-F238E27FC236}">
                  <a16:creationId xmlns:a16="http://schemas.microsoft.com/office/drawing/2014/main" id="{7C4FC7A9-ACF2-3A96-4850-04C16A65F36F}"/>
                </a:ext>
              </a:extLst>
            </p:cNvPr>
            <p:cNvPicPr>
              <a:picLocks noChangeAspect="1"/>
            </p:cNvPicPr>
            <p:nvPr/>
          </p:nvPicPr>
          <p:blipFill>
            <a:blip r:embed="rId10"/>
            <a:srcRect l="28817" t="31499" r="29854" b="28267"/>
            <a:stretch/>
          </p:blipFill>
          <p:spPr>
            <a:xfrm>
              <a:off x="6369920" y="2058847"/>
              <a:ext cx="399301" cy="388715"/>
            </a:xfrm>
            <a:prstGeom prst="rect">
              <a:avLst/>
            </a:prstGeom>
          </p:spPr>
        </p:pic>
      </p:grpSp>
      <p:grpSp>
        <p:nvGrpSpPr>
          <p:cNvPr id="77" name="Group 76">
            <a:extLst>
              <a:ext uri="{FF2B5EF4-FFF2-40B4-BE49-F238E27FC236}">
                <a16:creationId xmlns:a16="http://schemas.microsoft.com/office/drawing/2014/main" id="{801B3495-77A2-6FC5-0877-3C049CF79CCB}"/>
              </a:ext>
            </a:extLst>
          </p:cNvPr>
          <p:cNvGrpSpPr/>
          <p:nvPr/>
        </p:nvGrpSpPr>
        <p:grpSpPr>
          <a:xfrm>
            <a:off x="7626440" y="2431772"/>
            <a:ext cx="540622" cy="540620"/>
            <a:chOff x="8247330" y="1977752"/>
            <a:chExt cx="540622" cy="540620"/>
          </a:xfrm>
        </p:grpSpPr>
        <p:sp>
          <p:nvSpPr>
            <p:cNvPr id="78" name="Rounded Rectangle 20">
              <a:extLst>
                <a:ext uri="{FF2B5EF4-FFF2-40B4-BE49-F238E27FC236}">
                  <a16:creationId xmlns:a16="http://schemas.microsoft.com/office/drawing/2014/main" id="{14233AB2-CD86-2289-B93D-B1C8261F7D3C}"/>
                </a:ext>
              </a:extLst>
            </p:cNvPr>
            <p:cNvSpPr/>
            <p:nvPr/>
          </p:nvSpPr>
          <p:spPr bwMode="auto">
            <a:xfrm>
              <a:off x="8247330" y="1977752"/>
              <a:ext cx="540622" cy="540620"/>
            </a:xfrm>
            <a:prstGeom prst="roundRect">
              <a:avLst>
                <a:gd name="adj" fmla="val 12539"/>
              </a:avLst>
            </a:prstGeom>
            <a:gradFill>
              <a:gsLst>
                <a:gs pos="100000">
                  <a:schemeClr val="accent5"/>
                </a:gs>
                <a:gs pos="0">
                  <a:schemeClr val="accent4"/>
                </a:gs>
              </a:gsLst>
              <a:lin ang="2700000" scaled="0"/>
            </a:gra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pic>
          <p:nvPicPr>
            <p:cNvPr id="79" name="Picture 78" descr="A logo of a company&#10;&#10;Description automatically generated with medium confidence">
              <a:extLst>
                <a:ext uri="{FF2B5EF4-FFF2-40B4-BE49-F238E27FC236}">
                  <a16:creationId xmlns:a16="http://schemas.microsoft.com/office/drawing/2014/main" id="{99887EE9-3278-EF95-5768-C46378DDE40C}"/>
                </a:ext>
              </a:extLst>
            </p:cNvPr>
            <p:cNvPicPr>
              <a:picLocks noChangeAspect="1"/>
            </p:cNvPicPr>
            <p:nvPr/>
          </p:nvPicPr>
          <p:blipFill>
            <a:blip r:embed="rId10"/>
            <a:srcRect l="28817" t="31499" r="29854" b="28267"/>
            <a:stretch/>
          </p:blipFill>
          <p:spPr>
            <a:xfrm>
              <a:off x="8317990" y="2058847"/>
              <a:ext cx="399301" cy="388715"/>
            </a:xfrm>
            <a:prstGeom prst="rect">
              <a:avLst/>
            </a:prstGeom>
          </p:spPr>
        </p:pic>
      </p:grpSp>
    </p:spTree>
    <p:extLst>
      <p:ext uri="{BB962C8B-B14F-4D97-AF65-F5344CB8AC3E}">
        <p14:creationId xmlns:p14="http://schemas.microsoft.com/office/powerpoint/2010/main" val="2381226572"/>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A537795-B71A-0BC3-299C-446A37D8229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39E1BE-BEA9-3141-B1D0-D0662867DFF2}" type="slidenum">
              <a:rPr kumimoji="0" lang="en-US" sz="900" b="1" i="0" u="none" strike="noStrike" kern="1200" cap="none" spc="0" normalizeH="0" baseline="0" noProof="0" smtClean="0">
                <a:ln>
                  <a:noFill/>
                </a:ln>
                <a:solidFill>
                  <a:srgbClr val="FFFFFF">
                    <a:lumMod val="7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900" b="1" i="0" u="none" strike="noStrike" kern="1200" cap="none" spc="0" normalizeH="0" baseline="0" noProof="0">
              <a:ln>
                <a:noFill/>
              </a:ln>
              <a:solidFill>
                <a:srgbClr val="FFFFFF">
                  <a:lumMod val="75000"/>
                </a:srgb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B3973B54-8078-256A-FDAA-3726A9A66733}"/>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lumMod val="75000"/>
                  </a:srgbClr>
                </a:solidFill>
                <a:effectLst/>
                <a:uLnTx/>
                <a:uFillTx/>
                <a:latin typeface="Arial" panose="020B0604020202020204"/>
                <a:ea typeface="+mn-ea"/>
                <a:cs typeface="+mn-cs"/>
              </a:rPr>
              <a:t>Copyright © 2024 Veritas Technologies LLC  |  CONFIDENTIAL </a:t>
            </a:r>
          </a:p>
        </p:txBody>
      </p:sp>
      <p:sp>
        <p:nvSpPr>
          <p:cNvPr id="7" name="TextBox 6">
            <a:extLst>
              <a:ext uri="{FF2B5EF4-FFF2-40B4-BE49-F238E27FC236}">
                <a16:creationId xmlns:a16="http://schemas.microsoft.com/office/drawing/2014/main" id="{873A6F03-1D8F-D174-E733-47473E67781C}"/>
              </a:ext>
            </a:extLst>
          </p:cNvPr>
          <p:cNvSpPr txBox="1"/>
          <p:nvPr/>
        </p:nvSpPr>
        <p:spPr>
          <a:xfrm>
            <a:off x="-49565" y="357537"/>
            <a:ext cx="1104613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AB2328"/>
              </a:buClr>
              <a:buSzTx/>
              <a:buFontTx/>
              <a:buNone/>
              <a:tabLst/>
              <a:defRPr/>
            </a:pPr>
            <a:r>
              <a:rPr kumimoji="0" lang="en-US" sz="3000" b="0" i="0" u="none" strike="noStrike" kern="1200" cap="none" spc="0" normalizeH="0" baseline="0" noProof="0">
                <a:ln>
                  <a:noFill/>
                </a:ln>
                <a:solidFill>
                  <a:srgbClr val="182C34"/>
                </a:solidFill>
                <a:effectLst/>
                <a:uLnTx/>
                <a:uFillTx/>
                <a:latin typeface="Arial" panose="020B0604020202020204"/>
                <a:ea typeface="+mn-ea"/>
                <a:cs typeface="+mn-cs"/>
              </a:rPr>
              <a:t>Appliances Deliver Enterprise Class Cyber Resiliency</a:t>
            </a:r>
          </a:p>
        </p:txBody>
      </p:sp>
      <p:grpSp>
        <p:nvGrpSpPr>
          <p:cNvPr id="3" name="Group 2">
            <a:extLst>
              <a:ext uri="{FF2B5EF4-FFF2-40B4-BE49-F238E27FC236}">
                <a16:creationId xmlns:a16="http://schemas.microsoft.com/office/drawing/2014/main" id="{5B43CD7D-1625-DA2F-0364-5F34EA16A8E9}"/>
              </a:ext>
            </a:extLst>
          </p:cNvPr>
          <p:cNvGrpSpPr/>
          <p:nvPr/>
        </p:nvGrpSpPr>
        <p:grpSpPr>
          <a:xfrm>
            <a:off x="622291" y="1156784"/>
            <a:ext cx="1206541" cy="1005409"/>
            <a:chOff x="1136649" y="1156784"/>
            <a:chExt cx="1206541" cy="1005409"/>
          </a:xfrm>
        </p:grpSpPr>
        <p:sp>
          <p:nvSpPr>
            <p:cNvPr id="29" name="Rounded Rectangle 28">
              <a:extLst>
                <a:ext uri="{FF2B5EF4-FFF2-40B4-BE49-F238E27FC236}">
                  <a16:creationId xmlns:a16="http://schemas.microsoft.com/office/drawing/2014/main" id="{4887886C-BA60-9921-9DB4-9193B423CCE1}"/>
                </a:ext>
              </a:extLst>
            </p:cNvPr>
            <p:cNvSpPr/>
            <p:nvPr/>
          </p:nvSpPr>
          <p:spPr bwMode="auto">
            <a:xfrm>
              <a:off x="1136649" y="1156784"/>
              <a:ext cx="1206541" cy="1005409"/>
            </a:xfrm>
            <a:prstGeom prst="roundRect">
              <a:avLst>
                <a:gd name="adj" fmla="val 8752"/>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91440" numCol="1" spcCol="0" rtlCol="0" fromWordArt="0" anchor="b"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1200"/>
                </a:spcAft>
                <a:buClr>
                  <a:srgbClr val="AB2328"/>
                </a:buClr>
                <a:buSzTx/>
                <a:buFontTx/>
                <a:buNone/>
                <a:tabLst/>
                <a:defRPr/>
              </a:pPr>
              <a:r>
                <a:rPr kumimoji="0" lang="en-US" sz="1100" b="1" i="0" u="none" strike="noStrike" kern="1200" cap="none" spc="0" normalizeH="0" baseline="0" noProof="0">
                  <a:ln>
                    <a:noFill/>
                  </a:ln>
                  <a:solidFill>
                    <a:srgbClr val="182C34"/>
                  </a:solidFill>
                  <a:effectLst/>
                  <a:uLnTx/>
                  <a:uFillTx/>
                  <a:latin typeface="Arial" panose="020B0604020202020204"/>
                  <a:ea typeface="+mn-ea"/>
                  <a:cs typeface="+mn-cs"/>
                </a:rPr>
                <a:t>Attack Path</a:t>
              </a:r>
              <a:endParaRPr kumimoji="0" lang="en-US" sz="1100" b="0" i="0" u="none" strike="noStrike" kern="1200" cap="none" spc="0" normalizeH="0" baseline="0" noProof="0">
                <a:ln>
                  <a:noFill/>
                </a:ln>
                <a:solidFill>
                  <a:srgbClr val="182C34"/>
                </a:solidFill>
                <a:effectLst/>
                <a:uLnTx/>
                <a:uFillTx/>
                <a:latin typeface="Arial" panose="020B0604020202020204"/>
                <a:ea typeface="+mn-ea"/>
                <a:cs typeface="+mn-cs"/>
              </a:endParaRPr>
            </a:p>
          </p:txBody>
        </p:sp>
        <p:pic>
          <p:nvPicPr>
            <p:cNvPr id="31" name="Picture 30" descr="A red and white logo with a skull on it&#10;&#10;Description automatically generated">
              <a:extLst>
                <a:ext uri="{FF2B5EF4-FFF2-40B4-BE49-F238E27FC236}">
                  <a16:creationId xmlns:a16="http://schemas.microsoft.com/office/drawing/2014/main" id="{AFBCFA60-B06E-DF84-2874-6617CD9666B7}"/>
                </a:ext>
              </a:extLst>
            </p:cNvPr>
            <p:cNvPicPr>
              <a:picLocks noChangeAspect="1"/>
            </p:cNvPicPr>
            <p:nvPr/>
          </p:nvPicPr>
          <p:blipFill>
            <a:blip r:embed="rId3"/>
            <a:stretch>
              <a:fillRect/>
            </a:stretch>
          </p:blipFill>
          <p:spPr>
            <a:xfrm>
              <a:off x="1459490" y="1275508"/>
              <a:ext cx="565687" cy="565687"/>
            </a:xfrm>
            <a:prstGeom prst="rect">
              <a:avLst/>
            </a:prstGeom>
          </p:spPr>
        </p:pic>
      </p:grpSp>
      <p:sp>
        <p:nvSpPr>
          <p:cNvPr id="45" name="Rounded Rectangle 44">
            <a:extLst>
              <a:ext uri="{FF2B5EF4-FFF2-40B4-BE49-F238E27FC236}">
                <a16:creationId xmlns:a16="http://schemas.microsoft.com/office/drawing/2014/main" id="{FB05A2DB-7E32-9C99-F12F-600466E72271}"/>
              </a:ext>
            </a:extLst>
          </p:cNvPr>
          <p:cNvSpPr/>
          <p:nvPr/>
        </p:nvSpPr>
        <p:spPr bwMode="auto">
          <a:xfrm>
            <a:off x="399675" y="2350316"/>
            <a:ext cx="11392651" cy="1879969"/>
          </a:xfrm>
          <a:prstGeom prst="roundRect">
            <a:avLst>
              <a:gd name="adj" fmla="val 5321"/>
            </a:avLst>
          </a:prstGeom>
          <a:solidFill>
            <a:schemeClr val="tx2">
              <a:lumMod val="40000"/>
              <a:lumOff val="60000"/>
              <a:alpha val="40000"/>
            </a:schemeClr>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1200"/>
              </a:spcAft>
              <a:buClr>
                <a:srgbClr val="AB2328"/>
              </a:buClr>
              <a:buSzTx/>
              <a:buFontTx/>
              <a:buNone/>
              <a:tabLst/>
              <a:defRPr/>
            </a:pPr>
            <a:endParaRPr kumimoji="0" lang="en-US" sz="11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28" name="TextBox 27">
            <a:extLst>
              <a:ext uri="{FF2B5EF4-FFF2-40B4-BE49-F238E27FC236}">
                <a16:creationId xmlns:a16="http://schemas.microsoft.com/office/drawing/2014/main" id="{B749C5EB-4DEB-65D4-D30E-DCF9E3843518}"/>
              </a:ext>
            </a:extLst>
          </p:cNvPr>
          <p:cNvSpPr txBox="1"/>
          <p:nvPr/>
        </p:nvSpPr>
        <p:spPr>
          <a:xfrm rot="16200000">
            <a:off x="270069" y="3103671"/>
            <a:ext cx="967468" cy="387798"/>
          </a:xfrm>
          <a:prstGeom prst="rect">
            <a:avLst/>
          </a:prstGeom>
          <a:noFill/>
          <a:ln>
            <a:noFill/>
          </a:ln>
        </p:spPr>
        <p:txBody>
          <a:bodyPr wrap="square" lIns="0" tIns="0" rIns="0" bIns="0">
            <a:spAutoFit/>
          </a:bodyPr>
          <a:lstStyle/>
          <a:p>
            <a:pPr marL="0" marR="0" lvl="0" indent="0" algn="ctr" defTabSz="914126" rtl="0" eaLnBrk="1" fontAlgn="auto" latinLnBrk="0" hangingPunct="1">
              <a:lnSpc>
                <a:spcPct val="90000"/>
              </a:lnSpc>
              <a:spcBef>
                <a:spcPts val="0"/>
              </a:spcBef>
              <a:spcAft>
                <a:spcPts val="1200"/>
              </a:spcAft>
              <a:buClr>
                <a:srgbClr val="AB2328"/>
              </a:buClr>
              <a:buSzTx/>
              <a:buFontTx/>
              <a:buNone/>
              <a:tabLst/>
              <a:defRPr/>
            </a:pPr>
            <a:r>
              <a:rPr kumimoji="0" lang="en-US" sz="1400" b="1" i="0" u="none" strike="noStrike" kern="1200" cap="none" spc="0" normalizeH="0" baseline="0" noProof="0">
                <a:ln>
                  <a:noFill/>
                </a:ln>
                <a:solidFill>
                  <a:srgbClr val="182C34"/>
                </a:solidFill>
                <a:effectLst/>
                <a:uLnTx/>
                <a:uFillTx/>
                <a:latin typeface="Arial" panose="020B0604020202020204"/>
                <a:ea typeface="+mn-ea"/>
                <a:cs typeface="+mn-cs"/>
              </a:rPr>
              <a:t>Built in Protection</a:t>
            </a:r>
            <a:endParaRPr kumimoji="0" lang="en-US" sz="14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nvGrpSpPr>
          <p:cNvPr id="19" name="Group 18">
            <a:extLst>
              <a:ext uri="{FF2B5EF4-FFF2-40B4-BE49-F238E27FC236}">
                <a16:creationId xmlns:a16="http://schemas.microsoft.com/office/drawing/2014/main" id="{0EA2FF62-9870-03D1-7082-A71F418FB991}"/>
              </a:ext>
            </a:extLst>
          </p:cNvPr>
          <p:cNvGrpSpPr/>
          <p:nvPr/>
        </p:nvGrpSpPr>
        <p:grpSpPr>
          <a:xfrm>
            <a:off x="399676" y="4362507"/>
            <a:ext cx="11392650" cy="1075504"/>
            <a:chOff x="399676" y="4362507"/>
            <a:chExt cx="11392650" cy="1075504"/>
          </a:xfrm>
        </p:grpSpPr>
        <p:sp>
          <p:nvSpPr>
            <p:cNvPr id="53" name="Rounded Rectangle 52">
              <a:extLst>
                <a:ext uri="{FF2B5EF4-FFF2-40B4-BE49-F238E27FC236}">
                  <a16:creationId xmlns:a16="http://schemas.microsoft.com/office/drawing/2014/main" id="{7CDD83DE-FCC4-4BA7-941B-F592A68EEADC}"/>
                </a:ext>
              </a:extLst>
            </p:cNvPr>
            <p:cNvSpPr/>
            <p:nvPr/>
          </p:nvSpPr>
          <p:spPr bwMode="auto">
            <a:xfrm>
              <a:off x="399676" y="4362507"/>
              <a:ext cx="11392650" cy="1075504"/>
            </a:xfrm>
            <a:prstGeom prst="roundRect">
              <a:avLst>
                <a:gd name="adj" fmla="val 7509"/>
              </a:avLst>
            </a:prstGeom>
            <a:solidFill>
              <a:schemeClr val="tx2">
                <a:lumMod val="40000"/>
                <a:lumOff val="60000"/>
                <a:alpha val="40000"/>
              </a:schemeClr>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1200"/>
                </a:spcAft>
                <a:buClr>
                  <a:srgbClr val="AB2328"/>
                </a:buClr>
                <a:buSzTx/>
                <a:buFontTx/>
                <a:buNone/>
                <a:tabLst/>
                <a:defRPr/>
              </a:pPr>
              <a:endParaRPr kumimoji="0" lang="en-US" sz="11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22" name="TextBox 21">
              <a:extLst>
                <a:ext uri="{FF2B5EF4-FFF2-40B4-BE49-F238E27FC236}">
                  <a16:creationId xmlns:a16="http://schemas.microsoft.com/office/drawing/2014/main" id="{9F599B4D-4179-FAF5-7BD7-10513F70D38C}"/>
                </a:ext>
              </a:extLst>
            </p:cNvPr>
            <p:cNvSpPr txBox="1"/>
            <p:nvPr/>
          </p:nvSpPr>
          <p:spPr>
            <a:xfrm rot="16200000">
              <a:off x="341723" y="4706360"/>
              <a:ext cx="852734" cy="387798"/>
            </a:xfrm>
            <a:prstGeom prst="rect">
              <a:avLst/>
            </a:prstGeom>
            <a:noFill/>
            <a:ln>
              <a:noFill/>
            </a:ln>
          </p:spPr>
          <p:txBody>
            <a:bodyPr wrap="square" lIns="0" tIns="0" rIns="0" bIns="0">
              <a:spAutoFit/>
            </a:bodyPr>
            <a:lstStyle/>
            <a:p>
              <a:pPr marL="0" marR="0" lvl="0" indent="0" algn="ctr" defTabSz="914126" rtl="0" eaLnBrk="1" fontAlgn="auto" latinLnBrk="0" hangingPunct="1">
                <a:lnSpc>
                  <a:spcPct val="90000"/>
                </a:lnSpc>
                <a:spcBef>
                  <a:spcPts val="0"/>
                </a:spcBef>
                <a:spcAft>
                  <a:spcPts val="1200"/>
                </a:spcAft>
                <a:buClr>
                  <a:srgbClr val="AB2328"/>
                </a:buClr>
                <a:buSzTx/>
                <a:buFontTx/>
                <a:buNone/>
                <a:tabLst/>
                <a:defRPr/>
              </a:pPr>
              <a:r>
                <a:rPr kumimoji="0" lang="en-US" sz="1400" b="1" i="0" u="none" strike="noStrike" kern="1200" cap="none" spc="0" normalizeH="0" baseline="0" noProof="0">
                  <a:ln>
                    <a:noFill/>
                  </a:ln>
                  <a:solidFill>
                    <a:srgbClr val="182C34"/>
                  </a:solidFill>
                  <a:effectLst/>
                  <a:uLnTx/>
                  <a:uFillTx/>
                  <a:latin typeface="Arial" panose="020B0604020202020204"/>
                  <a:ea typeface="+mn-ea"/>
                  <a:cs typeface="+mn-cs"/>
                </a:rPr>
                <a:t>Built in Detection</a:t>
              </a:r>
              <a:endParaRPr kumimoji="0" lang="en-US" sz="14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30" name="Rounded Rectangle 29">
              <a:extLst>
                <a:ext uri="{FF2B5EF4-FFF2-40B4-BE49-F238E27FC236}">
                  <a16:creationId xmlns:a16="http://schemas.microsoft.com/office/drawing/2014/main" id="{197909E3-2B17-72D3-1709-0487329E876F}"/>
                </a:ext>
              </a:extLst>
            </p:cNvPr>
            <p:cNvSpPr/>
            <p:nvPr/>
          </p:nvSpPr>
          <p:spPr bwMode="auto">
            <a:xfrm>
              <a:off x="2193934" y="4484737"/>
              <a:ext cx="9439145" cy="831045"/>
            </a:xfrm>
            <a:prstGeom prst="roundRect">
              <a:avLst>
                <a:gd name="adj" fmla="val 9459"/>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1200"/>
                </a:spcAft>
                <a:buClr>
                  <a:srgbClr val="AB2328"/>
                </a:buClr>
                <a:buSzTx/>
                <a:buFontTx/>
                <a:buNone/>
                <a:tabLst/>
                <a:defRPr/>
              </a:pPr>
              <a:endParaRPr kumimoji="0" lang="en-US" sz="1100" b="0" i="0" u="none" strike="noStrike" kern="1200" cap="none" spc="0" normalizeH="0" baseline="0" noProof="0">
                <a:ln>
                  <a:noFill/>
                </a:ln>
                <a:solidFill>
                  <a:srgbClr val="182C34"/>
                </a:solidFill>
                <a:effectLst/>
                <a:uLnTx/>
                <a:uFillTx/>
                <a:latin typeface="Arial" panose="020B0604020202020204"/>
                <a:ea typeface="+mn-ea"/>
                <a:cs typeface="+mn-cs"/>
              </a:endParaRPr>
            </a:p>
          </p:txBody>
        </p:sp>
        <p:pic>
          <p:nvPicPr>
            <p:cNvPr id="50" name="Picture 49" descr="A black background with a black square&#10;&#10;Description automatically generated with medium confidence">
              <a:extLst>
                <a:ext uri="{FF2B5EF4-FFF2-40B4-BE49-F238E27FC236}">
                  <a16:creationId xmlns:a16="http://schemas.microsoft.com/office/drawing/2014/main" id="{58BC10EB-84AC-31C8-4C3C-419CDA0333BA}"/>
                </a:ext>
              </a:extLst>
            </p:cNvPr>
            <p:cNvPicPr>
              <a:picLocks noChangeAspect="1"/>
            </p:cNvPicPr>
            <p:nvPr/>
          </p:nvPicPr>
          <p:blipFill>
            <a:blip r:embed="rId4"/>
            <a:stretch>
              <a:fillRect/>
            </a:stretch>
          </p:blipFill>
          <p:spPr>
            <a:xfrm>
              <a:off x="10347374" y="4755915"/>
              <a:ext cx="1033271" cy="306795"/>
            </a:xfrm>
            <a:prstGeom prst="rect">
              <a:avLst/>
            </a:prstGeom>
          </p:spPr>
        </p:pic>
        <p:sp>
          <p:nvSpPr>
            <p:cNvPr id="52" name="TextBox 51">
              <a:extLst>
                <a:ext uri="{FF2B5EF4-FFF2-40B4-BE49-F238E27FC236}">
                  <a16:creationId xmlns:a16="http://schemas.microsoft.com/office/drawing/2014/main" id="{74388A76-14EF-2172-5E37-CC177EF8FAA9}"/>
                </a:ext>
              </a:extLst>
            </p:cNvPr>
            <p:cNvSpPr txBox="1"/>
            <p:nvPr/>
          </p:nvSpPr>
          <p:spPr>
            <a:xfrm>
              <a:off x="3355739" y="4531418"/>
              <a:ext cx="1861220" cy="737684"/>
            </a:xfrm>
            <a:prstGeom prst="rect">
              <a:avLst/>
            </a:prstGeom>
            <a:noFill/>
            <a:ln>
              <a:noFill/>
            </a:ln>
          </p:spPr>
          <p:txBody>
            <a:bodyPr wrap="square" lIns="0" tIns="0" rIns="0" bIns="0" rtlCol="0" anchor="ctr">
              <a:noAutofit/>
            </a:bodyPr>
            <a:lstStyle/>
            <a:p>
              <a:pPr marL="171450" marR="0" lvl="0" indent="-171450" algn="l" defTabSz="914400" rtl="0" eaLnBrk="1" fontAlgn="auto" latinLnBrk="0" hangingPunct="1">
                <a:lnSpc>
                  <a:spcPct val="100000"/>
                </a:lnSpc>
                <a:spcBef>
                  <a:spcPts val="0"/>
                </a:spcBef>
                <a:spcAft>
                  <a:spcPts val="200"/>
                </a:spcAft>
                <a:buClr>
                  <a:srgbClr val="AB2328"/>
                </a:buClr>
                <a:buSzTx/>
                <a:buFont typeface="Arial" panose="020B0604020202020204" pitchFamily="34" charset="0"/>
                <a:buChar char="•"/>
                <a:tabLst/>
                <a:defRPr/>
              </a:pPr>
              <a:r>
                <a:rPr kumimoji="0" lang="en-US" sz="1100" b="0" i="0" u="none" strike="noStrike" kern="1200" cap="none" spc="0" normalizeH="0" baseline="0" noProof="0">
                  <a:ln>
                    <a:noFill/>
                  </a:ln>
                  <a:solidFill>
                    <a:srgbClr val="415563"/>
                  </a:solidFill>
                  <a:effectLst/>
                  <a:uLnTx/>
                  <a:uFillTx/>
                  <a:latin typeface="Arial" panose="020B0604020202020204"/>
                  <a:ea typeface="+mn-ea"/>
                  <a:cs typeface="+mn-cs"/>
                </a:rPr>
                <a:t>Anomaly detection</a:t>
              </a:r>
            </a:p>
            <a:p>
              <a:pPr marL="171450" marR="0" lvl="0" indent="-171450" algn="l" defTabSz="914400" rtl="0" eaLnBrk="1" fontAlgn="auto" latinLnBrk="0" hangingPunct="1">
                <a:lnSpc>
                  <a:spcPct val="100000"/>
                </a:lnSpc>
                <a:spcBef>
                  <a:spcPts val="0"/>
                </a:spcBef>
                <a:spcAft>
                  <a:spcPts val="200"/>
                </a:spcAft>
                <a:buClr>
                  <a:srgbClr val="AB2328"/>
                </a:buClr>
                <a:buSzTx/>
                <a:buFont typeface="Arial" panose="020B0604020202020204" pitchFamily="34" charset="0"/>
                <a:buChar char="•"/>
                <a:tabLst/>
                <a:defRPr/>
              </a:pPr>
              <a:r>
                <a:rPr kumimoji="0" lang="en-US" sz="1100" b="0" i="0" u="none" strike="noStrike" kern="1200" cap="none" spc="0" normalizeH="0" baseline="0" noProof="0">
                  <a:ln>
                    <a:noFill/>
                  </a:ln>
                  <a:solidFill>
                    <a:srgbClr val="415563"/>
                  </a:solidFill>
                  <a:effectLst/>
                  <a:uLnTx/>
                  <a:uFillTx/>
                  <a:latin typeface="Arial" panose="020B0604020202020204"/>
                  <a:ea typeface="+mn-ea"/>
                  <a:cs typeface="+mn-cs"/>
                </a:rPr>
                <a:t>Threat monitoring</a:t>
              </a:r>
            </a:p>
            <a:p>
              <a:pPr marL="171450" marR="0" lvl="0" indent="-171450" algn="l" defTabSz="914400" rtl="0" eaLnBrk="1" fontAlgn="auto" latinLnBrk="0" hangingPunct="1">
                <a:lnSpc>
                  <a:spcPct val="100000"/>
                </a:lnSpc>
                <a:spcBef>
                  <a:spcPts val="0"/>
                </a:spcBef>
                <a:spcAft>
                  <a:spcPts val="200"/>
                </a:spcAft>
                <a:buClr>
                  <a:srgbClr val="AB2328"/>
                </a:buClr>
                <a:buSzTx/>
                <a:buFont typeface="Arial" panose="020B0604020202020204" pitchFamily="34" charset="0"/>
                <a:buChar char="•"/>
                <a:tabLst/>
                <a:defRPr/>
              </a:pPr>
              <a:r>
                <a:rPr kumimoji="0" lang="en-US" sz="1100" b="0" i="0" u="none" strike="noStrike" kern="1200" cap="none" spc="0" normalizeH="0" baseline="0" noProof="0">
                  <a:ln>
                    <a:noFill/>
                  </a:ln>
                  <a:solidFill>
                    <a:srgbClr val="415563"/>
                  </a:solidFill>
                  <a:effectLst/>
                  <a:uLnTx/>
                  <a:uFillTx/>
                  <a:latin typeface="Arial" panose="020B0604020202020204"/>
                  <a:ea typeface="+mn-ea"/>
                  <a:cs typeface="+mn-cs"/>
                </a:rPr>
                <a:t>Malware scanning</a:t>
              </a:r>
            </a:p>
          </p:txBody>
        </p:sp>
        <p:sp>
          <p:nvSpPr>
            <p:cNvPr id="54" name="TextBox 53">
              <a:extLst>
                <a:ext uri="{FF2B5EF4-FFF2-40B4-BE49-F238E27FC236}">
                  <a16:creationId xmlns:a16="http://schemas.microsoft.com/office/drawing/2014/main" id="{6381E74B-06E6-347F-7CB7-BB24FE6BC51D}"/>
                </a:ext>
              </a:extLst>
            </p:cNvPr>
            <p:cNvSpPr txBox="1"/>
            <p:nvPr/>
          </p:nvSpPr>
          <p:spPr>
            <a:xfrm>
              <a:off x="5124282" y="4531418"/>
              <a:ext cx="2178135" cy="737684"/>
            </a:xfrm>
            <a:prstGeom prst="rect">
              <a:avLst/>
            </a:prstGeom>
            <a:noFill/>
            <a:ln>
              <a:noFill/>
            </a:ln>
          </p:spPr>
          <p:txBody>
            <a:bodyPr wrap="square" lIns="0" tIns="0" rIns="0" bIns="0" rtlCol="0" anchor="ctr">
              <a:noAutofit/>
            </a:bodyPr>
            <a:lstStyle/>
            <a:p>
              <a:pPr marL="171450" marR="0" lvl="0" indent="-171450" algn="l" defTabSz="914400" rtl="0" eaLnBrk="1" fontAlgn="auto" latinLnBrk="0" hangingPunct="1">
                <a:lnSpc>
                  <a:spcPct val="100000"/>
                </a:lnSpc>
                <a:spcBef>
                  <a:spcPts val="0"/>
                </a:spcBef>
                <a:spcAft>
                  <a:spcPts val="200"/>
                </a:spcAft>
                <a:buClr>
                  <a:srgbClr val="AB2328"/>
                </a:buClr>
                <a:buSzTx/>
                <a:buFont typeface="Arial" panose="020B0604020202020204" pitchFamily="34" charset="0"/>
                <a:buChar char="•"/>
                <a:tabLst/>
                <a:defRPr/>
              </a:pPr>
              <a:r>
                <a:rPr kumimoji="0" lang="en-US" sz="1100" b="0" i="0" u="none" strike="noStrike" kern="1200" cap="none" spc="0" normalizeH="0" baseline="0" noProof="0">
                  <a:ln>
                    <a:noFill/>
                  </a:ln>
                  <a:solidFill>
                    <a:srgbClr val="415563"/>
                  </a:solidFill>
                  <a:effectLst/>
                  <a:uLnTx/>
                  <a:uFillTx/>
                  <a:latin typeface="Arial" panose="020B0604020202020204"/>
                  <a:ea typeface="+mn-ea"/>
                  <a:cs typeface="+mn-cs"/>
                </a:rPr>
                <a:t>Intrusion Detection System</a:t>
              </a:r>
            </a:p>
            <a:p>
              <a:pPr marL="171450" marR="0" lvl="0" indent="-171450" algn="l" defTabSz="914400" rtl="0" eaLnBrk="1" fontAlgn="auto" latinLnBrk="0" hangingPunct="1">
                <a:lnSpc>
                  <a:spcPct val="100000"/>
                </a:lnSpc>
                <a:spcBef>
                  <a:spcPts val="0"/>
                </a:spcBef>
                <a:spcAft>
                  <a:spcPts val="200"/>
                </a:spcAft>
                <a:buClr>
                  <a:srgbClr val="AB2328"/>
                </a:buClr>
                <a:buSzTx/>
                <a:buFont typeface="Arial" panose="020B0604020202020204" pitchFamily="34" charset="0"/>
                <a:buChar char="•"/>
                <a:tabLst/>
                <a:defRPr/>
              </a:pPr>
              <a:r>
                <a:rPr kumimoji="0" lang="en-US" sz="1100" b="0" i="0" u="none" strike="noStrike" kern="1200" cap="none" spc="0" normalizeH="0" baseline="0" noProof="0">
                  <a:ln>
                    <a:noFill/>
                  </a:ln>
                  <a:solidFill>
                    <a:srgbClr val="415563"/>
                  </a:solidFill>
                  <a:effectLst/>
                  <a:uLnTx/>
                  <a:uFillTx/>
                  <a:latin typeface="Arial" panose="020B0604020202020204"/>
                  <a:ea typeface="+mn-ea"/>
                  <a:cs typeface="+mn-cs"/>
                </a:rPr>
                <a:t>Audit Logging </a:t>
              </a:r>
            </a:p>
            <a:p>
              <a:pPr marL="171450" marR="0" lvl="0" indent="-171450" algn="l" defTabSz="914400" rtl="0" eaLnBrk="1" fontAlgn="auto" latinLnBrk="0" hangingPunct="1">
                <a:lnSpc>
                  <a:spcPct val="100000"/>
                </a:lnSpc>
                <a:spcBef>
                  <a:spcPts val="0"/>
                </a:spcBef>
                <a:spcAft>
                  <a:spcPts val="200"/>
                </a:spcAft>
                <a:buClr>
                  <a:srgbClr val="AB2328"/>
                </a:buClr>
                <a:buSzTx/>
                <a:buFont typeface="Arial" panose="020B0604020202020204" pitchFamily="34" charset="0"/>
                <a:buChar char="•"/>
                <a:tabLst/>
                <a:defRPr/>
              </a:pPr>
              <a:r>
                <a:rPr kumimoji="0" lang="en-US" sz="1100" b="0" i="0" u="none" strike="noStrike" kern="1200" cap="none" spc="0" normalizeH="0" baseline="0" noProof="0">
                  <a:ln>
                    <a:noFill/>
                  </a:ln>
                  <a:solidFill>
                    <a:srgbClr val="415563"/>
                  </a:solidFill>
                  <a:effectLst/>
                  <a:uLnTx/>
                  <a:uFillTx/>
                  <a:latin typeface="Arial" panose="020B0604020202020204"/>
                  <a:ea typeface="+mn-ea"/>
                  <a:cs typeface="+mn-cs"/>
                </a:rPr>
                <a:t>Log Forwarding</a:t>
              </a:r>
            </a:p>
          </p:txBody>
        </p:sp>
        <p:pic>
          <p:nvPicPr>
            <p:cNvPr id="56" name="Picture 55" descr="A red circle with white lines and dots&#10;&#10;Description automatically generated">
              <a:extLst>
                <a:ext uri="{FF2B5EF4-FFF2-40B4-BE49-F238E27FC236}">
                  <a16:creationId xmlns:a16="http://schemas.microsoft.com/office/drawing/2014/main" id="{82A9DD7B-3290-A93D-52AD-DBFDA931D4F4}"/>
                </a:ext>
              </a:extLst>
            </p:cNvPr>
            <p:cNvPicPr>
              <a:picLocks noChangeAspect="1"/>
            </p:cNvPicPr>
            <p:nvPr/>
          </p:nvPicPr>
          <p:blipFill>
            <a:blip r:embed="rId5"/>
            <a:stretch>
              <a:fillRect/>
            </a:stretch>
          </p:blipFill>
          <p:spPr>
            <a:xfrm>
              <a:off x="2436867" y="4556918"/>
              <a:ext cx="686682" cy="686682"/>
            </a:xfrm>
            <a:prstGeom prst="rect">
              <a:avLst/>
            </a:prstGeom>
          </p:spPr>
        </p:pic>
        <p:sp>
          <p:nvSpPr>
            <p:cNvPr id="57" name="Right Arrow 56">
              <a:extLst>
                <a:ext uri="{FF2B5EF4-FFF2-40B4-BE49-F238E27FC236}">
                  <a16:creationId xmlns:a16="http://schemas.microsoft.com/office/drawing/2014/main" id="{441E0E93-455A-6DB3-7447-28B377227A27}"/>
                </a:ext>
              </a:extLst>
            </p:cNvPr>
            <p:cNvSpPr/>
            <p:nvPr/>
          </p:nvSpPr>
          <p:spPr bwMode="auto">
            <a:xfrm>
              <a:off x="8015840" y="4743322"/>
              <a:ext cx="581880" cy="313875"/>
            </a:xfrm>
            <a:prstGeom prst="rightArrow">
              <a:avLst>
                <a:gd name="adj1" fmla="val 50000"/>
                <a:gd name="adj2" fmla="val 61378"/>
              </a:avLst>
            </a:prstGeom>
            <a:gradFill>
              <a:gsLst>
                <a:gs pos="0">
                  <a:schemeClr val="tx2">
                    <a:lumMod val="20000"/>
                    <a:lumOff val="80000"/>
                    <a:alpha val="0"/>
                  </a:schemeClr>
                </a:gs>
                <a:gs pos="59000">
                  <a:schemeClr val="tx2">
                    <a:lumMod val="40000"/>
                    <a:lumOff val="60000"/>
                  </a:schemeClr>
                </a:gs>
              </a:gsLst>
              <a:lin ang="0" scaled="0"/>
            </a:gra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pic>
          <p:nvPicPr>
            <p:cNvPr id="15362" name="Picture 2" descr="Securonix Joins Wiz Integrations (WIN) to Provide a Unified Approach to  Protecting Complex Cloud Environments | Business Wire">
              <a:extLst>
                <a:ext uri="{FF2B5EF4-FFF2-40B4-BE49-F238E27FC236}">
                  <a16:creationId xmlns:a16="http://schemas.microsoft.com/office/drawing/2014/main" id="{596A024C-2E1A-CE1B-04B2-D30BF869A18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74" t="33788" r="1474" b="32626"/>
            <a:stretch/>
          </p:blipFill>
          <p:spPr bwMode="auto">
            <a:xfrm>
              <a:off x="8829910" y="4774456"/>
              <a:ext cx="1291305" cy="23350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descr="A red paper with a pencil&#10;&#10;Description automatically generated">
              <a:extLst>
                <a:ext uri="{FF2B5EF4-FFF2-40B4-BE49-F238E27FC236}">
                  <a16:creationId xmlns:a16="http://schemas.microsoft.com/office/drawing/2014/main" id="{7EC27459-0315-5038-FB29-CCA6666E44F1}"/>
                </a:ext>
              </a:extLst>
            </p:cNvPr>
            <p:cNvPicPr>
              <a:picLocks noChangeAspect="1"/>
            </p:cNvPicPr>
            <p:nvPr/>
          </p:nvPicPr>
          <p:blipFill>
            <a:blip r:embed="rId7"/>
            <a:stretch>
              <a:fillRect/>
            </a:stretch>
          </p:blipFill>
          <p:spPr>
            <a:xfrm>
              <a:off x="7195399" y="4501893"/>
              <a:ext cx="796732" cy="796732"/>
            </a:xfrm>
            <a:prstGeom prst="rect">
              <a:avLst/>
            </a:prstGeom>
          </p:spPr>
        </p:pic>
      </p:grpSp>
      <p:grpSp>
        <p:nvGrpSpPr>
          <p:cNvPr id="17" name="Group 16">
            <a:extLst>
              <a:ext uri="{FF2B5EF4-FFF2-40B4-BE49-F238E27FC236}">
                <a16:creationId xmlns:a16="http://schemas.microsoft.com/office/drawing/2014/main" id="{6BCD4D25-5BF6-0537-C9DD-9087B4305554}"/>
              </a:ext>
            </a:extLst>
          </p:cNvPr>
          <p:cNvGrpSpPr/>
          <p:nvPr/>
        </p:nvGrpSpPr>
        <p:grpSpPr>
          <a:xfrm>
            <a:off x="3735861" y="2468745"/>
            <a:ext cx="2538596" cy="1645129"/>
            <a:chOff x="2778586" y="2468745"/>
            <a:chExt cx="2538596" cy="1645129"/>
          </a:xfrm>
        </p:grpSpPr>
        <p:sp>
          <p:nvSpPr>
            <p:cNvPr id="32" name="Rounded Rectangle 31">
              <a:extLst>
                <a:ext uri="{FF2B5EF4-FFF2-40B4-BE49-F238E27FC236}">
                  <a16:creationId xmlns:a16="http://schemas.microsoft.com/office/drawing/2014/main" id="{16ABC7EC-F72B-B3C0-D44F-E11D010743E8}"/>
                </a:ext>
              </a:extLst>
            </p:cNvPr>
            <p:cNvSpPr/>
            <p:nvPr/>
          </p:nvSpPr>
          <p:spPr bwMode="auto">
            <a:xfrm>
              <a:off x="2778586" y="2468745"/>
              <a:ext cx="2538596" cy="1645129"/>
            </a:xfrm>
            <a:prstGeom prst="roundRect">
              <a:avLst>
                <a:gd name="adj" fmla="val 6335"/>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1200"/>
                </a:spcAft>
                <a:buClr>
                  <a:srgbClr val="AB2328"/>
                </a:buClr>
                <a:buSzTx/>
                <a:buFontTx/>
                <a:buNone/>
                <a:tabLst/>
                <a:defRPr/>
              </a:pPr>
              <a:endParaRPr kumimoji="0" lang="en-US" sz="11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65" name="TextBox 64">
              <a:extLst>
                <a:ext uri="{FF2B5EF4-FFF2-40B4-BE49-F238E27FC236}">
                  <a16:creationId xmlns:a16="http://schemas.microsoft.com/office/drawing/2014/main" id="{3FA91C6A-3219-5196-64E8-7035939411BD}"/>
                </a:ext>
              </a:extLst>
            </p:cNvPr>
            <p:cNvSpPr txBox="1"/>
            <p:nvPr/>
          </p:nvSpPr>
          <p:spPr>
            <a:xfrm>
              <a:off x="2842746" y="3352887"/>
              <a:ext cx="1279382" cy="415498"/>
            </a:xfrm>
            <a:prstGeom prst="rect">
              <a:avLst/>
            </a:prstGeom>
            <a:noFill/>
            <a:ln>
              <a:noFill/>
            </a:ln>
          </p:spPr>
          <p:txBody>
            <a:bodyPr wrap="square" lIns="0" tIns="0" rIns="0" bIns="0" rtlCol="0">
              <a:spAutoFit/>
            </a:bodyPr>
            <a:lstStyle/>
            <a:p>
              <a:pPr marL="0" marR="0" lvl="0" indent="0" algn="ctr" defTabSz="914126" rtl="0" eaLnBrk="1" fontAlgn="auto" latinLnBrk="0" hangingPunct="1">
                <a:lnSpc>
                  <a:spcPct val="90000"/>
                </a:lnSpc>
                <a:spcBef>
                  <a:spcPts val="0"/>
                </a:spcBef>
                <a:spcAft>
                  <a:spcPts val="0"/>
                </a:spcAft>
                <a:buClr>
                  <a:srgbClr val="AB2328"/>
                </a:buClr>
                <a:buSzTx/>
                <a:buFontTx/>
                <a:buNone/>
                <a:tabLst/>
                <a:defRPr/>
              </a:pPr>
              <a:r>
                <a:rPr kumimoji="0" lang="en-US" sz="1000" b="0" i="0" u="none" strike="noStrike" kern="1200" cap="none" spc="0" normalizeH="0" baseline="0" noProof="0">
                  <a:ln>
                    <a:noFill/>
                  </a:ln>
                  <a:solidFill>
                    <a:srgbClr val="415563"/>
                  </a:solidFill>
                  <a:effectLst/>
                  <a:uLnTx/>
                  <a:uFillTx/>
                  <a:latin typeface="Arial" panose="020B0604020202020204"/>
                  <a:ea typeface="+mn-ea"/>
                  <a:cs typeface="+mn-cs"/>
                </a:rPr>
                <a:t>MFA, SSO, ECA</a:t>
              </a:r>
            </a:p>
            <a:p>
              <a:pPr marL="0" marR="0" lvl="0" indent="0" algn="ctr" defTabSz="914126" rtl="0" eaLnBrk="1" fontAlgn="auto" latinLnBrk="0" hangingPunct="1">
                <a:lnSpc>
                  <a:spcPct val="90000"/>
                </a:lnSpc>
                <a:spcBef>
                  <a:spcPts val="0"/>
                </a:spcBef>
                <a:spcAft>
                  <a:spcPts val="0"/>
                </a:spcAft>
                <a:buClr>
                  <a:srgbClr val="AB2328"/>
                </a:buClr>
                <a:buSzTx/>
                <a:buFontTx/>
                <a:buNone/>
                <a:tabLst/>
                <a:defRPr/>
              </a:pPr>
              <a:r>
                <a:rPr kumimoji="0" lang="en-US" sz="1000" b="0" i="0" u="none" strike="noStrike" kern="1200" cap="none" spc="0" normalizeH="0" baseline="0" noProof="0">
                  <a:ln>
                    <a:noFill/>
                  </a:ln>
                  <a:solidFill>
                    <a:srgbClr val="415563"/>
                  </a:solidFill>
                  <a:effectLst/>
                  <a:uLnTx/>
                  <a:uFillTx/>
                  <a:latin typeface="Arial" panose="020B0604020202020204"/>
                  <a:ea typeface="+mn-ea"/>
                  <a:cs typeface="+mn-cs"/>
                </a:rPr>
                <a:t>Automated Credential Management</a:t>
              </a:r>
            </a:p>
          </p:txBody>
        </p:sp>
        <p:sp>
          <p:nvSpPr>
            <p:cNvPr id="66" name="TextBox 65">
              <a:extLst>
                <a:ext uri="{FF2B5EF4-FFF2-40B4-BE49-F238E27FC236}">
                  <a16:creationId xmlns:a16="http://schemas.microsoft.com/office/drawing/2014/main" id="{A7D21AAC-A3A9-3FF4-CAC1-48D7BE6DFD21}"/>
                </a:ext>
              </a:extLst>
            </p:cNvPr>
            <p:cNvSpPr txBox="1"/>
            <p:nvPr/>
          </p:nvSpPr>
          <p:spPr>
            <a:xfrm>
              <a:off x="4199147" y="3352887"/>
              <a:ext cx="1035772" cy="276999"/>
            </a:xfrm>
            <a:prstGeom prst="rect">
              <a:avLst/>
            </a:prstGeom>
            <a:noFill/>
            <a:ln>
              <a:noFill/>
            </a:ln>
          </p:spPr>
          <p:txBody>
            <a:bodyPr wrap="square" lIns="0" tIns="0" rIns="0" bIns="0">
              <a:spAutoFit/>
            </a:bodyPr>
            <a:lstStyle/>
            <a:p>
              <a:pPr marL="0" marR="0" lvl="0" indent="0" algn="ctr" defTabSz="914126" rtl="0" eaLnBrk="1" fontAlgn="auto" latinLnBrk="0" hangingPunct="1">
                <a:lnSpc>
                  <a:spcPct val="90000"/>
                </a:lnSpc>
                <a:spcBef>
                  <a:spcPts val="0"/>
                </a:spcBef>
                <a:spcAft>
                  <a:spcPts val="0"/>
                </a:spcAft>
                <a:buClr>
                  <a:srgbClr val="AB2328"/>
                </a:buClr>
                <a:buSzTx/>
                <a:buFontTx/>
                <a:buNone/>
                <a:tabLst/>
                <a:defRPr/>
              </a:pPr>
              <a:r>
                <a:rPr kumimoji="0" lang="en-US" sz="1000" b="0" i="0" u="none" strike="noStrike" kern="1200" cap="none" spc="0" normalizeH="0" baseline="0" noProof="0">
                  <a:ln>
                    <a:noFill/>
                  </a:ln>
                  <a:solidFill>
                    <a:srgbClr val="415563"/>
                  </a:solidFill>
                  <a:effectLst/>
                  <a:uLnTx/>
                  <a:uFillTx/>
                  <a:latin typeface="Arial" panose="020B0604020202020204"/>
                  <a:ea typeface="+mn-ea"/>
                  <a:cs typeface="+mn-cs"/>
                </a:rPr>
                <a:t>Secure, Recorded Sessions</a:t>
              </a:r>
            </a:p>
          </p:txBody>
        </p:sp>
        <p:pic>
          <p:nvPicPr>
            <p:cNvPr id="110" name="Picture 109">
              <a:extLst>
                <a:ext uri="{FF2B5EF4-FFF2-40B4-BE49-F238E27FC236}">
                  <a16:creationId xmlns:a16="http://schemas.microsoft.com/office/drawing/2014/main" id="{F3B83F3A-B0C9-AF09-72F0-C6C659BD4A49}"/>
                </a:ext>
              </a:extLst>
            </p:cNvPr>
            <p:cNvPicPr>
              <a:picLocks noChangeAspect="1"/>
            </p:cNvPicPr>
            <p:nvPr/>
          </p:nvPicPr>
          <p:blipFill>
            <a:blip r:embed="rId8"/>
            <a:stretch>
              <a:fillRect/>
            </a:stretch>
          </p:blipFill>
          <p:spPr>
            <a:xfrm>
              <a:off x="4376810" y="2721093"/>
              <a:ext cx="680447" cy="680447"/>
            </a:xfrm>
            <a:prstGeom prst="rect">
              <a:avLst/>
            </a:prstGeom>
          </p:spPr>
        </p:pic>
        <p:pic>
          <p:nvPicPr>
            <p:cNvPr id="138" name="Picture 137">
              <a:extLst>
                <a:ext uri="{FF2B5EF4-FFF2-40B4-BE49-F238E27FC236}">
                  <a16:creationId xmlns:a16="http://schemas.microsoft.com/office/drawing/2014/main" id="{612E1A18-ED35-A804-5B1F-5E7599B2AB04}"/>
                </a:ext>
              </a:extLst>
            </p:cNvPr>
            <p:cNvPicPr>
              <a:picLocks noChangeAspect="1"/>
            </p:cNvPicPr>
            <p:nvPr/>
          </p:nvPicPr>
          <p:blipFill>
            <a:blip r:embed="rId9"/>
            <a:stretch>
              <a:fillRect/>
            </a:stretch>
          </p:blipFill>
          <p:spPr>
            <a:xfrm>
              <a:off x="3142213" y="2762883"/>
              <a:ext cx="680448" cy="680448"/>
            </a:xfrm>
            <a:prstGeom prst="rect">
              <a:avLst/>
            </a:prstGeom>
          </p:spPr>
        </p:pic>
      </p:grpSp>
      <p:grpSp>
        <p:nvGrpSpPr>
          <p:cNvPr id="18" name="Group 17">
            <a:extLst>
              <a:ext uri="{FF2B5EF4-FFF2-40B4-BE49-F238E27FC236}">
                <a16:creationId xmlns:a16="http://schemas.microsoft.com/office/drawing/2014/main" id="{0DEAB8C0-D7E5-5670-831F-D8C6D8CB26D5}"/>
              </a:ext>
            </a:extLst>
          </p:cNvPr>
          <p:cNvGrpSpPr/>
          <p:nvPr/>
        </p:nvGrpSpPr>
        <p:grpSpPr>
          <a:xfrm>
            <a:off x="2193934" y="2468745"/>
            <a:ext cx="1397464" cy="1645129"/>
            <a:chOff x="1136649" y="2468745"/>
            <a:chExt cx="1397464" cy="1645129"/>
          </a:xfrm>
        </p:grpSpPr>
        <p:sp>
          <p:nvSpPr>
            <p:cNvPr id="59" name="Rounded Rectangle 58">
              <a:extLst>
                <a:ext uri="{FF2B5EF4-FFF2-40B4-BE49-F238E27FC236}">
                  <a16:creationId xmlns:a16="http://schemas.microsoft.com/office/drawing/2014/main" id="{29C1A8DC-96EA-0CBC-5412-B0A19B0BCD54}"/>
                </a:ext>
              </a:extLst>
            </p:cNvPr>
            <p:cNvSpPr/>
            <p:nvPr/>
          </p:nvSpPr>
          <p:spPr bwMode="auto">
            <a:xfrm>
              <a:off x="1136649" y="2468745"/>
              <a:ext cx="1397464" cy="1645129"/>
            </a:xfrm>
            <a:prstGeom prst="roundRect">
              <a:avLst>
                <a:gd name="adj" fmla="val 6335"/>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1200"/>
                </a:spcAft>
                <a:buClr>
                  <a:srgbClr val="AB2328"/>
                </a:buClr>
                <a:buSzTx/>
                <a:buFontTx/>
                <a:buNone/>
                <a:tabLst/>
                <a:defRPr/>
              </a:pPr>
              <a:endParaRPr kumimoji="0" lang="en-US" sz="11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73" name="TextBox 72">
              <a:extLst>
                <a:ext uri="{FF2B5EF4-FFF2-40B4-BE49-F238E27FC236}">
                  <a16:creationId xmlns:a16="http://schemas.microsoft.com/office/drawing/2014/main" id="{3520C83D-E1D7-E0C9-C87A-58C2E7ADADFF}"/>
                </a:ext>
              </a:extLst>
            </p:cNvPr>
            <p:cNvSpPr txBox="1"/>
            <p:nvPr/>
          </p:nvSpPr>
          <p:spPr>
            <a:xfrm>
              <a:off x="1382216" y="3407094"/>
              <a:ext cx="906330" cy="276999"/>
            </a:xfrm>
            <a:prstGeom prst="rect">
              <a:avLst/>
            </a:prstGeom>
            <a:noFill/>
            <a:ln>
              <a:noFill/>
            </a:ln>
          </p:spPr>
          <p:txBody>
            <a:bodyPr wrap="square" lIns="0" tIns="0" rIns="0" bIns="0" rtlCol="0" anchor="t">
              <a:spAutoFit/>
            </a:bodyPr>
            <a:lstStyle/>
            <a:p>
              <a:pPr marL="0" marR="0" lvl="0" indent="0" algn="ctr" defTabSz="914126" rtl="0" eaLnBrk="1" fontAlgn="auto" latinLnBrk="0" hangingPunct="1">
                <a:lnSpc>
                  <a:spcPct val="90000"/>
                </a:lnSpc>
                <a:spcBef>
                  <a:spcPts val="0"/>
                </a:spcBef>
                <a:spcAft>
                  <a:spcPts val="0"/>
                </a:spcAft>
                <a:buClr>
                  <a:srgbClr val="AB2328"/>
                </a:buClr>
                <a:buSzTx/>
                <a:buFontTx/>
                <a:buNone/>
                <a:tabLst/>
                <a:defRPr/>
              </a:pPr>
              <a:r>
                <a:rPr kumimoji="0" lang="en-US" sz="1000" b="0" i="0" u="none" strike="noStrike" kern="1200" cap="none" spc="0" normalizeH="0" baseline="0" noProof="0">
                  <a:ln>
                    <a:noFill/>
                  </a:ln>
                  <a:solidFill>
                    <a:srgbClr val="415563"/>
                  </a:solidFill>
                  <a:effectLst/>
                  <a:uLnTx/>
                  <a:uFillTx/>
                  <a:latin typeface="Arial" panose="020B0604020202020204"/>
                  <a:ea typeface="+mn-ea"/>
                  <a:cs typeface="+mn-cs"/>
                </a:rPr>
                <a:t>Network access controls</a:t>
              </a:r>
            </a:p>
          </p:txBody>
        </p:sp>
        <p:pic>
          <p:nvPicPr>
            <p:cNvPr id="158" name="Picture 157" descr="A red shield with white circles and lines&#10;&#10;Description automatically generated">
              <a:extLst>
                <a:ext uri="{FF2B5EF4-FFF2-40B4-BE49-F238E27FC236}">
                  <a16:creationId xmlns:a16="http://schemas.microsoft.com/office/drawing/2014/main" id="{06C48389-E7E1-2801-414C-35A1632D53C9}"/>
                </a:ext>
              </a:extLst>
            </p:cNvPr>
            <p:cNvPicPr>
              <a:picLocks noChangeAspect="1"/>
            </p:cNvPicPr>
            <p:nvPr/>
          </p:nvPicPr>
          <p:blipFill>
            <a:blip r:embed="rId10"/>
            <a:stretch>
              <a:fillRect/>
            </a:stretch>
          </p:blipFill>
          <p:spPr>
            <a:xfrm>
              <a:off x="1509554" y="2762883"/>
              <a:ext cx="637075" cy="637075"/>
            </a:xfrm>
            <a:prstGeom prst="rect">
              <a:avLst/>
            </a:prstGeom>
          </p:spPr>
        </p:pic>
      </p:grpSp>
      <p:grpSp>
        <p:nvGrpSpPr>
          <p:cNvPr id="15" name="Group 14">
            <a:extLst>
              <a:ext uri="{FF2B5EF4-FFF2-40B4-BE49-F238E27FC236}">
                <a16:creationId xmlns:a16="http://schemas.microsoft.com/office/drawing/2014/main" id="{A15B6E49-9BBA-A86D-65F5-C7FBEAEC771C}"/>
              </a:ext>
            </a:extLst>
          </p:cNvPr>
          <p:cNvGrpSpPr/>
          <p:nvPr/>
        </p:nvGrpSpPr>
        <p:grpSpPr>
          <a:xfrm>
            <a:off x="9137513" y="2453262"/>
            <a:ext cx="2495566" cy="1660612"/>
            <a:chOff x="8808895" y="2453262"/>
            <a:chExt cx="2495566" cy="1660612"/>
          </a:xfrm>
        </p:grpSpPr>
        <p:sp>
          <p:nvSpPr>
            <p:cNvPr id="34" name="Rounded Rectangle 33">
              <a:extLst>
                <a:ext uri="{FF2B5EF4-FFF2-40B4-BE49-F238E27FC236}">
                  <a16:creationId xmlns:a16="http://schemas.microsoft.com/office/drawing/2014/main" id="{0B2A48D5-C263-B4FD-0D82-E98232C18EBB}"/>
                </a:ext>
              </a:extLst>
            </p:cNvPr>
            <p:cNvSpPr/>
            <p:nvPr/>
          </p:nvSpPr>
          <p:spPr bwMode="auto">
            <a:xfrm>
              <a:off x="8808895" y="2468745"/>
              <a:ext cx="2495566" cy="1645129"/>
            </a:xfrm>
            <a:prstGeom prst="roundRect">
              <a:avLst>
                <a:gd name="adj" fmla="val 6335"/>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1200"/>
                </a:spcAft>
                <a:buClr>
                  <a:srgbClr val="AB2328"/>
                </a:buClr>
                <a:buSzTx/>
                <a:buFontTx/>
                <a:buNone/>
                <a:tabLst/>
                <a:defRPr/>
              </a:pPr>
              <a:endParaRPr kumimoji="0" lang="en-US" sz="11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67" name="TextBox 66">
              <a:extLst>
                <a:ext uri="{FF2B5EF4-FFF2-40B4-BE49-F238E27FC236}">
                  <a16:creationId xmlns:a16="http://schemas.microsoft.com/office/drawing/2014/main" id="{82AE09E9-85BA-49E2-0648-8BC23569865C}"/>
                </a:ext>
              </a:extLst>
            </p:cNvPr>
            <p:cNvSpPr txBox="1"/>
            <p:nvPr/>
          </p:nvSpPr>
          <p:spPr>
            <a:xfrm>
              <a:off x="9925888" y="3726118"/>
              <a:ext cx="1378573" cy="276999"/>
            </a:xfrm>
            <a:prstGeom prst="rect">
              <a:avLst/>
            </a:prstGeom>
            <a:noFill/>
            <a:ln>
              <a:noFill/>
            </a:ln>
          </p:spPr>
          <p:txBody>
            <a:bodyPr wrap="square" lIns="0" tIns="0" rIns="0" bIns="0" rtlCol="0" anchor="t">
              <a:spAutoFit/>
            </a:bodyPr>
            <a:lstStyle/>
            <a:p>
              <a:pPr marL="0" marR="0" lvl="0" indent="0" algn="ctr" defTabSz="914126" rtl="0" eaLnBrk="1" fontAlgn="auto" latinLnBrk="0" hangingPunct="1">
                <a:lnSpc>
                  <a:spcPct val="90000"/>
                </a:lnSpc>
                <a:spcBef>
                  <a:spcPts val="0"/>
                </a:spcBef>
                <a:spcAft>
                  <a:spcPts val="0"/>
                </a:spcAft>
                <a:buClr>
                  <a:srgbClr val="AB2328"/>
                </a:buClr>
                <a:buSzTx/>
                <a:buFontTx/>
                <a:buNone/>
                <a:tabLst/>
                <a:defRPr/>
              </a:pPr>
              <a:r>
                <a:rPr kumimoji="0" lang="en-US" sz="1000" b="0" i="0" u="none" strike="noStrike" kern="1200" cap="none" spc="0" normalizeH="0" baseline="0" noProof="0">
                  <a:ln>
                    <a:noFill/>
                  </a:ln>
                  <a:solidFill>
                    <a:srgbClr val="415563"/>
                  </a:solidFill>
                  <a:effectLst/>
                  <a:uLnTx/>
                  <a:uFillTx/>
                  <a:latin typeface="Arial" panose="020B0604020202020204"/>
                  <a:ea typeface="+mn-ea"/>
                  <a:cs typeface="+mn-cs"/>
                </a:rPr>
                <a:t>Secure Data</a:t>
              </a:r>
              <a:br>
                <a:rPr kumimoji="0" lang="en-US" sz="1000" b="0" i="0" u="none" strike="noStrike" kern="1200" cap="none" spc="0" normalizeH="0" baseline="0" noProof="0">
                  <a:ln>
                    <a:noFill/>
                  </a:ln>
                  <a:solidFill>
                    <a:srgbClr val="415563"/>
                  </a:solidFill>
                  <a:effectLst/>
                  <a:uLnTx/>
                  <a:uFillTx/>
                  <a:latin typeface="Arial" panose="020B0604020202020204"/>
                  <a:ea typeface="+mn-ea"/>
                  <a:cs typeface="+mn-cs"/>
                </a:rPr>
              </a:br>
              <a:r>
                <a:rPr kumimoji="0" lang="en-US" sz="1000" b="0" i="0" u="none" strike="noStrike" kern="1200" cap="none" spc="0" normalizeH="0" baseline="0" noProof="0">
                  <a:ln>
                    <a:noFill/>
                  </a:ln>
                  <a:solidFill>
                    <a:srgbClr val="415563"/>
                  </a:solidFill>
                  <a:effectLst/>
                  <a:uLnTx/>
                  <a:uFillTx/>
                  <a:latin typeface="Arial" panose="020B0604020202020204"/>
                  <a:ea typeface="+mn-ea"/>
                  <a:cs typeface="+mn-cs"/>
                </a:rPr>
                <a:t>Encryption</a:t>
              </a:r>
              <a:endParaRPr kumimoji="0" lang="en-US" sz="1000" b="0" i="0" u="none" strike="noStrike" kern="1200" cap="none" spc="0" normalizeH="0" baseline="0" noProof="0">
                <a:ln>
                  <a:noFill/>
                </a:ln>
                <a:solidFill>
                  <a:srgbClr val="415563"/>
                </a:solidFill>
                <a:effectLst/>
                <a:uLnTx/>
                <a:uFillTx/>
                <a:latin typeface="Arial" panose="020B0604020202020204"/>
                <a:ea typeface="+mn-ea"/>
                <a:cs typeface="Arial" panose="020B0604020202020204"/>
              </a:endParaRPr>
            </a:p>
          </p:txBody>
        </p:sp>
        <p:sp>
          <p:nvSpPr>
            <p:cNvPr id="68" name="TextBox 67">
              <a:extLst>
                <a:ext uri="{FF2B5EF4-FFF2-40B4-BE49-F238E27FC236}">
                  <a16:creationId xmlns:a16="http://schemas.microsoft.com/office/drawing/2014/main" id="{83E9FEBB-9606-DB24-FE87-4DD41B5C2D23}"/>
                </a:ext>
              </a:extLst>
            </p:cNvPr>
            <p:cNvSpPr txBox="1"/>
            <p:nvPr/>
          </p:nvSpPr>
          <p:spPr>
            <a:xfrm>
              <a:off x="8838310" y="3002949"/>
              <a:ext cx="708805" cy="276999"/>
            </a:xfrm>
            <a:prstGeom prst="rect">
              <a:avLst/>
            </a:prstGeom>
            <a:noFill/>
            <a:ln>
              <a:noFill/>
            </a:ln>
          </p:spPr>
          <p:txBody>
            <a:bodyPr wrap="square" lIns="0" tIns="0" rIns="0" bIns="0" rtlCol="0" anchor="t">
              <a:spAutoFit/>
            </a:bodyPr>
            <a:lstStyle/>
            <a:p>
              <a:pPr marL="0" marR="0" lvl="0" indent="0" algn="ctr" defTabSz="914126" rtl="0" eaLnBrk="1" fontAlgn="auto" latinLnBrk="0" hangingPunct="1">
                <a:lnSpc>
                  <a:spcPct val="90000"/>
                </a:lnSpc>
                <a:spcBef>
                  <a:spcPts val="0"/>
                </a:spcBef>
                <a:spcAft>
                  <a:spcPts val="0"/>
                </a:spcAft>
                <a:buClr>
                  <a:srgbClr val="AB2328"/>
                </a:buClr>
                <a:buSzTx/>
                <a:buFontTx/>
                <a:buNone/>
                <a:tabLst/>
                <a:defRPr/>
              </a:pPr>
              <a:r>
                <a:rPr kumimoji="0" lang="en-US" sz="1000" b="0" i="0" u="none" strike="noStrike" kern="1200" cap="none" spc="0" normalizeH="0" baseline="0" noProof="0">
                  <a:ln>
                    <a:noFill/>
                  </a:ln>
                  <a:solidFill>
                    <a:srgbClr val="415563"/>
                  </a:solidFill>
                  <a:effectLst/>
                  <a:uLnTx/>
                  <a:uFillTx/>
                  <a:latin typeface="Arial" panose="020B0604020202020204"/>
                  <a:ea typeface="+mn-ea"/>
                  <a:cs typeface="+mn-cs"/>
                </a:rPr>
                <a:t>WORM storage</a:t>
              </a:r>
              <a:endParaRPr kumimoji="0" lang="en-US" sz="1000" b="0" i="0" u="none" strike="noStrike" kern="1200" cap="none" spc="0" normalizeH="0" baseline="0" noProof="0">
                <a:ln>
                  <a:noFill/>
                </a:ln>
                <a:solidFill>
                  <a:srgbClr val="415563"/>
                </a:solidFill>
                <a:effectLst/>
                <a:uLnTx/>
                <a:uFillTx/>
                <a:latin typeface="Arial" panose="020B0604020202020204"/>
                <a:ea typeface="+mn-ea"/>
                <a:cs typeface="Arial" panose="020B0604020202020204"/>
              </a:endParaRPr>
            </a:p>
          </p:txBody>
        </p:sp>
        <p:sp>
          <p:nvSpPr>
            <p:cNvPr id="69" name="TextBox 68">
              <a:extLst>
                <a:ext uri="{FF2B5EF4-FFF2-40B4-BE49-F238E27FC236}">
                  <a16:creationId xmlns:a16="http://schemas.microsoft.com/office/drawing/2014/main" id="{3C2BBD07-FD12-695C-68F9-391B1E1FD989}"/>
                </a:ext>
              </a:extLst>
            </p:cNvPr>
            <p:cNvSpPr txBox="1"/>
            <p:nvPr/>
          </p:nvSpPr>
          <p:spPr>
            <a:xfrm>
              <a:off x="9626926" y="3002949"/>
              <a:ext cx="946428" cy="276999"/>
            </a:xfrm>
            <a:prstGeom prst="rect">
              <a:avLst/>
            </a:prstGeom>
            <a:noFill/>
            <a:ln>
              <a:noFill/>
            </a:ln>
          </p:spPr>
          <p:txBody>
            <a:bodyPr wrap="square" lIns="0" tIns="0" rIns="0" bIns="0" rtlCol="0" anchor="t">
              <a:spAutoFit/>
            </a:bodyPr>
            <a:lstStyle/>
            <a:p>
              <a:pPr marL="0" marR="0" lvl="0" indent="0" algn="ctr" defTabSz="914126" rtl="0" eaLnBrk="1" fontAlgn="auto" latinLnBrk="0" hangingPunct="1">
                <a:lnSpc>
                  <a:spcPct val="90000"/>
                </a:lnSpc>
                <a:spcBef>
                  <a:spcPts val="0"/>
                </a:spcBef>
                <a:spcAft>
                  <a:spcPts val="0"/>
                </a:spcAft>
                <a:buClr>
                  <a:srgbClr val="AB2328"/>
                </a:buClr>
                <a:buSzTx/>
                <a:buFontTx/>
                <a:buNone/>
                <a:tabLst/>
                <a:defRPr/>
              </a:pPr>
              <a:r>
                <a:rPr kumimoji="0" lang="en-US" sz="1000" b="0" i="0" u="none" strike="noStrike" kern="1200" cap="none" spc="0" normalizeH="0" baseline="0" noProof="0">
                  <a:ln>
                    <a:noFill/>
                  </a:ln>
                  <a:solidFill>
                    <a:srgbClr val="415563"/>
                  </a:solidFill>
                  <a:effectLst/>
                  <a:uLnTx/>
                  <a:uFillTx/>
                  <a:latin typeface="Arial" panose="020B0604020202020204"/>
                  <a:ea typeface="+mn-ea"/>
                  <a:cs typeface="+mn-cs"/>
                </a:rPr>
                <a:t>Tamper-Proof Retention Clock</a:t>
              </a:r>
            </a:p>
          </p:txBody>
        </p:sp>
        <p:sp>
          <p:nvSpPr>
            <p:cNvPr id="70" name="TextBox 69">
              <a:extLst>
                <a:ext uri="{FF2B5EF4-FFF2-40B4-BE49-F238E27FC236}">
                  <a16:creationId xmlns:a16="http://schemas.microsoft.com/office/drawing/2014/main" id="{3BC7548F-3323-3E9B-141C-5C4D0950EC68}"/>
                </a:ext>
              </a:extLst>
            </p:cNvPr>
            <p:cNvSpPr txBox="1"/>
            <p:nvPr/>
          </p:nvSpPr>
          <p:spPr>
            <a:xfrm>
              <a:off x="8993215" y="3726118"/>
              <a:ext cx="1091671" cy="276999"/>
            </a:xfrm>
            <a:prstGeom prst="rect">
              <a:avLst/>
            </a:prstGeom>
            <a:noFill/>
            <a:ln>
              <a:noFill/>
            </a:ln>
          </p:spPr>
          <p:txBody>
            <a:bodyPr wrap="square" lIns="0" tIns="0" rIns="0" bIns="0" rtlCol="0" anchor="t">
              <a:spAutoFit/>
            </a:bodyPr>
            <a:lstStyle/>
            <a:p>
              <a:pPr marL="0" marR="0" lvl="0" indent="0" algn="ctr" defTabSz="914126" rtl="0" eaLnBrk="1" fontAlgn="auto" latinLnBrk="0" hangingPunct="1">
                <a:lnSpc>
                  <a:spcPct val="90000"/>
                </a:lnSpc>
                <a:spcBef>
                  <a:spcPts val="0"/>
                </a:spcBef>
                <a:spcAft>
                  <a:spcPts val="0"/>
                </a:spcAft>
                <a:buClr>
                  <a:srgbClr val="AB2328"/>
                </a:buClr>
                <a:buSzTx/>
                <a:buFontTx/>
                <a:buNone/>
                <a:tabLst/>
                <a:defRPr/>
              </a:pPr>
              <a:r>
                <a:rPr kumimoji="0" lang="en-US" sz="1000" b="0" i="0" u="none" strike="noStrike" kern="1200" cap="none" spc="0" normalizeH="0" baseline="0" noProof="0">
                  <a:ln>
                    <a:noFill/>
                  </a:ln>
                  <a:solidFill>
                    <a:srgbClr val="415563"/>
                  </a:solidFill>
                  <a:effectLst/>
                  <a:uLnTx/>
                  <a:uFillTx/>
                  <a:latin typeface="Arial" panose="020B0604020202020204"/>
                  <a:ea typeface="+mn-ea"/>
                  <a:cs typeface="+mn-cs"/>
                </a:rPr>
                <a:t>Restricted</a:t>
              </a:r>
              <a:br>
                <a:rPr kumimoji="0" lang="en-US" sz="1000" b="0" i="0" u="none" strike="noStrike" kern="1200" cap="none" spc="0" normalizeH="0" baseline="0" noProof="0">
                  <a:ln>
                    <a:noFill/>
                  </a:ln>
                  <a:solidFill>
                    <a:srgbClr val="415563"/>
                  </a:solidFill>
                  <a:effectLst/>
                  <a:uLnTx/>
                  <a:uFillTx/>
                  <a:latin typeface="Arial" panose="020B0604020202020204"/>
                  <a:ea typeface="+mn-ea"/>
                  <a:cs typeface="+mn-cs"/>
                </a:rPr>
              </a:br>
              <a:r>
                <a:rPr kumimoji="0" lang="en-US" sz="1000" b="0" i="0" u="none" strike="noStrike" kern="1200" cap="none" spc="0" normalizeH="0" baseline="0" noProof="0">
                  <a:ln>
                    <a:noFill/>
                  </a:ln>
                  <a:solidFill>
                    <a:srgbClr val="415563"/>
                  </a:solidFill>
                  <a:effectLst/>
                  <a:uLnTx/>
                  <a:uFillTx/>
                  <a:latin typeface="Arial" panose="020B0604020202020204"/>
                  <a:ea typeface="+mn-ea"/>
                  <a:cs typeface="+mn-cs"/>
                </a:rPr>
                <a:t>IPMI</a:t>
              </a:r>
              <a:endParaRPr kumimoji="0" lang="en-US" sz="1000" b="0" i="0" u="none" strike="noStrike" kern="1200" cap="none" spc="0" normalizeH="0" baseline="0" noProof="0">
                <a:ln>
                  <a:noFill/>
                </a:ln>
                <a:solidFill>
                  <a:srgbClr val="415563"/>
                </a:solidFill>
                <a:effectLst/>
                <a:uLnTx/>
                <a:uFillTx/>
                <a:latin typeface="Arial" panose="020B0604020202020204"/>
                <a:ea typeface="+mn-ea"/>
                <a:cs typeface="Arial" panose="020B0604020202020204"/>
              </a:endParaRPr>
            </a:p>
          </p:txBody>
        </p:sp>
        <p:sp>
          <p:nvSpPr>
            <p:cNvPr id="71" name="TextBox 70">
              <a:extLst>
                <a:ext uri="{FF2B5EF4-FFF2-40B4-BE49-F238E27FC236}">
                  <a16:creationId xmlns:a16="http://schemas.microsoft.com/office/drawing/2014/main" id="{D7F7B0E1-63C9-FDC8-8A87-932B66E68E60}"/>
                </a:ext>
              </a:extLst>
            </p:cNvPr>
            <p:cNvSpPr txBox="1"/>
            <p:nvPr/>
          </p:nvSpPr>
          <p:spPr>
            <a:xfrm>
              <a:off x="10725484" y="3002949"/>
              <a:ext cx="481988" cy="138499"/>
            </a:xfrm>
            <a:prstGeom prst="rect">
              <a:avLst/>
            </a:prstGeom>
            <a:noFill/>
            <a:ln>
              <a:noFill/>
            </a:ln>
          </p:spPr>
          <p:txBody>
            <a:bodyPr wrap="square" lIns="0" tIns="0" rIns="0" bIns="0" rtlCol="0" anchor="t">
              <a:spAutoFit/>
            </a:bodyPr>
            <a:lstStyle/>
            <a:p>
              <a:pPr marL="0" marR="0" lvl="0" indent="0" algn="ctr" defTabSz="914126" rtl="0" eaLnBrk="1" fontAlgn="auto" latinLnBrk="0" hangingPunct="1">
                <a:lnSpc>
                  <a:spcPct val="90000"/>
                </a:lnSpc>
                <a:spcBef>
                  <a:spcPts val="0"/>
                </a:spcBef>
                <a:spcAft>
                  <a:spcPts val="0"/>
                </a:spcAft>
                <a:buClr>
                  <a:srgbClr val="AB2328"/>
                </a:buClr>
                <a:buSzTx/>
                <a:buFontTx/>
                <a:buNone/>
                <a:tabLst/>
                <a:defRPr/>
              </a:pPr>
              <a:r>
                <a:rPr kumimoji="0" lang="en-US" sz="1000" b="0" i="0" u="none" strike="noStrike" kern="1200" cap="none" spc="0" normalizeH="0" baseline="0" noProof="0">
                  <a:ln>
                    <a:noFill/>
                  </a:ln>
                  <a:solidFill>
                    <a:srgbClr val="415563"/>
                  </a:solidFill>
                  <a:effectLst/>
                  <a:uLnTx/>
                  <a:uFillTx/>
                  <a:latin typeface="Arial" panose="020B0604020202020204"/>
                  <a:ea typeface="+mn-ea"/>
                  <a:cs typeface="+mn-cs"/>
                </a:rPr>
                <a:t>MPA</a:t>
              </a:r>
            </a:p>
          </p:txBody>
        </p:sp>
        <p:pic>
          <p:nvPicPr>
            <p:cNvPr id="148" name="Picture 147" descr="A red and white logo of a paper and a padlock&#10;&#10;Description automatically generated">
              <a:extLst>
                <a:ext uri="{FF2B5EF4-FFF2-40B4-BE49-F238E27FC236}">
                  <a16:creationId xmlns:a16="http://schemas.microsoft.com/office/drawing/2014/main" id="{BB5450CA-93B3-E70C-EC16-954ED8CBAFC8}"/>
                </a:ext>
              </a:extLst>
            </p:cNvPr>
            <p:cNvPicPr>
              <a:picLocks noChangeAspect="1"/>
            </p:cNvPicPr>
            <p:nvPr/>
          </p:nvPicPr>
          <p:blipFill>
            <a:blip r:embed="rId11"/>
            <a:stretch>
              <a:fillRect/>
            </a:stretch>
          </p:blipFill>
          <p:spPr>
            <a:xfrm>
              <a:off x="10284887" y="3175036"/>
              <a:ext cx="660574" cy="660574"/>
            </a:xfrm>
            <a:prstGeom prst="rect">
              <a:avLst/>
            </a:prstGeom>
          </p:spPr>
        </p:pic>
        <p:pic>
          <p:nvPicPr>
            <p:cNvPr id="151" name="Picture 150" descr="A red shield with a white lock on it&#10;&#10;Description automatically generated">
              <a:extLst>
                <a:ext uri="{FF2B5EF4-FFF2-40B4-BE49-F238E27FC236}">
                  <a16:creationId xmlns:a16="http://schemas.microsoft.com/office/drawing/2014/main" id="{24DB9DF5-25E7-A039-60AD-A55B2973DDB9}"/>
                </a:ext>
              </a:extLst>
            </p:cNvPr>
            <p:cNvPicPr>
              <a:picLocks noChangeAspect="1"/>
            </p:cNvPicPr>
            <p:nvPr/>
          </p:nvPicPr>
          <p:blipFill>
            <a:blip r:embed="rId12"/>
            <a:stretch>
              <a:fillRect/>
            </a:stretch>
          </p:blipFill>
          <p:spPr>
            <a:xfrm>
              <a:off x="9283254" y="3249470"/>
              <a:ext cx="511593" cy="511593"/>
            </a:xfrm>
            <a:prstGeom prst="rect">
              <a:avLst/>
            </a:prstGeom>
          </p:spPr>
        </p:pic>
        <p:pic>
          <p:nvPicPr>
            <p:cNvPr id="153" name="Picture 152" descr="A red icon with arrows pointing to another person&#10;&#10;Description automatically generated">
              <a:extLst>
                <a:ext uri="{FF2B5EF4-FFF2-40B4-BE49-F238E27FC236}">
                  <a16:creationId xmlns:a16="http://schemas.microsoft.com/office/drawing/2014/main" id="{DF685378-17BA-DA23-B91F-9BCC7A925752}"/>
                </a:ext>
              </a:extLst>
            </p:cNvPr>
            <p:cNvPicPr>
              <a:picLocks noChangeAspect="1"/>
            </p:cNvPicPr>
            <p:nvPr/>
          </p:nvPicPr>
          <p:blipFill>
            <a:blip r:embed="rId13"/>
            <a:stretch>
              <a:fillRect/>
            </a:stretch>
          </p:blipFill>
          <p:spPr>
            <a:xfrm>
              <a:off x="10675141" y="2453262"/>
              <a:ext cx="599284" cy="599284"/>
            </a:xfrm>
            <a:prstGeom prst="rect">
              <a:avLst/>
            </a:prstGeom>
          </p:spPr>
        </p:pic>
        <p:pic>
          <p:nvPicPr>
            <p:cNvPr id="156" name="Picture 155" descr="A red computer server boxes&#10;&#10;Description automatically generated with medium confidence">
              <a:extLst>
                <a:ext uri="{FF2B5EF4-FFF2-40B4-BE49-F238E27FC236}">
                  <a16:creationId xmlns:a16="http://schemas.microsoft.com/office/drawing/2014/main" id="{50F78E08-3898-2A6F-3BF8-93F7C074A10A}"/>
                </a:ext>
              </a:extLst>
            </p:cNvPr>
            <p:cNvPicPr>
              <a:picLocks noChangeAspect="1"/>
            </p:cNvPicPr>
            <p:nvPr/>
          </p:nvPicPr>
          <p:blipFill>
            <a:blip r:embed="rId14"/>
            <a:stretch>
              <a:fillRect/>
            </a:stretch>
          </p:blipFill>
          <p:spPr>
            <a:xfrm>
              <a:off x="8971466" y="2537198"/>
              <a:ext cx="422553" cy="422553"/>
            </a:xfrm>
            <a:prstGeom prst="rect">
              <a:avLst/>
            </a:prstGeom>
          </p:spPr>
        </p:pic>
        <p:pic>
          <p:nvPicPr>
            <p:cNvPr id="162" name="Picture 161" descr="A red clock with a check mark&#10;&#10;Description automatically generated">
              <a:extLst>
                <a:ext uri="{FF2B5EF4-FFF2-40B4-BE49-F238E27FC236}">
                  <a16:creationId xmlns:a16="http://schemas.microsoft.com/office/drawing/2014/main" id="{0F50EABB-315E-E03A-3FC7-573971F93C79}"/>
                </a:ext>
              </a:extLst>
            </p:cNvPr>
            <p:cNvPicPr>
              <a:picLocks noChangeAspect="1"/>
            </p:cNvPicPr>
            <p:nvPr/>
          </p:nvPicPr>
          <p:blipFill>
            <a:blip r:embed="rId15"/>
            <a:stretch>
              <a:fillRect/>
            </a:stretch>
          </p:blipFill>
          <p:spPr>
            <a:xfrm>
              <a:off x="9817472" y="2498524"/>
              <a:ext cx="515233" cy="515233"/>
            </a:xfrm>
            <a:prstGeom prst="rect">
              <a:avLst/>
            </a:prstGeom>
          </p:spPr>
        </p:pic>
      </p:grpSp>
      <p:grpSp>
        <p:nvGrpSpPr>
          <p:cNvPr id="16" name="Group 15">
            <a:extLst>
              <a:ext uri="{FF2B5EF4-FFF2-40B4-BE49-F238E27FC236}">
                <a16:creationId xmlns:a16="http://schemas.microsoft.com/office/drawing/2014/main" id="{6211C67E-A6CA-8AD2-C2EE-77BA1FAA8811}"/>
              </a:ext>
            </a:extLst>
          </p:cNvPr>
          <p:cNvGrpSpPr/>
          <p:nvPr/>
        </p:nvGrpSpPr>
        <p:grpSpPr>
          <a:xfrm>
            <a:off x="6407608" y="2431298"/>
            <a:ext cx="2585432" cy="1682576"/>
            <a:chOff x="5850390" y="2431298"/>
            <a:chExt cx="2585432" cy="1682576"/>
          </a:xfrm>
        </p:grpSpPr>
        <p:sp>
          <p:nvSpPr>
            <p:cNvPr id="33" name="Rounded Rectangle 32">
              <a:extLst>
                <a:ext uri="{FF2B5EF4-FFF2-40B4-BE49-F238E27FC236}">
                  <a16:creationId xmlns:a16="http://schemas.microsoft.com/office/drawing/2014/main" id="{440D4AC7-F1FC-8726-2206-068569C11EEB}"/>
                </a:ext>
              </a:extLst>
            </p:cNvPr>
            <p:cNvSpPr/>
            <p:nvPr/>
          </p:nvSpPr>
          <p:spPr bwMode="auto">
            <a:xfrm>
              <a:off x="5850390" y="2468745"/>
              <a:ext cx="2585432" cy="1645129"/>
            </a:xfrm>
            <a:prstGeom prst="roundRect">
              <a:avLst>
                <a:gd name="adj" fmla="val 6335"/>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1200"/>
                </a:spcAft>
                <a:buClr>
                  <a:srgbClr val="AB2328"/>
                </a:buClr>
                <a:buSzTx/>
                <a:buFontTx/>
                <a:buNone/>
                <a:tabLst/>
                <a:defRPr/>
              </a:pPr>
              <a:endParaRPr kumimoji="0" lang="en-US" sz="11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74" name="TextBox 73">
              <a:extLst>
                <a:ext uri="{FF2B5EF4-FFF2-40B4-BE49-F238E27FC236}">
                  <a16:creationId xmlns:a16="http://schemas.microsoft.com/office/drawing/2014/main" id="{29AA19ED-F1C1-7652-63B7-0B7CF62A225E}"/>
                </a:ext>
              </a:extLst>
            </p:cNvPr>
            <p:cNvSpPr txBox="1"/>
            <p:nvPr/>
          </p:nvSpPr>
          <p:spPr>
            <a:xfrm>
              <a:off x="6814709" y="3002949"/>
              <a:ext cx="1577087" cy="276999"/>
            </a:xfrm>
            <a:prstGeom prst="rect">
              <a:avLst/>
            </a:prstGeom>
            <a:noFill/>
            <a:ln>
              <a:noFill/>
            </a:ln>
          </p:spPr>
          <p:txBody>
            <a:bodyPr wrap="square" lIns="0" tIns="0" rIns="0" bIns="0" rtlCol="0">
              <a:spAutoFit/>
            </a:bodyPr>
            <a:lstStyle/>
            <a:p>
              <a:pPr marL="0" marR="0" lvl="0" indent="0" algn="ctr" defTabSz="914126" rtl="0" eaLnBrk="1" fontAlgn="auto" latinLnBrk="0" hangingPunct="1">
                <a:lnSpc>
                  <a:spcPct val="90000"/>
                </a:lnSpc>
                <a:spcBef>
                  <a:spcPts val="0"/>
                </a:spcBef>
                <a:spcAft>
                  <a:spcPts val="0"/>
                </a:spcAft>
                <a:buClr>
                  <a:srgbClr val="AB2328"/>
                </a:buClr>
                <a:buSzTx/>
                <a:buFontTx/>
                <a:buNone/>
                <a:tabLst/>
                <a:defRPr/>
              </a:pPr>
              <a:r>
                <a:rPr kumimoji="0" lang="en-US" sz="1000" b="0" i="0" u="none" strike="noStrike" kern="1200" cap="none" spc="0" normalizeH="0" baseline="0" noProof="0">
                  <a:ln>
                    <a:noFill/>
                  </a:ln>
                  <a:solidFill>
                    <a:srgbClr val="415563"/>
                  </a:solidFill>
                  <a:effectLst/>
                  <a:uLnTx/>
                  <a:uFillTx/>
                  <a:latin typeface="Arial" panose="020B0604020202020204"/>
                  <a:ea typeface="+mn-ea"/>
                  <a:cs typeface="Arial"/>
                </a:rPr>
                <a:t>File System, Na</a:t>
              </a:r>
              <a:r>
                <a:rPr kumimoji="0" lang="en-US" sz="1000" b="0" i="0" u="none" strike="noStrike" kern="1200" cap="none" spc="0" normalizeH="0" baseline="0" noProof="0">
                  <a:ln>
                    <a:noFill/>
                  </a:ln>
                  <a:solidFill>
                    <a:srgbClr val="415563"/>
                  </a:solidFill>
                  <a:effectLst/>
                  <a:uLnTx/>
                  <a:uFillTx/>
                  <a:latin typeface="Arial" panose="020B0604020202020204"/>
                  <a:ea typeface="+mn-ea"/>
                  <a:cs typeface="+mn-cs"/>
                </a:rPr>
                <a:t>mespace and Network Isolation</a:t>
              </a:r>
            </a:p>
          </p:txBody>
        </p:sp>
        <p:sp>
          <p:nvSpPr>
            <p:cNvPr id="75" name="TextBox 74">
              <a:extLst>
                <a:ext uri="{FF2B5EF4-FFF2-40B4-BE49-F238E27FC236}">
                  <a16:creationId xmlns:a16="http://schemas.microsoft.com/office/drawing/2014/main" id="{91D0924F-6BA0-6926-EAC2-DDE9EACA8DDC}"/>
                </a:ext>
              </a:extLst>
            </p:cNvPr>
            <p:cNvSpPr txBox="1"/>
            <p:nvPr/>
          </p:nvSpPr>
          <p:spPr>
            <a:xfrm>
              <a:off x="7311385" y="3726118"/>
              <a:ext cx="583734" cy="276999"/>
            </a:xfrm>
            <a:prstGeom prst="rect">
              <a:avLst/>
            </a:prstGeom>
            <a:noFill/>
            <a:ln>
              <a:noFill/>
            </a:ln>
          </p:spPr>
          <p:txBody>
            <a:bodyPr wrap="square" lIns="0" tIns="0" rIns="0" bIns="0">
              <a:spAutoFit/>
            </a:bodyPr>
            <a:lstStyle/>
            <a:p>
              <a:pPr marL="0" marR="0" lvl="0" indent="0" algn="ctr" defTabSz="914126" rtl="0" eaLnBrk="1" fontAlgn="auto" latinLnBrk="0" hangingPunct="1">
                <a:lnSpc>
                  <a:spcPct val="90000"/>
                </a:lnSpc>
                <a:spcBef>
                  <a:spcPts val="0"/>
                </a:spcBef>
                <a:spcAft>
                  <a:spcPts val="0"/>
                </a:spcAft>
                <a:buClr>
                  <a:srgbClr val="AB2328"/>
                </a:buClr>
                <a:buSzTx/>
                <a:buFontTx/>
                <a:buNone/>
                <a:tabLst/>
                <a:defRPr/>
              </a:pPr>
              <a:r>
                <a:rPr kumimoji="0" lang="en-US" sz="1000" b="0" i="0" u="none" strike="noStrike" kern="1200" cap="none" spc="0" normalizeH="0" baseline="0" noProof="0">
                  <a:ln>
                    <a:noFill/>
                  </a:ln>
                  <a:solidFill>
                    <a:srgbClr val="415563"/>
                  </a:solidFill>
                  <a:effectLst/>
                  <a:uLnTx/>
                  <a:uFillTx/>
                  <a:latin typeface="Arial" panose="020B0604020202020204"/>
                  <a:ea typeface="+mn-ea"/>
                  <a:cs typeface="+mn-cs"/>
                </a:rPr>
                <a:t>RBAC, MAC</a:t>
              </a:r>
            </a:p>
          </p:txBody>
        </p:sp>
        <p:sp>
          <p:nvSpPr>
            <p:cNvPr id="76" name="TextBox 75">
              <a:extLst>
                <a:ext uri="{FF2B5EF4-FFF2-40B4-BE49-F238E27FC236}">
                  <a16:creationId xmlns:a16="http://schemas.microsoft.com/office/drawing/2014/main" id="{F4636A42-1B0A-AD71-BEA5-42E9F410CACE}"/>
                </a:ext>
              </a:extLst>
            </p:cNvPr>
            <p:cNvSpPr txBox="1"/>
            <p:nvPr/>
          </p:nvSpPr>
          <p:spPr>
            <a:xfrm>
              <a:off x="5944904" y="3726118"/>
              <a:ext cx="1018969" cy="276999"/>
            </a:xfrm>
            <a:prstGeom prst="rect">
              <a:avLst/>
            </a:prstGeom>
            <a:noFill/>
            <a:ln>
              <a:noFill/>
            </a:ln>
          </p:spPr>
          <p:txBody>
            <a:bodyPr wrap="square" lIns="0" tIns="0" rIns="0" bIns="0">
              <a:spAutoFit/>
            </a:bodyPr>
            <a:lstStyle/>
            <a:p>
              <a:pPr marL="0" marR="0" lvl="0" indent="0" algn="ctr" defTabSz="914126" rtl="0" eaLnBrk="1" fontAlgn="auto" latinLnBrk="0" hangingPunct="1">
                <a:lnSpc>
                  <a:spcPct val="90000"/>
                </a:lnSpc>
                <a:spcBef>
                  <a:spcPts val="0"/>
                </a:spcBef>
                <a:spcAft>
                  <a:spcPts val="0"/>
                </a:spcAft>
                <a:buClr>
                  <a:srgbClr val="AB2328"/>
                </a:buClr>
                <a:buSzTx/>
                <a:buFontTx/>
                <a:buNone/>
                <a:tabLst/>
                <a:defRPr/>
              </a:pPr>
              <a:r>
                <a:rPr kumimoji="0" lang="en-US" sz="1000" b="0" i="0" u="none" strike="noStrike" kern="1200" cap="none" spc="0" normalizeH="0" baseline="0" noProof="0">
                  <a:ln>
                    <a:noFill/>
                  </a:ln>
                  <a:solidFill>
                    <a:srgbClr val="415563"/>
                  </a:solidFill>
                  <a:effectLst/>
                  <a:uLnTx/>
                  <a:uFillTx/>
                  <a:latin typeface="Arial" panose="020B0604020202020204"/>
                  <a:ea typeface="+mn-ea"/>
                  <a:cs typeface="+mn-cs"/>
                </a:rPr>
                <a:t>Root access removal</a:t>
              </a:r>
            </a:p>
          </p:txBody>
        </p:sp>
        <p:sp>
          <p:nvSpPr>
            <p:cNvPr id="77" name="TextBox 76">
              <a:extLst>
                <a:ext uri="{FF2B5EF4-FFF2-40B4-BE49-F238E27FC236}">
                  <a16:creationId xmlns:a16="http://schemas.microsoft.com/office/drawing/2014/main" id="{1D6D257F-3520-513B-8259-F2C42F3B2DED}"/>
                </a:ext>
              </a:extLst>
            </p:cNvPr>
            <p:cNvSpPr txBox="1"/>
            <p:nvPr/>
          </p:nvSpPr>
          <p:spPr>
            <a:xfrm>
              <a:off x="5972952" y="3002949"/>
              <a:ext cx="962872" cy="276999"/>
            </a:xfrm>
            <a:prstGeom prst="rect">
              <a:avLst/>
            </a:prstGeom>
            <a:noFill/>
            <a:ln>
              <a:noFill/>
            </a:ln>
          </p:spPr>
          <p:txBody>
            <a:bodyPr wrap="square" lIns="0" tIns="0" rIns="0" bIns="0">
              <a:spAutoFit/>
            </a:bodyPr>
            <a:lstStyle/>
            <a:p>
              <a:pPr marL="0" marR="0" lvl="0" indent="0" algn="ctr" defTabSz="914126" rtl="0" eaLnBrk="1" fontAlgn="auto" latinLnBrk="0" hangingPunct="1">
                <a:lnSpc>
                  <a:spcPct val="90000"/>
                </a:lnSpc>
                <a:spcBef>
                  <a:spcPts val="0"/>
                </a:spcBef>
                <a:spcAft>
                  <a:spcPts val="0"/>
                </a:spcAft>
                <a:buClr>
                  <a:srgbClr val="AB2328"/>
                </a:buClr>
                <a:buSzTx/>
                <a:buFontTx/>
                <a:buNone/>
                <a:tabLst/>
                <a:defRPr/>
              </a:pPr>
              <a:r>
                <a:rPr kumimoji="0" lang="en-US" sz="1000" b="0" i="0" u="none" strike="noStrike" kern="1200" cap="none" spc="0" normalizeH="0" baseline="0" noProof="0">
                  <a:ln>
                    <a:noFill/>
                  </a:ln>
                  <a:solidFill>
                    <a:srgbClr val="415563"/>
                  </a:solidFill>
                  <a:effectLst/>
                  <a:uLnTx/>
                  <a:uFillTx/>
                  <a:latin typeface="Arial" panose="020B0604020202020204"/>
                  <a:ea typeface="+mn-ea"/>
                  <a:cs typeface="+mn-cs"/>
                </a:rPr>
                <a:t>Restricted Admin Access</a:t>
              </a:r>
            </a:p>
          </p:txBody>
        </p:sp>
        <p:pic>
          <p:nvPicPr>
            <p:cNvPr id="140" name="Picture 139" descr="A red fire and a black background&#10;&#10;Description automatically generated">
              <a:extLst>
                <a:ext uri="{FF2B5EF4-FFF2-40B4-BE49-F238E27FC236}">
                  <a16:creationId xmlns:a16="http://schemas.microsoft.com/office/drawing/2014/main" id="{2C43FF8F-CA76-06F3-688C-89A1FDD9D298}"/>
                </a:ext>
              </a:extLst>
            </p:cNvPr>
            <p:cNvPicPr>
              <a:picLocks noChangeAspect="1"/>
            </p:cNvPicPr>
            <p:nvPr/>
          </p:nvPicPr>
          <p:blipFill>
            <a:blip r:embed="rId16"/>
            <a:stretch>
              <a:fillRect/>
            </a:stretch>
          </p:blipFill>
          <p:spPr>
            <a:xfrm>
              <a:off x="7269851" y="3191508"/>
              <a:ext cx="666802" cy="666802"/>
            </a:xfrm>
            <a:prstGeom prst="rect">
              <a:avLst/>
            </a:prstGeom>
          </p:spPr>
        </p:pic>
        <p:pic>
          <p:nvPicPr>
            <p:cNvPr id="142" name="Picture 141" descr="A red arrows on a black background&#10;&#10;Description automatically generated">
              <a:extLst>
                <a:ext uri="{FF2B5EF4-FFF2-40B4-BE49-F238E27FC236}">
                  <a16:creationId xmlns:a16="http://schemas.microsoft.com/office/drawing/2014/main" id="{4B4E1A46-DCD6-11DD-33BA-41DF800D998A}"/>
                </a:ext>
              </a:extLst>
            </p:cNvPr>
            <p:cNvPicPr>
              <a:picLocks noChangeAspect="1"/>
            </p:cNvPicPr>
            <p:nvPr/>
          </p:nvPicPr>
          <p:blipFill>
            <a:blip r:embed="rId17"/>
            <a:stretch>
              <a:fillRect/>
            </a:stretch>
          </p:blipFill>
          <p:spPr>
            <a:xfrm>
              <a:off x="6182249" y="3240440"/>
              <a:ext cx="544279" cy="544279"/>
            </a:xfrm>
            <a:prstGeom prst="rect">
              <a:avLst/>
            </a:prstGeom>
          </p:spPr>
        </p:pic>
        <p:pic>
          <p:nvPicPr>
            <p:cNvPr id="144" name="Picture 143" descr="A red star with a person in the middle&#10;&#10;Description automatically generated">
              <a:extLst>
                <a:ext uri="{FF2B5EF4-FFF2-40B4-BE49-F238E27FC236}">
                  <a16:creationId xmlns:a16="http://schemas.microsoft.com/office/drawing/2014/main" id="{B39D8E86-307B-7220-C274-CEE14F93B942}"/>
                </a:ext>
              </a:extLst>
            </p:cNvPr>
            <p:cNvPicPr>
              <a:picLocks noChangeAspect="1"/>
            </p:cNvPicPr>
            <p:nvPr/>
          </p:nvPicPr>
          <p:blipFill>
            <a:blip r:embed="rId18"/>
            <a:stretch>
              <a:fillRect/>
            </a:stretch>
          </p:blipFill>
          <p:spPr>
            <a:xfrm>
              <a:off x="6160404" y="2462157"/>
              <a:ext cx="587969" cy="587969"/>
            </a:xfrm>
            <a:prstGeom prst="rect">
              <a:avLst/>
            </a:prstGeom>
          </p:spPr>
        </p:pic>
        <p:pic>
          <p:nvPicPr>
            <p:cNvPr id="164" name="Picture 163" descr="A red squares with arrows&#10;&#10;Description automatically generated">
              <a:extLst>
                <a:ext uri="{FF2B5EF4-FFF2-40B4-BE49-F238E27FC236}">
                  <a16:creationId xmlns:a16="http://schemas.microsoft.com/office/drawing/2014/main" id="{15207DDE-9CC6-7544-0538-24566E182887}"/>
                </a:ext>
              </a:extLst>
            </p:cNvPr>
            <p:cNvPicPr>
              <a:picLocks noChangeAspect="1"/>
            </p:cNvPicPr>
            <p:nvPr/>
          </p:nvPicPr>
          <p:blipFill>
            <a:blip r:embed="rId19"/>
            <a:stretch>
              <a:fillRect/>
            </a:stretch>
          </p:blipFill>
          <p:spPr>
            <a:xfrm>
              <a:off x="7269852" y="2431298"/>
              <a:ext cx="666801" cy="666801"/>
            </a:xfrm>
            <a:prstGeom prst="rect">
              <a:avLst/>
            </a:prstGeom>
          </p:spPr>
        </p:pic>
      </p:grpSp>
      <p:sp>
        <p:nvSpPr>
          <p:cNvPr id="172" name="Right Arrow 171">
            <a:extLst>
              <a:ext uri="{FF2B5EF4-FFF2-40B4-BE49-F238E27FC236}">
                <a16:creationId xmlns:a16="http://schemas.microsoft.com/office/drawing/2014/main" id="{80A9EF8D-FCFF-68EC-4E4D-03B320F4A816}"/>
              </a:ext>
            </a:extLst>
          </p:cNvPr>
          <p:cNvSpPr/>
          <p:nvPr/>
        </p:nvSpPr>
        <p:spPr bwMode="auto">
          <a:xfrm>
            <a:off x="1904318" y="1420946"/>
            <a:ext cx="581880" cy="313875"/>
          </a:xfrm>
          <a:prstGeom prst="rightArrow">
            <a:avLst>
              <a:gd name="adj1" fmla="val 50000"/>
              <a:gd name="adj2" fmla="val 61378"/>
            </a:avLst>
          </a:prstGeom>
          <a:gradFill>
            <a:gsLst>
              <a:gs pos="0">
                <a:schemeClr val="tx2">
                  <a:lumMod val="20000"/>
                  <a:lumOff val="80000"/>
                  <a:alpha val="0"/>
                </a:schemeClr>
              </a:gs>
              <a:gs pos="59000">
                <a:schemeClr val="tx2">
                  <a:lumMod val="40000"/>
                  <a:lumOff val="60000"/>
                </a:schemeClr>
              </a:gs>
            </a:gsLst>
            <a:lin ang="0" scaled="0"/>
          </a:gra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36" name="Right Arrow 35">
            <a:extLst>
              <a:ext uri="{FF2B5EF4-FFF2-40B4-BE49-F238E27FC236}">
                <a16:creationId xmlns:a16="http://schemas.microsoft.com/office/drawing/2014/main" id="{D62A5ADC-B9A5-C47A-3DCE-76424C056C4B}"/>
              </a:ext>
            </a:extLst>
          </p:cNvPr>
          <p:cNvSpPr/>
          <p:nvPr/>
        </p:nvSpPr>
        <p:spPr bwMode="auto">
          <a:xfrm>
            <a:off x="3658479" y="1420946"/>
            <a:ext cx="581880" cy="313875"/>
          </a:xfrm>
          <a:prstGeom prst="rightArrow">
            <a:avLst>
              <a:gd name="adj1" fmla="val 50000"/>
              <a:gd name="adj2" fmla="val 61378"/>
            </a:avLst>
          </a:prstGeom>
          <a:gradFill>
            <a:gsLst>
              <a:gs pos="0">
                <a:schemeClr val="tx2">
                  <a:lumMod val="20000"/>
                  <a:lumOff val="80000"/>
                  <a:alpha val="0"/>
                </a:schemeClr>
              </a:gs>
              <a:gs pos="59000">
                <a:schemeClr val="tx2">
                  <a:lumMod val="40000"/>
                  <a:lumOff val="60000"/>
                </a:schemeClr>
              </a:gs>
            </a:gsLst>
            <a:lin ang="0" scaled="0"/>
          </a:gra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37" name="Right Arrow 36">
            <a:extLst>
              <a:ext uri="{FF2B5EF4-FFF2-40B4-BE49-F238E27FC236}">
                <a16:creationId xmlns:a16="http://schemas.microsoft.com/office/drawing/2014/main" id="{05CCF60C-40EF-EE34-501C-A39825B09677}"/>
              </a:ext>
            </a:extLst>
          </p:cNvPr>
          <p:cNvSpPr/>
          <p:nvPr/>
        </p:nvSpPr>
        <p:spPr bwMode="auto">
          <a:xfrm>
            <a:off x="6037938" y="1420946"/>
            <a:ext cx="581880" cy="313875"/>
          </a:xfrm>
          <a:prstGeom prst="rightArrow">
            <a:avLst>
              <a:gd name="adj1" fmla="val 50000"/>
              <a:gd name="adj2" fmla="val 61378"/>
            </a:avLst>
          </a:prstGeom>
          <a:gradFill>
            <a:gsLst>
              <a:gs pos="0">
                <a:schemeClr val="tx2">
                  <a:lumMod val="20000"/>
                  <a:lumOff val="80000"/>
                  <a:alpha val="0"/>
                </a:schemeClr>
              </a:gs>
              <a:gs pos="59000">
                <a:schemeClr val="tx2">
                  <a:lumMod val="40000"/>
                  <a:lumOff val="60000"/>
                </a:schemeClr>
              </a:gs>
            </a:gsLst>
            <a:lin ang="0" scaled="0"/>
          </a:gra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39" name="Right Arrow 38">
            <a:extLst>
              <a:ext uri="{FF2B5EF4-FFF2-40B4-BE49-F238E27FC236}">
                <a16:creationId xmlns:a16="http://schemas.microsoft.com/office/drawing/2014/main" id="{B53BF626-9314-D106-433D-3A575109318F}"/>
              </a:ext>
            </a:extLst>
          </p:cNvPr>
          <p:cNvSpPr/>
          <p:nvPr/>
        </p:nvSpPr>
        <p:spPr bwMode="auto">
          <a:xfrm>
            <a:off x="8674571" y="1420946"/>
            <a:ext cx="581880" cy="313875"/>
          </a:xfrm>
          <a:prstGeom prst="rightArrow">
            <a:avLst>
              <a:gd name="adj1" fmla="val 50000"/>
              <a:gd name="adj2" fmla="val 61378"/>
            </a:avLst>
          </a:prstGeom>
          <a:gradFill>
            <a:gsLst>
              <a:gs pos="0">
                <a:schemeClr val="tx2">
                  <a:lumMod val="20000"/>
                  <a:lumOff val="80000"/>
                  <a:alpha val="0"/>
                </a:schemeClr>
              </a:gs>
              <a:gs pos="59000">
                <a:schemeClr val="tx2">
                  <a:lumMod val="40000"/>
                  <a:lumOff val="60000"/>
                </a:schemeClr>
              </a:gs>
            </a:gsLst>
            <a:lin ang="0" scaled="0"/>
          </a:gra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grpSp>
        <p:nvGrpSpPr>
          <p:cNvPr id="20" name="Group 19">
            <a:extLst>
              <a:ext uri="{FF2B5EF4-FFF2-40B4-BE49-F238E27FC236}">
                <a16:creationId xmlns:a16="http://schemas.microsoft.com/office/drawing/2014/main" id="{6CCCFE86-B0A1-A33C-9C79-E46FB3D08F0B}"/>
              </a:ext>
            </a:extLst>
          </p:cNvPr>
          <p:cNvGrpSpPr/>
          <p:nvPr/>
        </p:nvGrpSpPr>
        <p:grpSpPr>
          <a:xfrm>
            <a:off x="399674" y="5515180"/>
            <a:ext cx="11392651" cy="847349"/>
            <a:chOff x="399674" y="5515180"/>
            <a:chExt cx="11392651" cy="847349"/>
          </a:xfrm>
        </p:grpSpPr>
        <p:sp>
          <p:nvSpPr>
            <p:cNvPr id="46" name="Rounded Rectangle 45">
              <a:extLst>
                <a:ext uri="{FF2B5EF4-FFF2-40B4-BE49-F238E27FC236}">
                  <a16:creationId xmlns:a16="http://schemas.microsoft.com/office/drawing/2014/main" id="{1F2EED24-7A75-7464-61CB-469123C8F9F3}"/>
                </a:ext>
              </a:extLst>
            </p:cNvPr>
            <p:cNvSpPr/>
            <p:nvPr/>
          </p:nvSpPr>
          <p:spPr bwMode="auto">
            <a:xfrm>
              <a:off x="399674" y="5573429"/>
              <a:ext cx="11392651" cy="722376"/>
            </a:xfrm>
            <a:prstGeom prst="roundRect">
              <a:avLst>
                <a:gd name="adj" fmla="val 17512"/>
              </a:avLst>
            </a:prstGeom>
            <a:gradFill>
              <a:gsLst>
                <a:gs pos="100000">
                  <a:schemeClr val="accent1"/>
                </a:gs>
                <a:gs pos="0">
                  <a:schemeClr val="accent2"/>
                </a:gs>
              </a:gsLst>
              <a:lin ang="2700000" scaled="0"/>
            </a:gra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Continuous Threat Monitoring and Mitigation </a:t>
              </a:r>
            </a:p>
          </p:txBody>
        </p:sp>
        <p:pic>
          <p:nvPicPr>
            <p:cNvPr id="42" name="Picture 41" descr="A logo of a spider with a skull and arrows&#10;&#10;Description automatically generated">
              <a:extLst>
                <a:ext uri="{FF2B5EF4-FFF2-40B4-BE49-F238E27FC236}">
                  <a16:creationId xmlns:a16="http://schemas.microsoft.com/office/drawing/2014/main" id="{3EE39BFE-553F-4775-8F16-7D62E7DAA55D}"/>
                </a:ext>
              </a:extLst>
            </p:cNvPr>
            <p:cNvPicPr>
              <a:picLocks noChangeAspect="1"/>
            </p:cNvPicPr>
            <p:nvPr/>
          </p:nvPicPr>
          <p:blipFill>
            <a:blip r:embed="rId20"/>
            <a:stretch>
              <a:fillRect/>
            </a:stretch>
          </p:blipFill>
          <p:spPr>
            <a:xfrm>
              <a:off x="2724973" y="5515180"/>
              <a:ext cx="847349" cy="847349"/>
            </a:xfrm>
            <a:prstGeom prst="rect">
              <a:avLst/>
            </a:prstGeom>
          </p:spPr>
        </p:pic>
        <p:pic>
          <p:nvPicPr>
            <p:cNvPr id="41" name="Picture 40" descr="A logo of a spider with a skull and arrows&#10;&#10;Description automatically generated">
              <a:extLst>
                <a:ext uri="{FF2B5EF4-FFF2-40B4-BE49-F238E27FC236}">
                  <a16:creationId xmlns:a16="http://schemas.microsoft.com/office/drawing/2014/main" id="{962E0016-FA8E-F4F8-E443-FB2E0ECF1EB9}"/>
                </a:ext>
              </a:extLst>
            </p:cNvPr>
            <p:cNvPicPr>
              <a:picLocks noChangeAspect="1"/>
            </p:cNvPicPr>
            <p:nvPr/>
          </p:nvPicPr>
          <p:blipFill>
            <a:blip r:embed="rId20"/>
            <a:stretch>
              <a:fillRect/>
            </a:stretch>
          </p:blipFill>
          <p:spPr>
            <a:xfrm>
              <a:off x="8587014" y="5515180"/>
              <a:ext cx="847349" cy="847349"/>
            </a:xfrm>
            <a:prstGeom prst="rect">
              <a:avLst/>
            </a:prstGeom>
          </p:spPr>
        </p:pic>
      </p:grpSp>
      <p:grpSp>
        <p:nvGrpSpPr>
          <p:cNvPr id="25" name="Group 24">
            <a:extLst>
              <a:ext uri="{FF2B5EF4-FFF2-40B4-BE49-F238E27FC236}">
                <a16:creationId xmlns:a16="http://schemas.microsoft.com/office/drawing/2014/main" id="{A126D8BB-85DD-FC46-0F41-5A450BCA1694}"/>
              </a:ext>
            </a:extLst>
          </p:cNvPr>
          <p:cNvGrpSpPr/>
          <p:nvPr/>
        </p:nvGrpSpPr>
        <p:grpSpPr>
          <a:xfrm>
            <a:off x="9119871" y="1149859"/>
            <a:ext cx="2444463" cy="1065008"/>
            <a:chOff x="9119871" y="1149859"/>
            <a:chExt cx="2444463" cy="1065008"/>
          </a:xfrm>
        </p:grpSpPr>
        <p:sp>
          <p:nvSpPr>
            <p:cNvPr id="168" name="Rounded Rectangle 167">
              <a:extLst>
                <a:ext uri="{FF2B5EF4-FFF2-40B4-BE49-F238E27FC236}">
                  <a16:creationId xmlns:a16="http://schemas.microsoft.com/office/drawing/2014/main" id="{0F1913F1-7557-0900-A18E-D09F8F223BBE}"/>
                </a:ext>
              </a:extLst>
            </p:cNvPr>
            <p:cNvSpPr/>
            <p:nvPr/>
          </p:nvSpPr>
          <p:spPr bwMode="auto">
            <a:xfrm>
              <a:off x="10038675" y="1154849"/>
              <a:ext cx="635432" cy="632794"/>
            </a:xfrm>
            <a:prstGeom prst="roundRect">
              <a:avLst>
                <a:gd name="adj" fmla="val 8166"/>
              </a:avLst>
            </a:prstGeom>
            <a:gradFill>
              <a:gsLst>
                <a:gs pos="100000">
                  <a:schemeClr val="tx1"/>
                </a:gs>
                <a:gs pos="0">
                  <a:schemeClr val="tx2"/>
                </a:gs>
              </a:gsLst>
              <a:lin ang="2700000" scaled="0"/>
            </a:gra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10" name="Group 9">
              <a:extLst>
                <a:ext uri="{FF2B5EF4-FFF2-40B4-BE49-F238E27FC236}">
                  <a16:creationId xmlns:a16="http://schemas.microsoft.com/office/drawing/2014/main" id="{60DCDAB6-F2EF-4BB5-D40E-EAC34D43C3E6}"/>
                </a:ext>
              </a:extLst>
            </p:cNvPr>
            <p:cNvGrpSpPr/>
            <p:nvPr/>
          </p:nvGrpSpPr>
          <p:grpSpPr>
            <a:xfrm>
              <a:off x="9119871" y="1149859"/>
              <a:ext cx="2444463" cy="1065008"/>
              <a:chOff x="8991283" y="1149859"/>
              <a:chExt cx="2444463" cy="1065008"/>
            </a:xfrm>
          </p:grpSpPr>
          <p:sp>
            <p:nvSpPr>
              <p:cNvPr id="78" name="TextBox 77">
                <a:extLst>
                  <a:ext uri="{FF2B5EF4-FFF2-40B4-BE49-F238E27FC236}">
                    <a16:creationId xmlns:a16="http://schemas.microsoft.com/office/drawing/2014/main" id="{2114CEEA-02BC-7991-4514-85F58C39D663}"/>
                  </a:ext>
                </a:extLst>
              </p:cNvPr>
              <p:cNvSpPr txBox="1"/>
              <p:nvPr/>
            </p:nvSpPr>
            <p:spPr>
              <a:xfrm>
                <a:off x="8991283" y="1876313"/>
                <a:ext cx="2444463" cy="338554"/>
              </a:xfrm>
              <a:prstGeom prst="rect">
                <a:avLst/>
              </a:prstGeom>
              <a:noFill/>
              <a:ln>
                <a:noFill/>
              </a:ln>
            </p:spPr>
            <p:txBody>
              <a:bodyPr wrap="square" lIns="0" tIns="0" rIns="0" bIns="0">
                <a:spAutoFit/>
              </a:bodyPr>
              <a:lstStyle/>
              <a:p>
                <a:pPr marL="0" marR="0" lvl="0" indent="0" algn="ctr" defTabSz="914126" rtl="0" eaLnBrk="1" fontAlgn="auto" latinLnBrk="0" hangingPunct="1">
                  <a:lnSpc>
                    <a:spcPct val="100000"/>
                  </a:lnSpc>
                  <a:spcBef>
                    <a:spcPts val="0"/>
                  </a:spcBef>
                  <a:spcAft>
                    <a:spcPts val="0"/>
                  </a:spcAft>
                  <a:buClr>
                    <a:srgbClr val="AB2328"/>
                  </a:buClr>
                  <a:buSzTx/>
                  <a:buFontTx/>
                  <a:buNone/>
                  <a:tabLst/>
                  <a:defRPr/>
                </a:pPr>
                <a:r>
                  <a:rPr kumimoji="0" lang="en-US" sz="1100" b="1" i="0" u="none" strike="noStrike" kern="1200" cap="none" spc="0" normalizeH="0" baseline="0" noProof="0">
                    <a:ln>
                      <a:noFill/>
                    </a:ln>
                    <a:solidFill>
                      <a:srgbClr val="182C34"/>
                    </a:solidFill>
                    <a:effectLst/>
                    <a:uLnTx/>
                    <a:uFillTx/>
                    <a:latin typeface="Arial" panose="020B0604020202020204"/>
                    <a:ea typeface="+mn-ea"/>
                    <a:cs typeface="+mn-cs"/>
                  </a:rPr>
                  <a:t>Step 4:</a:t>
                </a:r>
              </a:p>
              <a:p>
                <a:pPr marL="0" marR="0" lvl="0" indent="0" algn="ctr" defTabSz="914126" rtl="0" eaLnBrk="1" fontAlgn="auto" latinLnBrk="0" hangingPunct="1">
                  <a:lnSpc>
                    <a:spcPct val="100000"/>
                  </a:lnSpc>
                  <a:spcBef>
                    <a:spcPts val="0"/>
                  </a:spcBef>
                  <a:spcAft>
                    <a:spcPts val="0"/>
                  </a:spcAft>
                  <a:buClr>
                    <a:srgbClr val="AB2328"/>
                  </a:buClr>
                  <a:buSzTx/>
                  <a:buFontTx/>
                  <a:buNone/>
                  <a:tabLst/>
                  <a:defRPr/>
                </a:pPr>
                <a:r>
                  <a:rPr kumimoji="0" lang="en-US" sz="1100" b="0" i="0" u="none" strike="noStrike" kern="1200" cap="none" spc="0" normalizeH="0" baseline="0" noProof="0">
                    <a:ln>
                      <a:noFill/>
                    </a:ln>
                    <a:solidFill>
                      <a:srgbClr val="182C34"/>
                    </a:solidFill>
                    <a:effectLst/>
                    <a:uLnTx/>
                    <a:uFillTx/>
                    <a:latin typeface="Arial" panose="020B0604020202020204"/>
                    <a:ea typeface="+mn-ea"/>
                    <a:cs typeface="+mn-cs"/>
                  </a:rPr>
                  <a:t>Perform destructive operations</a:t>
                </a:r>
              </a:p>
            </p:txBody>
          </p:sp>
          <p:pic>
            <p:nvPicPr>
              <p:cNvPr id="48" name="Picture 47" descr="A hand cursor and a circle&#10;&#10;Description automatically generated">
                <a:extLst>
                  <a:ext uri="{FF2B5EF4-FFF2-40B4-BE49-F238E27FC236}">
                    <a16:creationId xmlns:a16="http://schemas.microsoft.com/office/drawing/2014/main" id="{2FF4253A-AEA9-CD92-6464-6B4FA3CDAA81}"/>
                  </a:ext>
                </a:extLst>
              </p:cNvPr>
              <p:cNvPicPr>
                <a:picLocks noChangeAspect="1"/>
              </p:cNvPicPr>
              <p:nvPr/>
            </p:nvPicPr>
            <p:blipFill>
              <a:blip r:embed="rId21"/>
              <a:stretch>
                <a:fillRect/>
              </a:stretch>
            </p:blipFill>
            <p:spPr>
              <a:xfrm>
                <a:off x="9895797" y="1149859"/>
                <a:ext cx="635434" cy="635434"/>
              </a:xfrm>
              <a:prstGeom prst="rect">
                <a:avLst/>
              </a:prstGeom>
            </p:spPr>
          </p:pic>
        </p:grpSp>
      </p:grpSp>
      <p:grpSp>
        <p:nvGrpSpPr>
          <p:cNvPr id="23" name="Group 22">
            <a:extLst>
              <a:ext uri="{FF2B5EF4-FFF2-40B4-BE49-F238E27FC236}">
                <a16:creationId xmlns:a16="http://schemas.microsoft.com/office/drawing/2014/main" id="{091749BB-4CE9-8B58-C04F-D45CF64FD3AE}"/>
              </a:ext>
            </a:extLst>
          </p:cNvPr>
          <p:cNvGrpSpPr/>
          <p:nvPr/>
        </p:nvGrpSpPr>
        <p:grpSpPr>
          <a:xfrm>
            <a:off x="4227171" y="1134914"/>
            <a:ext cx="1397578" cy="1079953"/>
            <a:chOff x="4227171" y="1134914"/>
            <a:chExt cx="1397578" cy="1079953"/>
          </a:xfrm>
        </p:grpSpPr>
        <p:sp>
          <p:nvSpPr>
            <p:cNvPr id="166" name="Rounded Rectangle 165">
              <a:extLst>
                <a:ext uri="{FF2B5EF4-FFF2-40B4-BE49-F238E27FC236}">
                  <a16:creationId xmlns:a16="http://schemas.microsoft.com/office/drawing/2014/main" id="{21BC4919-125A-0417-E306-6438ADA5374F}"/>
                </a:ext>
              </a:extLst>
            </p:cNvPr>
            <p:cNvSpPr/>
            <p:nvPr/>
          </p:nvSpPr>
          <p:spPr bwMode="auto">
            <a:xfrm>
              <a:off x="4608244" y="1154849"/>
              <a:ext cx="635432" cy="632794"/>
            </a:xfrm>
            <a:prstGeom prst="roundRect">
              <a:avLst>
                <a:gd name="adj" fmla="val 8166"/>
              </a:avLst>
            </a:prstGeom>
            <a:gradFill>
              <a:gsLst>
                <a:gs pos="100000">
                  <a:schemeClr val="tx1"/>
                </a:gs>
                <a:gs pos="0">
                  <a:schemeClr val="tx2"/>
                </a:gs>
              </a:gsLst>
              <a:lin ang="2700000" scaled="0"/>
            </a:gra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8" name="Group 7">
              <a:extLst>
                <a:ext uri="{FF2B5EF4-FFF2-40B4-BE49-F238E27FC236}">
                  <a16:creationId xmlns:a16="http://schemas.microsoft.com/office/drawing/2014/main" id="{8A6AFA71-A118-6708-373F-FFE39F41CD35}"/>
                </a:ext>
              </a:extLst>
            </p:cNvPr>
            <p:cNvGrpSpPr/>
            <p:nvPr/>
          </p:nvGrpSpPr>
          <p:grpSpPr>
            <a:xfrm>
              <a:off x="4227171" y="1134914"/>
              <a:ext cx="1397578" cy="1079953"/>
              <a:chOff x="5327323" y="1134914"/>
              <a:chExt cx="1397578" cy="1079953"/>
            </a:xfrm>
          </p:grpSpPr>
          <p:sp>
            <p:nvSpPr>
              <p:cNvPr id="64" name="TextBox 63">
                <a:extLst>
                  <a:ext uri="{FF2B5EF4-FFF2-40B4-BE49-F238E27FC236}">
                    <a16:creationId xmlns:a16="http://schemas.microsoft.com/office/drawing/2014/main" id="{7EB5ADF4-4B1B-BC7B-7FAA-F97A7DA8B2F3}"/>
                  </a:ext>
                </a:extLst>
              </p:cNvPr>
              <p:cNvSpPr txBox="1"/>
              <p:nvPr/>
            </p:nvSpPr>
            <p:spPr>
              <a:xfrm>
                <a:off x="5327323" y="1876313"/>
                <a:ext cx="1397578" cy="338554"/>
              </a:xfrm>
              <a:prstGeom prst="rect">
                <a:avLst/>
              </a:prstGeom>
              <a:noFill/>
              <a:ln>
                <a:noFill/>
              </a:ln>
            </p:spPr>
            <p:txBody>
              <a:bodyPr wrap="square" lIns="0" tIns="0" rIns="0" bIns="0">
                <a:spAutoFit/>
              </a:bodyPr>
              <a:lstStyle/>
              <a:p>
                <a:pPr marL="0" marR="0" lvl="0" indent="0" algn="ctr" defTabSz="914126" rtl="0" eaLnBrk="1" fontAlgn="auto" latinLnBrk="0" hangingPunct="1">
                  <a:lnSpc>
                    <a:spcPct val="100000"/>
                  </a:lnSpc>
                  <a:spcBef>
                    <a:spcPts val="0"/>
                  </a:spcBef>
                  <a:spcAft>
                    <a:spcPts val="0"/>
                  </a:spcAft>
                  <a:buClr>
                    <a:srgbClr val="AB2328"/>
                  </a:buClr>
                  <a:buSzTx/>
                  <a:buFontTx/>
                  <a:buNone/>
                  <a:tabLst/>
                  <a:defRPr/>
                </a:pPr>
                <a:r>
                  <a:rPr kumimoji="0" lang="en-US" sz="1100" b="1" i="0" u="none" strike="noStrike" kern="1200" cap="none" spc="0" normalizeH="0" baseline="0" noProof="0">
                    <a:ln>
                      <a:noFill/>
                    </a:ln>
                    <a:solidFill>
                      <a:srgbClr val="182C34"/>
                    </a:solidFill>
                    <a:effectLst/>
                    <a:uLnTx/>
                    <a:uFillTx/>
                    <a:latin typeface="Arial" panose="020B0604020202020204"/>
                    <a:ea typeface="+mn-ea"/>
                    <a:cs typeface="+mn-cs"/>
                  </a:rPr>
                  <a:t>Step 2:</a:t>
                </a:r>
                <a:endParaRPr kumimoji="0" lang="en-US" sz="1100" b="0" i="0" u="none" strike="noStrike" kern="1200" cap="none" spc="0" normalizeH="0" baseline="0" noProof="0">
                  <a:ln>
                    <a:noFill/>
                  </a:ln>
                  <a:solidFill>
                    <a:srgbClr val="182C34"/>
                  </a:solidFill>
                  <a:effectLst/>
                  <a:uLnTx/>
                  <a:uFillTx/>
                  <a:latin typeface="Arial" panose="020B0604020202020204"/>
                  <a:ea typeface="+mn-ea"/>
                  <a:cs typeface="+mn-cs"/>
                </a:endParaRPr>
              </a:p>
              <a:p>
                <a:pPr marL="0" marR="0" lvl="0" indent="0" algn="ctr" defTabSz="914126" rtl="0" eaLnBrk="1" fontAlgn="auto" latinLnBrk="0" hangingPunct="1">
                  <a:lnSpc>
                    <a:spcPct val="100000"/>
                  </a:lnSpc>
                  <a:spcBef>
                    <a:spcPts val="0"/>
                  </a:spcBef>
                  <a:spcAft>
                    <a:spcPts val="0"/>
                  </a:spcAft>
                  <a:buClr>
                    <a:srgbClr val="AB2328"/>
                  </a:buClr>
                  <a:buSzTx/>
                  <a:buFontTx/>
                  <a:buNone/>
                  <a:tabLst/>
                  <a:defRPr/>
                </a:pPr>
                <a:r>
                  <a:rPr kumimoji="0" lang="en-US" sz="1100" b="0" i="0" u="none" strike="noStrike" kern="1200" cap="none" spc="0" normalizeH="0" baseline="0" noProof="0">
                    <a:ln>
                      <a:noFill/>
                    </a:ln>
                    <a:solidFill>
                      <a:srgbClr val="182C34"/>
                    </a:solidFill>
                    <a:effectLst/>
                    <a:uLnTx/>
                    <a:uFillTx/>
                    <a:latin typeface="Arial" panose="020B0604020202020204"/>
                    <a:ea typeface="+mn-ea"/>
                    <a:cs typeface="+mn-cs"/>
                  </a:rPr>
                  <a:t>Login to System</a:t>
                </a:r>
              </a:p>
            </p:txBody>
          </p:sp>
          <p:pic>
            <p:nvPicPr>
              <p:cNvPr id="49" name="Picture 48" descr="A computer with a cursor&#10;&#10;Description automatically generated">
                <a:extLst>
                  <a:ext uri="{FF2B5EF4-FFF2-40B4-BE49-F238E27FC236}">
                    <a16:creationId xmlns:a16="http://schemas.microsoft.com/office/drawing/2014/main" id="{9A6D8EB8-00CD-88BB-421A-CF5D2ACC9ADC}"/>
                  </a:ext>
                </a:extLst>
              </p:cNvPr>
              <p:cNvPicPr>
                <a:picLocks noChangeAspect="1"/>
              </p:cNvPicPr>
              <p:nvPr/>
            </p:nvPicPr>
            <p:blipFill>
              <a:blip r:embed="rId22"/>
              <a:stretch>
                <a:fillRect/>
              </a:stretch>
            </p:blipFill>
            <p:spPr>
              <a:xfrm>
                <a:off x="5687476" y="1134914"/>
                <a:ext cx="677272" cy="677272"/>
              </a:xfrm>
              <a:prstGeom prst="rect">
                <a:avLst/>
              </a:prstGeom>
            </p:spPr>
          </p:pic>
        </p:grpSp>
      </p:grpSp>
      <p:grpSp>
        <p:nvGrpSpPr>
          <p:cNvPr id="24" name="Group 23">
            <a:extLst>
              <a:ext uri="{FF2B5EF4-FFF2-40B4-BE49-F238E27FC236}">
                <a16:creationId xmlns:a16="http://schemas.microsoft.com/office/drawing/2014/main" id="{1C39EEB6-D3A3-A36C-72A8-7DE74C2A251A}"/>
              </a:ext>
            </a:extLst>
          </p:cNvPr>
          <p:cNvGrpSpPr/>
          <p:nvPr/>
        </p:nvGrpSpPr>
        <p:grpSpPr>
          <a:xfrm>
            <a:off x="6444666" y="1136655"/>
            <a:ext cx="2129426" cy="1078212"/>
            <a:chOff x="6444666" y="1136655"/>
            <a:chExt cx="2129426" cy="1078212"/>
          </a:xfrm>
        </p:grpSpPr>
        <p:sp>
          <p:nvSpPr>
            <p:cNvPr id="167" name="Rounded Rectangle 166">
              <a:extLst>
                <a:ext uri="{FF2B5EF4-FFF2-40B4-BE49-F238E27FC236}">
                  <a16:creationId xmlns:a16="http://schemas.microsoft.com/office/drawing/2014/main" id="{95AC822D-1253-9AC4-21A8-134A3556D5B6}"/>
                </a:ext>
              </a:extLst>
            </p:cNvPr>
            <p:cNvSpPr/>
            <p:nvPr/>
          </p:nvSpPr>
          <p:spPr bwMode="auto">
            <a:xfrm>
              <a:off x="7173440" y="1154849"/>
              <a:ext cx="635432" cy="632794"/>
            </a:xfrm>
            <a:prstGeom prst="roundRect">
              <a:avLst>
                <a:gd name="adj" fmla="val 8166"/>
              </a:avLst>
            </a:prstGeom>
            <a:gradFill>
              <a:gsLst>
                <a:gs pos="100000">
                  <a:schemeClr val="tx1"/>
                </a:gs>
                <a:gs pos="0">
                  <a:schemeClr val="tx2"/>
                </a:gs>
              </a:gsLst>
              <a:lin ang="2700000" scaled="0"/>
            </a:gra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9" name="Group 8">
              <a:extLst>
                <a:ext uri="{FF2B5EF4-FFF2-40B4-BE49-F238E27FC236}">
                  <a16:creationId xmlns:a16="http://schemas.microsoft.com/office/drawing/2014/main" id="{0CE18F10-F0FE-DB76-D26C-15A8BD809BAB}"/>
                </a:ext>
              </a:extLst>
            </p:cNvPr>
            <p:cNvGrpSpPr/>
            <p:nvPr/>
          </p:nvGrpSpPr>
          <p:grpSpPr>
            <a:xfrm>
              <a:off x="6444666" y="1136655"/>
              <a:ext cx="2129426" cy="1078212"/>
              <a:chOff x="7073324" y="1136655"/>
              <a:chExt cx="2129426" cy="1078212"/>
            </a:xfrm>
          </p:grpSpPr>
          <p:sp>
            <p:nvSpPr>
              <p:cNvPr id="72" name="TextBox 71">
                <a:extLst>
                  <a:ext uri="{FF2B5EF4-FFF2-40B4-BE49-F238E27FC236}">
                    <a16:creationId xmlns:a16="http://schemas.microsoft.com/office/drawing/2014/main" id="{910CC99D-6CAF-4C50-F162-AB362DD91901}"/>
                  </a:ext>
                </a:extLst>
              </p:cNvPr>
              <p:cNvSpPr txBox="1"/>
              <p:nvPr/>
            </p:nvSpPr>
            <p:spPr>
              <a:xfrm>
                <a:off x="7073324" y="1876313"/>
                <a:ext cx="2129426" cy="338554"/>
              </a:xfrm>
              <a:prstGeom prst="rect">
                <a:avLst/>
              </a:prstGeom>
              <a:noFill/>
              <a:ln>
                <a:noFill/>
              </a:ln>
            </p:spPr>
            <p:txBody>
              <a:bodyPr wrap="square" lIns="0" tIns="0" rIns="0" bIns="0" rtlCol="0">
                <a:spAutoFit/>
              </a:bodyPr>
              <a:lstStyle/>
              <a:p>
                <a:pPr marL="0" marR="0" lvl="0" indent="0" algn="ctr" defTabSz="914126" rtl="0" eaLnBrk="1" fontAlgn="auto" latinLnBrk="0" hangingPunct="1">
                  <a:lnSpc>
                    <a:spcPct val="100000"/>
                  </a:lnSpc>
                  <a:spcBef>
                    <a:spcPts val="0"/>
                  </a:spcBef>
                  <a:spcAft>
                    <a:spcPts val="0"/>
                  </a:spcAft>
                  <a:buClr>
                    <a:srgbClr val="AB2328"/>
                  </a:buClr>
                  <a:buSzTx/>
                  <a:buFontTx/>
                  <a:buNone/>
                  <a:tabLst/>
                  <a:defRPr/>
                </a:pPr>
                <a:r>
                  <a:rPr kumimoji="0" lang="en-US" sz="1100" b="1" i="0" u="none" strike="noStrike" kern="1200" cap="none" spc="0" normalizeH="0" baseline="0" noProof="0">
                    <a:ln>
                      <a:noFill/>
                    </a:ln>
                    <a:solidFill>
                      <a:srgbClr val="182C34"/>
                    </a:solidFill>
                    <a:effectLst/>
                    <a:uLnTx/>
                    <a:uFillTx/>
                    <a:latin typeface="Arial" panose="020B0604020202020204"/>
                    <a:ea typeface="+mn-ea"/>
                    <a:cs typeface="+mn-cs"/>
                  </a:rPr>
                  <a:t>Step 3:</a:t>
                </a:r>
              </a:p>
              <a:p>
                <a:pPr marL="0" marR="0" lvl="0" indent="0" algn="ctr" defTabSz="914126" rtl="0" eaLnBrk="1" fontAlgn="auto" latinLnBrk="0" hangingPunct="1">
                  <a:lnSpc>
                    <a:spcPct val="100000"/>
                  </a:lnSpc>
                  <a:spcBef>
                    <a:spcPts val="0"/>
                  </a:spcBef>
                  <a:spcAft>
                    <a:spcPts val="0"/>
                  </a:spcAft>
                  <a:buClr>
                    <a:srgbClr val="AB2328"/>
                  </a:buClr>
                  <a:buSzTx/>
                  <a:buFontTx/>
                  <a:buNone/>
                  <a:tabLst/>
                  <a:defRPr/>
                </a:pPr>
                <a:r>
                  <a:rPr kumimoji="0" lang="en-US" sz="1100" b="0" i="0" u="none" strike="noStrike" kern="1200" cap="none" spc="0" normalizeH="0" baseline="0" noProof="0">
                    <a:ln>
                      <a:noFill/>
                    </a:ln>
                    <a:solidFill>
                      <a:srgbClr val="182C34"/>
                    </a:solidFill>
                    <a:effectLst/>
                    <a:uLnTx/>
                    <a:uFillTx/>
                    <a:latin typeface="Arial" panose="020B0604020202020204"/>
                    <a:ea typeface="+mn-ea"/>
                    <a:cs typeface="+mn-cs"/>
                  </a:rPr>
                  <a:t>Acquire Elevated Permissions</a:t>
                </a:r>
              </a:p>
            </p:txBody>
          </p:sp>
          <p:pic>
            <p:nvPicPr>
              <p:cNvPr id="51" name="Picture 50" descr="A person with stars on a black background&#10;&#10;Description automatically generated">
                <a:extLst>
                  <a:ext uri="{FF2B5EF4-FFF2-40B4-BE49-F238E27FC236}">
                    <a16:creationId xmlns:a16="http://schemas.microsoft.com/office/drawing/2014/main" id="{23178F36-D7A5-02F3-8382-DBB2086ED021}"/>
                  </a:ext>
                </a:extLst>
              </p:cNvPr>
              <p:cNvPicPr>
                <a:picLocks noChangeAspect="1"/>
              </p:cNvPicPr>
              <p:nvPr/>
            </p:nvPicPr>
            <p:blipFill>
              <a:blip r:embed="rId23"/>
              <a:stretch>
                <a:fillRect/>
              </a:stretch>
            </p:blipFill>
            <p:spPr>
              <a:xfrm>
                <a:off x="7799853" y="1136655"/>
                <a:ext cx="635434" cy="635434"/>
              </a:xfrm>
              <a:prstGeom prst="rect">
                <a:avLst/>
              </a:prstGeom>
            </p:spPr>
          </p:pic>
        </p:grpSp>
      </p:grpSp>
      <p:grpSp>
        <p:nvGrpSpPr>
          <p:cNvPr id="21" name="Group 20">
            <a:extLst>
              <a:ext uri="{FF2B5EF4-FFF2-40B4-BE49-F238E27FC236}">
                <a16:creationId xmlns:a16="http://schemas.microsoft.com/office/drawing/2014/main" id="{C4740DF3-AFB2-29CA-6922-4AB6F4654707}"/>
              </a:ext>
            </a:extLst>
          </p:cNvPr>
          <p:cNvGrpSpPr/>
          <p:nvPr/>
        </p:nvGrpSpPr>
        <p:grpSpPr>
          <a:xfrm>
            <a:off x="2198327" y="1138440"/>
            <a:ext cx="1439308" cy="1076427"/>
            <a:chOff x="2198327" y="1138440"/>
            <a:chExt cx="1439308" cy="1076427"/>
          </a:xfrm>
        </p:grpSpPr>
        <p:sp>
          <p:nvSpPr>
            <p:cNvPr id="27" name="Rounded Rectangle 26">
              <a:extLst>
                <a:ext uri="{FF2B5EF4-FFF2-40B4-BE49-F238E27FC236}">
                  <a16:creationId xmlns:a16="http://schemas.microsoft.com/office/drawing/2014/main" id="{C889563D-70A4-6DC1-02F2-10302AA61A6E}"/>
                </a:ext>
              </a:extLst>
            </p:cNvPr>
            <p:cNvSpPr/>
            <p:nvPr/>
          </p:nvSpPr>
          <p:spPr bwMode="auto">
            <a:xfrm>
              <a:off x="2600265" y="1154849"/>
              <a:ext cx="635432" cy="632794"/>
            </a:xfrm>
            <a:prstGeom prst="roundRect">
              <a:avLst>
                <a:gd name="adj" fmla="val 8166"/>
              </a:avLst>
            </a:prstGeom>
            <a:gradFill>
              <a:gsLst>
                <a:gs pos="100000">
                  <a:schemeClr val="tx1"/>
                </a:gs>
                <a:gs pos="0">
                  <a:schemeClr val="tx2"/>
                </a:gs>
              </a:gsLst>
              <a:lin ang="2700000" scaled="0"/>
            </a:gra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5" name="Group 4">
              <a:extLst>
                <a:ext uri="{FF2B5EF4-FFF2-40B4-BE49-F238E27FC236}">
                  <a16:creationId xmlns:a16="http://schemas.microsoft.com/office/drawing/2014/main" id="{BF27FAC7-FB99-ACB2-3D83-8E8D690BFFCA}"/>
                </a:ext>
              </a:extLst>
            </p:cNvPr>
            <p:cNvGrpSpPr/>
            <p:nvPr/>
          </p:nvGrpSpPr>
          <p:grpSpPr>
            <a:xfrm>
              <a:off x="2198327" y="1138440"/>
              <a:ext cx="1439308" cy="1076427"/>
              <a:chOff x="3212757" y="1138440"/>
              <a:chExt cx="1439308" cy="1076427"/>
            </a:xfrm>
          </p:grpSpPr>
          <p:sp>
            <p:nvSpPr>
              <p:cNvPr id="35" name="TextBox 34">
                <a:extLst>
                  <a:ext uri="{FF2B5EF4-FFF2-40B4-BE49-F238E27FC236}">
                    <a16:creationId xmlns:a16="http://schemas.microsoft.com/office/drawing/2014/main" id="{D679C2D7-1213-032D-E6C6-3DFD5459C697}"/>
                  </a:ext>
                </a:extLst>
              </p:cNvPr>
              <p:cNvSpPr txBox="1"/>
              <p:nvPr/>
            </p:nvSpPr>
            <p:spPr>
              <a:xfrm>
                <a:off x="3212757" y="1876313"/>
                <a:ext cx="1439308" cy="338554"/>
              </a:xfrm>
              <a:prstGeom prst="rect">
                <a:avLst/>
              </a:prstGeom>
              <a:noFill/>
              <a:ln>
                <a:noFill/>
              </a:ln>
            </p:spPr>
            <p:txBody>
              <a:bodyPr wrap="square" lIns="0" tIns="0" rIns="0" bIns="0">
                <a:spAutoFit/>
              </a:bodyPr>
              <a:lstStyle/>
              <a:p>
                <a:pPr marL="0" marR="0" lvl="0" indent="0" algn="ctr" defTabSz="914126" rtl="0" eaLnBrk="1" fontAlgn="auto" latinLnBrk="0" hangingPunct="1">
                  <a:lnSpc>
                    <a:spcPct val="100000"/>
                  </a:lnSpc>
                  <a:spcBef>
                    <a:spcPts val="0"/>
                  </a:spcBef>
                  <a:spcAft>
                    <a:spcPts val="0"/>
                  </a:spcAft>
                  <a:buClr>
                    <a:srgbClr val="AB2328"/>
                  </a:buClr>
                  <a:buSzTx/>
                  <a:buFontTx/>
                  <a:buNone/>
                  <a:tabLst/>
                  <a:defRPr/>
                </a:pPr>
                <a:r>
                  <a:rPr kumimoji="0" lang="en-US" sz="1100" b="1" i="0" u="none" strike="noStrike" kern="1200" cap="none" spc="0" normalizeH="0" baseline="0" noProof="0">
                    <a:ln>
                      <a:noFill/>
                    </a:ln>
                    <a:solidFill>
                      <a:srgbClr val="182C34"/>
                    </a:solidFill>
                    <a:effectLst/>
                    <a:uLnTx/>
                    <a:uFillTx/>
                    <a:latin typeface="Arial" panose="020B0604020202020204"/>
                    <a:ea typeface="+mn-ea"/>
                    <a:cs typeface="+mn-cs"/>
                  </a:rPr>
                  <a:t>Step 1:</a:t>
                </a:r>
                <a:endParaRPr kumimoji="0" lang="en-US" sz="1100" b="0" i="0" u="none" strike="noStrike" kern="1200" cap="none" spc="0" normalizeH="0" baseline="0" noProof="0">
                  <a:ln>
                    <a:noFill/>
                  </a:ln>
                  <a:solidFill>
                    <a:srgbClr val="182C34"/>
                  </a:solidFill>
                  <a:effectLst/>
                  <a:uLnTx/>
                  <a:uFillTx/>
                  <a:latin typeface="Arial" panose="020B0604020202020204"/>
                  <a:ea typeface="+mn-ea"/>
                  <a:cs typeface="+mn-cs"/>
                </a:endParaRPr>
              </a:p>
              <a:p>
                <a:pPr marL="0" marR="0" lvl="0" indent="0" algn="ctr" defTabSz="914126" rtl="0" eaLnBrk="1" fontAlgn="auto" latinLnBrk="0" hangingPunct="1">
                  <a:lnSpc>
                    <a:spcPct val="100000"/>
                  </a:lnSpc>
                  <a:spcBef>
                    <a:spcPts val="0"/>
                  </a:spcBef>
                  <a:spcAft>
                    <a:spcPts val="0"/>
                  </a:spcAft>
                  <a:buClr>
                    <a:srgbClr val="AB2328"/>
                  </a:buClr>
                  <a:buSzTx/>
                  <a:buFontTx/>
                  <a:buNone/>
                  <a:tabLst/>
                  <a:defRPr/>
                </a:pPr>
                <a:r>
                  <a:rPr kumimoji="0" lang="en-US" sz="1100" b="0" i="0" u="none" strike="noStrike" kern="1200" cap="none" spc="0" normalizeH="0" baseline="0" noProof="0">
                    <a:ln>
                      <a:noFill/>
                    </a:ln>
                    <a:solidFill>
                      <a:srgbClr val="182C34"/>
                    </a:solidFill>
                    <a:effectLst/>
                    <a:uLnTx/>
                    <a:uFillTx/>
                    <a:latin typeface="Arial" panose="020B0604020202020204"/>
                    <a:ea typeface="+mn-ea"/>
                    <a:cs typeface="+mn-cs"/>
                  </a:rPr>
                  <a:t>Gain System Access</a:t>
                </a:r>
              </a:p>
            </p:txBody>
          </p:sp>
          <p:pic>
            <p:nvPicPr>
              <p:cNvPr id="55" name="Picture 54" descr="A white line drawing of a shield and a card&#10;&#10;Description automatically generated with medium confidence">
                <a:extLst>
                  <a:ext uri="{FF2B5EF4-FFF2-40B4-BE49-F238E27FC236}">
                    <a16:creationId xmlns:a16="http://schemas.microsoft.com/office/drawing/2014/main" id="{402ECBCF-E931-F98A-F3D4-ABC6F5D933FA}"/>
                  </a:ext>
                </a:extLst>
              </p:cNvPr>
              <p:cNvPicPr>
                <a:picLocks noChangeAspect="1"/>
              </p:cNvPicPr>
              <p:nvPr/>
            </p:nvPicPr>
            <p:blipFill>
              <a:blip r:embed="rId24"/>
              <a:stretch>
                <a:fillRect/>
              </a:stretch>
            </p:blipFill>
            <p:spPr>
              <a:xfrm>
                <a:off x="3585730" y="1138440"/>
                <a:ext cx="726812" cy="726812"/>
              </a:xfrm>
              <a:prstGeom prst="rect">
                <a:avLst/>
              </a:prstGeom>
            </p:spPr>
          </p:pic>
        </p:grpSp>
      </p:grpSp>
    </p:spTree>
    <p:extLst>
      <p:ext uri="{BB962C8B-B14F-4D97-AF65-F5344CB8AC3E}">
        <p14:creationId xmlns:p14="http://schemas.microsoft.com/office/powerpoint/2010/main" val="373545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28" grpId="0"/>
      <p:bldP spid="172" grpId="0" animBg="1"/>
      <p:bldP spid="36" grpId="0" animBg="1"/>
      <p:bldP spid="37" grpId="0" animBg="1"/>
      <p:bldP spid="3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7646857F-5202-63B0-6335-4B4D1FE7659E}"/>
              </a:ext>
            </a:extLst>
          </p:cNvPr>
          <p:cNvSpPr/>
          <p:nvPr/>
        </p:nvSpPr>
        <p:spPr bwMode="auto">
          <a:xfrm>
            <a:off x="1942798" y="2016670"/>
            <a:ext cx="1551982" cy="3701064"/>
          </a:xfrm>
          <a:prstGeom prst="roundRect">
            <a:avLst>
              <a:gd name="adj" fmla="val 7108"/>
            </a:avLst>
          </a:prstGeom>
          <a:gradFill>
            <a:gsLst>
              <a:gs pos="100000">
                <a:schemeClr val="accent1"/>
              </a:gs>
              <a:gs pos="0">
                <a:schemeClr val="accent2"/>
              </a:gs>
            </a:gsLst>
            <a:lin ang="2700000" scaled="0"/>
          </a:gradFill>
          <a:ln w="25400" cap="flat" cmpd="sng" algn="ctr">
            <a:noFill/>
            <a:prstDash val="solid"/>
            <a:miter lim="800000"/>
            <a:headEnd type="none" w="med" len="med"/>
            <a:tailEnd type="none" w="med" len="med"/>
          </a:ln>
          <a:effectLst>
            <a:outerShdw blurRad="191721" dist="67213" dir="5400000" algn="t" rotWithShape="0">
              <a:prstClr val="black">
                <a:alpha val="19528"/>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7" name="Round Same Side Corner Rectangle 7">
            <a:extLst>
              <a:ext uri="{FF2B5EF4-FFF2-40B4-BE49-F238E27FC236}">
                <a16:creationId xmlns:a16="http://schemas.microsoft.com/office/drawing/2014/main" id="{5BF4C144-6B3C-64B2-149B-CD1D3D6EADFB}"/>
              </a:ext>
            </a:extLst>
          </p:cNvPr>
          <p:cNvSpPr/>
          <p:nvPr/>
        </p:nvSpPr>
        <p:spPr bwMode="auto">
          <a:xfrm>
            <a:off x="1942798" y="2016669"/>
            <a:ext cx="1551982" cy="1287186"/>
          </a:xfrm>
          <a:prstGeom prst="round2SameRect">
            <a:avLst>
              <a:gd name="adj1" fmla="val 6909"/>
              <a:gd name="adj2" fmla="val 0"/>
            </a:avLst>
          </a:prstGeom>
          <a:gradFill>
            <a:gsLst>
              <a:gs pos="99000">
                <a:schemeClr val="tx1">
                  <a:alpha val="20003"/>
                </a:schemeClr>
              </a:gs>
              <a:gs pos="33000">
                <a:schemeClr val="tx1">
                  <a:alpha val="0"/>
                </a:schemeClr>
              </a:gs>
            </a:gsLst>
            <a:lin ang="5400000" scaled="0"/>
          </a:gra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8" name="Rounded Rectangle 5">
            <a:extLst>
              <a:ext uri="{FF2B5EF4-FFF2-40B4-BE49-F238E27FC236}">
                <a16:creationId xmlns:a16="http://schemas.microsoft.com/office/drawing/2014/main" id="{7F9ACCC8-BB16-B3E4-EF96-241E7576AEBB}"/>
              </a:ext>
            </a:extLst>
          </p:cNvPr>
          <p:cNvSpPr/>
          <p:nvPr/>
        </p:nvSpPr>
        <p:spPr bwMode="auto">
          <a:xfrm>
            <a:off x="267607" y="2016670"/>
            <a:ext cx="1551983" cy="3701064"/>
          </a:xfrm>
          <a:prstGeom prst="roundRect">
            <a:avLst>
              <a:gd name="adj" fmla="val 7108"/>
            </a:avLst>
          </a:prstGeom>
          <a:solidFill>
            <a:schemeClr val="accent3">
              <a:lumMod val="50000"/>
            </a:schemeClr>
          </a:solidFill>
          <a:ln w="25400" cap="flat" cmpd="sng" algn="ctr">
            <a:noFill/>
            <a:prstDash val="solid"/>
            <a:miter lim="800000"/>
            <a:headEnd type="none" w="med" len="med"/>
            <a:tailEnd type="none" w="med" len="med"/>
          </a:ln>
          <a:effectLst>
            <a:outerShdw blurRad="191721" dist="67213" dir="5400000" algn="t" rotWithShape="0">
              <a:prstClr val="black">
                <a:alpha val="19528"/>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9" name="Round Same Side Corner Rectangle 7">
            <a:extLst>
              <a:ext uri="{FF2B5EF4-FFF2-40B4-BE49-F238E27FC236}">
                <a16:creationId xmlns:a16="http://schemas.microsoft.com/office/drawing/2014/main" id="{15968604-5A0D-B12F-E243-0AD670604B1A}"/>
              </a:ext>
            </a:extLst>
          </p:cNvPr>
          <p:cNvSpPr/>
          <p:nvPr/>
        </p:nvSpPr>
        <p:spPr bwMode="auto">
          <a:xfrm>
            <a:off x="249808" y="2016669"/>
            <a:ext cx="1551983" cy="1287186"/>
          </a:xfrm>
          <a:prstGeom prst="round2SameRect">
            <a:avLst>
              <a:gd name="adj1" fmla="val 6909"/>
              <a:gd name="adj2" fmla="val 0"/>
            </a:avLst>
          </a:prstGeom>
          <a:gradFill>
            <a:gsLst>
              <a:gs pos="99000">
                <a:schemeClr val="tx1">
                  <a:alpha val="20003"/>
                </a:schemeClr>
              </a:gs>
              <a:gs pos="33000">
                <a:schemeClr val="tx1">
                  <a:alpha val="0"/>
                </a:schemeClr>
              </a:gs>
            </a:gsLst>
            <a:lin ang="5400000" scaled="0"/>
          </a:gra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11" name="Rounded Rectangle 2">
            <a:extLst>
              <a:ext uri="{FF2B5EF4-FFF2-40B4-BE49-F238E27FC236}">
                <a16:creationId xmlns:a16="http://schemas.microsoft.com/office/drawing/2014/main" id="{B19E5EE1-EED9-A582-C816-B09AB68D99D0}"/>
              </a:ext>
            </a:extLst>
          </p:cNvPr>
          <p:cNvSpPr/>
          <p:nvPr/>
        </p:nvSpPr>
        <p:spPr bwMode="auto">
          <a:xfrm>
            <a:off x="3631313" y="2016669"/>
            <a:ext cx="1551981" cy="3701063"/>
          </a:xfrm>
          <a:prstGeom prst="roundRect">
            <a:avLst>
              <a:gd name="adj" fmla="val 7108"/>
            </a:avLst>
          </a:prstGeom>
          <a:gradFill>
            <a:gsLst>
              <a:gs pos="99000">
                <a:schemeClr val="accent2"/>
              </a:gs>
              <a:gs pos="0">
                <a:schemeClr val="accent3"/>
              </a:gs>
            </a:gsLst>
            <a:lin ang="2700000" scaled="0"/>
          </a:gradFill>
          <a:ln w="25400" cap="flat" cmpd="sng" algn="ctr">
            <a:noFill/>
            <a:prstDash val="solid"/>
            <a:miter lim="800000"/>
            <a:headEnd type="none" w="med" len="med"/>
            <a:tailEnd type="none" w="med" len="med"/>
          </a:ln>
          <a:effectLst>
            <a:outerShdw blurRad="202095" dist="68295" dir="5400000" algn="t" rotWithShape="0">
              <a:prstClr val="black">
                <a:alpha val="19704"/>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13" name="Round Same Side Corner Rectangle 8">
            <a:extLst>
              <a:ext uri="{FF2B5EF4-FFF2-40B4-BE49-F238E27FC236}">
                <a16:creationId xmlns:a16="http://schemas.microsoft.com/office/drawing/2014/main" id="{451B0424-069E-6580-4517-9176435B54BD}"/>
              </a:ext>
            </a:extLst>
          </p:cNvPr>
          <p:cNvSpPr/>
          <p:nvPr/>
        </p:nvSpPr>
        <p:spPr bwMode="auto">
          <a:xfrm>
            <a:off x="3631309" y="2016669"/>
            <a:ext cx="1551981" cy="1287186"/>
          </a:xfrm>
          <a:prstGeom prst="round2SameRect">
            <a:avLst>
              <a:gd name="adj1" fmla="val 6909"/>
              <a:gd name="adj2" fmla="val 0"/>
            </a:avLst>
          </a:prstGeom>
          <a:gradFill>
            <a:gsLst>
              <a:gs pos="99000">
                <a:schemeClr val="tx1">
                  <a:alpha val="20003"/>
                </a:schemeClr>
              </a:gs>
              <a:gs pos="33000">
                <a:schemeClr val="tx1">
                  <a:alpha val="0"/>
                </a:schemeClr>
              </a:gs>
            </a:gsLst>
            <a:lin ang="5400000" scaled="0"/>
          </a:gra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15" name="Rounded Rectangle 6">
            <a:extLst>
              <a:ext uri="{FF2B5EF4-FFF2-40B4-BE49-F238E27FC236}">
                <a16:creationId xmlns:a16="http://schemas.microsoft.com/office/drawing/2014/main" id="{FB3DB42A-0393-2B0B-EC29-4E4E2E4DD175}"/>
              </a:ext>
            </a:extLst>
          </p:cNvPr>
          <p:cNvSpPr/>
          <p:nvPr/>
        </p:nvSpPr>
        <p:spPr bwMode="auto">
          <a:xfrm>
            <a:off x="5319240" y="2016671"/>
            <a:ext cx="1551982" cy="3701064"/>
          </a:xfrm>
          <a:prstGeom prst="roundRect">
            <a:avLst>
              <a:gd name="adj" fmla="val 7108"/>
            </a:avLst>
          </a:prstGeom>
          <a:gradFill>
            <a:gsLst>
              <a:gs pos="99000">
                <a:schemeClr val="accent4"/>
              </a:gs>
              <a:gs pos="0">
                <a:schemeClr val="accent3"/>
              </a:gs>
            </a:gsLst>
            <a:lin ang="2700000" scaled="0"/>
          </a:gradFill>
          <a:ln w="25400" cap="flat" cmpd="sng" algn="ctr">
            <a:noFill/>
            <a:prstDash val="solid"/>
            <a:miter lim="800000"/>
            <a:headEnd type="none" w="med" len="med"/>
            <a:tailEnd type="none" w="med" len="med"/>
          </a:ln>
          <a:effectLst>
            <a:outerShdw blurRad="196853" dist="61430" dir="5400000" algn="t" rotWithShape="0">
              <a:prstClr val="black">
                <a:alpha val="21064"/>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17" name="Round Same Side Corner Rectangle 9">
            <a:extLst>
              <a:ext uri="{FF2B5EF4-FFF2-40B4-BE49-F238E27FC236}">
                <a16:creationId xmlns:a16="http://schemas.microsoft.com/office/drawing/2014/main" id="{A2082ABD-F1FE-424A-4DF5-06F4AB4554DC}"/>
              </a:ext>
            </a:extLst>
          </p:cNvPr>
          <p:cNvSpPr/>
          <p:nvPr/>
        </p:nvSpPr>
        <p:spPr bwMode="auto">
          <a:xfrm>
            <a:off x="5319239" y="2016670"/>
            <a:ext cx="1551982" cy="1287186"/>
          </a:xfrm>
          <a:prstGeom prst="round2SameRect">
            <a:avLst>
              <a:gd name="adj1" fmla="val 6909"/>
              <a:gd name="adj2" fmla="val 0"/>
            </a:avLst>
          </a:prstGeom>
          <a:gradFill>
            <a:gsLst>
              <a:gs pos="99000">
                <a:schemeClr val="tx1">
                  <a:alpha val="20003"/>
                </a:schemeClr>
              </a:gs>
              <a:gs pos="33000">
                <a:schemeClr val="tx1">
                  <a:alpha val="0"/>
                </a:schemeClr>
              </a:gs>
            </a:gsLst>
            <a:lin ang="5400000" scaled="0"/>
          </a:gra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19" name="Rounded Rectangle 4">
            <a:extLst>
              <a:ext uri="{FF2B5EF4-FFF2-40B4-BE49-F238E27FC236}">
                <a16:creationId xmlns:a16="http://schemas.microsoft.com/office/drawing/2014/main" id="{437FBB6C-1936-1786-F893-466164F90288}"/>
              </a:ext>
            </a:extLst>
          </p:cNvPr>
          <p:cNvSpPr/>
          <p:nvPr/>
        </p:nvSpPr>
        <p:spPr bwMode="auto">
          <a:xfrm>
            <a:off x="7000415" y="2016669"/>
            <a:ext cx="1551982" cy="3701063"/>
          </a:xfrm>
          <a:prstGeom prst="roundRect">
            <a:avLst>
              <a:gd name="adj" fmla="val 7108"/>
            </a:avLst>
          </a:prstGeom>
          <a:gradFill>
            <a:gsLst>
              <a:gs pos="100000">
                <a:schemeClr val="accent5"/>
              </a:gs>
              <a:gs pos="0">
                <a:schemeClr val="accent4"/>
              </a:gs>
            </a:gsLst>
            <a:lin ang="2700000" scaled="0"/>
          </a:gradFill>
          <a:ln w="25400" cap="flat" cmpd="sng" algn="ctr">
            <a:noFill/>
            <a:prstDash val="solid"/>
            <a:miter lim="800000"/>
            <a:headEnd type="none" w="med" len="med"/>
            <a:tailEnd type="none" w="med" len="med"/>
          </a:ln>
          <a:effectLst>
            <a:outerShdw blurRad="192088" dist="73416" dir="5400000" algn="t" rotWithShape="0">
              <a:prstClr val="black">
                <a:alpha val="20143"/>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21" name="Round Same Side Corner Rectangle 10">
            <a:extLst>
              <a:ext uri="{FF2B5EF4-FFF2-40B4-BE49-F238E27FC236}">
                <a16:creationId xmlns:a16="http://schemas.microsoft.com/office/drawing/2014/main" id="{43663ACB-72C2-5004-DA98-FE7C1ECA79A6}"/>
              </a:ext>
            </a:extLst>
          </p:cNvPr>
          <p:cNvSpPr/>
          <p:nvPr/>
        </p:nvSpPr>
        <p:spPr bwMode="auto">
          <a:xfrm>
            <a:off x="7000415" y="2016669"/>
            <a:ext cx="1551982" cy="1287186"/>
          </a:xfrm>
          <a:prstGeom prst="round2SameRect">
            <a:avLst>
              <a:gd name="adj1" fmla="val 6909"/>
              <a:gd name="adj2" fmla="val 0"/>
            </a:avLst>
          </a:prstGeom>
          <a:gradFill>
            <a:gsLst>
              <a:gs pos="99000">
                <a:schemeClr val="tx1">
                  <a:alpha val="20003"/>
                </a:schemeClr>
              </a:gs>
              <a:gs pos="33000">
                <a:schemeClr val="tx1">
                  <a:alpha val="0"/>
                </a:schemeClr>
              </a:gs>
            </a:gsLst>
            <a:lin ang="5400000" scaled="0"/>
          </a:gra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23" name="Rounded Rectangle 22">
            <a:extLst>
              <a:ext uri="{FF2B5EF4-FFF2-40B4-BE49-F238E27FC236}">
                <a16:creationId xmlns:a16="http://schemas.microsoft.com/office/drawing/2014/main" id="{5C1AD184-B8A9-74BD-2DD7-377E1A51EBF5}"/>
              </a:ext>
            </a:extLst>
          </p:cNvPr>
          <p:cNvSpPr/>
          <p:nvPr/>
        </p:nvSpPr>
        <p:spPr bwMode="auto">
          <a:xfrm>
            <a:off x="10375677" y="2016669"/>
            <a:ext cx="1551982" cy="3701063"/>
          </a:xfrm>
          <a:prstGeom prst="roundRect">
            <a:avLst>
              <a:gd name="adj" fmla="val 7108"/>
            </a:avLst>
          </a:prstGeom>
          <a:gradFill>
            <a:gsLst>
              <a:gs pos="99000">
                <a:schemeClr val="tx1"/>
              </a:gs>
              <a:gs pos="0">
                <a:schemeClr val="tx2"/>
              </a:gs>
            </a:gsLst>
            <a:lin ang="2700000" scaled="0"/>
          </a:gradFill>
          <a:ln w="25400" cap="flat" cmpd="sng" algn="ctr">
            <a:noFill/>
            <a:prstDash val="solid"/>
            <a:miter lim="800000"/>
            <a:headEnd type="none" w="med" len="med"/>
            <a:tailEnd type="none" w="med" len="med"/>
          </a:ln>
          <a:effectLst>
            <a:outerShdw blurRad="192715" dist="62183" dir="5400000" algn="t" rotWithShape="0">
              <a:prstClr val="black">
                <a:alpha val="19553"/>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24" name="Round Same Side Corner Rectangle 23">
            <a:extLst>
              <a:ext uri="{FF2B5EF4-FFF2-40B4-BE49-F238E27FC236}">
                <a16:creationId xmlns:a16="http://schemas.microsoft.com/office/drawing/2014/main" id="{9DE0CEC0-5CDD-8998-13C6-FE881C828097}"/>
              </a:ext>
            </a:extLst>
          </p:cNvPr>
          <p:cNvSpPr/>
          <p:nvPr/>
        </p:nvSpPr>
        <p:spPr bwMode="auto">
          <a:xfrm>
            <a:off x="10375677" y="2016669"/>
            <a:ext cx="1551982" cy="1287186"/>
          </a:xfrm>
          <a:prstGeom prst="round2SameRect">
            <a:avLst>
              <a:gd name="adj1" fmla="val 6909"/>
              <a:gd name="adj2" fmla="val 0"/>
            </a:avLst>
          </a:prstGeom>
          <a:gradFill>
            <a:gsLst>
              <a:gs pos="99000">
                <a:schemeClr val="tx1">
                  <a:alpha val="29000"/>
                </a:schemeClr>
              </a:gs>
              <a:gs pos="33000">
                <a:schemeClr val="tx1">
                  <a:alpha val="0"/>
                </a:schemeClr>
              </a:gs>
            </a:gsLst>
            <a:lin ang="5400000" scaled="0"/>
          </a:gra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25" name="Rounded Rectangle 3">
            <a:extLst>
              <a:ext uri="{FF2B5EF4-FFF2-40B4-BE49-F238E27FC236}">
                <a16:creationId xmlns:a16="http://schemas.microsoft.com/office/drawing/2014/main" id="{FEE3CF41-B0BD-EAA2-0C48-7CC819B710BC}"/>
              </a:ext>
            </a:extLst>
          </p:cNvPr>
          <p:cNvSpPr/>
          <p:nvPr/>
        </p:nvSpPr>
        <p:spPr bwMode="auto">
          <a:xfrm>
            <a:off x="8688868" y="2016669"/>
            <a:ext cx="1551980" cy="3701063"/>
          </a:xfrm>
          <a:prstGeom prst="roundRect">
            <a:avLst>
              <a:gd name="adj" fmla="val 7108"/>
            </a:avLst>
          </a:prstGeom>
          <a:gradFill>
            <a:gsLst>
              <a:gs pos="99000">
                <a:schemeClr val="tx2"/>
              </a:gs>
              <a:gs pos="0">
                <a:srgbClr val="7030A0"/>
              </a:gs>
            </a:gsLst>
            <a:lin ang="2700000" scaled="0"/>
          </a:gradFill>
          <a:ln w="25400" cap="flat" cmpd="sng" algn="ctr">
            <a:noFill/>
            <a:prstDash val="solid"/>
            <a:miter lim="800000"/>
            <a:headEnd type="none" w="med" len="med"/>
            <a:tailEnd type="none" w="med" len="med"/>
          </a:ln>
          <a:effectLst>
            <a:outerShdw blurRad="192715" dist="62183" dir="5400000" algn="t" rotWithShape="0">
              <a:prstClr val="black">
                <a:alpha val="19553"/>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26" name="Round Same Side Corner Rectangle 11">
            <a:extLst>
              <a:ext uri="{FF2B5EF4-FFF2-40B4-BE49-F238E27FC236}">
                <a16:creationId xmlns:a16="http://schemas.microsoft.com/office/drawing/2014/main" id="{0E69D502-FDC0-8803-DD0E-DEB99F77D006}"/>
              </a:ext>
            </a:extLst>
          </p:cNvPr>
          <p:cNvSpPr/>
          <p:nvPr/>
        </p:nvSpPr>
        <p:spPr bwMode="auto">
          <a:xfrm>
            <a:off x="8688868" y="2016669"/>
            <a:ext cx="1551980" cy="1287186"/>
          </a:xfrm>
          <a:prstGeom prst="round2SameRect">
            <a:avLst>
              <a:gd name="adj1" fmla="val 6909"/>
              <a:gd name="adj2" fmla="val 0"/>
            </a:avLst>
          </a:prstGeom>
          <a:gradFill>
            <a:gsLst>
              <a:gs pos="99000">
                <a:schemeClr val="tx1">
                  <a:alpha val="29000"/>
                </a:schemeClr>
              </a:gs>
              <a:gs pos="33000">
                <a:schemeClr val="tx1">
                  <a:alpha val="0"/>
                </a:schemeClr>
              </a:gs>
            </a:gsLst>
            <a:lin ang="5400000" scaled="0"/>
          </a:gra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29" name="Title 4">
            <a:extLst>
              <a:ext uri="{FF2B5EF4-FFF2-40B4-BE49-F238E27FC236}">
                <a16:creationId xmlns:a16="http://schemas.microsoft.com/office/drawing/2014/main" id="{C9C3817B-4E40-7F46-5949-10D58AB0C232}"/>
              </a:ext>
            </a:extLst>
          </p:cNvPr>
          <p:cNvSpPr txBox="1">
            <a:spLocks/>
          </p:cNvSpPr>
          <p:nvPr/>
        </p:nvSpPr>
        <p:spPr>
          <a:xfrm>
            <a:off x="828339" y="432481"/>
            <a:ext cx="10535322" cy="458298"/>
          </a:xfrm>
          <a:prstGeom prst="rect">
            <a:avLst/>
          </a:prstGeom>
        </p:spPr>
        <p:txBody>
          <a:bodyPr/>
          <a:lstStyle>
            <a:lvl1pPr algn="l" defTabSz="914400" rtl="0" eaLnBrk="1" latinLnBrk="0" hangingPunct="1">
              <a:lnSpc>
                <a:spcPct val="90000"/>
              </a:lnSpc>
              <a:spcBef>
                <a:spcPct val="0"/>
              </a:spcBef>
              <a:buNone/>
              <a:defRPr sz="3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a:ln>
                  <a:noFill/>
                </a:ln>
                <a:solidFill>
                  <a:srgbClr val="182C34"/>
                </a:solidFill>
                <a:effectLst/>
                <a:uLnTx/>
                <a:uFillTx/>
                <a:latin typeface="Arial" panose="020B0604020202020204"/>
                <a:ea typeface="+mj-ea"/>
                <a:cs typeface="+mj-cs"/>
              </a:rPr>
              <a:t>Veritas Application Security Assurance Program (ASAP)</a:t>
            </a:r>
          </a:p>
        </p:txBody>
      </p:sp>
      <p:sp>
        <p:nvSpPr>
          <p:cNvPr id="30" name="Text Placeholder 7">
            <a:extLst>
              <a:ext uri="{FF2B5EF4-FFF2-40B4-BE49-F238E27FC236}">
                <a16:creationId xmlns:a16="http://schemas.microsoft.com/office/drawing/2014/main" id="{74E1B31B-5DF5-40C7-E62D-0BBAD2EDABDB}"/>
              </a:ext>
            </a:extLst>
          </p:cNvPr>
          <p:cNvSpPr txBox="1">
            <a:spLocks/>
          </p:cNvSpPr>
          <p:nvPr/>
        </p:nvSpPr>
        <p:spPr>
          <a:xfrm>
            <a:off x="653778" y="927074"/>
            <a:ext cx="11164945" cy="740115"/>
          </a:xfrm>
          <a:prstGeom prst="rect">
            <a:avLst/>
          </a:prstGeom>
        </p:spPr>
        <p:txBody>
          <a:bodyPr vert="horz" lIns="0" tIns="0" rIns="0" bIns="0" rtlCol="0" anchor="ctr">
            <a:normAutofit/>
          </a:bodyPr>
          <a:lstStyle>
            <a:defPPr>
              <a:defRPr lang="en-US"/>
            </a:defPPr>
            <a:lvl1pPr marL="0" algn="l" defTabSz="914400" rtl="0" eaLnBrk="1" latinLnBrk="0" hangingPunct="1">
              <a:defRPr sz="900" b="1"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lumMod val="50000"/>
                    <a:lumOff val="50000"/>
                  </a:srgbClr>
                </a:solidFill>
                <a:effectLst/>
                <a:uLnTx/>
                <a:uFillTx/>
                <a:latin typeface="Arial" panose="020B0604020202020204"/>
                <a:ea typeface="+mn-ea"/>
                <a:cs typeface="+mn-cs"/>
              </a:rPr>
              <a:t>Veritas </a:t>
            </a:r>
            <a:r>
              <a:rPr kumimoji="0" lang="en-US" sz="1400" b="0" i="0" u="none" strike="noStrike" kern="1200" cap="none" spc="0" normalizeH="0" baseline="0" noProof="0" err="1">
                <a:ln>
                  <a:noFill/>
                </a:ln>
                <a:solidFill>
                  <a:srgbClr val="000000">
                    <a:lumMod val="50000"/>
                    <a:lumOff val="50000"/>
                  </a:srgbClr>
                </a:solidFill>
                <a:effectLst/>
                <a:uLnTx/>
                <a:uFillTx/>
                <a:latin typeface="Arial" panose="020B0604020202020204"/>
                <a:ea typeface="+mn-ea"/>
                <a:cs typeface="+mn-cs"/>
              </a:rPr>
              <a:t>DevSecOps</a:t>
            </a:r>
            <a:r>
              <a:rPr kumimoji="0" lang="en-US" sz="1400" b="0" i="0" u="none" strike="noStrike" kern="1200" cap="none" spc="0" normalizeH="0" baseline="0" noProof="0">
                <a:ln>
                  <a:noFill/>
                </a:ln>
                <a:solidFill>
                  <a:srgbClr val="000000">
                    <a:lumMod val="50000"/>
                    <a:lumOff val="50000"/>
                  </a:srgbClr>
                </a:solidFill>
                <a:effectLst/>
                <a:uLnTx/>
                <a:uFillTx/>
                <a:latin typeface="Arial" panose="020B0604020202020204"/>
                <a:ea typeface="+mn-ea"/>
                <a:cs typeface="+mn-cs"/>
              </a:rPr>
              <a:t> processes, aligns with the US Government’s Secure Software Development Framework (NIST SP 800-218)</a:t>
            </a:r>
          </a:p>
        </p:txBody>
      </p:sp>
      <p:sp>
        <p:nvSpPr>
          <p:cNvPr id="31" name="Text Box 52">
            <a:extLst>
              <a:ext uri="{FF2B5EF4-FFF2-40B4-BE49-F238E27FC236}">
                <a16:creationId xmlns:a16="http://schemas.microsoft.com/office/drawing/2014/main" id="{DED1BA43-F0A3-FE21-E128-3C53AD4954B3}"/>
              </a:ext>
            </a:extLst>
          </p:cNvPr>
          <p:cNvSpPr txBox="1"/>
          <p:nvPr/>
        </p:nvSpPr>
        <p:spPr>
          <a:xfrm>
            <a:off x="310082" y="2746196"/>
            <a:ext cx="1483457" cy="2350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gn="ctr" defTabSz="381000">
              <a:lnSpc>
                <a:spcPct val="102000"/>
              </a:lnSpc>
              <a:defRPr sz="1600" b="1"/>
            </a:lvl1pPr>
          </a:lstStyle>
          <a:p>
            <a:pPr marL="0" marR="0" lvl="0" indent="0" algn="ctr" defTabSz="381000" rtl="0" eaLnBrk="1" fontAlgn="auto" latinLnBrk="0" hangingPunct="1">
              <a:lnSpc>
                <a:spcPct val="102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mn-ea"/>
                <a:cs typeface="+mn-cs"/>
              </a:rPr>
              <a:t>Training</a:t>
            </a:r>
            <a:endParaRPr kumimoji="0" sz="16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 name="TextBox 31">
            <a:extLst>
              <a:ext uri="{FF2B5EF4-FFF2-40B4-BE49-F238E27FC236}">
                <a16:creationId xmlns:a16="http://schemas.microsoft.com/office/drawing/2014/main" id="{F15049C7-CA24-3566-BC07-2943E504952D}"/>
              </a:ext>
            </a:extLst>
          </p:cNvPr>
          <p:cNvSpPr txBox="1"/>
          <p:nvPr/>
        </p:nvSpPr>
        <p:spPr>
          <a:xfrm>
            <a:off x="267816" y="3527577"/>
            <a:ext cx="155798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a:ea typeface="+mn-ea"/>
                <a:cs typeface="+mn-cs"/>
              </a:rPr>
              <a:t>ROLE-BASED SECURITY TRAINING</a:t>
            </a:r>
            <a:endParaRPr kumimoji="0" lang="en-US" sz="1000" b="0"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a:ea typeface="+mn-ea"/>
                <a:cs typeface="+mn-cs"/>
              </a:rPr>
              <a:t>CYBER RANGE</a:t>
            </a:r>
            <a:endParaRPr kumimoji="0" lang="en-US" sz="1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3" name="Text Box 52">
            <a:extLst>
              <a:ext uri="{FF2B5EF4-FFF2-40B4-BE49-F238E27FC236}">
                <a16:creationId xmlns:a16="http://schemas.microsoft.com/office/drawing/2014/main" id="{C3775A33-65BD-7D61-35B6-34761C367841}"/>
              </a:ext>
            </a:extLst>
          </p:cNvPr>
          <p:cNvSpPr txBox="1"/>
          <p:nvPr/>
        </p:nvSpPr>
        <p:spPr>
          <a:xfrm>
            <a:off x="1956002" y="2746196"/>
            <a:ext cx="1483457" cy="2350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gn="ctr" defTabSz="381000">
              <a:lnSpc>
                <a:spcPct val="102000"/>
              </a:lnSpc>
              <a:defRPr sz="1600" b="1"/>
            </a:lvl1pPr>
          </a:lstStyle>
          <a:p>
            <a:pPr marL="0" marR="0" lvl="0" indent="0" algn="ctr" defTabSz="381000" rtl="0" eaLnBrk="1" fontAlgn="auto" latinLnBrk="0" hangingPunct="1">
              <a:lnSpc>
                <a:spcPct val="102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mn-ea"/>
                <a:cs typeface="+mn-cs"/>
              </a:rPr>
              <a:t>Compliance</a:t>
            </a:r>
            <a:endParaRPr kumimoji="0" sz="16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4" name="Text Box 52">
            <a:extLst>
              <a:ext uri="{FF2B5EF4-FFF2-40B4-BE49-F238E27FC236}">
                <a16:creationId xmlns:a16="http://schemas.microsoft.com/office/drawing/2014/main" id="{1F61383B-CDA5-4961-3925-5AA99F1141B4}"/>
              </a:ext>
            </a:extLst>
          </p:cNvPr>
          <p:cNvSpPr txBox="1"/>
          <p:nvPr/>
        </p:nvSpPr>
        <p:spPr>
          <a:xfrm>
            <a:off x="3662882" y="2746196"/>
            <a:ext cx="1483457" cy="2350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gn="ctr" defTabSz="381000">
              <a:lnSpc>
                <a:spcPct val="102000"/>
              </a:lnSpc>
              <a:defRPr sz="1600" b="1"/>
            </a:lvl1pPr>
          </a:lstStyle>
          <a:p>
            <a:pPr marL="0" marR="0" lvl="0" indent="0" algn="ctr" defTabSz="381000" rtl="0" eaLnBrk="1" fontAlgn="auto" latinLnBrk="0" hangingPunct="1">
              <a:lnSpc>
                <a:spcPct val="102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mn-ea"/>
                <a:cs typeface="+mn-cs"/>
              </a:rPr>
              <a:t>Design</a:t>
            </a:r>
            <a:endParaRPr kumimoji="0" sz="16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5" name="Text Box 52">
            <a:extLst>
              <a:ext uri="{FF2B5EF4-FFF2-40B4-BE49-F238E27FC236}">
                <a16:creationId xmlns:a16="http://schemas.microsoft.com/office/drawing/2014/main" id="{B5D964FF-D6C0-22BC-0321-56CE386B82FA}"/>
              </a:ext>
            </a:extLst>
          </p:cNvPr>
          <p:cNvSpPr txBox="1"/>
          <p:nvPr/>
        </p:nvSpPr>
        <p:spPr>
          <a:xfrm>
            <a:off x="5296610" y="2746196"/>
            <a:ext cx="1603701" cy="2350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gn="ctr" defTabSz="381000">
              <a:lnSpc>
                <a:spcPct val="102000"/>
              </a:lnSpc>
              <a:defRPr sz="1600" b="1"/>
            </a:lvl1pPr>
          </a:lstStyle>
          <a:p>
            <a:pPr marL="0" marR="0" lvl="0" indent="0" algn="ctr" defTabSz="381000" rtl="0" eaLnBrk="1" fontAlgn="auto" latinLnBrk="0" hangingPunct="1">
              <a:lnSpc>
                <a:spcPct val="102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mn-ea"/>
                <a:cs typeface="+mn-cs"/>
              </a:rPr>
              <a:t>Implementation</a:t>
            </a:r>
            <a:endParaRPr kumimoji="0" sz="16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6" name="Text Box 52">
            <a:extLst>
              <a:ext uri="{FF2B5EF4-FFF2-40B4-BE49-F238E27FC236}">
                <a16:creationId xmlns:a16="http://schemas.microsoft.com/office/drawing/2014/main" id="{36BA9632-BBDD-3AA7-72C6-3EDC0270BC96}"/>
              </a:ext>
            </a:extLst>
          </p:cNvPr>
          <p:cNvSpPr txBox="1"/>
          <p:nvPr/>
        </p:nvSpPr>
        <p:spPr>
          <a:xfrm>
            <a:off x="7040066" y="2746196"/>
            <a:ext cx="1483457" cy="2350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gn="ctr" defTabSz="381000">
              <a:lnSpc>
                <a:spcPct val="102000"/>
              </a:lnSpc>
              <a:defRPr sz="1600" b="1"/>
            </a:lvl1pPr>
          </a:lstStyle>
          <a:p>
            <a:pPr marL="0" marR="0" lvl="0" indent="0" algn="ctr" defTabSz="381000" rtl="0" eaLnBrk="1" fontAlgn="auto" latinLnBrk="0" hangingPunct="1">
              <a:lnSpc>
                <a:spcPct val="102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mn-ea"/>
                <a:cs typeface="+mn-cs"/>
              </a:rPr>
              <a:t>Verification</a:t>
            </a:r>
            <a:endParaRPr kumimoji="0" sz="16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7" name="Text Box 52">
            <a:extLst>
              <a:ext uri="{FF2B5EF4-FFF2-40B4-BE49-F238E27FC236}">
                <a16:creationId xmlns:a16="http://schemas.microsoft.com/office/drawing/2014/main" id="{4DBA5800-4A8C-083F-5116-39CAFFB1E19C}"/>
              </a:ext>
            </a:extLst>
          </p:cNvPr>
          <p:cNvSpPr txBox="1"/>
          <p:nvPr/>
        </p:nvSpPr>
        <p:spPr>
          <a:xfrm>
            <a:off x="8722562" y="2746196"/>
            <a:ext cx="1483457" cy="2350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gn="ctr" defTabSz="381000">
              <a:lnSpc>
                <a:spcPct val="102000"/>
              </a:lnSpc>
              <a:defRPr sz="1600" b="1"/>
            </a:lvl1pPr>
          </a:lstStyle>
          <a:p>
            <a:pPr marL="0" marR="0" lvl="0" indent="0" algn="ctr" defTabSz="381000" rtl="0" eaLnBrk="1" fontAlgn="auto" latinLnBrk="0" hangingPunct="1">
              <a:lnSpc>
                <a:spcPct val="102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mn-ea"/>
                <a:cs typeface="+mn-cs"/>
              </a:rPr>
              <a:t>Deployment</a:t>
            </a:r>
            <a:endParaRPr kumimoji="0" sz="16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8" name="Text Box 52">
            <a:extLst>
              <a:ext uri="{FF2B5EF4-FFF2-40B4-BE49-F238E27FC236}">
                <a16:creationId xmlns:a16="http://schemas.microsoft.com/office/drawing/2014/main" id="{AD9D8A74-0DCC-1DDF-F754-E110CEFEDF89}"/>
              </a:ext>
            </a:extLst>
          </p:cNvPr>
          <p:cNvSpPr txBox="1"/>
          <p:nvPr/>
        </p:nvSpPr>
        <p:spPr>
          <a:xfrm>
            <a:off x="10405058" y="2746196"/>
            <a:ext cx="1483457" cy="2350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gn="ctr" defTabSz="381000">
              <a:lnSpc>
                <a:spcPct val="102000"/>
              </a:lnSpc>
              <a:defRPr sz="1600" b="1"/>
            </a:lvl1pPr>
          </a:lstStyle>
          <a:p>
            <a:pPr marL="0" marR="0" lvl="0" indent="0" algn="ctr" defTabSz="381000" rtl="0" eaLnBrk="1" fontAlgn="auto" latinLnBrk="0" hangingPunct="1">
              <a:lnSpc>
                <a:spcPct val="102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mn-ea"/>
                <a:cs typeface="+mn-cs"/>
              </a:rPr>
              <a:t>Response</a:t>
            </a:r>
            <a:endParaRPr kumimoji="0" sz="16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9" name="TextBox 38">
            <a:extLst>
              <a:ext uri="{FF2B5EF4-FFF2-40B4-BE49-F238E27FC236}">
                <a16:creationId xmlns:a16="http://schemas.microsoft.com/office/drawing/2014/main" id="{65FFED26-80EC-B9E5-269C-2ECE7D372EE3}"/>
              </a:ext>
            </a:extLst>
          </p:cNvPr>
          <p:cNvSpPr txBox="1"/>
          <p:nvPr/>
        </p:nvSpPr>
        <p:spPr>
          <a:xfrm>
            <a:off x="1925928" y="3527577"/>
            <a:ext cx="1557981"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a:ea typeface="+mn-ea"/>
                <a:cs typeface="+mn-cs"/>
              </a:rPr>
              <a:t>US GOV SECURE DEVELOPMENT FRAMEWORK</a:t>
            </a:r>
            <a:endParaRPr kumimoji="0" lang="en-US" sz="1000" b="0"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a:ea typeface="+mn-ea"/>
                <a:cs typeface="+mn-cs"/>
              </a:rPr>
              <a:t>EXEC ORDER 14028</a:t>
            </a:r>
            <a:endParaRPr kumimoji="0" lang="en-US" sz="1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0" name="TextBox 39">
            <a:extLst>
              <a:ext uri="{FF2B5EF4-FFF2-40B4-BE49-F238E27FC236}">
                <a16:creationId xmlns:a16="http://schemas.microsoft.com/office/drawing/2014/main" id="{FA5BE2AF-36E4-96D1-FCB0-8093EA49AB20}"/>
              </a:ext>
            </a:extLst>
          </p:cNvPr>
          <p:cNvSpPr txBox="1"/>
          <p:nvPr/>
        </p:nvSpPr>
        <p:spPr>
          <a:xfrm>
            <a:off x="3632808" y="3527577"/>
            <a:ext cx="1557981"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a:ea typeface="+mn-ea"/>
                <a:cs typeface="+mn-cs"/>
              </a:rPr>
              <a:t>ARCHITECTURAL RISK ANALYSIS &amp; THREAT MODELING</a:t>
            </a:r>
            <a:endParaRPr kumimoji="0" lang="en-US" sz="1000" b="0"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a:ea typeface="+mn-ea"/>
                <a:cs typeface="+mn-cs"/>
              </a:rPr>
              <a:t>SECURE BY DESIGN AND DEFAULT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a:ea typeface="+mn-ea"/>
                <a:cs typeface="+mn-cs"/>
              </a:rPr>
              <a:t>CRYPTOGRAPHY REVIEW</a:t>
            </a:r>
            <a:endParaRPr kumimoji="0" lang="en-US" sz="1000" b="0"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1" name="TextBox 40">
            <a:extLst>
              <a:ext uri="{FF2B5EF4-FFF2-40B4-BE49-F238E27FC236}">
                <a16:creationId xmlns:a16="http://schemas.microsoft.com/office/drawing/2014/main" id="{6E473B7E-66F1-2AC6-83AB-6436F18F744A}"/>
              </a:ext>
            </a:extLst>
          </p:cNvPr>
          <p:cNvSpPr txBox="1"/>
          <p:nvPr/>
        </p:nvSpPr>
        <p:spPr>
          <a:xfrm>
            <a:off x="5290920" y="3527577"/>
            <a:ext cx="155798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a:ea typeface="+mn-ea"/>
                <a:cs typeface="+mn-cs"/>
              </a:rPr>
              <a:t>STATIC CODE ANALYSIS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a:ea typeface="+mn-ea"/>
                <a:cs typeface="+mn-cs"/>
              </a:rPr>
              <a:t>COVERITY</a:t>
            </a:r>
            <a:endParaRPr kumimoji="0" lang="en-US" sz="1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2" name="TextBox 41">
            <a:extLst>
              <a:ext uri="{FF2B5EF4-FFF2-40B4-BE49-F238E27FC236}">
                <a16:creationId xmlns:a16="http://schemas.microsoft.com/office/drawing/2014/main" id="{A68EE78B-4300-28C1-FDFE-88DDEB48C386}"/>
              </a:ext>
            </a:extLst>
          </p:cNvPr>
          <p:cNvSpPr txBox="1"/>
          <p:nvPr/>
        </p:nvSpPr>
        <p:spPr>
          <a:xfrm>
            <a:off x="7022184" y="3527577"/>
            <a:ext cx="1557981" cy="20928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a:ea typeface="+mn-ea"/>
                <a:cs typeface="+mn-cs"/>
              </a:rPr>
              <a:t>VULNERABILITY SCANNING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a:ea typeface="+mn-ea"/>
                <a:cs typeface="+mn-cs"/>
              </a:rPr>
              <a:t>FUZZING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a:ea typeface="+mn-ea"/>
                <a:cs typeface="+mn-cs"/>
              </a:rPr>
              <a:t>DISA STIG / CIS HARDENING</a:t>
            </a:r>
            <a:endParaRPr kumimoji="0" lang="en-US" sz="1000" b="0"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a:ea typeface="+mn-ea"/>
                <a:cs typeface="+mn-cs"/>
              </a:rPr>
              <a:t>CONTAINER SCANNING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a:ea typeface="+mn-ea"/>
                <a:cs typeface="+mn-cs"/>
              </a:rPr>
              <a:t>PENETRATION TESTING</a:t>
            </a:r>
            <a:endParaRPr kumimoji="0" lang="en-US" sz="1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3" name="TextBox 42">
            <a:extLst>
              <a:ext uri="{FF2B5EF4-FFF2-40B4-BE49-F238E27FC236}">
                <a16:creationId xmlns:a16="http://schemas.microsoft.com/office/drawing/2014/main" id="{00ED2949-D728-BCBD-1EB9-A17219692D5C}"/>
              </a:ext>
            </a:extLst>
          </p:cNvPr>
          <p:cNvSpPr txBox="1"/>
          <p:nvPr/>
        </p:nvSpPr>
        <p:spPr>
          <a:xfrm>
            <a:off x="8680296" y="3527577"/>
            <a:ext cx="1557981"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a:ea typeface="+mn-ea"/>
                <a:cs typeface="+mn-cs"/>
              </a:rPr>
              <a:t>3</a:t>
            </a:r>
            <a:r>
              <a:rPr kumimoji="0" lang="en-US" sz="1000" b="1" i="0" u="none" strike="noStrike" kern="1200" cap="none" spc="0" normalizeH="0" baseline="30000" noProof="0">
                <a:ln>
                  <a:noFill/>
                </a:ln>
                <a:solidFill>
                  <a:srgbClr val="FFFFFF"/>
                </a:solidFill>
                <a:effectLst/>
                <a:uLnTx/>
                <a:uFillTx/>
                <a:latin typeface="Arial" panose="020B0604020202020204"/>
                <a:ea typeface="+mn-ea"/>
                <a:cs typeface="+mn-cs"/>
              </a:rPr>
              <a:t>rd</a:t>
            </a:r>
            <a:r>
              <a:rPr kumimoji="0" lang="en-US" sz="1000" b="1" i="0" u="none" strike="noStrike" kern="1200" cap="none" spc="0" normalizeH="0" baseline="0" noProof="0">
                <a:ln>
                  <a:noFill/>
                </a:ln>
                <a:solidFill>
                  <a:srgbClr val="FFFFFF"/>
                </a:solidFill>
                <a:effectLst/>
                <a:uLnTx/>
                <a:uFillTx/>
                <a:latin typeface="Arial" panose="020B0604020202020204"/>
                <a:ea typeface="+mn-ea"/>
                <a:cs typeface="+mn-cs"/>
              </a:rPr>
              <a:t> PARTY CODE ASSESSMENT</a:t>
            </a:r>
            <a:endParaRPr kumimoji="0" lang="en-US" sz="1000" b="0"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4" name="TextBox 43">
            <a:extLst>
              <a:ext uri="{FF2B5EF4-FFF2-40B4-BE49-F238E27FC236}">
                <a16:creationId xmlns:a16="http://schemas.microsoft.com/office/drawing/2014/main" id="{F5A3D1B6-70A8-8A75-EAEF-1BBD4D1FC12B}"/>
              </a:ext>
            </a:extLst>
          </p:cNvPr>
          <p:cNvSpPr txBox="1"/>
          <p:nvPr/>
        </p:nvSpPr>
        <p:spPr>
          <a:xfrm>
            <a:off x="10374984" y="3527577"/>
            <a:ext cx="1557981"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a:ea typeface="+mn-ea"/>
                <a:cs typeface="+mn-cs"/>
              </a:rPr>
              <a:t>VULNERABILITY MANAGEMENT</a:t>
            </a:r>
            <a:endParaRPr kumimoji="0" lang="en-US" sz="1000" b="0" i="0" u="none" strike="noStrike" kern="1200" cap="none" spc="0" normalizeH="0" baseline="0" noProof="0">
              <a:ln>
                <a:noFill/>
              </a:ln>
              <a:solidFill>
                <a:srgbClr val="FFFFFF"/>
              </a:solidFill>
              <a:effectLst/>
              <a:uLnTx/>
              <a:uFillTx/>
              <a:latin typeface="Arial" panose="020B060402020202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a:ea typeface="+mn-ea"/>
                <a:cs typeface="+mn-cs"/>
              </a:rPr>
              <a:t>3</a:t>
            </a:r>
            <a:r>
              <a:rPr kumimoji="0" lang="en-US" sz="1000" b="1" i="0" u="none" strike="noStrike" kern="1200" cap="none" spc="0" normalizeH="0" baseline="30000" noProof="0">
                <a:ln>
                  <a:noFill/>
                </a:ln>
                <a:solidFill>
                  <a:srgbClr val="FFFFFF"/>
                </a:solidFill>
                <a:effectLst/>
                <a:uLnTx/>
                <a:uFillTx/>
                <a:latin typeface="Arial" panose="020B0604020202020204"/>
                <a:ea typeface="+mn-ea"/>
                <a:cs typeface="+mn-cs"/>
              </a:rPr>
              <a:t>RD</a:t>
            </a:r>
            <a:r>
              <a:rPr kumimoji="0" lang="en-US" sz="1000" b="1" i="0" u="none" strike="noStrike" kern="1200" cap="none" spc="0" normalizeH="0" baseline="0" noProof="0">
                <a:ln>
                  <a:noFill/>
                </a:ln>
                <a:solidFill>
                  <a:srgbClr val="FFFFFF"/>
                </a:solidFill>
                <a:effectLst/>
                <a:uLnTx/>
                <a:uFillTx/>
                <a:latin typeface="Arial" panose="020B0604020202020204"/>
                <a:ea typeface="+mn-ea"/>
                <a:cs typeface="+mn-cs"/>
              </a:rPr>
              <a:t> PARTY MONITORING</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a:ea typeface="+mn-ea"/>
                <a:cs typeface="+mn-cs"/>
              </a:rPr>
              <a:t>PARTNERED WITH CISA</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err="1">
                <a:ln>
                  <a:noFill/>
                </a:ln>
                <a:solidFill>
                  <a:srgbClr val="FFFFFF"/>
                </a:solidFill>
                <a:effectLst/>
                <a:uLnTx/>
                <a:uFillTx/>
                <a:latin typeface="Arial" panose="020B0604020202020204"/>
                <a:ea typeface="+mn-ea"/>
                <a:cs typeface="+mn-cs"/>
              </a:rPr>
              <a:t>REDLab</a:t>
            </a:r>
            <a:endParaRPr kumimoji="0" lang="en-US" sz="1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5" name="Text Box 52">
            <a:extLst>
              <a:ext uri="{FF2B5EF4-FFF2-40B4-BE49-F238E27FC236}">
                <a16:creationId xmlns:a16="http://schemas.microsoft.com/office/drawing/2014/main" id="{D5C896BF-6816-DBE6-B641-503E61ACD3EB}"/>
              </a:ext>
            </a:extLst>
          </p:cNvPr>
          <p:cNvSpPr txBox="1"/>
          <p:nvPr/>
        </p:nvSpPr>
        <p:spPr>
          <a:xfrm>
            <a:off x="310082" y="3015944"/>
            <a:ext cx="1483457" cy="3038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gn="ctr" defTabSz="381000">
              <a:lnSpc>
                <a:spcPct val="102000"/>
              </a:lnSpc>
              <a:defRPr sz="1600" b="1"/>
            </a:lvl1pPr>
          </a:lstStyle>
          <a:p>
            <a:pPr marL="0" marR="0" lvl="0" indent="0" algn="ctr" defTabSz="381000" rtl="0" eaLnBrk="1" fontAlgn="auto" latinLnBrk="0" hangingPunct="1">
              <a:lnSpc>
                <a:spcPct val="102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panose="020B0604020202020204"/>
                <a:ea typeface="+mn-ea"/>
                <a:cs typeface="+mn-cs"/>
              </a:rPr>
              <a:t>Security Awareness Training</a:t>
            </a:r>
            <a:endParaRPr kumimoji="0" sz="1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6" name="Text Box 52">
            <a:extLst>
              <a:ext uri="{FF2B5EF4-FFF2-40B4-BE49-F238E27FC236}">
                <a16:creationId xmlns:a16="http://schemas.microsoft.com/office/drawing/2014/main" id="{37CF18A9-254C-5185-0F8B-0B5DFA4E6559}"/>
              </a:ext>
            </a:extLst>
          </p:cNvPr>
          <p:cNvSpPr txBox="1"/>
          <p:nvPr/>
        </p:nvSpPr>
        <p:spPr>
          <a:xfrm>
            <a:off x="1956002" y="3015944"/>
            <a:ext cx="1483457" cy="3038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gn="ctr" defTabSz="381000">
              <a:lnSpc>
                <a:spcPct val="102000"/>
              </a:lnSpc>
              <a:defRPr sz="1600" b="1"/>
            </a:lvl1pPr>
          </a:lstStyle>
          <a:p>
            <a:pPr marL="0" marR="0" lvl="0" indent="0" algn="ctr" defTabSz="381000" rtl="0" eaLnBrk="1" fontAlgn="auto" latinLnBrk="0" hangingPunct="1">
              <a:lnSpc>
                <a:spcPct val="102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panose="020B0604020202020204"/>
                <a:ea typeface="+mn-ea"/>
                <a:cs typeface="+mn-cs"/>
              </a:rPr>
              <a:t>Compliance with Security Standards</a:t>
            </a:r>
            <a:endParaRPr kumimoji="0" sz="1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7" name="Text Box 52">
            <a:extLst>
              <a:ext uri="{FF2B5EF4-FFF2-40B4-BE49-F238E27FC236}">
                <a16:creationId xmlns:a16="http://schemas.microsoft.com/office/drawing/2014/main" id="{2288A5C5-D597-2E37-6C45-1F822833F9A8}"/>
              </a:ext>
            </a:extLst>
          </p:cNvPr>
          <p:cNvSpPr txBox="1"/>
          <p:nvPr/>
        </p:nvSpPr>
        <p:spPr>
          <a:xfrm>
            <a:off x="3662882" y="3015944"/>
            <a:ext cx="1483457" cy="146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gn="ctr" defTabSz="381000">
              <a:lnSpc>
                <a:spcPct val="102000"/>
              </a:lnSpc>
              <a:defRPr sz="1600" b="1"/>
            </a:lvl1pPr>
          </a:lstStyle>
          <a:p>
            <a:pPr marL="0" marR="0" lvl="0" indent="0" algn="ctr" defTabSz="381000" rtl="0" eaLnBrk="1" fontAlgn="auto" latinLnBrk="0" hangingPunct="1">
              <a:lnSpc>
                <a:spcPct val="102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panose="020B0604020202020204"/>
                <a:ea typeface="+mn-ea"/>
                <a:cs typeface="+mn-cs"/>
              </a:rPr>
              <a:t>Secure Design Principles</a:t>
            </a:r>
            <a:endParaRPr kumimoji="0" sz="1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8" name="Text Box 52">
            <a:extLst>
              <a:ext uri="{FF2B5EF4-FFF2-40B4-BE49-F238E27FC236}">
                <a16:creationId xmlns:a16="http://schemas.microsoft.com/office/drawing/2014/main" id="{1C114281-D70D-8056-9C3E-C2AC4F728544}"/>
              </a:ext>
            </a:extLst>
          </p:cNvPr>
          <p:cNvSpPr txBox="1"/>
          <p:nvPr/>
        </p:nvSpPr>
        <p:spPr>
          <a:xfrm>
            <a:off x="5296610" y="3015944"/>
            <a:ext cx="1603701" cy="146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gn="ctr" defTabSz="381000">
              <a:lnSpc>
                <a:spcPct val="102000"/>
              </a:lnSpc>
              <a:defRPr sz="1600" b="1"/>
            </a:lvl1pPr>
          </a:lstStyle>
          <a:p>
            <a:pPr marL="0" marR="0" lvl="0" indent="0" algn="ctr" defTabSz="381000" rtl="0" eaLnBrk="1" fontAlgn="auto" latinLnBrk="0" hangingPunct="1">
              <a:lnSpc>
                <a:spcPct val="102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panose="020B0604020202020204"/>
                <a:ea typeface="+mn-ea"/>
                <a:cs typeface="+mn-cs"/>
              </a:rPr>
              <a:t>Source Code Reviews</a:t>
            </a:r>
            <a:endParaRPr kumimoji="0" sz="1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9" name="Text Box 52">
            <a:extLst>
              <a:ext uri="{FF2B5EF4-FFF2-40B4-BE49-F238E27FC236}">
                <a16:creationId xmlns:a16="http://schemas.microsoft.com/office/drawing/2014/main" id="{9A2B29E6-4F95-AE5D-51D2-E017D8734D4A}"/>
              </a:ext>
            </a:extLst>
          </p:cNvPr>
          <p:cNvSpPr txBox="1"/>
          <p:nvPr/>
        </p:nvSpPr>
        <p:spPr>
          <a:xfrm>
            <a:off x="7040066" y="3015944"/>
            <a:ext cx="1483457" cy="146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gn="ctr" defTabSz="381000">
              <a:lnSpc>
                <a:spcPct val="102000"/>
              </a:lnSpc>
              <a:defRPr sz="1600" b="1"/>
            </a:lvl1pPr>
          </a:lstStyle>
          <a:p>
            <a:pPr marL="0" marR="0" lvl="0" indent="0" algn="ctr" defTabSz="381000" rtl="0" eaLnBrk="1" fontAlgn="auto" latinLnBrk="0" hangingPunct="1">
              <a:lnSpc>
                <a:spcPct val="102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panose="020B0604020202020204"/>
                <a:ea typeface="+mn-ea"/>
                <a:cs typeface="+mn-cs"/>
              </a:rPr>
              <a:t>Security Testing</a:t>
            </a:r>
            <a:endParaRPr kumimoji="0" sz="1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0" name="Text Box 52">
            <a:extLst>
              <a:ext uri="{FF2B5EF4-FFF2-40B4-BE49-F238E27FC236}">
                <a16:creationId xmlns:a16="http://schemas.microsoft.com/office/drawing/2014/main" id="{2C199C91-7427-4652-28F6-0FF908CED59F}"/>
              </a:ext>
            </a:extLst>
          </p:cNvPr>
          <p:cNvSpPr txBox="1"/>
          <p:nvPr/>
        </p:nvSpPr>
        <p:spPr>
          <a:xfrm>
            <a:off x="8722562" y="3015944"/>
            <a:ext cx="1483457" cy="3038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gn="ctr" defTabSz="381000">
              <a:lnSpc>
                <a:spcPct val="102000"/>
              </a:lnSpc>
              <a:defRPr sz="1600" b="1"/>
            </a:lvl1pPr>
          </a:lstStyle>
          <a:p>
            <a:pPr marL="0" marR="0" lvl="0" indent="0" algn="ctr" defTabSz="381000" rtl="0" eaLnBrk="1" fontAlgn="auto" latinLnBrk="0" hangingPunct="1">
              <a:lnSpc>
                <a:spcPct val="102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panose="020B0604020202020204"/>
                <a:ea typeface="+mn-ea"/>
                <a:cs typeface="+mn-cs"/>
              </a:rPr>
              <a:t>Vendor and 3</a:t>
            </a:r>
            <a:r>
              <a:rPr kumimoji="0" lang="en-US" sz="1000" b="0" i="0" u="none" strike="noStrike" kern="1200" cap="none" spc="0" normalizeH="0" baseline="30000" noProof="0">
                <a:ln>
                  <a:noFill/>
                </a:ln>
                <a:solidFill>
                  <a:srgbClr val="FFFFFF"/>
                </a:solidFill>
                <a:effectLst/>
                <a:uLnTx/>
                <a:uFillTx/>
                <a:latin typeface="Arial" panose="020B0604020202020204"/>
                <a:ea typeface="+mn-ea"/>
                <a:cs typeface="+mn-cs"/>
              </a:rPr>
              <a:t>rd</a:t>
            </a:r>
            <a:r>
              <a:rPr kumimoji="0" lang="en-US" sz="1000" b="0" i="0" u="none" strike="noStrike" kern="1200" cap="none" spc="0" normalizeH="0" baseline="0" noProof="0">
                <a:ln>
                  <a:noFill/>
                </a:ln>
                <a:solidFill>
                  <a:srgbClr val="FFFFFF"/>
                </a:solidFill>
                <a:effectLst/>
                <a:uLnTx/>
                <a:uFillTx/>
                <a:latin typeface="Arial" panose="020B0604020202020204"/>
                <a:ea typeface="+mn-ea"/>
                <a:cs typeface="+mn-cs"/>
              </a:rPr>
              <a:t> Party Assessment</a:t>
            </a:r>
            <a:endParaRPr kumimoji="0" sz="1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1" name="Text Box 52">
            <a:extLst>
              <a:ext uri="{FF2B5EF4-FFF2-40B4-BE49-F238E27FC236}">
                <a16:creationId xmlns:a16="http://schemas.microsoft.com/office/drawing/2014/main" id="{0B7CDE5B-627D-A728-FDA7-4E240FF358CE}"/>
              </a:ext>
            </a:extLst>
          </p:cNvPr>
          <p:cNvSpPr txBox="1"/>
          <p:nvPr/>
        </p:nvSpPr>
        <p:spPr>
          <a:xfrm>
            <a:off x="10405058" y="3015944"/>
            <a:ext cx="1483457" cy="3038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gn="ctr" defTabSz="381000">
              <a:lnSpc>
                <a:spcPct val="102000"/>
              </a:lnSpc>
              <a:defRPr sz="1600" b="1"/>
            </a:lvl1pPr>
          </a:lstStyle>
          <a:p>
            <a:pPr marL="0" marR="0" lvl="0" indent="0" algn="ctr" defTabSz="381000" rtl="0" eaLnBrk="1" fontAlgn="auto" latinLnBrk="0" hangingPunct="1">
              <a:lnSpc>
                <a:spcPct val="102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panose="020B0604020202020204"/>
                <a:ea typeface="+mn-ea"/>
                <a:cs typeface="+mn-cs"/>
              </a:rPr>
              <a:t>Preparing for Incident Response</a:t>
            </a:r>
            <a:endParaRPr kumimoji="0" sz="10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2" name="Picture 51">
            <a:extLst>
              <a:ext uri="{FF2B5EF4-FFF2-40B4-BE49-F238E27FC236}">
                <a16:creationId xmlns:a16="http://schemas.microsoft.com/office/drawing/2014/main" id="{EB7AD114-6EBE-F9B5-1EB9-B9BBB4C60AC5}"/>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7372439" y="1972584"/>
            <a:ext cx="857470" cy="857470"/>
          </a:xfrm>
          <a:prstGeom prst="rect">
            <a:avLst/>
          </a:prstGeom>
        </p:spPr>
      </p:pic>
      <p:pic>
        <p:nvPicPr>
          <p:cNvPr id="53" name="Picture 52">
            <a:extLst>
              <a:ext uri="{FF2B5EF4-FFF2-40B4-BE49-F238E27FC236}">
                <a16:creationId xmlns:a16="http://schemas.microsoft.com/office/drawing/2014/main" id="{7E47AA94-BF16-F9EB-C779-D904497581AD}"/>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308442" y="2028822"/>
            <a:ext cx="857470" cy="857470"/>
          </a:xfrm>
          <a:prstGeom prst="rect">
            <a:avLst/>
          </a:prstGeom>
        </p:spPr>
      </p:pic>
      <p:pic>
        <p:nvPicPr>
          <p:cNvPr id="54" name="Picture 53" descr="A picture containing icon&#10;&#10;Description automatically generated">
            <a:extLst>
              <a:ext uri="{FF2B5EF4-FFF2-40B4-BE49-F238E27FC236}">
                <a16:creationId xmlns:a16="http://schemas.microsoft.com/office/drawing/2014/main" id="{3F1FFE38-FC54-1EC6-7646-65EDC739BA5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104163" y="1993876"/>
            <a:ext cx="857470" cy="857470"/>
          </a:xfrm>
          <a:prstGeom prst="rect">
            <a:avLst/>
          </a:prstGeom>
        </p:spPr>
      </p:pic>
      <p:pic>
        <p:nvPicPr>
          <p:cNvPr id="55" name="Picture 54" descr="Icon&#10;&#10;Description automatically generated">
            <a:extLst>
              <a:ext uri="{FF2B5EF4-FFF2-40B4-BE49-F238E27FC236}">
                <a16:creationId xmlns:a16="http://schemas.microsoft.com/office/drawing/2014/main" id="{4FC96529-E920-2B4E-86F6-F25A49C4250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804694" y="2069171"/>
            <a:ext cx="710472" cy="710472"/>
          </a:xfrm>
          <a:prstGeom prst="rect">
            <a:avLst/>
          </a:prstGeom>
        </p:spPr>
      </p:pic>
      <p:pic>
        <p:nvPicPr>
          <p:cNvPr id="56" name="Picture 55" descr="Icon&#10;&#10;Description automatically generated">
            <a:extLst>
              <a:ext uri="{FF2B5EF4-FFF2-40B4-BE49-F238E27FC236}">
                <a16:creationId xmlns:a16="http://schemas.microsoft.com/office/drawing/2014/main" id="{379B83A4-22D3-6BDD-DB2E-1C8DF63A45D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77272" y="2135463"/>
            <a:ext cx="710472" cy="710472"/>
          </a:xfrm>
          <a:prstGeom prst="rect">
            <a:avLst/>
          </a:prstGeom>
        </p:spPr>
      </p:pic>
      <p:sp>
        <p:nvSpPr>
          <p:cNvPr id="57" name="Freeform 56">
            <a:extLst>
              <a:ext uri="{FF2B5EF4-FFF2-40B4-BE49-F238E27FC236}">
                <a16:creationId xmlns:a16="http://schemas.microsoft.com/office/drawing/2014/main" id="{128F877C-3DFE-5441-6903-C0074C6B8241}"/>
              </a:ext>
            </a:extLst>
          </p:cNvPr>
          <p:cNvSpPr/>
          <p:nvPr/>
        </p:nvSpPr>
        <p:spPr>
          <a:xfrm>
            <a:off x="5844253" y="2585916"/>
            <a:ext cx="538352" cy="33882"/>
          </a:xfrm>
          <a:custGeom>
            <a:avLst/>
            <a:gdLst>
              <a:gd name="connsiteX0" fmla="*/ 331832 w 538352"/>
              <a:gd name="connsiteY0" fmla="*/ 0 h 33882"/>
              <a:gd name="connsiteX1" fmla="*/ 318924 w 538352"/>
              <a:gd name="connsiteY1" fmla="*/ 16672 h 33882"/>
              <a:gd name="connsiteX2" fmla="*/ 218353 w 538352"/>
              <a:gd name="connsiteY2" fmla="*/ 16672 h 33882"/>
              <a:gd name="connsiteX3" fmla="*/ 205445 w 538352"/>
              <a:gd name="connsiteY3" fmla="*/ 0 h 33882"/>
              <a:gd name="connsiteX4" fmla="*/ 0 w 538352"/>
              <a:gd name="connsiteY4" fmla="*/ 0 h 33882"/>
              <a:gd name="connsiteX5" fmla="*/ 0 w 538352"/>
              <a:gd name="connsiteY5" fmla="*/ 8605 h 33882"/>
              <a:gd name="connsiteX6" fmla="*/ 11294 w 538352"/>
              <a:gd name="connsiteY6" fmla="*/ 17210 h 33882"/>
              <a:gd name="connsiteX7" fmla="*/ 61849 w 538352"/>
              <a:gd name="connsiteY7" fmla="*/ 33882 h 33882"/>
              <a:gd name="connsiteX8" fmla="*/ 476504 w 538352"/>
              <a:gd name="connsiteY8" fmla="*/ 33882 h 33882"/>
              <a:gd name="connsiteX9" fmla="*/ 527058 w 538352"/>
              <a:gd name="connsiteY9" fmla="*/ 17210 h 33882"/>
              <a:gd name="connsiteX10" fmla="*/ 538353 w 538352"/>
              <a:gd name="connsiteY10" fmla="*/ 8605 h 33882"/>
              <a:gd name="connsiteX11" fmla="*/ 538353 w 538352"/>
              <a:gd name="connsiteY11" fmla="*/ 0 h 33882"/>
              <a:gd name="connsiteX12" fmla="*/ 331832 w 538352"/>
              <a:gd name="connsiteY12" fmla="*/ 0 h 33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8352" h="33882">
                <a:moveTo>
                  <a:pt x="331832" y="0"/>
                </a:moveTo>
                <a:lnTo>
                  <a:pt x="318924" y="16672"/>
                </a:lnTo>
                <a:lnTo>
                  <a:pt x="218353" y="16672"/>
                </a:lnTo>
                <a:lnTo>
                  <a:pt x="205445" y="0"/>
                </a:lnTo>
                <a:lnTo>
                  <a:pt x="0" y="0"/>
                </a:lnTo>
                <a:lnTo>
                  <a:pt x="0" y="8605"/>
                </a:lnTo>
                <a:lnTo>
                  <a:pt x="11294" y="17210"/>
                </a:lnTo>
                <a:cubicBezTo>
                  <a:pt x="25815" y="27966"/>
                  <a:pt x="43563" y="33882"/>
                  <a:pt x="61849" y="33882"/>
                </a:cubicBezTo>
                <a:lnTo>
                  <a:pt x="476504" y="33882"/>
                </a:lnTo>
                <a:cubicBezTo>
                  <a:pt x="494790" y="33882"/>
                  <a:pt x="512537" y="27966"/>
                  <a:pt x="527058" y="17210"/>
                </a:cubicBezTo>
                <a:lnTo>
                  <a:pt x="538353" y="8605"/>
                </a:lnTo>
                <a:lnTo>
                  <a:pt x="538353" y="0"/>
                </a:lnTo>
                <a:lnTo>
                  <a:pt x="331832" y="0"/>
                </a:lnTo>
                <a:close/>
              </a:path>
            </a:pathLst>
          </a:custGeom>
          <a:solidFill>
            <a:schemeClr val="bg1"/>
          </a:solidFill>
          <a:ln w="5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58" name="Freeform 57">
            <a:extLst>
              <a:ext uri="{FF2B5EF4-FFF2-40B4-BE49-F238E27FC236}">
                <a16:creationId xmlns:a16="http://schemas.microsoft.com/office/drawing/2014/main" id="{FE35913B-DACF-4C74-AFA9-A52A4F3C4801}"/>
              </a:ext>
            </a:extLst>
          </p:cNvPr>
          <p:cNvSpPr/>
          <p:nvPr/>
        </p:nvSpPr>
        <p:spPr>
          <a:xfrm>
            <a:off x="5877598" y="2249782"/>
            <a:ext cx="479192" cy="319461"/>
          </a:xfrm>
          <a:custGeom>
            <a:avLst/>
            <a:gdLst>
              <a:gd name="connsiteX0" fmla="*/ 465748 w 479192"/>
              <a:gd name="connsiteY0" fmla="*/ 0 h 319461"/>
              <a:gd name="connsiteX1" fmla="*/ 13445 w 479192"/>
              <a:gd name="connsiteY1" fmla="*/ 0 h 319461"/>
              <a:gd name="connsiteX2" fmla="*/ 0 w 479192"/>
              <a:gd name="connsiteY2" fmla="*/ 13445 h 319461"/>
              <a:gd name="connsiteX3" fmla="*/ 0 w 479192"/>
              <a:gd name="connsiteY3" fmla="*/ 306017 h 319461"/>
              <a:gd name="connsiteX4" fmla="*/ 13445 w 479192"/>
              <a:gd name="connsiteY4" fmla="*/ 319462 h 319461"/>
              <a:gd name="connsiteX5" fmla="*/ 465748 w 479192"/>
              <a:gd name="connsiteY5" fmla="*/ 319462 h 319461"/>
              <a:gd name="connsiteX6" fmla="*/ 479193 w 479192"/>
              <a:gd name="connsiteY6" fmla="*/ 306017 h 319461"/>
              <a:gd name="connsiteX7" fmla="*/ 479193 w 479192"/>
              <a:gd name="connsiteY7" fmla="*/ 13445 h 319461"/>
              <a:gd name="connsiteX8" fmla="*/ 465748 w 479192"/>
              <a:gd name="connsiteY8" fmla="*/ 0 h 319461"/>
              <a:gd name="connsiteX9" fmla="*/ 445848 w 479192"/>
              <a:gd name="connsiteY9" fmla="*/ 279126 h 319461"/>
              <a:gd name="connsiteX10" fmla="*/ 432403 w 479192"/>
              <a:gd name="connsiteY10" fmla="*/ 292571 h 319461"/>
              <a:gd name="connsiteX11" fmla="*/ 47328 w 479192"/>
              <a:gd name="connsiteY11" fmla="*/ 292571 h 319461"/>
              <a:gd name="connsiteX12" fmla="*/ 33882 w 479192"/>
              <a:gd name="connsiteY12" fmla="*/ 279126 h 319461"/>
              <a:gd name="connsiteX13" fmla="*/ 33882 w 479192"/>
              <a:gd name="connsiteY13" fmla="*/ 40336 h 319461"/>
              <a:gd name="connsiteX14" fmla="*/ 47328 w 479192"/>
              <a:gd name="connsiteY14" fmla="*/ 26891 h 319461"/>
              <a:gd name="connsiteX15" fmla="*/ 432403 w 479192"/>
              <a:gd name="connsiteY15" fmla="*/ 26891 h 319461"/>
              <a:gd name="connsiteX16" fmla="*/ 445848 w 479192"/>
              <a:gd name="connsiteY16" fmla="*/ 40336 h 319461"/>
              <a:gd name="connsiteX17" fmla="*/ 445848 w 479192"/>
              <a:gd name="connsiteY17" fmla="*/ 279126 h 319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79192" h="319461">
                <a:moveTo>
                  <a:pt x="465748" y="0"/>
                </a:moveTo>
                <a:lnTo>
                  <a:pt x="13445" y="0"/>
                </a:lnTo>
                <a:cubicBezTo>
                  <a:pt x="5916" y="0"/>
                  <a:pt x="0" y="5916"/>
                  <a:pt x="0" y="13445"/>
                </a:cubicBezTo>
                <a:lnTo>
                  <a:pt x="0" y="306017"/>
                </a:lnTo>
                <a:cubicBezTo>
                  <a:pt x="0" y="313546"/>
                  <a:pt x="5916" y="319462"/>
                  <a:pt x="13445" y="319462"/>
                </a:cubicBezTo>
                <a:lnTo>
                  <a:pt x="465748" y="319462"/>
                </a:lnTo>
                <a:cubicBezTo>
                  <a:pt x="473277" y="319462"/>
                  <a:pt x="479193" y="313546"/>
                  <a:pt x="479193" y="306017"/>
                </a:cubicBezTo>
                <a:lnTo>
                  <a:pt x="479193" y="13445"/>
                </a:lnTo>
                <a:cubicBezTo>
                  <a:pt x="479193" y="5916"/>
                  <a:pt x="473277" y="0"/>
                  <a:pt x="465748" y="0"/>
                </a:cubicBezTo>
                <a:close/>
                <a:moveTo>
                  <a:pt x="445848" y="279126"/>
                </a:moveTo>
                <a:cubicBezTo>
                  <a:pt x="445848" y="286655"/>
                  <a:pt x="439932" y="292571"/>
                  <a:pt x="432403" y="292571"/>
                </a:cubicBezTo>
                <a:lnTo>
                  <a:pt x="47328" y="292571"/>
                </a:lnTo>
                <a:cubicBezTo>
                  <a:pt x="39798" y="292571"/>
                  <a:pt x="33882" y="286655"/>
                  <a:pt x="33882" y="279126"/>
                </a:cubicBezTo>
                <a:lnTo>
                  <a:pt x="33882" y="40336"/>
                </a:lnTo>
                <a:cubicBezTo>
                  <a:pt x="33882" y="32807"/>
                  <a:pt x="39798" y="26891"/>
                  <a:pt x="47328" y="26891"/>
                </a:cubicBezTo>
                <a:lnTo>
                  <a:pt x="432403" y="26891"/>
                </a:lnTo>
                <a:cubicBezTo>
                  <a:pt x="439932" y="26891"/>
                  <a:pt x="445848" y="32807"/>
                  <a:pt x="445848" y="40336"/>
                </a:cubicBezTo>
                <a:lnTo>
                  <a:pt x="445848" y="279126"/>
                </a:lnTo>
                <a:close/>
              </a:path>
            </a:pathLst>
          </a:custGeom>
          <a:solidFill>
            <a:schemeClr val="bg1"/>
          </a:solidFill>
          <a:ln w="5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59" name="TextBox 58">
            <a:extLst>
              <a:ext uri="{FF2B5EF4-FFF2-40B4-BE49-F238E27FC236}">
                <a16:creationId xmlns:a16="http://schemas.microsoft.com/office/drawing/2014/main" id="{E62F3078-2DAB-062E-8729-F2C1F0090B55}"/>
              </a:ext>
            </a:extLst>
          </p:cNvPr>
          <p:cNvSpPr txBox="1"/>
          <p:nvPr/>
        </p:nvSpPr>
        <p:spPr>
          <a:xfrm>
            <a:off x="5865408" y="2221145"/>
            <a:ext cx="59533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&lt;/&gt;</a:t>
            </a: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60" name="Freeform 59">
            <a:extLst>
              <a:ext uri="{FF2B5EF4-FFF2-40B4-BE49-F238E27FC236}">
                <a16:creationId xmlns:a16="http://schemas.microsoft.com/office/drawing/2014/main" id="{34295181-3B90-8C76-8DC2-676D84D79D0F}"/>
              </a:ext>
            </a:extLst>
          </p:cNvPr>
          <p:cNvSpPr>
            <a:spLocks noChangeArrowheads="1"/>
          </p:cNvSpPr>
          <p:nvPr/>
        </p:nvSpPr>
        <p:spPr bwMode="auto">
          <a:xfrm>
            <a:off x="4222609" y="2187257"/>
            <a:ext cx="497619" cy="486140"/>
          </a:xfrm>
          <a:custGeom>
            <a:avLst/>
            <a:gdLst>
              <a:gd name="connsiteX0" fmla="*/ 213144 w 497619"/>
              <a:gd name="connsiteY0" fmla="*/ 397755 h 486140"/>
              <a:gd name="connsiteX1" fmla="*/ 244587 w 497619"/>
              <a:gd name="connsiteY1" fmla="*/ 397755 h 486140"/>
              <a:gd name="connsiteX2" fmla="*/ 251751 w 497619"/>
              <a:gd name="connsiteY2" fmla="*/ 404666 h 486140"/>
              <a:gd name="connsiteX3" fmla="*/ 244587 w 497619"/>
              <a:gd name="connsiteY3" fmla="*/ 411577 h 486140"/>
              <a:gd name="connsiteX4" fmla="*/ 213144 w 497619"/>
              <a:gd name="connsiteY4" fmla="*/ 411577 h 486140"/>
              <a:gd name="connsiteX5" fmla="*/ 205980 w 497619"/>
              <a:gd name="connsiteY5" fmla="*/ 404666 h 486140"/>
              <a:gd name="connsiteX6" fmla="*/ 213144 w 497619"/>
              <a:gd name="connsiteY6" fmla="*/ 397755 h 486140"/>
              <a:gd name="connsiteX7" fmla="*/ 60968 w 497619"/>
              <a:gd name="connsiteY7" fmla="*/ 397755 h 486140"/>
              <a:gd name="connsiteX8" fmla="*/ 166722 w 497619"/>
              <a:gd name="connsiteY8" fmla="*/ 397755 h 486140"/>
              <a:gd name="connsiteX9" fmla="*/ 173611 w 497619"/>
              <a:gd name="connsiteY9" fmla="*/ 404666 h 486140"/>
              <a:gd name="connsiteX10" fmla="*/ 166722 w 497619"/>
              <a:gd name="connsiteY10" fmla="*/ 411577 h 486140"/>
              <a:gd name="connsiteX11" fmla="*/ 60968 w 497619"/>
              <a:gd name="connsiteY11" fmla="*/ 411577 h 486140"/>
              <a:gd name="connsiteX12" fmla="*/ 53269 w 497619"/>
              <a:gd name="connsiteY12" fmla="*/ 404666 h 486140"/>
              <a:gd name="connsiteX13" fmla="*/ 60968 w 497619"/>
              <a:gd name="connsiteY13" fmla="*/ 397755 h 486140"/>
              <a:gd name="connsiteX14" fmla="*/ 60908 w 497619"/>
              <a:gd name="connsiteY14" fmla="*/ 353364 h 486140"/>
              <a:gd name="connsiteX15" fmla="*/ 152574 w 497619"/>
              <a:gd name="connsiteY15" fmla="*/ 353364 h 486140"/>
              <a:gd name="connsiteX16" fmla="*/ 159409 w 497619"/>
              <a:gd name="connsiteY16" fmla="*/ 360467 h 486140"/>
              <a:gd name="connsiteX17" fmla="*/ 152574 w 497619"/>
              <a:gd name="connsiteY17" fmla="*/ 367176 h 486140"/>
              <a:gd name="connsiteX18" fmla="*/ 60908 w 497619"/>
              <a:gd name="connsiteY18" fmla="*/ 367176 h 486140"/>
              <a:gd name="connsiteX19" fmla="*/ 53269 w 497619"/>
              <a:gd name="connsiteY19" fmla="*/ 360467 h 486140"/>
              <a:gd name="connsiteX20" fmla="*/ 60908 w 497619"/>
              <a:gd name="connsiteY20" fmla="*/ 353364 h 486140"/>
              <a:gd name="connsiteX21" fmla="*/ 63241 w 497619"/>
              <a:gd name="connsiteY21" fmla="*/ 308166 h 486140"/>
              <a:gd name="connsiteX22" fmla="*/ 73076 w 497619"/>
              <a:gd name="connsiteY22" fmla="*/ 308166 h 486140"/>
              <a:gd name="connsiteX23" fmla="*/ 75944 w 497619"/>
              <a:gd name="connsiteY23" fmla="*/ 310910 h 486140"/>
              <a:gd name="connsiteX24" fmla="*/ 78813 w 497619"/>
              <a:gd name="connsiteY24" fmla="*/ 308166 h 486140"/>
              <a:gd name="connsiteX25" fmla="*/ 89058 w 497619"/>
              <a:gd name="connsiteY25" fmla="*/ 308166 h 486140"/>
              <a:gd name="connsiteX26" fmla="*/ 89058 w 497619"/>
              <a:gd name="connsiteY26" fmla="*/ 317967 h 486140"/>
              <a:gd name="connsiteX27" fmla="*/ 86189 w 497619"/>
              <a:gd name="connsiteY27" fmla="*/ 320711 h 486140"/>
              <a:gd name="connsiteX28" fmla="*/ 89058 w 497619"/>
              <a:gd name="connsiteY28" fmla="*/ 323455 h 486140"/>
              <a:gd name="connsiteX29" fmla="*/ 89058 w 497619"/>
              <a:gd name="connsiteY29" fmla="*/ 332864 h 486140"/>
              <a:gd name="connsiteX30" fmla="*/ 83730 w 497619"/>
              <a:gd name="connsiteY30" fmla="*/ 335216 h 486140"/>
              <a:gd name="connsiteX31" fmla="*/ 78813 w 497619"/>
              <a:gd name="connsiteY31" fmla="*/ 332864 h 486140"/>
              <a:gd name="connsiteX32" fmla="*/ 75944 w 497619"/>
              <a:gd name="connsiteY32" fmla="*/ 330512 h 486140"/>
              <a:gd name="connsiteX33" fmla="*/ 73076 w 497619"/>
              <a:gd name="connsiteY33" fmla="*/ 332864 h 486140"/>
              <a:gd name="connsiteX34" fmla="*/ 68158 w 497619"/>
              <a:gd name="connsiteY34" fmla="*/ 335216 h 486140"/>
              <a:gd name="connsiteX35" fmla="*/ 63241 w 497619"/>
              <a:gd name="connsiteY35" fmla="*/ 332864 h 486140"/>
              <a:gd name="connsiteX36" fmla="*/ 63241 w 497619"/>
              <a:gd name="connsiteY36" fmla="*/ 323455 h 486140"/>
              <a:gd name="connsiteX37" fmla="*/ 65699 w 497619"/>
              <a:gd name="connsiteY37" fmla="*/ 320711 h 486140"/>
              <a:gd name="connsiteX38" fmla="*/ 63241 w 497619"/>
              <a:gd name="connsiteY38" fmla="*/ 317967 h 486140"/>
              <a:gd name="connsiteX39" fmla="*/ 63241 w 497619"/>
              <a:gd name="connsiteY39" fmla="*/ 308166 h 486140"/>
              <a:gd name="connsiteX40" fmla="*/ 122553 w 497619"/>
              <a:gd name="connsiteY40" fmla="*/ 307194 h 486140"/>
              <a:gd name="connsiteX41" fmla="*/ 152677 w 497619"/>
              <a:gd name="connsiteY41" fmla="*/ 307194 h 486140"/>
              <a:gd name="connsiteX42" fmla="*/ 159415 w 497619"/>
              <a:gd name="connsiteY42" fmla="*/ 313903 h 486140"/>
              <a:gd name="connsiteX43" fmla="*/ 152677 w 497619"/>
              <a:gd name="connsiteY43" fmla="*/ 321006 h 486140"/>
              <a:gd name="connsiteX44" fmla="*/ 122553 w 497619"/>
              <a:gd name="connsiteY44" fmla="*/ 321006 h 486140"/>
              <a:gd name="connsiteX45" fmla="*/ 115419 w 497619"/>
              <a:gd name="connsiteY45" fmla="*/ 313903 h 486140"/>
              <a:gd name="connsiteX46" fmla="*/ 122553 w 497619"/>
              <a:gd name="connsiteY46" fmla="*/ 307194 h 486140"/>
              <a:gd name="connsiteX47" fmla="*/ 395310 w 497619"/>
              <a:gd name="connsiteY47" fmla="*/ 302642 h 486140"/>
              <a:gd name="connsiteX48" fmla="*/ 374786 w 497619"/>
              <a:gd name="connsiteY48" fmla="*/ 379499 h 486140"/>
              <a:gd name="connsiteX49" fmla="*/ 406980 w 497619"/>
              <a:gd name="connsiteY49" fmla="*/ 387949 h 486140"/>
              <a:gd name="connsiteX50" fmla="*/ 427504 w 497619"/>
              <a:gd name="connsiteY50" fmla="*/ 311092 h 486140"/>
              <a:gd name="connsiteX51" fmla="*/ 60887 w 497619"/>
              <a:gd name="connsiteY51" fmla="*/ 259253 h 486140"/>
              <a:gd name="connsiteX52" fmla="*/ 244529 w 497619"/>
              <a:gd name="connsiteY52" fmla="*/ 259253 h 486140"/>
              <a:gd name="connsiteX53" fmla="*/ 251746 w 497619"/>
              <a:gd name="connsiteY53" fmla="*/ 266356 h 486140"/>
              <a:gd name="connsiteX54" fmla="*/ 244529 w 497619"/>
              <a:gd name="connsiteY54" fmla="*/ 273064 h 486140"/>
              <a:gd name="connsiteX55" fmla="*/ 60887 w 497619"/>
              <a:gd name="connsiteY55" fmla="*/ 273064 h 486140"/>
              <a:gd name="connsiteX56" fmla="*/ 53269 w 497619"/>
              <a:gd name="connsiteY56" fmla="*/ 266356 h 486140"/>
              <a:gd name="connsiteX57" fmla="*/ 60887 w 497619"/>
              <a:gd name="connsiteY57" fmla="*/ 259253 h 486140"/>
              <a:gd name="connsiteX58" fmla="*/ 60887 w 497619"/>
              <a:gd name="connsiteY58" fmla="*/ 229064 h 486140"/>
              <a:gd name="connsiteX59" fmla="*/ 244529 w 497619"/>
              <a:gd name="connsiteY59" fmla="*/ 229064 h 486140"/>
              <a:gd name="connsiteX60" fmla="*/ 251746 w 497619"/>
              <a:gd name="connsiteY60" fmla="*/ 236167 h 486140"/>
              <a:gd name="connsiteX61" fmla="*/ 244529 w 497619"/>
              <a:gd name="connsiteY61" fmla="*/ 242875 h 486140"/>
              <a:gd name="connsiteX62" fmla="*/ 60887 w 497619"/>
              <a:gd name="connsiteY62" fmla="*/ 242875 h 486140"/>
              <a:gd name="connsiteX63" fmla="*/ 53269 w 497619"/>
              <a:gd name="connsiteY63" fmla="*/ 236167 h 486140"/>
              <a:gd name="connsiteX64" fmla="*/ 60887 w 497619"/>
              <a:gd name="connsiteY64" fmla="*/ 229064 h 486140"/>
              <a:gd name="connsiteX65" fmla="*/ 60887 w 497619"/>
              <a:gd name="connsiteY65" fmla="*/ 198878 h 486140"/>
              <a:gd name="connsiteX66" fmla="*/ 244529 w 497619"/>
              <a:gd name="connsiteY66" fmla="*/ 198878 h 486140"/>
              <a:gd name="connsiteX67" fmla="*/ 251746 w 497619"/>
              <a:gd name="connsiteY67" fmla="*/ 205981 h 486140"/>
              <a:gd name="connsiteX68" fmla="*/ 244529 w 497619"/>
              <a:gd name="connsiteY68" fmla="*/ 212689 h 486140"/>
              <a:gd name="connsiteX69" fmla="*/ 60887 w 497619"/>
              <a:gd name="connsiteY69" fmla="*/ 212689 h 486140"/>
              <a:gd name="connsiteX70" fmla="*/ 53269 w 497619"/>
              <a:gd name="connsiteY70" fmla="*/ 205981 h 486140"/>
              <a:gd name="connsiteX71" fmla="*/ 60887 w 497619"/>
              <a:gd name="connsiteY71" fmla="*/ 198878 h 486140"/>
              <a:gd name="connsiteX72" fmla="*/ 60887 w 497619"/>
              <a:gd name="connsiteY72" fmla="*/ 168691 h 486140"/>
              <a:gd name="connsiteX73" fmla="*/ 244529 w 497619"/>
              <a:gd name="connsiteY73" fmla="*/ 168691 h 486140"/>
              <a:gd name="connsiteX74" fmla="*/ 251746 w 497619"/>
              <a:gd name="connsiteY74" fmla="*/ 175399 h 486140"/>
              <a:gd name="connsiteX75" fmla="*/ 244529 w 497619"/>
              <a:gd name="connsiteY75" fmla="*/ 182502 h 486140"/>
              <a:gd name="connsiteX76" fmla="*/ 60887 w 497619"/>
              <a:gd name="connsiteY76" fmla="*/ 182502 h 486140"/>
              <a:gd name="connsiteX77" fmla="*/ 53269 w 497619"/>
              <a:gd name="connsiteY77" fmla="*/ 175399 h 486140"/>
              <a:gd name="connsiteX78" fmla="*/ 60887 w 497619"/>
              <a:gd name="connsiteY78" fmla="*/ 168691 h 486140"/>
              <a:gd name="connsiteX79" fmla="*/ 435150 w 497619"/>
              <a:gd name="connsiteY79" fmla="*/ 154561 h 486140"/>
              <a:gd name="connsiteX80" fmla="*/ 398932 w 497619"/>
              <a:gd name="connsiteY80" fmla="*/ 288558 h 486140"/>
              <a:gd name="connsiteX81" fmla="*/ 431126 w 497619"/>
              <a:gd name="connsiteY81" fmla="*/ 297410 h 486140"/>
              <a:gd name="connsiteX82" fmla="*/ 466941 w 497619"/>
              <a:gd name="connsiteY82" fmla="*/ 163011 h 486140"/>
              <a:gd name="connsiteX83" fmla="*/ 443198 w 497619"/>
              <a:gd name="connsiteY83" fmla="*/ 124783 h 486140"/>
              <a:gd name="connsiteX84" fmla="*/ 438772 w 497619"/>
              <a:gd name="connsiteY84" fmla="*/ 140879 h 486140"/>
              <a:gd name="connsiteX85" fmla="*/ 470563 w 497619"/>
              <a:gd name="connsiteY85" fmla="*/ 148927 h 486140"/>
              <a:gd name="connsiteX86" fmla="*/ 474990 w 497619"/>
              <a:gd name="connsiteY86" fmla="*/ 133234 h 486140"/>
              <a:gd name="connsiteX87" fmla="*/ 182626 w 497619"/>
              <a:gd name="connsiteY87" fmla="*/ 90561 h 486140"/>
              <a:gd name="connsiteX88" fmla="*/ 244514 w 497619"/>
              <a:gd name="connsiteY88" fmla="*/ 90561 h 486140"/>
              <a:gd name="connsiteX89" fmla="*/ 251748 w 497619"/>
              <a:gd name="connsiteY89" fmla="*/ 97664 h 486140"/>
              <a:gd name="connsiteX90" fmla="*/ 244514 w 497619"/>
              <a:gd name="connsiteY90" fmla="*/ 104372 h 486140"/>
              <a:gd name="connsiteX91" fmla="*/ 182626 w 497619"/>
              <a:gd name="connsiteY91" fmla="*/ 104372 h 486140"/>
              <a:gd name="connsiteX92" fmla="*/ 175794 w 497619"/>
              <a:gd name="connsiteY92" fmla="*/ 97664 h 486140"/>
              <a:gd name="connsiteX93" fmla="*/ 182626 w 497619"/>
              <a:gd name="connsiteY93" fmla="*/ 90561 h 486140"/>
              <a:gd name="connsiteX94" fmla="*/ 464124 w 497619"/>
              <a:gd name="connsiteY94" fmla="*/ 86556 h 486140"/>
              <a:gd name="connsiteX95" fmla="*/ 451247 w 497619"/>
              <a:gd name="connsiteY95" fmla="*/ 94201 h 486140"/>
              <a:gd name="connsiteX96" fmla="*/ 446418 w 497619"/>
              <a:gd name="connsiteY96" fmla="*/ 111102 h 486140"/>
              <a:gd name="connsiteX97" fmla="*/ 478612 w 497619"/>
              <a:gd name="connsiteY97" fmla="*/ 119552 h 486140"/>
              <a:gd name="connsiteX98" fmla="*/ 483038 w 497619"/>
              <a:gd name="connsiteY98" fmla="*/ 103054 h 486140"/>
              <a:gd name="connsiteX99" fmla="*/ 475795 w 497619"/>
              <a:gd name="connsiteY99" fmla="*/ 89775 h 486140"/>
              <a:gd name="connsiteX100" fmla="*/ 129468 w 497619"/>
              <a:gd name="connsiteY100" fmla="*/ 78553 h 486140"/>
              <a:gd name="connsiteX101" fmla="*/ 110318 w 497619"/>
              <a:gd name="connsiteY101" fmla="*/ 98245 h 486140"/>
              <a:gd name="connsiteX102" fmla="*/ 99946 w 497619"/>
              <a:gd name="connsiteY102" fmla="*/ 98245 h 486140"/>
              <a:gd name="connsiteX103" fmla="*/ 93563 w 497619"/>
              <a:gd name="connsiteY103" fmla="*/ 91413 h 486140"/>
              <a:gd name="connsiteX104" fmla="*/ 78802 w 497619"/>
              <a:gd name="connsiteY104" fmla="*/ 106283 h 486140"/>
              <a:gd name="connsiteX105" fmla="*/ 125079 w 497619"/>
              <a:gd name="connsiteY105" fmla="*/ 106283 h 486140"/>
              <a:gd name="connsiteX106" fmla="*/ 129468 w 497619"/>
              <a:gd name="connsiteY106" fmla="*/ 101460 h 486140"/>
              <a:gd name="connsiteX107" fmla="*/ 467746 w 497619"/>
              <a:gd name="connsiteY107" fmla="*/ 72875 h 486140"/>
              <a:gd name="connsiteX108" fmla="*/ 479417 w 497619"/>
              <a:gd name="connsiteY108" fmla="*/ 76094 h 486140"/>
              <a:gd name="connsiteX109" fmla="*/ 496721 w 497619"/>
              <a:gd name="connsiteY109" fmla="*/ 106273 h 486140"/>
              <a:gd name="connsiteX110" fmla="*/ 419455 w 497619"/>
              <a:gd name="connsiteY110" fmla="*/ 395997 h 486140"/>
              <a:gd name="connsiteX111" fmla="*/ 419053 w 497619"/>
              <a:gd name="connsiteY111" fmla="*/ 397607 h 486140"/>
              <a:gd name="connsiteX112" fmla="*/ 417041 w 497619"/>
              <a:gd name="connsiteY112" fmla="*/ 401631 h 486140"/>
              <a:gd name="connsiteX113" fmla="*/ 388469 w 497619"/>
              <a:gd name="connsiteY113" fmla="*/ 433822 h 486140"/>
              <a:gd name="connsiteX114" fmla="*/ 382835 w 497619"/>
              <a:gd name="connsiteY114" fmla="*/ 438248 h 486140"/>
              <a:gd name="connsiteX115" fmla="*/ 374384 w 497619"/>
              <a:gd name="connsiteY115" fmla="*/ 454344 h 486140"/>
              <a:gd name="connsiteX116" fmla="*/ 371164 w 497619"/>
              <a:gd name="connsiteY116" fmla="*/ 455149 h 486140"/>
              <a:gd name="connsiteX117" fmla="*/ 369555 w 497619"/>
              <a:gd name="connsiteY117" fmla="*/ 453137 h 486140"/>
              <a:gd name="connsiteX118" fmla="*/ 370359 w 497619"/>
              <a:gd name="connsiteY118" fmla="*/ 435029 h 486140"/>
              <a:gd name="connsiteX119" fmla="*/ 367542 w 497619"/>
              <a:gd name="connsiteY119" fmla="*/ 428189 h 486140"/>
              <a:gd name="connsiteX120" fmla="*/ 358689 w 497619"/>
              <a:gd name="connsiteY120" fmla="*/ 385937 h 486140"/>
              <a:gd name="connsiteX121" fmla="*/ 359494 w 497619"/>
              <a:gd name="connsiteY121" fmla="*/ 381511 h 486140"/>
              <a:gd name="connsiteX122" fmla="*/ 359896 w 497619"/>
              <a:gd name="connsiteY122" fmla="*/ 379901 h 486140"/>
              <a:gd name="connsiteX123" fmla="*/ 437564 w 497619"/>
              <a:gd name="connsiteY123" fmla="*/ 90580 h 486140"/>
              <a:gd name="connsiteX124" fmla="*/ 467746 w 497619"/>
              <a:gd name="connsiteY124" fmla="*/ 72875 h 486140"/>
              <a:gd name="connsiteX125" fmla="*/ 182626 w 497619"/>
              <a:gd name="connsiteY125" fmla="*/ 60375 h 486140"/>
              <a:gd name="connsiteX126" fmla="*/ 244514 w 497619"/>
              <a:gd name="connsiteY126" fmla="*/ 60375 h 486140"/>
              <a:gd name="connsiteX127" fmla="*/ 251748 w 497619"/>
              <a:gd name="connsiteY127" fmla="*/ 67478 h 486140"/>
              <a:gd name="connsiteX128" fmla="*/ 244514 w 497619"/>
              <a:gd name="connsiteY128" fmla="*/ 74186 h 486140"/>
              <a:gd name="connsiteX129" fmla="*/ 182626 w 497619"/>
              <a:gd name="connsiteY129" fmla="*/ 74186 h 486140"/>
              <a:gd name="connsiteX130" fmla="*/ 175794 w 497619"/>
              <a:gd name="connsiteY130" fmla="*/ 67478 h 486140"/>
              <a:gd name="connsiteX131" fmla="*/ 182626 w 497619"/>
              <a:gd name="connsiteY131" fmla="*/ 60375 h 486140"/>
              <a:gd name="connsiteX132" fmla="*/ 72418 w 497619"/>
              <a:gd name="connsiteY132" fmla="*/ 58460 h 486140"/>
              <a:gd name="connsiteX133" fmla="*/ 67631 w 497619"/>
              <a:gd name="connsiteY133" fmla="*/ 63282 h 486140"/>
              <a:gd name="connsiteX134" fmla="*/ 67631 w 497619"/>
              <a:gd name="connsiteY134" fmla="*/ 97040 h 486140"/>
              <a:gd name="connsiteX135" fmla="*/ 88775 w 497619"/>
              <a:gd name="connsiteY135" fmla="*/ 76142 h 486140"/>
              <a:gd name="connsiteX136" fmla="*/ 98350 w 497619"/>
              <a:gd name="connsiteY136" fmla="*/ 76142 h 486140"/>
              <a:gd name="connsiteX137" fmla="*/ 105132 w 497619"/>
              <a:gd name="connsiteY137" fmla="*/ 82974 h 486140"/>
              <a:gd name="connsiteX138" fmla="*/ 127872 w 497619"/>
              <a:gd name="connsiteY138" fmla="*/ 59665 h 486140"/>
              <a:gd name="connsiteX139" fmla="*/ 125079 w 497619"/>
              <a:gd name="connsiteY139" fmla="*/ 58460 h 486140"/>
              <a:gd name="connsiteX140" fmla="*/ 72418 w 497619"/>
              <a:gd name="connsiteY140" fmla="*/ 44394 h 486140"/>
              <a:gd name="connsiteX141" fmla="*/ 125079 w 497619"/>
              <a:gd name="connsiteY141" fmla="*/ 44394 h 486140"/>
              <a:gd name="connsiteX142" fmla="*/ 143431 w 497619"/>
              <a:gd name="connsiteY142" fmla="*/ 63282 h 486140"/>
              <a:gd name="connsiteX143" fmla="*/ 143431 w 497619"/>
              <a:gd name="connsiteY143" fmla="*/ 101460 h 486140"/>
              <a:gd name="connsiteX144" fmla="*/ 125079 w 497619"/>
              <a:gd name="connsiteY144" fmla="*/ 120348 h 486140"/>
              <a:gd name="connsiteX145" fmla="*/ 72418 w 497619"/>
              <a:gd name="connsiteY145" fmla="*/ 120348 h 486140"/>
              <a:gd name="connsiteX146" fmla="*/ 59652 w 497619"/>
              <a:gd name="connsiteY146" fmla="*/ 115526 h 486140"/>
              <a:gd name="connsiteX147" fmla="*/ 53269 w 497619"/>
              <a:gd name="connsiteY147" fmla="*/ 101460 h 486140"/>
              <a:gd name="connsiteX148" fmla="*/ 53269 w 497619"/>
              <a:gd name="connsiteY148" fmla="*/ 63282 h 486140"/>
              <a:gd name="connsiteX149" fmla="*/ 72418 w 497619"/>
              <a:gd name="connsiteY149" fmla="*/ 44394 h 486140"/>
              <a:gd name="connsiteX150" fmla="*/ 299228 w 497619"/>
              <a:gd name="connsiteY150" fmla="*/ 43463 h 486140"/>
              <a:gd name="connsiteX151" fmla="*/ 299228 w 497619"/>
              <a:gd name="connsiteY151" fmla="*/ 437848 h 486140"/>
              <a:gd name="connsiteX152" fmla="*/ 279871 w 497619"/>
              <a:gd name="connsiteY152" fmla="*/ 456360 h 486140"/>
              <a:gd name="connsiteX153" fmla="*/ 44763 w 497619"/>
              <a:gd name="connsiteY153" fmla="*/ 456360 h 486140"/>
              <a:gd name="connsiteX154" fmla="*/ 44763 w 497619"/>
              <a:gd name="connsiteY154" fmla="*/ 466823 h 486140"/>
              <a:gd name="connsiteX155" fmla="*/ 49602 w 497619"/>
              <a:gd name="connsiteY155" fmla="*/ 471652 h 486140"/>
              <a:gd name="connsiteX156" fmla="*/ 310923 w 497619"/>
              <a:gd name="connsiteY156" fmla="*/ 471652 h 486140"/>
              <a:gd name="connsiteX157" fmla="*/ 315359 w 497619"/>
              <a:gd name="connsiteY157" fmla="*/ 466823 h 486140"/>
              <a:gd name="connsiteX158" fmla="*/ 315359 w 497619"/>
              <a:gd name="connsiteY158" fmla="*/ 48694 h 486140"/>
              <a:gd name="connsiteX159" fmla="*/ 310923 w 497619"/>
              <a:gd name="connsiteY159" fmla="*/ 43463 h 486140"/>
              <a:gd name="connsiteX160" fmla="*/ 18954 w 497619"/>
              <a:gd name="connsiteY160" fmla="*/ 14085 h 486140"/>
              <a:gd name="connsiteX161" fmla="*/ 14114 w 497619"/>
              <a:gd name="connsiteY161" fmla="*/ 18914 h 486140"/>
              <a:gd name="connsiteX162" fmla="*/ 14114 w 497619"/>
              <a:gd name="connsiteY162" fmla="*/ 437848 h 486140"/>
              <a:gd name="connsiteX163" fmla="*/ 18954 w 497619"/>
              <a:gd name="connsiteY163" fmla="*/ 442274 h 486140"/>
              <a:gd name="connsiteX164" fmla="*/ 279871 w 497619"/>
              <a:gd name="connsiteY164" fmla="*/ 442274 h 486140"/>
              <a:gd name="connsiteX165" fmla="*/ 284710 w 497619"/>
              <a:gd name="connsiteY165" fmla="*/ 437848 h 486140"/>
              <a:gd name="connsiteX166" fmla="*/ 284710 w 497619"/>
              <a:gd name="connsiteY166" fmla="*/ 18914 h 486140"/>
              <a:gd name="connsiteX167" fmla="*/ 279871 w 497619"/>
              <a:gd name="connsiteY167" fmla="*/ 14085 h 486140"/>
              <a:gd name="connsiteX168" fmla="*/ 18954 w 497619"/>
              <a:gd name="connsiteY168" fmla="*/ 0 h 486140"/>
              <a:gd name="connsiteX169" fmla="*/ 279871 w 497619"/>
              <a:gd name="connsiteY169" fmla="*/ 0 h 486140"/>
              <a:gd name="connsiteX170" fmla="*/ 299228 w 497619"/>
              <a:gd name="connsiteY170" fmla="*/ 18914 h 486140"/>
              <a:gd name="connsiteX171" fmla="*/ 299228 w 497619"/>
              <a:gd name="connsiteY171" fmla="*/ 29378 h 486140"/>
              <a:gd name="connsiteX172" fmla="*/ 310923 w 497619"/>
              <a:gd name="connsiteY172" fmla="*/ 29378 h 486140"/>
              <a:gd name="connsiteX173" fmla="*/ 329877 w 497619"/>
              <a:gd name="connsiteY173" fmla="*/ 48694 h 486140"/>
              <a:gd name="connsiteX174" fmla="*/ 329877 w 497619"/>
              <a:gd name="connsiteY174" fmla="*/ 466823 h 486140"/>
              <a:gd name="connsiteX175" fmla="*/ 310923 w 497619"/>
              <a:gd name="connsiteY175" fmla="*/ 486140 h 486140"/>
              <a:gd name="connsiteX176" fmla="*/ 49602 w 497619"/>
              <a:gd name="connsiteY176" fmla="*/ 486140 h 486140"/>
              <a:gd name="connsiteX177" fmla="*/ 30649 w 497619"/>
              <a:gd name="connsiteY177" fmla="*/ 466823 h 486140"/>
              <a:gd name="connsiteX178" fmla="*/ 30649 w 497619"/>
              <a:gd name="connsiteY178" fmla="*/ 456360 h 486140"/>
              <a:gd name="connsiteX179" fmla="*/ 18954 w 497619"/>
              <a:gd name="connsiteY179" fmla="*/ 456360 h 486140"/>
              <a:gd name="connsiteX180" fmla="*/ 0 w 497619"/>
              <a:gd name="connsiteY180" fmla="*/ 437848 h 486140"/>
              <a:gd name="connsiteX181" fmla="*/ 0 w 497619"/>
              <a:gd name="connsiteY181" fmla="*/ 18914 h 486140"/>
              <a:gd name="connsiteX182" fmla="*/ 18954 w 497619"/>
              <a:gd name="connsiteY182" fmla="*/ 0 h 486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497619" h="486140">
                <a:moveTo>
                  <a:pt x="213144" y="397755"/>
                </a:moveTo>
                <a:lnTo>
                  <a:pt x="244587" y="397755"/>
                </a:lnTo>
                <a:cubicBezTo>
                  <a:pt x="248567" y="397755"/>
                  <a:pt x="251751" y="401211"/>
                  <a:pt x="251751" y="404666"/>
                </a:cubicBezTo>
                <a:cubicBezTo>
                  <a:pt x="251751" y="408122"/>
                  <a:pt x="248567" y="411577"/>
                  <a:pt x="244587" y="411577"/>
                </a:cubicBezTo>
                <a:lnTo>
                  <a:pt x="213144" y="411577"/>
                </a:lnTo>
                <a:cubicBezTo>
                  <a:pt x="209562" y="411577"/>
                  <a:pt x="205980" y="408122"/>
                  <a:pt x="205980" y="404666"/>
                </a:cubicBezTo>
                <a:cubicBezTo>
                  <a:pt x="205980" y="401211"/>
                  <a:pt x="209562" y="397755"/>
                  <a:pt x="213144" y="397755"/>
                </a:cubicBezTo>
                <a:close/>
                <a:moveTo>
                  <a:pt x="60968" y="397755"/>
                </a:moveTo>
                <a:lnTo>
                  <a:pt x="166722" y="397755"/>
                </a:lnTo>
                <a:cubicBezTo>
                  <a:pt x="170774" y="397755"/>
                  <a:pt x="173611" y="401211"/>
                  <a:pt x="173611" y="404666"/>
                </a:cubicBezTo>
                <a:cubicBezTo>
                  <a:pt x="173611" y="408122"/>
                  <a:pt x="170774" y="411577"/>
                  <a:pt x="166722" y="411577"/>
                </a:cubicBezTo>
                <a:lnTo>
                  <a:pt x="60968" y="411577"/>
                </a:lnTo>
                <a:cubicBezTo>
                  <a:pt x="56916" y="411577"/>
                  <a:pt x="53269" y="408122"/>
                  <a:pt x="53269" y="404666"/>
                </a:cubicBezTo>
                <a:cubicBezTo>
                  <a:pt x="53269" y="401211"/>
                  <a:pt x="56916" y="397755"/>
                  <a:pt x="60968" y="397755"/>
                </a:cubicBezTo>
                <a:close/>
                <a:moveTo>
                  <a:pt x="60908" y="353364"/>
                </a:moveTo>
                <a:lnTo>
                  <a:pt x="152574" y="353364"/>
                </a:lnTo>
                <a:cubicBezTo>
                  <a:pt x="156595" y="353364"/>
                  <a:pt x="159409" y="356521"/>
                  <a:pt x="159409" y="360467"/>
                </a:cubicBezTo>
                <a:cubicBezTo>
                  <a:pt x="159409" y="364019"/>
                  <a:pt x="156595" y="367176"/>
                  <a:pt x="152574" y="367176"/>
                </a:cubicBezTo>
                <a:lnTo>
                  <a:pt x="60908" y="367176"/>
                </a:lnTo>
                <a:cubicBezTo>
                  <a:pt x="56887" y="367176"/>
                  <a:pt x="53269" y="364019"/>
                  <a:pt x="53269" y="360467"/>
                </a:cubicBezTo>
                <a:cubicBezTo>
                  <a:pt x="53269" y="356521"/>
                  <a:pt x="56887" y="353364"/>
                  <a:pt x="60908" y="353364"/>
                </a:cubicBezTo>
                <a:close/>
                <a:moveTo>
                  <a:pt x="63241" y="308166"/>
                </a:moveTo>
                <a:cubicBezTo>
                  <a:pt x="65699" y="305422"/>
                  <a:pt x="70617" y="305422"/>
                  <a:pt x="73076" y="308166"/>
                </a:cubicBezTo>
                <a:lnTo>
                  <a:pt x="75944" y="310910"/>
                </a:lnTo>
                <a:lnTo>
                  <a:pt x="78813" y="308166"/>
                </a:lnTo>
                <a:cubicBezTo>
                  <a:pt x="81681" y="305422"/>
                  <a:pt x="86189" y="305422"/>
                  <a:pt x="89058" y="308166"/>
                </a:cubicBezTo>
                <a:cubicBezTo>
                  <a:pt x="91926" y="310910"/>
                  <a:pt x="91926" y="315223"/>
                  <a:pt x="89058" y="317967"/>
                </a:cubicBezTo>
                <a:lnTo>
                  <a:pt x="86189" y="320711"/>
                </a:lnTo>
                <a:lnTo>
                  <a:pt x="89058" y="323455"/>
                </a:lnTo>
                <a:cubicBezTo>
                  <a:pt x="91926" y="325807"/>
                  <a:pt x="91926" y="330512"/>
                  <a:pt x="89058" y="332864"/>
                </a:cubicBezTo>
                <a:cubicBezTo>
                  <a:pt x="87418" y="334040"/>
                  <a:pt x="85779" y="335216"/>
                  <a:pt x="83730" y="335216"/>
                </a:cubicBezTo>
                <a:cubicBezTo>
                  <a:pt x="82091" y="335216"/>
                  <a:pt x="80042" y="334040"/>
                  <a:pt x="78813" y="332864"/>
                </a:cubicBezTo>
                <a:lnTo>
                  <a:pt x="75944" y="330512"/>
                </a:lnTo>
                <a:lnTo>
                  <a:pt x="73076" y="332864"/>
                </a:lnTo>
                <a:cubicBezTo>
                  <a:pt x="71846" y="334040"/>
                  <a:pt x="69797" y="335216"/>
                  <a:pt x="68158" y="335216"/>
                </a:cubicBezTo>
                <a:cubicBezTo>
                  <a:pt x="66109" y="335216"/>
                  <a:pt x="64470" y="334040"/>
                  <a:pt x="63241" y="332864"/>
                </a:cubicBezTo>
                <a:cubicBezTo>
                  <a:pt x="60372" y="330512"/>
                  <a:pt x="60372" y="325807"/>
                  <a:pt x="63241" y="323455"/>
                </a:cubicBezTo>
                <a:lnTo>
                  <a:pt x="65699" y="320711"/>
                </a:lnTo>
                <a:lnTo>
                  <a:pt x="63241" y="317967"/>
                </a:lnTo>
                <a:cubicBezTo>
                  <a:pt x="60372" y="315223"/>
                  <a:pt x="60372" y="310910"/>
                  <a:pt x="63241" y="308166"/>
                </a:cubicBezTo>
                <a:close/>
                <a:moveTo>
                  <a:pt x="122553" y="307194"/>
                </a:moveTo>
                <a:lnTo>
                  <a:pt x="152677" y="307194"/>
                </a:lnTo>
                <a:cubicBezTo>
                  <a:pt x="156640" y="307194"/>
                  <a:pt x="159415" y="310351"/>
                  <a:pt x="159415" y="313903"/>
                </a:cubicBezTo>
                <a:cubicBezTo>
                  <a:pt x="159415" y="317849"/>
                  <a:pt x="156640" y="321006"/>
                  <a:pt x="152677" y="321006"/>
                </a:cubicBezTo>
                <a:lnTo>
                  <a:pt x="122553" y="321006"/>
                </a:lnTo>
                <a:cubicBezTo>
                  <a:pt x="118590" y="321006"/>
                  <a:pt x="115419" y="317849"/>
                  <a:pt x="115419" y="313903"/>
                </a:cubicBezTo>
                <a:cubicBezTo>
                  <a:pt x="115419" y="310351"/>
                  <a:pt x="118590" y="307194"/>
                  <a:pt x="122553" y="307194"/>
                </a:cubicBezTo>
                <a:close/>
                <a:moveTo>
                  <a:pt x="395310" y="302642"/>
                </a:moveTo>
                <a:lnTo>
                  <a:pt x="374786" y="379499"/>
                </a:lnTo>
                <a:lnTo>
                  <a:pt x="406980" y="387949"/>
                </a:lnTo>
                <a:lnTo>
                  <a:pt x="427504" y="311092"/>
                </a:lnTo>
                <a:close/>
                <a:moveTo>
                  <a:pt x="60887" y="259253"/>
                </a:moveTo>
                <a:lnTo>
                  <a:pt x="244529" y="259253"/>
                </a:lnTo>
                <a:cubicBezTo>
                  <a:pt x="248137" y="259253"/>
                  <a:pt x="251746" y="262410"/>
                  <a:pt x="251746" y="266356"/>
                </a:cubicBezTo>
                <a:cubicBezTo>
                  <a:pt x="251746" y="270302"/>
                  <a:pt x="248137" y="273064"/>
                  <a:pt x="244529" y="273064"/>
                </a:cubicBezTo>
                <a:lnTo>
                  <a:pt x="60887" y="273064"/>
                </a:lnTo>
                <a:cubicBezTo>
                  <a:pt x="56878" y="273064"/>
                  <a:pt x="53269" y="270302"/>
                  <a:pt x="53269" y="266356"/>
                </a:cubicBezTo>
                <a:cubicBezTo>
                  <a:pt x="53269" y="262410"/>
                  <a:pt x="56878" y="259253"/>
                  <a:pt x="60887" y="259253"/>
                </a:cubicBezTo>
                <a:close/>
                <a:moveTo>
                  <a:pt x="60887" y="229064"/>
                </a:moveTo>
                <a:lnTo>
                  <a:pt x="244529" y="229064"/>
                </a:lnTo>
                <a:cubicBezTo>
                  <a:pt x="248137" y="229064"/>
                  <a:pt x="251746" y="231826"/>
                  <a:pt x="251746" y="236167"/>
                </a:cubicBezTo>
                <a:cubicBezTo>
                  <a:pt x="251746" y="240113"/>
                  <a:pt x="248137" y="242875"/>
                  <a:pt x="244529" y="242875"/>
                </a:cubicBezTo>
                <a:lnTo>
                  <a:pt x="60887" y="242875"/>
                </a:lnTo>
                <a:cubicBezTo>
                  <a:pt x="56878" y="242875"/>
                  <a:pt x="53269" y="240113"/>
                  <a:pt x="53269" y="236167"/>
                </a:cubicBezTo>
                <a:cubicBezTo>
                  <a:pt x="53269" y="231826"/>
                  <a:pt x="56878" y="229064"/>
                  <a:pt x="60887" y="229064"/>
                </a:cubicBezTo>
                <a:close/>
                <a:moveTo>
                  <a:pt x="60887" y="198878"/>
                </a:moveTo>
                <a:lnTo>
                  <a:pt x="244529" y="198878"/>
                </a:lnTo>
                <a:cubicBezTo>
                  <a:pt x="248137" y="198878"/>
                  <a:pt x="251746" y="202035"/>
                  <a:pt x="251746" y="205981"/>
                </a:cubicBezTo>
                <a:cubicBezTo>
                  <a:pt x="251746" y="209533"/>
                  <a:pt x="248137" y="212689"/>
                  <a:pt x="244529" y="212689"/>
                </a:cubicBezTo>
                <a:lnTo>
                  <a:pt x="60887" y="212689"/>
                </a:lnTo>
                <a:cubicBezTo>
                  <a:pt x="56878" y="212689"/>
                  <a:pt x="53269" y="209533"/>
                  <a:pt x="53269" y="205981"/>
                </a:cubicBezTo>
                <a:cubicBezTo>
                  <a:pt x="53269" y="202035"/>
                  <a:pt x="56878" y="198878"/>
                  <a:pt x="60887" y="198878"/>
                </a:cubicBezTo>
                <a:close/>
                <a:moveTo>
                  <a:pt x="60887" y="168691"/>
                </a:moveTo>
                <a:lnTo>
                  <a:pt x="244529" y="168691"/>
                </a:lnTo>
                <a:cubicBezTo>
                  <a:pt x="248137" y="168691"/>
                  <a:pt x="251746" y="171453"/>
                  <a:pt x="251746" y="175399"/>
                </a:cubicBezTo>
                <a:cubicBezTo>
                  <a:pt x="251746" y="179346"/>
                  <a:pt x="248137" y="182502"/>
                  <a:pt x="244529" y="182502"/>
                </a:cubicBezTo>
                <a:lnTo>
                  <a:pt x="60887" y="182502"/>
                </a:lnTo>
                <a:cubicBezTo>
                  <a:pt x="56878" y="182502"/>
                  <a:pt x="53269" y="179346"/>
                  <a:pt x="53269" y="175399"/>
                </a:cubicBezTo>
                <a:cubicBezTo>
                  <a:pt x="53269" y="171453"/>
                  <a:pt x="56878" y="168691"/>
                  <a:pt x="60887" y="168691"/>
                </a:cubicBezTo>
                <a:close/>
                <a:moveTo>
                  <a:pt x="435150" y="154561"/>
                </a:moveTo>
                <a:lnTo>
                  <a:pt x="398932" y="288558"/>
                </a:lnTo>
                <a:lnTo>
                  <a:pt x="431126" y="297410"/>
                </a:lnTo>
                <a:lnTo>
                  <a:pt x="466941" y="163011"/>
                </a:lnTo>
                <a:close/>
                <a:moveTo>
                  <a:pt x="443198" y="124783"/>
                </a:moveTo>
                <a:lnTo>
                  <a:pt x="438772" y="140879"/>
                </a:lnTo>
                <a:lnTo>
                  <a:pt x="470563" y="148927"/>
                </a:lnTo>
                <a:lnTo>
                  <a:pt x="474990" y="133234"/>
                </a:lnTo>
                <a:close/>
                <a:moveTo>
                  <a:pt x="182626" y="90561"/>
                </a:moveTo>
                <a:lnTo>
                  <a:pt x="244514" y="90561"/>
                </a:lnTo>
                <a:cubicBezTo>
                  <a:pt x="248131" y="90561"/>
                  <a:pt x="251748" y="93718"/>
                  <a:pt x="251748" y="97664"/>
                </a:cubicBezTo>
                <a:cubicBezTo>
                  <a:pt x="251748" y="101610"/>
                  <a:pt x="248131" y="104372"/>
                  <a:pt x="244514" y="104372"/>
                </a:cubicBezTo>
                <a:lnTo>
                  <a:pt x="182626" y="104372"/>
                </a:lnTo>
                <a:cubicBezTo>
                  <a:pt x="178607" y="104372"/>
                  <a:pt x="175794" y="101610"/>
                  <a:pt x="175794" y="97664"/>
                </a:cubicBezTo>
                <a:cubicBezTo>
                  <a:pt x="175794" y="93718"/>
                  <a:pt x="178607" y="90561"/>
                  <a:pt x="182626" y="90561"/>
                </a:cubicBezTo>
                <a:close/>
                <a:moveTo>
                  <a:pt x="464124" y="86556"/>
                </a:moveTo>
                <a:cubicBezTo>
                  <a:pt x="458491" y="84946"/>
                  <a:pt x="452857" y="88568"/>
                  <a:pt x="451247" y="94201"/>
                </a:cubicBezTo>
                <a:lnTo>
                  <a:pt x="446418" y="111102"/>
                </a:lnTo>
                <a:lnTo>
                  <a:pt x="478612" y="119552"/>
                </a:lnTo>
                <a:lnTo>
                  <a:pt x="483038" y="103054"/>
                </a:lnTo>
                <a:cubicBezTo>
                  <a:pt x="484648" y="97421"/>
                  <a:pt x="481429" y="91385"/>
                  <a:pt x="475795" y="89775"/>
                </a:cubicBezTo>
                <a:close/>
                <a:moveTo>
                  <a:pt x="129468" y="78553"/>
                </a:moveTo>
                <a:lnTo>
                  <a:pt x="110318" y="98245"/>
                </a:lnTo>
                <a:cubicBezTo>
                  <a:pt x="107127" y="101058"/>
                  <a:pt x="103137" y="101058"/>
                  <a:pt x="99946" y="98245"/>
                </a:cubicBezTo>
                <a:lnTo>
                  <a:pt x="93563" y="91413"/>
                </a:lnTo>
                <a:lnTo>
                  <a:pt x="78802" y="106283"/>
                </a:lnTo>
                <a:lnTo>
                  <a:pt x="125079" y="106283"/>
                </a:lnTo>
                <a:cubicBezTo>
                  <a:pt x="127473" y="106283"/>
                  <a:pt x="129468" y="103871"/>
                  <a:pt x="129468" y="101460"/>
                </a:cubicBezTo>
                <a:close/>
                <a:moveTo>
                  <a:pt x="467746" y="72875"/>
                </a:moveTo>
                <a:lnTo>
                  <a:pt x="479417" y="76094"/>
                </a:lnTo>
                <a:cubicBezTo>
                  <a:pt x="492697" y="79715"/>
                  <a:pt x="500343" y="93397"/>
                  <a:pt x="496721" y="106273"/>
                </a:cubicBezTo>
                <a:lnTo>
                  <a:pt x="419455" y="395997"/>
                </a:lnTo>
                <a:cubicBezTo>
                  <a:pt x="419053" y="396399"/>
                  <a:pt x="419053" y="397204"/>
                  <a:pt x="419053" y="397607"/>
                </a:cubicBezTo>
                <a:cubicBezTo>
                  <a:pt x="418650" y="399216"/>
                  <a:pt x="417846" y="400423"/>
                  <a:pt x="417041" y="401631"/>
                </a:cubicBezTo>
                <a:lnTo>
                  <a:pt x="388469" y="433822"/>
                </a:lnTo>
                <a:cubicBezTo>
                  <a:pt x="387261" y="436236"/>
                  <a:pt x="384847" y="437444"/>
                  <a:pt x="382835" y="438248"/>
                </a:cubicBezTo>
                <a:lnTo>
                  <a:pt x="374384" y="454344"/>
                </a:lnTo>
                <a:cubicBezTo>
                  <a:pt x="373579" y="455551"/>
                  <a:pt x="372372" y="455954"/>
                  <a:pt x="371164" y="455149"/>
                </a:cubicBezTo>
                <a:cubicBezTo>
                  <a:pt x="369957" y="454747"/>
                  <a:pt x="369555" y="453942"/>
                  <a:pt x="369555" y="453137"/>
                </a:cubicBezTo>
                <a:lnTo>
                  <a:pt x="370359" y="435029"/>
                </a:lnTo>
                <a:cubicBezTo>
                  <a:pt x="368750" y="433017"/>
                  <a:pt x="367945" y="430603"/>
                  <a:pt x="367542" y="428189"/>
                </a:cubicBezTo>
                <a:lnTo>
                  <a:pt x="358689" y="385937"/>
                </a:lnTo>
                <a:cubicBezTo>
                  <a:pt x="358689" y="384730"/>
                  <a:pt x="358689" y="382718"/>
                  <a:pt x="359494" y="381511"/>
                </a:cubicBezTo>
                <a:cubicBezTo>
                  <a:pt x="359494" y="381108"/>
                  <a:pt x="359896" y="380304"/>
                  <a:pt x="359896" y="379901"/>
                </a:cubicBezTo>
                <a:lnTo>
                  <a:pt x="437564" y="90580"/>
                </a:lnTo>
                <a:cubicBezTo>
                  <a:pt x="440784" y="77301"/>
                  <a:pt x="454466" y="69253"/>
                  <a:pt x="467746" y="72875"/>
                </a:cubicBezTo>
                <a:close/>
                <a:moveTo>
                  <a:pt x="182626" y="60375"/>
                </a:moveTo>
                <a:lnTo>
                  <a:pt x="244514" y="60375"/>
                </a:lnTo>
                <a:cubicBezTo>
                  <a:pt x="248131" y="60375"/>
                  <a:pt x="251748" y="63532"/>
                  <a:pt x="251748" y="67478"/>
                </a:cubicBezTo>
                <a:cubicBezTo>
                  <a:pt x="251748" y="71030"/>
                  <a:pt x="248131" y="74186"/>
                  <a:pt x="244514" y="74186"/>
                </a:cubicBezTo>
                <a:lnTo>
                  <a:pt x="182626" y="74186"/>
                </a:lnTo>
                <a:cubicBezTo>
                  <a:pt x="178607" y="74186"/>
                  <a:pt x="175794" y="71030"/>
                  <a:pt x="175794" y="67478"/>
                </a:cubicBezTo>
                <a:cubicBezTo>
                  <a:pt x="175794" y="63532"/>
                  <a:pt x="178607" y="60375"/>
                  <a:pt x="182626" y="60375"/>
                </a:cubicBezTo>
                <a:close/>
                <a:moveTo>
                  <a:pt x="72418" y="58460"/>
                </a:moveTo>
                <a:cubicBezTo>
                  <a:pt x="69626" y="58460"/>
                  <a:pt x="67631" y="60871"/>
                  <a:pt x="67631" y="63282"/>
                </a:cubicBezTo>
                <a:lnTo>
                  <a:pt x="67631" y="97040"/>
                </a:lnTo>
                <a:lnTo>
                  <a:pt x="88775" y="76142"/>
                </a:lnTo>
                <a:cubicBezTo>
                  <a:pt x="91169" y="73329"/>
                  <a:pt x="95956" y="73329"/>
                  <a:pt x="98350" y="76142"/>
                </a:cubicBezTo>
                <a:lnTo>
                  <a:pt x="105132" y="82974"/>
                </a:lnTo>
                <a:lnTo>
                  <a:pt x="127872" y="59665"/>
                </a:lnTo>
                <a:cubicBezTo>
                  <a:pt x="127074" y="59263"/>
                  <a:pt x="126276" y="58460"/>
                  <a:pt x="125079" y="58460"/>
                </a:cubicBezTo>
                <a:close/>
                <a:moveTo>
                  <a:pt x="72418" y="44394"/>
                </a:moveTo>
                <a:lnTo>
                  <a:pt x="125079" y="44394"/>
                </a:lnTo>
                <a:cubicBezTo>
                  <a:pt x="135053" y="44394"/>
                  <a:pt x="143431" y="52833"/>
                  <a:pt x="143431" y="63282"/>
                </a:cubicBezTo>
                <a:lnTo>
                  <a:pt x="143431" y="101460"/>
                </a:lnTo>
                <a:cubicBezTo>
                  <a:pt x="143431" y="111909"/>
                  <a:pt x="135053" y="120348"/>
                  <a:pt x="125079" y="120348"/>
                </a:cubicBezTo>
                <a:lnTo>
                  <a:pt x="72418" y="120348"/>
                </a:lnTo>
                <a:cubicBezTo>
                  <a:pt x="67232" y="120348"/>
                  <a:pt x="63243" y="118741"/>
                  <a:pt x="59652" y="115526"/>
                </a:cubicBezTo>
                <a:cubicBezTo>
                  <a:pt x="55663" y="111909"/>
                  <a:pt x="53269" y="106684"/>
                  <a:pt x="53269" y="101460"/>
                </a:cubicBezTo>
                <a:lnTo>
                  <a:pt x="53269" y="63282"/>
                </a:lnTo>
                <a:cubicBezTo>
                  <a:pt x="53269" y="52833"/>
                  <a:pt x="62046" y="44394"/>
                  <a:pt x="72418" y="44394"/>
                </a:cubicBezTo>
                <a:close/>
                <a:moveTo>
                  <a:pt x="299228" y="43463"/>
                </a:moveTo>
                <a:lnTo>
                  <a:pt x="299228" y="437848"/>
                </a:lnTo>
                <a:cubicBezTo>
                  <a:pt x="299228" y="447909"/>
                  <a:pt x="290356" y="456360"/>
                  <a:pt x="279871" y="456360"/>
                </a:cubicBezTo>
                <a:lnTo>
                  <a:pt x="44763" y="456360"/>
                </a:lnTo>
                <a:lnTo>
                  <a:pt x="44763" y="466823"/>
                </a:lnTo>
                <a:cubicBezTo>
                  <a:pt x="44763" y="469640"/>
                  <a:pt x="47183" y="471652"/>
                  <a:pt x="49602" y="471652"/>
                </a:cubicBezTo>
                <a:lnTo>
                  <a:pt x="310923" y="471652"/>
                </a:lnTo>
                <a:cubicBezTo>
                  <a:pt x="313342" y="471652"/>
                  <a:pt x="315359" y="469640"/>
                  <a:pt x="315359" y="466823"/>
                </a:cubicBezTo>
                <a:lnTo>
                  <a:pt x="315359" y="48694"/>
                </a:lnTo>
                <a:cubicBezTo>
                  <a:pt x="315359" y="45877"/>
                  <a:pt x="313342" y="43463"/>
                  <a:pt x="310923" y="43463"/>
                </a:cubicBezTo>
                <a:close/>
                <a:moveTo>
                  <a:pt x="18954" y="14085"/>
                </a:moveTo>
                <a:cubicBezTo>
                  <a:pt x="16131" y="14085"/>
                  <a:pt x="14114" y="16500"/>
                  <a:pt x="14114" y="18914"/>
                </a:cubicBezTo>
                <a:lnTo>
                  <a:pt x="14114" y="437848"/>
                </a:lnTo>
                <a:cubicBezTo>
                  <a:pt x="14114" y="440665"/>
                  <a:pt x="16131" y="442274"/>
                  <a:pt x="18954" y="442274"/>
                </a:cubicBezTo>
                <a:lnTo>
                  <a:pt x="279871" y="442274"/>
                </a:lnTo>
                <a:cubicBezTo>
                  <a:pt x="282694" y="442274"/>
                  <a:pt x="284710" y="440665"/>
                  <a:pt x="284710" y="437848"/>
                </a:cubicBezTo>
                <a:lnTo>
                  <a:pt x="284710" y="18914"/>
                </a:lnTo>
                <a:cubicBezTo>
                  <a:pt x="284710" y="16500"/>
                  <a:pt x="282694" y="14085"/>
                  <a:pt x="279871" y="14085"/>
                </a:cubicBezTo>
                <a:close/>
                <a:moveTo>
                  <a:pt x="18954" y="0"/>
                </a:moveTo>
                <a:lnTo>
                  <a:pt x="279871" y="0"/>
                </a:lnTo>
                <a:cubicBezTo>
                  <a:pt x="290356" y="0"/>
                  <a:pt x="299228" y="8451"/>
                  <a:pt x="299228" y="18914"/>
                </a:cubicBezTo>
                <a:lnTo>
                  <a:pt x="299228" y="29378"/>
                </a:lnTo>
                <a:lnTo>
                  <a:pt x="310923" y="29378"/>
                </a:lnTo>
                <a:cubicBezTo>
                  <a:pt x="321408" y="29378"/>
                  <a:pt x="329877" y="37829"/>
                  <a:pt x="329877" y="48694"/>
                </a:cubicBezTo>
                <a:lnTo>
                  <a:pt x="329877" y="466823"/>
                </a:lnTo>
                <a:cubicBezTo>
                  <a:pt x="329877" y="477286"/>
                  <a:pt x="321408" y="486140"/>
                  <a:pt x="310923" y="486140"/>
                </a:cubicBezTo>
                <a:lnTo>
                  <a:pt x="49602" y="486140"/>
                </a:lnTo>
                <a:cubicBezTo>
                  <a:pt x="39521" y="486140"/>
                  <a:pt x="30649" y="477286"/>
                  <a:pt x="30649" y="466823"/>
                </a:cubicBezTo>
                <a:lnTo>
                  <a:pt x="30649" y="456360"/>
                </a:lnTo>
                <a:lnTo>
                  <a:pt x="18954" y="456360"/>
                </a:lnTo>
                <a:cubicBezTo>
                  <a:pt x="8469" y="456360"/>
                  <a:pt x="0" y="447909"/>
                  <a:pt x="0" y="437848"/>
                </a:cubicBezTo>
                <a:lnTo>
                  <a:pt x="0" y="18914"/>
                </a:lnTo>
                <a:cubicBezTo>
                  <a:pt x="0" y="8451"/>
                  <a:pt x="8469" y="0"/>
                  <a:pt x="18954" y="0"/>
                </a:cubicBezTo>
                <a:close/>
              </a:path>
            </a:pathLst>
          </a:custGeom>
          <a:solidFill>
            <a:schemeClr val="bg1"/>
          </a:solidFill>
          <a:ln>
            <a:noFill/>
          </a:ln>
          <a:effec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2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1" name="Block Arc 25">
            <a:extLst>
              <a:ext uri="{FF2B5EF4-FFF2-40B4-BE49-F238E27FC236}">
                <a16:creationId xmlns:a16="http://schemas.microsoft.com/office/drawing/2014/main" id="{CE14CF27-952A-480D-E3BC-7ACAF429AB4B}"/>
              </a:ext>
            </a:extLst>
          </p:cNvPr>
          <p:cNvSpPr>
            <a:spLocks noChangeAspect="1"/>
          </p:cNvSpPr>
          <p:nvPr/>
        </p:nvSpPr>
        <p:spPr>
          <a:xfrm>
            <a:off x="4112003" y="2456230"/>
            <a:ext cx="167823" cy="242454"/>
          </a:xfrm>
          <a:custGeom>
            <a:avLst/>
            <a:gdLst/>
            <a:ahLst/>
            <a:cxnLst>
              <a:cxn ang="0">
                <a:pos x="wd2" y="hd2"/>
              </a:cxn>
              <a:cxn ang="5400000">
                <a:pos x="wd2" y="hd2"/>
              </a:cxn>
              <a:cxn ang="10800000">
                <a:pos x="wd2" y="hd2"/>
              </a:cxn>
              <a:cxn ang="16200000">
                <a:pos x="wd2" y="hd2"/>
              </a:cxn>
            </a:cxnLst>
            <a:rect l="0" t="0" r="r" b="b"/>
            <a:pathLst>
              <a:path w="21600" h="21568" extrusionOk="0">
                <a:moveTo>
                  <a:pt x="10800" y="14130"/>
                </a:moveTo>
                <a:cubicBezTo>
                  <a:pt x="9996" y="14130"/>
                  <a:pt x="9343" y="14580"/>
                  <a:pt x="9343" y="15136"/>
                </a:cubicBezTo>
                <a:cubicBezTo>
                  <a:pt x="9343" y="15516"/>
                  <a:pt x="9647" y="15846"/>
                  <a:pt x="10106" y="16004"/>
                </a:cubicBezTo>
                <a:lnTo>
                  <a:pt x="9607" y="18091"/>
                </a:lnTo>
                <a:lnTo>
                  <a:pt x="11993" y="18091"/>
                </a:lnTo>
                <a:lnTo>
                  <a:pt x="11495" y="16004"/>
                </a:lnTo>
                <a:cubicBezTo>
                  <a:pt x="11953" y="15846"/>
                  <a:pt x="12257" y="15516"/>
                  <a:pt x="12257" y="15136"/>
                </a:cubicBezTo>
                <a:cubicBezTo>
                  <a:pt x="12257" y="14580"/>
                  <a:pt x="11604" y="14130"/>
                  <a:pt x="10800" y="14130"/>
                </a:cubicBezTo>
                <a:close/>
                <a:moveTo>
                  <a:pt x="10748" y="1798"/>
                </a:moveTo>
                <a:cubicBezTo>
                  <a:pt x="8529" y="1818"/>
                  <a:pt x="6745" y="3067"/>
                  <a:pt x="6745" y="4601"/>
                </a:cubicBezTo>
                <a:lnTo>
                  <a:pt x="6731" y="4601"/>
                </a:lnTo>
                <a:lnTo>
                  <a:pt x="6731" y="10652"/>
                </a:lnTo>
                <a:lnTo>
                  <a:pt x="14869" y="10652"/>
                </a:lnTo>
                <a:lnTo>
                  <a:pt x="14869" y="4529"/>
                </a:lnTo>
                <a:lnTo>
                  <a:pt x="14854" y="4529"/>
                </a:lnTo>
                <a:cubicBezTo>
                  <a:pt x="14797" y="2995"/>
                  <a:pt x="12967" y="1778"/>
                  <a:pt x="10748" y="1798"/>
                </a:cubicBezTo>
                <a:close/>
                <a:moveTo>
                  <a:pt x="10715" y="0"/>
                </a:moveTo>
                <a:cubicBezTo>
                  <a:pt x="14358" y="-32"/>
                  <a:pt x="17361" y="1966"/>
                  <a:pt x="17454" y="4483"/>
                </a:cubicBezTo>
                <a:lnTo>
                  <a:pt x="16991" y="4491"/>
                </a:lnTo>
                <a:lnTo>
                  <a:pt x="17456" y="4491"/>
                </a:lnTo>
                <a:lnTo>
                  <a:pt x="17456" y="10652"/>
                </a:lnTo>
                <a:lnTo>
                  <a:pt x="19901" y="10652"/>
                </a:lnTo>
                <a:cubicBezTo>
                  <a:pt x="20839" y="10652"/>
                  <a:pt x="21600" y="11178"/>
                  <a:pt x="21600" y="11827"/>
                </a:cubicBezTo>
                <a:lnTo>
                  <a:pt x="21600" y="20393"/>
                </a:lnTo>
                <a:cubicBezTo>
                  <a:pt x="21600" y="21042"/>
                  <a:pt x="20839" y="21568"/>
                  <a:pt x="19901" y="21568"/>
                </a:cubicBezTo>
                <a:lnTo>
                  <a:pt x="1699" y="21568"/>
                </a:lnTo>
                <a:cubicBezTo>
                  <a:pt x="761" y="21568"/>
                  <a:pt x="0" y="21042"/>
                  <a:pt x="0" y="20393"/>
                </a:cubicBezTo>
                <a:lnTo>
                  <a:pt x="0" y="11827"/>
                </a:lnTo>
                <a:cubicBezTo>
                  <a:pt x="0" y="11178"/>
                  <a:pt x="761" y="10652"/>
                  <a:pt x="1699" y="10652"/>
                </a:cubicBezTo>
                <a:lnTo>
                  <a:pt x="4144" y="10652"/>
                </a:lnTo>
                <a:lnTo>
                  <a:pt x="4144" y="4560"/>
                </a:lnTo>
                <a:lnTo>
                  <a:pt x="4149" y="4560"/>
                </a:lnTo>
                <a:cubicBezTo>
                  <a:pt x="4175" y="2060"/>
                  <a:pt x="7092" y="32"/>
                  <a:pt x="10715" y="0"/>
                </a:cubicBezTo>
                <a:close/>
              </a:path>
            </a:pathLst>
          </a:custGeom>
          <a:solidFill>
            <a:schemeClr val="bg1"/>
          </a:solidFill>
          <a:ln w="12700">
            <a:miter lim="400000"/>
          </a:ln>
        </p:spPr>
        <p:txBody>
          <a:bodyPr lIns="45696" tIns="45696" rIns="45696" bIns="45696" anchor="ctr"/>
          <a:lstStyle/>
          <a:p>
            <a:pPr marL="0" marR="0" lvl="0" indent="0" algn="ctr" defTabSz="914400" rtl="0" eaLnBrk="1" fontAlgn="auto" latinLnBrk="0" hangingPunct="1">
              <a:lnSpc>
                <a:spcPct val="100000"/>
              </a:lnSpc>
              <a:spcBef>
                <a:spcPts val="0"/>
              </a:spcBef>
              <a:spcAft>
                <a:spcPts val="0"/>
              </a:spcAft>
              <a:buClrTx/>
              <a:buSzTx/>
              <a:buFontTx/>
              <a:buNone/>
              <a:tabLst/>
              <a:defRPr sz="5400">
                <a:solidFill>
                  <a:srgbClr val="000000"/>
                </a:solidFill>
                <a:latin typeface="Arial"/>
                <a:ea typeface="Arial"/>
                <a:cs typeface="Arial"/>
                <a:sym typeface="Arial"/>
              </a:defRPr>
            </a:pPr>
            <a:endParaRPr kumimoji="0" sz="2700" b="0" i="0" u="none" strike="noStrike" kern="1200" cap="none" spc="0" normalizeH="0" baseline="0" noProof="0">
              <a:ln>
                <a:noFill/>
              </a:ln>
              <a:solidFill>
                <a:srgbClr val="000000"/>
              </a:solidFill>
              <a:effectLst/>
              <a:uLnTx/>
              <a:uFillTx/>
              <a:latin typeface="Arial"/>
              <a:cs typeface="Arial"/>
              <a:sym typeface="Arial"/>
            </a:endParaRPr>
          </a:p>
        </p:txBody>
      </p:sp>
      <p:sp>
        <p:nvSpPr>
          <p:cNvPr id="62" name="Slide Number Placeholder 1">
            <a:extLst>
              <a:ext uri="{FF2B5EF4-FFF2-40B4-BE49-F238E27FC236}">
                <a16:creationId xmlns:a16="http://schemas.microsoft.com/office/drawing/2014/main" id="{55BFEF43-306B-572D-069C-D50B472F5D47}"/>
              </a:ext>
            </a:extLst>
          </p:cNvPr>
          <p:cNvSpPr>
            <a:spLocks noGrp="1"/>
          </p:cNvSpPr>
          <p:nvPr>
            <p:ph type="sldNum" sz="quarter" idx="12"/>
          </p:nvPr>
        </p:nvSpPr>
        <p:spPr>
          <a:xfrm>
            <a:off x="300789" y="6426189"/>
            <a:ext cx="207926" cy="28877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39E1BE-BEA9-3141-B1D0-D0662867DFF2}" type="slidenum">
              <a:rPr kumimoji="0" lang="en-US" sz="900" b="1" i="0" u="none" strike="noStrike" kern="1200" cap="none" spc="0" normalizeH="0" baseline="0" noProof="0" smtClean="0">
                <a:ln>
                  <a:noFill/>
                </a:ln>
                <a:solidFill>
                  <a:srgbClr val="FFFFFF">
                    <a:lumMod val="7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900" b="1" i="0" u="none" strike="noStrike" kern="1200" cap="none" spc="0" normalizeH="0" baseline="0" noProof="0">
              <a:ln>
                <a:noFill/>
              </a:ln>
              <a:solidFill>
                <a:srgbClr val="FFFFFF">
                  <a:lumMod val="75000"/>
                </a:srgbClr>
              </a:solidFill>
              <a:effectLst/>
              <a:uLnTx/>
              <a:uFillTx/>
              <a:latin typeface="Arial" panose="020B0604020202020204"/>
              <a:ea typeface="+mn-ea"/>
              <a:cs typeface="+mn-cs"/>
            </a:endParaRPr>
          </a:p>
        </p:txBody>
      </p:sp>
      <p:sp>
        <p:nvSpPr>
          <p:cNvPr id="2" name="Footer Placeholder 2">
            <a:extLst>
              <a:ext uri="{FF2B5EF4-FFF2-40B4-BE49-F238E27FC236}">
                <a16:creationId xmlns:a16="http://schemas.microsoft.com/office/drawing/2014/main" id="{2A12E489-FE39-562E-4792-DEA7721BF7F8}"/>
              </a:ext>
            </a:extLst>
          </p:cNvPr>
          <p:cNvSpPr>
            <a:spLocks noGrp="1"/>
          </p:cNvSpPr>
          <p:nvPr>
            <p:ph type="ftr" sz="quarter" idx="11"/>
          </p:nvPr>
        </p:nvSpPr>
        <p:spPr>
          <a:xfrm>
            <a:off x="543998" y="6426189"/>
            <a:ext cx="5692253" cy="28877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lumMod val="75000"/>
                  </a:srgbClr>
                </a:solidFill>
                <a:effectLst/>
                <a:uLnTx/>
                <a:uFillTx/>
                <a:latin typeface="Arial" panose="020B0604020202020204"/>
                <a:ea typeface="+mn-ea"/>
                <a:cs typeface="+mn-cs"/>
              </a:rPr>
              <a:t>Copyright © 2024 Veritas Technologies LLC </a:t>
            </a:r>
          </a:p>
        </p:txBody>
      </p:sp>
    </p:spTree>
    <p:extLst>
      <p:ext uri="{BB962C8B-B14F-4D97-AF65-F5344CB8AC3E}">
        <p14:creationId xmlns:p14="http://schemas.microsoft.com/office/powerpoint/2010/main" val="1803965772"/>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812A829E-3B99-BB2E-3B84-ADA283DA9376}"/>
              </a:ext>
            </a:extLst>
          </p:cNvPr>
          <p:cNvSpPr/>
          <p:nvPr/>
        </p:nvSpPr>
        <p:spPr bwMode="auto">
          <a:xfrm>
            <a:off x="534381" y="359669"/>
            <a:ext cx="11123241" cy="5015224"/>
          </a:xfrm>
          <a:prstGeom prst="roundRect">
            <a:avLst>
              <a:gd name="adj" fmla="val 2898"/>
            </a:avLst>
          </a:prstGeom>
          <a:solidFill>
            <a:schemeClr val="bg1"/>
          </a:solidFill>
          <a:ln w="25400" cap="flat" cmpd="sng" algn="ctr">
            <a:noFill/>
            <a:prstDash val="solid"/>
            <a:miter lim="800000"/>
            <a:headEnd type="none" w="med" len="med"/>
            <a:tailEnd type="none" w="med" len="med"/>
          </a:ln>
          <a:effectLst>
            <a:outerShdw blurRad="254000" dir="5400000" algn="t" rotWithShape="0">
              <a:schemeClr val="tx2">
                <a:alpha val="30000"/>
              </a:schemeClr>
            </a:outerShdw>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9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3F5F8">
                  <a:lumMod val="50000"/>
                </a:srgbClr>
              </a:solidFill>
              <a:effectLst/>
              <a:uLnTx/>
              <a:uFillTx/>
              <a:latin typeface="Arial" panose="020B0604020202020204"/>
              <a:ea typeface="+mn-ea"/>
              <a:cs typeface="Arial" panose="020B0604020202020204" pitchFamily="34" charset="0"/>
            </a:endParaRPr>
          </a:p>
        </p:txBody>
      </p:sp>
      <p:sp>
        <p:nvSpPr>
          <p:cNvPr id="2" name="Title 1">
            <a:extLst>
              <a:ext uri="{FF2B5EF4-FFF2-40B4-BE49-F238E27FC236}">
                <a16:creationId xmlns:a16="http://schemas.microsoft.com/office/drawing/2014/main" id="{8B0051F2-1644-8C34-D90C-B5E30F15B683}"/>
              </a:ext>
            </a:extLst>
          </p:cNvPr>
          <p:cNvSpPr txBox="1">
            <a:spLocks/>
          </p:cNvSpPr>
          <p:nvPr/>
        </p:nvSpPr>
        <p:spPr>
          <a:xfrm>
            <a:off x="5434685" y="840236"/>
            <a:ext cx="4813351" cy="971453"/>
          </a:xfrm>
          <a:prstGeom prst="rect">
            <a:avLst/>
          </a:prstGeom>
        </p:spPr>
        <p:txBody>
          <a:bodyPr vert="horz" lIns="0" tIns="0" rIns="0" bIns="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126" rtl="0" eaLnBrk="1" fontAlgn="auto" latinLnBrk="0" hangingPunct="1">
              <a:lnSpc>
                <a:spcPct val="90000"/>
              </a:lnSpc>
              <a:spcBef>
                <a:spcPct val="0"/>
              </a:spcBef>
              <a:spcAft>
                <a:spcPts val="0"/>
              </a:spcAft>
              <a:buClrTx/>
              <a:buSzTx/>
              <a:buFontTx/>
              <a:buNone/>
              <a:tabLst/>
              <a:defRPr/>
            </a:pPr>
            <a:r>
              <a:rPr kumimoji="0" lang="en-US" sz="3199" b="0" i="0" u="none" strike="noStrike" kern="1200" cap="none" spc="0" normalizeH="0" baseline="0" noProof="0">
                <a:ln>
                  <a:noFill/>
                </a:ln>
                <a:solidFill>
                  <a:srgbClr val="182C34"/>
                </a:solidFill>
                <a:effectLst/>
                <a:uLnTx/>
                <a:uFillTx/>
                <a:latin typeface="Arial" panose="020B0604020202020204"/>
                <a:ea typeface="+mj-ea"/>
                <a:cs typeface="+mj-cs"/>
              </a:rPr>
              <a:t>Real-World Testing with Best-in-Class Ecosystem</a:t>
            </a:r>
          </a:p>
        </p:txBody>
      </p:sp>
      <p:pic>
        <p:nvPicPr>
          <p:cNvPr id="3" name="Picture 2" descr="A black and red sign with text&#10;&#10;Description automatically generated">
            <a:extLst>
              <a:ext uri="{FF2B5EF4-FFF2-40B4-BE49-F238E27FC236}">
                <a16:creationId xmlns:a16="http://schemas.microsoft.com/office/drawing/2014/main" id="{E567998F-1962-1F4D-1888-98CB7799DE8D}"/>
              </a:ext>
            </a:extLst>
          </p:cNvPr>
          <p:cNvPicPr>
            <a:picLocks noChangeAspect="1"/>
          </p:cNvPicPr>
          <p:nvPr/>
        </p:nvPicPr>
        <p:blipFill>
          <a:blip r:embed="rId3"/>
          <a:stretch>
            <a:fillRect/>
          </a:stretch>
        </p:blipFill>
        <p:spPr>
          <a:xfrm>
            <a:off x="2022718" y="756922"/>
            <a:ext cx="3114098" cy="1038033"/>
          </a:xfrm>
          <a:prstGeom prst="rect">
            <a:avLst/>
          </a:prstGeom>
        </p:spPr>
      </p:pic>
      <p:grpSp>
        <p:nvGrpSpPr>
          <p:cNvPr id="19" name="Group 18">
            <a:extLst>
              <a:ext uri="{FF2B5EF4-FFF2-40B4-BE49-F238E27FC236}">
                <a16:creationId xmlns:a16="http://schemas.microsoft.com/office/drawing/2014/main" id="{11521864-91D1-CF2C-41EC-0EA740EE6D33}"/>
              </a:ext>
            </a:extLst>
          </p:cNvPr>
          <p:cNvGrpSpPr/>
          <p:nvPr/>
        </p:nvGrpSpPr>
        <p:grpSpPr>
          <a:xfrm>
            <a:off x="915818" y="2069320"/>
            <a:ext cx="10360366" cy="2708372"/>
            <a:chOff x="935738" y="2587988"/>
            <a:chExt cx="10363065" cy="2709077"/>
          </a:xfrm>
        </p:grpSpPr>
        <p:grpSp>
          <p:nvGrpSpPr>
            <p:cNvPr id="18" name="Group 17">
              <a:extLst>
                <a:ext uri="{FF2B5EF4-FFF2-40B4-BE49-F238E27FC236}">
                  <a16:creationId xmlns:a16="http://schemas.microsoft.com/office/drawing/2014/main" id="{EF46C718-C324-3E81-E481-705EF2F6A493}"/>
                </a:ext>
              </a:extLst>
            </p:cNvPr>
            <p:cNvGrpSpPr/>
            <p:nvPr/>
          </p:nvGrpSpPr>
          <p:grpSpPr>
            <a:xfrm>
              <a:off x="935738" y="2587988"/>
              <a:ext cx="3291842" cy="2709076"/>
              <a:chOff x="935738" y="2587988"/>
              <a:chExt cx="3291842" cy="2709076"/>
            </a:xfrm>
          </p:grpSpPr>
          <p:sp>
            <p:nvSpPr>
              <p:cNvPr id="7" name="Rounded Rectangle 6">
                <a:extLst>
                  <a:ext uri="{FF2B5EF4-FFF2-40B4-BE49-F238E27FC236}">
                    <a16:creationId xmlns:a16="http://schemas.microsoft.com/office/drawing/2014/main" id="{354ED925-D1FA-9E6F-1522-54132C67122A}"/>
                  </a:ext>
                </a:extLst>
              </p:cNvPr>
              <p:cNvSpPr/>
              <p:nvPr/>
            </p:nvSpPr>
            <p:spPr bwMode="auto">
              <a:xfrm>
                <a:off x="935739" y="2587988"/>
                <a:ext cx="3291840" cy="2709076"/>
              </a:xfrm>
              <a:prstGeom prst="roundRect">
                <a:avLst>
                  <a:gd name="adj" fmla="val 2903"/>
                </a:avLst>
              </a:prstGeom>
              <a:solidFill>
                <a:schemeClr val="bg2"/>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9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3F5F8">
                      <a:lumMod val="50000"/>
                    </a:srgbClr>
                  </a:solidFill>
                  <a:effectLst/>
                  <a:uLnTx/>
                  <a:uFillTx/>
                  <a:latin typeface="Arial" panose="020B0604020202020204"/>
                  <a:ea typeface="+mn-ea"/>
                  <a:cs typeface="Arial" panose="020B0604020202020204" pitchFamily="34" charset="0"/>
                </a:endParaRPr>
              </a:p>
            </p:txBody>
          </p:sp>
          <p:sp>
            <p:nvSpPr>
              <p:cNvPr id="8" name="Round Same Side Corner Rectangle 7">
                <a:extLst>
                  <a:ext uri="{FF2B5EF4-FFF2-40B4-BE49-F238E27FC236}">
                    <a16:creationId xmlns:a16="http://schemas.microsoft.com/office/drawing/2014/main" id="{AB80B30D-6D5D-33A1-5DC9-6EEF6B115CFC}"/>
                  </a:ext>
                </a:extLst>
              </p:cNvPr>
              <p:cNvSpPr/>
              <p:nvPr/>
            </p:nvSpPr>
            <p:spPr bwMode="auto">
              <a:xfrm>
                <a:off x="935740" y="2587988"/>
                <a:ext cx="3291840" cy="548640"/>
              </a:xfrm>
              <a:prstGeom prst="round2SameRect">
                <a:avLst>
                  <a:gd name="adj1" fmla="val 12500"/>
                  <a:gd name="adj2" fmla="val 0"/>
                </a:avLst>
              </a:prstGeom>
              <a:gradFill>
                <a:gsLst>
                  <a:gs pos="99000">
                    <a:schemeClr val="accent2"/>
                  </a:gs>
                  <a:gs pos="0">
                    <a:schemeClr val="accent4"/>
                  </a:gs>
                </a:gsLst>
                <a:lin ang="2700000" scaled="0"/>
              </a:gradFill>
              <a:ln w="25400" cap="flat" cmpd="sng" algn="ctr">
                <a:noFill/>
                <a:prstDash val="solid"/>
                <a:miter lim="800000"/>
                <a:headEnd type="none" w="med" len="med"/>
                <a:tailEnd type="none" w="med" len="me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9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3F5F8">
                      <a:lumMod val="50000"/>
                    </a:srgbClr>
                  </a:solidFill>
                  <a:effectLst/>
                  <a:uLnTx/>
                  <a:uFillTx/>
                  <a:latin typeface="Arial" panose="020B0604020202020204"/>
                  <a:ea typeface="+mn-ea"/>
                  <a:cs typeface="Arial" panose="020B0604020202020204" pitchFamily="34" charset="0"/>
                </a:endParaRPr>
              </a:p>
            </p:txBody>
          </p:sp>
          <p:sp>
            <p:nvSpPr>
              <p:cNvPr id="9" name="Text Placeholder 15">
                <a:extLst>
                  <a:ext uri="{FF2B5EF4-FFF2-40B4-BE49-F238E27FC236}">
                    <a16:creationId xmlns:a16="http://schemas.microsoft.com/office/drawing/2014/main" id="{E79089AA-40A4-5B69-1085-464151A93273}"/>
                  </a:ext>
                </a:extLst>
              </p:cNvPr>
              <p:cNvSpPr txBox="1">
                <a:spLocks/>
              </p:cNvSpPr>
              <p:nvPr/>
            </p:nvSpPr>
            <p:spPr>
              <a:xfrm>
                <a:off x="935738" y="2608770"/>
                <a:ext cx="3291840" cy="457200"/>
              </a:xfrm>
              <a:prstGeom prst="rect">
                <a:avLst/>
              </a:prstGeom>
              <a:noFill/>
            </p:spPr>
            <p:txBody>
              <a:bodyPr lIns="0" tIns="91416" rIns="0" bIns="0" anchor="ctr"/>
              <a:lstStyle>
                <a:lvl1pPr marL="228600" indent="-228600" algn="l" defTabSz="914400" rtl="0" eaLnBrk="1" latinLnBrk="0" hangingPunct="1">
                  <a:lnSpc>
                    <a:spcPct val="90000"/>
                  </a:lnSpc>
                  <a:spcBef>
                    <a:spcPts val="1800"/>
                  </a:spcBef>
                  <a:buClr>
                    <a:srgbClr val="B3B3B4"/>
                  </a:buClr>
                  <a:buFont typeface="Arial" panose="020B0604020202020204" pitchFamily="34" charset="0"/>
                  <a:buChar char="•"/>
                  <a:defRPr sz="24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1pPr>
                <a:lvl2pPr marL="502920" indent="-182880" algn="l" defTabSz="914400" rtl="0" eaLnBrk="1" latinLnBrk="0" hangingPunct="1">
                  <a:lnSpc>
                    <a:spcPct val="90000"/>
                  </a:lnSpc>
                  <a:spcBef>
                    <a:spcPts val="800"/>
                  </a:spcBef>
                  <a:buClr>
                    <a:srgbClr val="B3B3B4"/>
                  </a:buClr>
                  <a:buFont typeface="Arial" panose="020B0604020202020204" pitchFamily="34" charset="0"/>
                  <a:buChar char="–"/>
                  <a:defRPr sz="20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2pPr>
                <a:lvl3pPr marL="731520" indent="-182880" algn="l" defTabSz="914400" rtl="0" eaLnBrk="1" latinLnBrk="0" hangingPunct="1">
                  <a:lnSpc>
                    <a:spcPct val="90000"/>
                  </a:lnSpc>
                  <a:spcBef>
                    <a:spcPts val="600"/>
                  </a:spcBef>
                  <a:buClr>
                    <a:srgbClr val="B3B3B4"/>
                  </a:buClr>
                  <a:buFont typeface="Arial" panose="020B0604020202020204" pitchFamily="34" charset="0"/>
                  <a:buChar char="•"/>
                  <a:defRPr sz="18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3pPr>
                <a:lvl4pPr marL="960120" indent="-182880" algn="l" defTabSz="914400" rtl="0" eaLnBrk="1" latinLnBrk="0" hangingPunct="1">
                  <a:lnSpc>
                    <a:spcPct val="90000"/>
                  </a:lnSpc>
                  <a:spcBef>
                    <a:spcPts val="600"/>
                  </a:spcBef>
                  <a:buClr>
                    <a:srgbClr val="B3B3B4"/>
                  </a:buClr>
                  <a:buFont typeface="Arial" panose="020B0604020202020204" pitchFamily="34" charset="0"/>
                  <a:buChar char="–"/>
                  <a:defRPr sz="16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4pPr>
                <a:lvl5pPr marL="1188720" indent="-182880" algn="l" defTabSz="914400" rtl="0" eaLnBrk="1" latinLnBrk="0" hangingPunct="1">
                  <a:lnSpc>
                    <a:spcPct val="90000"/>
                  </a:lnSpc>
                  <a:spcBef>
                    <a:spcPts val="600"/>
                  </a:spcBef>
                  <a:buClr>
                    <a:srgbClr val="B3B3B4"/>
                  </a:buClr>
                  <a:buFont typeface="Arial" panose="020B0604020202020204" pitchFamily="34" charset="0"/>
                  <a:buChar char="•"/>
                  <a:defRPr sz="14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5pPr>
                <a:lvl6pPr marL="1417320" indent="-182880" algn="l" defTabSz="914400" rtl="0" eaLnBrk="1" latinLnBrk="0" hangingPunct="1">
                  <a:lnSpc>
                    <a:spcPct val="90000"/>
                  </a:lnSpc>
                  <a:spcBef>
                    <a:spcPts val="600"/>
                  </a:spcBef>
                  <a:buClr>
                    <a:srgbClr val="B3B3B4"/>
                  </a:buClr>
                  <a:buFont typeface="Arial" panose="020B0604020202020204" pitchFamily="34" charset="0"/>
                  <a:buChar char="–"/>
                  <a:defRPr sz="14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rgbClr val="B3B3B4"/>
                  </a:buClr>
                  <a:buFont typeface="Arial" panose="020B0604020202020204" pitchFamily="34" charset="0"/>
                  <a:buChar char="•"/>
                  <a:defRPr sz="14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rgbClr val="B3B3B4"/>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rgbClr val="B3B3B4"/>
                  </a:buClr>
                  <a:buFont typeface="Arial" panose="020B0604020202020204" pitchFamily="34" charset="0"/>
                  <a:buChar char="•"/>
                  <a:defRPr sz="1600" kern="1200">
                    <a:solidFill>
                      <a:schemeClr val="tx1"/>
                    </a:solidFill>
                    <a:latin typeface="+mn-lt"/>
                    <a:ea typeface="+mn-ea"/>
                    <a:cs typeface="+mn-cs"/>
                  </a:defRPr>
                </a:lvl9pPr>
              </a:lstStyle>
              <a:p>
                <a:pPr marL="0" marR="0" lvl="0" indent="0" algn="ctr" defTabSz="914126" rtl="0" eaLnBrk="1" fontAlgn="auto" latinLnBrk="0" hangingPunct="1">
                  <a:lnSpc>
                    <a:spcPct val="90000"/>
                  </a:lnSpc>
                  <a:spcBef>
                    <a:spcPts val="1799"/>
                  </a:spcBef>
                  <a:spcAft>
                    <a:spcPts val="0"/>
                  </a:spcAft>
                  <a:buClr>
                    <a:srgbClr val="B3B3B4"/>
                  </a:buClr>
                  <a:buSzTx/>
                  <a:buFont typeface="Arial" panose="020B0604020202020204" pitchFamily="34" charset="0"/>
                  <a:buNone/>
                  <a:tabLst/>
                  <a:defRPr/>
                </a:pPr>
                <a:r>
                  <a:rPr kumimoji="0" lang="en-US" sz="1699" b="0" i="0" u="none" strike="noStrike" kern="1200" cap="none" spc="0" normalizeH="0" baseline="0" noProof="0">
                    <a:ln>
                      <a:noFill/>
                    </a:ln>
                    <a:solidFill>
                      <a:srgbClr val="FFFFFF"/>
                    </a:solidFill>
                    <a:effectLst/>
                    <a:uLnTx/>
                    <a:uFillTx/>
                    <a:latin typeface="Arial" panose="020B0604020202020204"/>
                    <a:ea typeface="Polaris Medium Italic" panose="02000000000000000000" pitchFamily="2" charset="0"/>
                    <a:cs typeface="Arial" panose="020B0604020202020204" pitchFamily="34" charset="0"/>
                  </a:rPr>
                  <a:t>Live Malware Testing</a:t>
                </a:r>
              </a:p>
            </p:txBody>
          </p:sp>
          <p:sp>
            <p:nvSpPr>
              <p:cNvPr id="16" name="TextBox 15">
                <a:extLst>
                  <a:ext uri="{FF2B5EF4-FFF2-40B4-BE49-F238E27FC236}">
                    <a16:creationId xmlns:a16="http://schemas.microsoft.com/office/drawing/2014/main" id="{E7CD5E19-4663-0BA7-B220-8ECD7A04C97E}"/>
                  </a:ext>
                </a:extLst>
              </p:cNvPr>
              <p:cNvSpPr txBox="1"/>
              <p:nvPr/>
            </p:nvSpPr>
            <p:spPr>
              <a:xfrm>
                <a:off x="1184598" y="3504580"/>
                <a:ext cx="2794120" cy="892552"/>
              </a:xfrm>
              <a:prstGeom prst="rect">
                <a:avLst/>
              </a:prstGeom>
            </p:spPr>
            <p:txBody>
              <a:bodyPr vert="horz" wrap="square" lIns="0" tIns="0" rIns="0" bIns="0" rtlCol="0" anchor="t">
                <a:spAutoFit/>
              </a:bodyPr>
              <a:lstStyle/>
              <a:p>
                <a:pPr marL="194252" marR="0" lvl="0" indent="-194252" algn="l" defTabSz="914126" rtl="0" eaLnBrk="1" fontAlgn="auto" latinLnBrk="0" hangingPunct="1">
                  <a:lnSpc>
                    <a:spcPct val="100000"/>
                  </a:lnSpc>
                  <a:spcBef>
                    <a:spcPts val="0"/>
                  </a:spcBef>
                  <a:spcAft>
                    <a:spcPts val="600"/>
                  </a:spcAft>
                  <a:buClr>
                    <a:srgbClr val="182C34"/>
                  </a:buClr>
                  <a:buSzTx/>
                  <a:buFont typeface="Arial" panose="020B0604020202020204" pitchFamily="34" charset="0"/>
                  <a:buChar char="•"/>
                  <a:tabLst/>
                  <a:defRPr/>
                </a:pPr>
                <a:r>
                  <a:rPr kumimoji="0" lang="en-US" sz="1600" b="0" i="0" u="none" strike="noStrike" kern="1200" cap="none" spc="0" normalizeH="0" baseline="0" noProof="0">
                    <a:ln>
                      <a:noFill/>
                    </a:ln>
                    <a:solidFill>
                      <a:srgbClr val="182C34"/>
                    </a:solidFill>
                    <a:effectLst/>
                    <a:uLnTx/>
                    <a:uFillTx/>
                    <a:latin typeface="Arial" panose="020B0604020202020204"/>
                    <a:ea typeface="+mn-ea"/>
                    <a:cs typeface="Calibri Light"/>
                  </a:rPr>
                  <a:t>Inject live malware</a:t>
                </a:r>
              </a:p>
              <a:p>
                <a:pPr marL="194252" marR="0" lvl="0" indent="-194252" algn="l" defTabSz="914126" rtl="0" eaLnBrk="1" fontAlgn="auto" latinLnBrk="0" hangingPunct="1">
                  <a:lnSpc>
                    <a:spcPct val="100000"/>
                  </a:lnSpc>
                  <a:spcBef>
                    <a:spcPts val="0"/>
                  </a:spcBef>
                  <a:spcAft>
                    <a:spcPts val="600"/>
                  </a:spcAft>
                  <a:buClr>
                    <a:srgbClr val="182C34"/>
                  </a:buClr>
                  <a:buSzTx/>
                  <a:buFont typeface="Arial" panose="020B0604020202020204" pitchFamily="34" charset="0"/>
                  <a:buChar char="•"/>
                  <a:tabLst/>
                  <a:defRPr/>
                </a:pPr>
                <a:r>
                  <a:rPr kumimoji="0" lang="en-US" sz="1600" b="0" i="0" u="none" strike="noStrike" kern="1200" cap="none" spc="0" normalizeH="0" baseline="0" noProof="0">
                    <a:ln>
                      <a:noFill/>
                    </a:ln>
                    <a:solidFill>
                      <a:srgbClr val="182C34"/>
                    </a:solidFill>
                    <a:effectLst/>
                    <a:uLnTx/>
                    <a:uFillTx/>
                    <a:latin typeface="Arial" panose="020B0604020202020204"/>
                    <a:ea typeface="+mn-ea"/>
                    <a:cs typeface="Calibri Light"/>
                  </a:rPr>
                  <a:t>Validate resiliency </a:t>
                </a:r>
                <a:endParaRPr kumimoji="0" lang="en-US" sz="1600" b="0" i="0" u="none" strike="noStrike" kern="1200" cap="none" spc="0" normalizeH="0" baseline="0" noProof="0">
                  <a:ln>
                    <a:noFill/>
                  </a:ln>
                  <a:solidFill>
                    <a:srgbClr val="182C34"/>
                  </a:solidFill>
                  <a:effectLst/>
                  <a:uLnTx/>
                  <a:uFillTx/>
                  <a:latin typeface="Arial" panose="020B0604020202020204"/>
                  <a:ea typeface="+mn-ea"/>
                  <a:cs typeface="Calibri Light" panose="020F0302020204030204" pitchFamily="34" charset="0"/>
                </a:endParaRPr>
              </a:p>
              <a:p>
                <a:pPr marL="194252" marR="0" lvl="0" indent="-194252" algn="l" defTabSz="914126" rtl="0" eaLnBrk="1" fontAlgn="auto" latinLnBrk="0" hangingPunct="1">
                  <a:lnSpc>
                    <a:spcPct val="100000"/>
                  </a:lnSpc>
                  <a:spcBef>
                    <a:spcPts val="0"/>
                  </a:spcBef>
                  <a:spcAft>
                    <a:spcPts val="600"/>
                  </a:spcAft>
                  <a:buClr>
                    <a:srgbClr val="182C34"/>
                  </a:buClr>
                  <a:buSzTx/>
                  <a:buFont typeface="Arial" panose="020B0604020202020204" pitchFamily="34" charset="0"/>
                  <a:buChar char="•"/>
                  <a:tabLst/>
                  <a:defRPr/>
                </a:pPr>
                <a:r>
                  <a:rPr kumimoji="0" lang="en-US" sz="1600" b="0" i="0" u="none" strike="noStrike" kern="1200" cap="none" spc="0" normalizeH="0" baseline="0" noProof="0">
                    <a:ln>
                      <a:noFill/>
                    </a:ln>
                    <a:solidFill>
                      <a:srgbClr val="182C34"/>
                    </a:solidFill>
                    <a:effectLst/>
                    <a:uLnTx/>
                    <a:uFillTx/>
                    <a:latin typeface="Arial" panose="020B0604020202020204"/>
                    <a:ea typeface="+mn-ea"/>
                    <a:cs typeface="Calibri Light"/>
                  </a:rPr>
                  <a:t>Ensure recoverability</a:t>
                </a:r>
              </a:p>
            </p:txBody>
          </p:sp>
        </p:grpSp>
        <p:grpSp>
          <p:nvGrpSpPr>
            <p:cNvPr id="6" name="Group 5">
              <a:extLst>
                <a:ext uri="{FF2B5EF4-FFF2-40B4-BE49-F238E27FC236}">
                  <a16:creationId xmlns:a16="http://schemas.microsoft.com/office/drawing/2014/main" id="{390275C5-A8E8-11FF-0F13-3EF5650B66AD}"/>
                </a:ext>
              </a:extLst>
            </p:cNvPr>
            <p:cNvGrpSpPr/>
            <p:nvPr/>
          </p:nvGrpSpPr>
          <p:grpSpPr>
            <a:xfrm>
              <a:off x="4471350" y="2587988"/>
              <a:ext cx="3291842" cy="2709077"/>
              <a:chOff x="4471349" y="2587988"/>
              <a:chExt cx="3291842" cy="2709077"/>
            </a:xfrm>
          </p:grpSpPr>
          <p:sp>
            <p:nvSpPr>
              <p:cNvPr id="10" name="Rounded Rectangle 9">
                <a:extLst>
                  <a:ext uri="{FF2B5EF4-FFF2-40B4-BE49-F238E27FC236}">
                    <a16:creationId xmlns:a16="http://schemas.microsoft.com/office/drawing/2014/main" id="{47BCB203-E274-40F3-4B61-F1A613387B8F}"/>
                  </a:ext>
                </a:extLst>
              </p:cNvPr>
              <p:cNvSpPr/>
              <p:nvPr/>
            </p:nvSpPr>
            <p:spPr bwMode="auto">
              <a:xfrm>
                <a:off x="4471350" y="2587989"/>
                <a:ext cx="3291840" cy="2709076"/>
              </a:xfrm>
              <a:prstGeom prst="roundRect">
                <a:avLst>
                  <a:gd name="adj" fmla="val 2903"/>
                </a:avLst>
              </a:prstGeom>
              <a:solidFill>
                <a:schemeClr val="bg2"/>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9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3F5F8">
                      <a:lumMod val="50000"/>
                    </a:srgbClr>
                  </a:solidFill>
                  <a:effectLst/>
                  <a:uLnTx/>
                  <a:uFillTx/>
                  <a:latin typeface="Arial" panose="020B0604020202020204"/>
                  <a:ea typeface="+mn-ea"/>
                  <a:cs typeface="Arial" panose="020B0604020202020204" pitchFamily="34" charset="0"/>
                </a:endParaRPr>
              </a:p>
            </p:txBody>
          </p:sp>
          <p:sp>
            <p:nvSpPr>
              <p:cNvPr id="11" name="Round Same Side Corner Rectangle 10">
                <a:extLst>
                  <a:ext uri="{FF2B5EF4-FFF2-40B4-BE49-F238E27FC236}">
                    <a16:creationId xmlns:a16="http://schemas.microsoft.com/office/drawing/2014/main" id="{E74D877F-6CB1-6DA2-8E70-505B3AB713E6}"/>
                  </a:ext>
                </a:extLst>
              </p:cNvPr>
              <p:cNvSpPr/>
              <p:nvPr/>
            </p:nvSpPr>
            <p:spPr bwMode="auto">
              <a:xfrm>
                <a:off x="4471351" y="2587988"/>
                <a:ext cx="3291840" cy="548640"/>
              </a:xfrm>
              <a:prstGeom prst="round2SameRect">
                <a:avLst>
                  <a:gd name="adj1" fmla="val 12500"/>
                  <a:gd name="adj2" fmla="val 0"/>
                </a:avLst>
              </a:prstGeom>
              <a:gradFill>
                <a:gsLst>
                  <a:gs pos="100000">
                    <a:schemeClr val="tx1"/>
                  </a:gs>
                  <a:gs pos="0">
                    <a:schemeClr val="tx2"/>
                  </a:gs>
                </a:gsLst>
                <a:lin ang="2700000" scaled="0"/>
              </a:gradFill>
              <a:ln w="25400" cap="flat" cmpd="sng" algn="ctr">
                <a:noFill/>
                <a:prstDash val="solid"/>
                <a:miter lim="800000"/>
                <a:headEnd type="none" w="med" len="med"/>
                <a:tailEnd type="none" w="med" len="me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9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3F5F8">
                      <a:lumMod val="50000"/>
                    </a:srgbClr>
                  </a:solidFill>
                  <a:effectLst/>
                  <a:uLnTx/>
                  <a:uFillTx/>
                  <a:latin typeface="Arial" panose="020B0604020202020204"/>
                  <a:ea typeface="+mn-ea"/>
                  <a:cs typeface="Arial" panose="020B0604020202020204" pitchFamily="34" charset="0"/>
                </a:endParaRPr>
              </a:p>
            </p:txBody>
          </p:sp>
          <p:sp>
            <p:nvSpPr>
              <p:cNvPr id="12" name="Text Placeholder 15">
                <a:extLst>
                  <a:ext uri="{FF2B5EF4-FFF2-40B4-BE49-F238E27FC236}">
                    <a16:creationId xmlns:a16="http://schemas.microsoft.com/office/drawing/2014/main" id="{3ECFAB7E-7027-763A-A5E9-A4B5E9A0E733}"/>
                  </a:ext>
                </a:extLst>
              </p:cNvPr>
              <p:cNvSpPr txBox="1">
                <a:spLocks/>
              </p:cNvSpPr>
              <p:nvPr/>
            </p:nvSpPr>
            <p:spPr>
              <a:xfrm>
                <a:off x="4471349" y="2608770"/>
                <a:ext cx="3291840" cy="457200"/>
              </a:xfrm>
              <a:prstGeom prst="rect">
                <a:avLst/>
              </a:prstGeom>
              <a:noFill/>
            </p:spPr>
            <p:txBody>
              <a:bodyPr lIns="0" tIns="91416" rIns="0" bIns="0" anchor="ctr"/>
              <a:lstStyle>
                <a:lvl1pPr marL="228600" indent="-228600" algn="l" defTabSz="914400" rtl="0" eaLnBrk="1" latinLnBrk="0" hangingPunct="1">
                  <a:lnSpc>
                    <a:spcPct val="90000"/>
                  </a:lnSpc>
                  <a:spcBef>
                    <a:spcPts val="1800"/>
                  </a:spcBef>
                  <a:buClr>
                    <a:srgbClr val="B3B3B4"/>
                  </a:buClr>
                  <a:buFont typeface="Arial" panose="020B0604020202020204" pitchFamily="34" charset="0"/>
                  <a:buChar char="•"/>
                  <a:defRPr sz="24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1pPr>
                <a:lvl2pPr marL="502920" indent="-182880" algn="l" defTabSz="914400" rtl="0" eaLnBrk="1" latinLnBrk="0" hangingPunct="1">
                  <a:lnSpc>
                    <a:spcPct val="90000"/>
                  </a:lnSpc>
                  <a:spcBef>
                    <a:spcPts val="800"/>
                  </a:spcBef>
                  <a:buClr>
                    <a:srgbClr val="B3B3B4"/>
                  </a:buClr>
                  <a:buFont typeface="Arial" panose="020B0604020202020204" pitchFamily="34" charset="0"/>
                  <a:buChar char="–"/>
                  <a:defRPr sz="20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2pPr>
                <a:lvl3pPr marL="731520" indent="-182880" algn="l" defTabSz="914400" rtl="0" eaLnBrk="1" latinLnBrk="0" hangingPunct="1">
                  <a:lnSpc>
                    <a:spcPct val="90000"/>
                  </a:lnSpc>
                  <a:spcBef>
                    <a:spcPts val="600"/>
                  </a:spcBef>
                  <a:buClr>
                    <a:srgbClr val="B3B3B4"/>
                  </a:buClr>
                  <a:buFont typeface="Arial" panose="020B0604020202020204" pitchFamily="34" charset="0"/>
                  <a:buChar char="•"/>
                  <a:defRPr sz="18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3pPr>
                <a:lvl4pPr marL="960120" indent="-182880" algn="l" defTabSz="914400" rtl="0" eaLnBrk="1" latinLnBrk="0" hangingPunct="1">
                  <a:lnSpc>
                    <a:spcPct val="90000"/>
                  </a:lnSpc>
                  <a:spcBef>
                    <a:spcPts val="600"/>
                  </a:spcBef>
                  <a:buClr>
                    <a:srgbClr val="B3B3B4"/>
                  </a:buClr>
                  <a:buFont typeface="Arial" panose="020B0604020202020204" pitchFamily="34" charset="0"/>
                  <a:buChar char="–"/>
                  <a:defRPr sz="16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4pPr>
                <a:lvl5pPr marL="1188720" indent="-182880" algn="l" defTabSz="914400" rtl="0" eaLnBrk="1" latinLnBrk="0" hangingPunct="1">
                  <a:lnSpc>
                    <a:spcPct val="90000"/>
                  </a:lnSpc>
                  <a:spcBef>
                    <a:spcPts val="600"/>
                  </a:spcBef>
                  <a:buClr>
                    <a:srgbClr val="B3B3B4"/>
                  </a:buClr>
                  <a:buFont typeface="Arial" panose="020B0604020202020204" pitchFamily="34" charset="0"/>
                  <a:buChar char="•"/>
                  <a:defRPr sz="14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5pPr>
                <a:lvl6pPr marL="1417320" indent="-182880" algn="l" defTabSz="914400" rtl="0" eaLnBrk="1" latinLnBrk="0" hangingPunct="1">
                  <a:lnSpc>
                    <a:spcPct val="90000"/>
                  </a:lnSpc>
                  <a:spcBef>
                    <a:spcPts val="600"/>
                  </a:spcBef>
                  <a:buClr>
                    <a:srgbClr val="B3B3B4"/>
                  </a:buClr>
                  <a:buFont typeface="Arial" panose="020B0604020202020204" pitchFamily="34" charset="0"/>
                  <a:buChar char="–"/>
                  <a:defRPr sz="14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rgbClr val="B3B3B4"/>
                  </a:buClr>
                  <a:buFont typeface="Arial" panose="020B0604020202020204" pitchFamily="34" charset="0"/>
                  <a:buChar char="•"/>
                  <a:defRPr sz="14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rgbClr val="B3B3B4"/>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rgbClr val="B3B3B4"/>
                  </a:buClr>
                  <a:buFont typeface="Arial" panose="020B0604020202020204" pitchFamily="34" charset="0"/>
                  <a:buChar char="•"/>
                  <a:defRPr sz="1600" kern="1200">
                    <a:solidFill>
                      <a:schemeClr val="tx1"/>
                    </a:solidFill>
                    <a:latin typeface="+mn-lt"/>
                    <a:ea typeface="+mn-ea"/>
                    <a:cs typeface="+mn-cs"/>
                  </a:defRPr>
                </a:lvl9pPr>
              </a:lstStyle>
              <a:p>
                <a:pPr marL="0" marR="0" lvl="0" indent="0" algn="ctr" defTabSz="914126" rtl="0" eaLnBrk="1" fontAlgn="auto" latinLnBrk="0" hangingPunct="1">
                  <a:lnSpc>
                    <a:spcPct val="90000"/>
                  </a:lnSpc>
                  <a:spcBef>
                    <a:spcPts val="1799"/>
                  </a:spcBef>
                  <a:spcAft>
                    <a:spcPts val="0"/>
                  </a:spcAft>
                  <a:buClr>
                    <a:srgbClr val="B3B3B4"/>
                  </a:buClr>
                  <a:buSzTx/>
                  <a:buFont typeface="Arial" panose="020B0604020202020204" pitchFamily="34" charset="0"/>
                  <a:buNone/>
                  <a:tabLst/>
                  <a:defRPr/>
                </a:pPr>
                <a:r>
                  <a:rPr kumimoji="0" lang="en-US" sz="1699" b="0" i="0" u="none" strike="noStrike" kern="1200" cap="none" spc="0" normalizeH="0" baseline="0" noProof="0">
                    <a:ln>
                      <a:noFill/>
                    </a:ln>
                    <a:solidFill>
                      <a:srgbClr val="FFFFFF"/>
                    </a:solidFill>
                    <a:effectLst/>
                    <a:uLnTx/>
                    <a:uFillTx/>
                    <a:latin typeface="Arial" panose="020B0604020202020204"/>
                    <a:ea typeface="Polaris Medium Italic" panose="02000000000000000000" pitchFamily="2" charset="0"/>
                    <a:cs typeface="Arial" panose="020B0604020202020204" pitchFamily="34" charset="0"/>
                  </a:rPr>
                  <a:t>Security Research</a:t>
                </a:r>
              </a:p>
            </p:txBody>
          </p:sp>
          <p:sp>
            <p:nvSpPr>
              <p:cNvPr id="17" name="TextBox 16">
                <a:extLst>
                  <a:ext uri="{FF2B5EF4-FFF2-40B4-BE49-F238E27FC236}">
                    <a16:creationId xmlns:a16="http://schemas.microsoft.com/office/drawing/2014/main" id="{8D29CD03-A3E3-E398-7215-8C0DACBE1721}"/>
                  </a:ext>
                </a:extLst>
              </p:cNvPr>
              <p:cNvSpPr txBox="1"/>
              <p:nvPr/>
            </p:nvSpPr>
            <p:spPr>
              <a:xfrm>
                <a:off x="4720207" y="3496932"/>
                <a:ext cx="3042981" cy="892552"/>
              </a:xfrm>
              <a:prstGeom prst="rect">
                <a:avLst/>
              </a:prstGeom>
            </p:spPr>
            <p:txBody>
              <a:bodyPr vert="horz" wrap="square" lIns="0" tIns="0" rIns="0" bIns="0" rtlCol="0" anchor="t">
                <a:spAutoFit/>
              </a:bodyPr>
              <a:lstStyle/>
              <a:p>
                <a:pPr marL="194252" marR="0" lvl="0" indent="-194252" algn="l" defTabSz="914126" rtl="0" eaLnBrk="1" fontAlgn="auto" latinLnBrk="0" hangingPunct="1">
                  <a:lnSpc>
                    <a:spcPct val="100000"/>
                  </a:lnSpc>
                  <a:spcBef>
                    <a:spcPts val="0"/>
                  </a:spcBef>
                  <a:spcAft>
                    <a:spcPts val="600"/>
                  </a:spcAft>
                  <a:buClr>
                    <a:srgbClr val="182C34"/>
                  </a:buClr>
                  <a:buSzTx/>
                  <a:buFont typeface="Arial" panose="020B0604020202020204" pitchFamily="34" charset="0"/>
                  <a:buChar char="•"/>
                  <a:tabLst/>
                  <a:defRPr/>
                </a:pPr>
                <a:r>
                  <a:rPr kumimoji="0" lang="en-US" sz="1600" b="0" i="0" u="none" strike="noStrike" kern="1200" cap="none" spc="0" normalizeH="0" baseline="0" noProof="0">
                    <a:ln>
                      <a:noFill/>
                    </a:ln>
                    <a:solidFill>
                      <a:srgbClr val="182C34"/>
                    </a:solidFill>
                    <a:effectLst/>
                    <a:uLnTx/>
                    <a:uFillTx/>
                    <a:latin typeface="Arial" panose="020B0604020202020204"/>
                    <a:ea typeface="+mn-ea"/>
                    <a:cs typeface="Calibri Light" panose="020F0302020204030204" pitchFamily="34" charset="0"/>
                  </a:rPr>
                  <a:t>Independent research</a:t>
                </a:r>
              </a:p>
              <a:p>
                <a:pPr marL="194252" marR="0" lvl="0" indent="-194252" algn="l" defTabSz="914126" rtl="0" eaLnBrk="1" fontAlgn="auto" latinLnBrk="0" hangingPunct="1">
                  <a:lnSpc>
                    <a:spcPct val="100000"/>
                  </a:lnSpc>
                  <a:spcBef>
                    <a:spcPts val="0"/>
                  </a:spcBef>
                  <a:spcAft>
                    <a:spcPts val="600"/>
                  </a:spcAft>
                  <a:buClr>
                    <a:srgbClr val="182C34"/>
                  </a:buClr>
                  <a:buSzTx/>
                  <a:buFont typeface="Arial" panose="020B0604020202020204" pitchFamily="34" charset="0"/>
                  <a:buChar char="•"/>
                  <a:tabLst/>
                  <a:defRPr/>
                </a:pPr>
                <a:r>
                  <a:rPr kumimoji="0" lang="en-US" sz="1600" b="0" i="0" u="none" strike="noStrike" kern="1200" cap="none" spc="0" normalizeH="0" baseline="0" noProof="0">
                    <a:ln>
                      <a:noFill/>
                    </a:ln>
                    <a:solidFill>
                      <a:srgbClr val="182C34"/>
                    </a:solidFill>
                    <a:effectLst/>
                    <a:uLnTx/>
                    <a:uFillTx/>
                    <a:latin typeface="Arial" panose="020B0604020202020204"/>
                    <a:ea typeface="+mn-ea"/>
                    <a:cs typeface="Calibri Light" panose="020F0302020204030204" pitchFamily="34" charset="0"/>
                  </a:rPr>
                  <a:t>Identify new attack vectors</a:t>
                </a:r>
              </a:p>
              <a:p>
                <a:pPr marL="194252" marR="0" lvl="0" indent="-194252" algn="l" defTabSz="914126" rtl="0" eaLnBrk="1" fontAlgn="auto" latinLnBrk="0" hangingPunct="1">
                  <a:lnSpc>
                    <a:spcPct val="100000"/>
                  </a:lnSpc>
                  <a:spcBef>
                    <a:spcPts val="0"/>
                  </a:spcBef>
                  <a:spcAft>
                    <a:spcPts val="600"/>
                  </a:spcAft>
                  <a:buClr>
                    <a:srgbClr val="182C34"/>
                  </a:buClr>
                  <a:buSzTx/>
                  <a:buFont typeface="Arial" panose="020B0604020202020204" pitchFamily="34" charset="0"/>
                  <a:buChar char="•"/>
                  <a:tabLst/>
                  <a:defRPr/>
                </a:pPr>
                <a:r>
                  <a:rPr kumimoji="0" lang="en-US" sz="1600" b="0" i="0" u="none" strike="noStrike" kern="1200" cap="none" spc="0" normalizeH="0" baseline="0" noProof="0">
                    <a:ln>
                      <a:noFill/>
                    </a:ln>
                    <a:solidFill>
                      <a:srgbClr val="182C34"/>
                    </a:solidFill>
                    <a:effectLst/>
                    <a:uLnTx/>
                    <a:uFillTx/>
                    <a:latin typeface="Arial" panose="020B0604020202020204"/>
                    <a:ea typeface="+mn-ea"/>
                    <a:cs typeface="Calibri Light" panose="020F0302020204030204" pitchFamily="34" charset="0"/>
                  </a:rPr>
                  <a:t>Update defense mechanisms</a:t>
                </a:r>
              </a:p>
            </p:txBody>
          </p:sp>
        </p:grpSp>
        <p:grpSp>
          <p:nvGrpSpPr>
            <p:cNvPr id="4" name="Group 3">
              <a:extLst>
                <a:ext uri="{FF2B5EF4-FFF2-40B4-BE49-F238E27FC236}">
                  <a16:creationId xmlns:a16="http://schemas.microsoft.com/office/drawing/2014/main" id="{5A39F832-C930-721F-6C07-38254F388DFE}"/>
                </a:ext>
              </a:extLst>
            </p:cNvPr>
            <p:cNvGrpSpPr/>
            <p:nvPr/>
          </p:nvGrpSpPr>
          <p:grpSpPr>
            <a:xfrm>
              <a:off x="8006961" y="2587988"/>
              <a:ext cx="3291842" cy="2709076"/>
              <a:chOff x="8006961" y="2587988"/>
              <a:chExt cx="3291842" cy="2709076"/>
            </a:xfrm>
          </p:grpSpPr>
          <p:sp>
            <p:nvSpPr>
              <p:cNvPr id="13" name="Rounded Rectangle 12">
                <a:extLst>
                  <a:ext uri="{FF2B5EF4-FFF2-40B4-BE49-F238E27FC236}">
                    <a16:creationId xmlns:a16="http://schemas.microsoft.com/office/drawing/2014/main" id="{968AD29C-4788-E5A4-F6F7-9BF4CA90157E}"/>
                  </a:ext>
                </a:extLst>
              </p:cNvPr>
              <p:cNvSpPr/>
              <p:nvPr/>
            </p:nvSpPr>
            <p:spPr bwMode="auto">
              <a:xfrm>
                <a:off x="8006962" y="2587988"/>
                <a:ext cx="3291840" cy="2709076"/>
              </a:xfrm>
              <a:prstGeom prst="roundRect">
                <a:avLst>
                  <a:gd name="adj" fmla="val 2903"/>
                </a:avLst>
              </a:prstGeom>
              <a:solidFill>
                <a:schemeClr val="bg2"/>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9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3F5F8">
                      <a:lumMod val="50000"/>
                    </a:srgbClr>
                  </a:solidFill>
                  <a:effectLst/>
                  <a:uLnTx/>
                  <a:uFillTx/>
                  <a:latin typeface="Arial" panose="020B0604020202020204"/>
                  <a:ea typeface="+mn-ea"/>
                  <a:cs typeface="Arial" panose="020B0604020202020204" pitchFamily="34" charset="0"/>
                </a:endParaRPr>
              </a:p>
            </p:txBody>
          </p:sp>
          <p:sp>
            <p:nvSpPr>
              <p:cNvPr id="14" name="Round Same Side Corner Rectangle 13">
                <a:extLst>
                  <a:ext uri="{FF2B5EF4-FFF2-40B4-BE49-F238E27FC236}">
                    <a16:creationId xmlns:a16="http://schemas.microsoft.com/office/drawing/2014/main" id="{0C795187-4150-A9AA-6A98-EBF15BA4E68F}"/>
                  </a:ext>
                </a:extLst>
              </p:cNvPr>
              <p:cNvSpPr/>
              <p:nvPr/>
            </p:nvSpPr>
            <p:spPr bwMode="auto">
              <a:xfrm>
                <a:off x="8006963" y="2587988"/>
                <a:ext cx="3291840" cy="548640"/>
              </a:xfrm>
              <a:prstGeom prst="round2SameRect">
                <a:avLst>
                  <a:gd name="adj1" fmla="val 12500"/>
                  <a:gd name="adj2" fmla="val 0"/>
                </a:avLst>
              </a:prstGeom>
              <a:gradFill>
                <a:gsLst>
                  <a:gs pos="99000">
                    <a:schemeClr val="accent1"/>
                  </a:gs>
                  <a:gs pos="0">
                    <a:schemeClr val="accent2"/>
                  </a:gs>
                </a:gsLst>
                <a:lin ang="2700000" scaled="0"/>
              </a:gradFill>
              <a:ln w="25400" cap="flat" cmpd="sng" algn="ctr">
                <a:noFill/>
                <a:prstDash val="solid"/>
                <a:miter lim="800000"/>
                <a:headEnd type="none" w="med" len="med"/>
                <a:tailEnd type="none" w="med" len="me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9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3F5F8">
                      <a:lumMod val="50000"/>
                    </a:srgbClr>
                  </a:solidFill>
                  <a:effectLst/>
                  <a:uLnTx/>
                  <a:uFillTx/>
                  <a:latin typeface="Arial" panose="020B0604020202020204"/>
                  <a:ea typeface="+mn-ea"/>
                  <a:cs typeface="Arial" panose="020B0604020202020204" pitchFamily="34" charset="0"/>
                </a:endParaRPr>
              </a:p>
            </p:txBody>
          </p:sp>
          <p:sp>
            <p:nvSpPr>
              <p:cNvPr id="15" name="Text Placeholder 15">
                <a:extLst>
                  <a:ext uri="{FF2B5EF4-FFF2-40B4-BE49-F238E27FC236}">
                    <a16:creationId xmlns:a16="http://schemas.microsoft.com/office/drawing/2014/main" id="{7DFD9D39-BEE7-9871-DAF7-78FCD9CFE242}"/>
                  </a:ext>
                </a:extLst>
              </p:cNvPr>
              <p:cNvSpPr txBox="1">
                <a:spLocks/>
              </p:cNvSpPr>
              <p:nvPr/>
            </p:nvSpPr>
            <p:spPr>
              <a:xfrm>
                <a:off x="8006961" y="2608770"/>
                <a:ext cx="3291840" cy="457200"/>
              </a:xfrm>
              <a:prstGeom prst="rect">
                <a:avLst/>
              </a:prstGeom>
              <a:noFill/>
            </p:spPr>
            <p:txBody>
              <a:bodyPr lIns="0" tIns="91416" rIns="0" bIns="0" anchor="ctr"/>
              <a:lstStyle>
                <a:lvl1pPr marL="228600" indent="-228600" algn="l" defTabSz="914400" rtl="0" eaLnBrk="1" latinLnBrk="0" hangingPunct="1">
                  <a:lnSpc>
                    <a:spcPct val="90000"/>
                  </a:lnSpc>
                  <a:spcBef>
                    <a:spcPts val="1800"/>
                  </a:spcBef>
                  <a:buClr>
                    <a:srgbClr val="B3B3B4"/>
                  </a:buClr>
                  <a:buFont typeface="Arial" panose="020B0604020202020204" pitchFamily="34" charset="0"/>
                  <a:buChar char="•"/>
                  <a:defRPr sz="24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1pPr>
                <a:lvl2pPr marL="502920" indent="-182880" algn="l" defTabSz="914400" rtl="0" eaLnBrk="1" latinLnBrk="0" hangingPunct="1">
                  <a:lnSpc>
                    <a:spcPct val="90000"/>
                  </a:lnSpc>
                  <a:spcBef>
                    <a:spcPts val="800"/>
                  </a:spcBef>
                  <a:buClr>
                    <a:srgbClr val="B3B3B4"/>
                  </a:buClr>
                  <a:buFont typeface="Arial" panose="020B0604020202020204" pitchFamily="34" charset="0"/>
                  <a:buChar char="–"/>
                  <a:defRPr sz="20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2pPr>
                <a:lvl3pPr marL="731520" indent="-182880" algn="l" defTabSz="914400" rtl="0" eaLnBrk="1" latinLnBrk="0" hangingPunct="1">
                  <a:lnSpc>
                    <a:spcPct val="90000"/>
                  </a:lnSpc>
                  <a:spcBef>
                    <a:spcPts val="600"/>
                  </a:spcBef>
                  <a:buClr>
                    <a:srgbClr val="B3B3B4"/>
                  </a:buClr>
                  <a:buFont typeface="Arial" panose="020B0604020202020204" pitchFamily="34" charset="0"/>
                  <a:buChar char="•"/>
                  <a:defRPr sz="18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3pPr>
                <a:lvl4pPr marL="960120" indent="-182880" algn="l" defTabSz="914400" rtl="0" eaLnBrk="1" latinLnBrk="0" hangingPunct="1">
                  <a:lnSpc>
                    <a:spcPct val="90000"/>
                  </a:lnSpc>
                  <a:spcBef>
                    <a:spcPts val="600"/>
                  </a:spcBef>
                  <a:buClr>
                    <a:srgbClr val="B3B3B4"/>
                  </a:buClr>
                  <a:buFont typeface="Arial" panose="020B0604020202020204" pitchFamily="34" charset="0"/>
                  <a:buChar char="–"/>
                  <a:defRPr sz="16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4pPr>
                <a:lvl5pPr marL="1188720" indent="-182880" algn="l" defTabSz="914400" rtl="0" eaLnBrk="1" latinLnBrk="0" hangingPunct="1">
                  <a:lnSpc>
                    <a:spcPct val="90000"/>
                  </a:lnSpc>
                  <a:spcBef>
                    <a:spcPts val="600"/>
                  </a:spcBef>
                  <a:buClr>
                    <a:srgbClr val="B3B3B4"/>
                  </a:buClr>
                  <a:buFont typeface="Arial" panose="020B0604020202020204" pitchFamily="34" charset="0"/>
                  <a:buChar char="•"/>
                  <a:defRPr sz="14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5pPr>
                <a:lvl6pPr marL="1417320" indent="-182880" algn="l" defTabSz="914400" rtl="0" eaLnBrk="1" latinLnBrk="0" hangingPunct="1">
                  <a:lnSpc>
                    <a:spcPct val="90000"/>
                  </a:lnSpc>
                  <a:spcBef>
                    <a:spcPts val="600"/>
                  </a:spcBef>
                  <a:buClr>
                    <a:srgbClr val="B3B3B4"/>
                  </a:buClr>
                  <a:buFont typeface="Arial" panose="020B0604020202020204" pitchFamily="34" charset="0"/>
                  <a:buChar char="–"/>
                  <a:defRPr sz="14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rgbClr val="B3B3B4"/>
                  </a:buClr>
                  <a:buFont typeface="Arial" panose="020B0604020202020204" pitchFamily="34" charset="0"/>
                  <a:buChar char="•"/>
                  <a:defRPr sz="14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rgbClr val="B3B3B4"/>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rgbClr val="B3B3B4"/>
                  </a:buClr>
                  <a:buFont typeface="Arial" panose="020B0604020202020204" pitchFamily="34" charset="0"/>
                  <a:buChar char="•"/>
                  <a:defRPr sz="1600" kern="1200">
                    <a:solidFill>
                      <a:schemeClr val="tx1"/>
                    </a:solidFill>
                    <a:latin typeface="+mn-lt"/>
                    <a:ea typeface="+mn-ea"/>
                    <a:cs typeface="+mn-cs"/>
                  </a:defRPr>
                </a:lvl9pPr>
              </a:lstStyle>
              <a:p>
                <a:pPr marL="0" marR="0" lvl="0" indent="0" algn="ctr" defTabSz="914126" rtl="0" eaLnBrk="1" fontAlgn="auto" latinLnBrk="0" hangingPunct="1">
                  <a:lnSpc>
                    <a:spcPct val="90000"/>
                  </a:lnSpc>
                  <a:spcBef>
                    <a:spcPts val="1799"/>
                  </a:spcBef>
                  <a:spcAft>
                    <a:spcPts val="0"/>
                  </a:spcAft>
                  <a:buClr>
                    <a:srgbClr val="B3B3B4"/>
                  </a:buClr>
                  <a:buSzTx/>
                  <a:buFont typeface="Arial" panose="020B0604020202020204" pitchFamily="34" charset="0"/>
                  <a:buNone/>
                  <a:tabLst/>
                  <a:defRPr/>
                </a:pPr>
                <a:r>
                  <a:rPr kumimoji="0" lang="en-US" sz="1699" b="0" i="0" u="none" strike="noStrike" kern="1200" cap="none" spc="0" normalizeH="0" baseline="0" noProof="0">
                    <a:ln>
                      <a:noFill/>
                    </a:ln>
                    <a:solidFill>
                      <a:srgbClr val="FFFFFF"/>
                    </a:solidFill>
                    <a:effectLst/>
                    <a:uLnTx/>
                    <a:uFillTx/>
                    <a:latin typeface="Arial" panose="020B0604020202020204"/>
                    <a:ea typeface="Polaris Medium Italic" panose="02000000000000000000" pitchFamily="2" charset="0"/>
                    <a:cs typeface="Arial" panose="020B0604020202020204" pitchFamily="34" charset="0"/>
                  </a:rPr>
                  <a:t>Informed Products</a:t>
                </a:r>
              </a:p>
            </p:txBody>
          </p:sp>
        </p:grpSp>
      </p:grpSp>
      <p:sp>
        <p:nvSpPr>
          <p:cNvPr id="21" name="Slide Number Placeholder 1">
            <a:extLst>
              <a:ext uri="{FF2B5EF4-FFF2-40B4-BE49-F238E27FC236}">
                <a16:creationId xmlns:a16="http://schemas.microsoft.com/office/drawing/2014/main" id="{94839277-D243-312B-74CF-C64739B40A9D}"/>
              </a:ext>
            </a:extLst>
          </p:cNvPr>
          <p:cNvSpPr>
            <a:spLocks noGrp="1"/>
          </p:cNvSpPr>
          <p:nvPr>
            <p:ph type="sldNum" sz="quarter" idx="12"/>
          </p:nvPr>
        </p:nvSpPr>
        <p:spPr>
          <a:xfrm>
            <a:off x="526682" y="6404634"/>
            <a:ext cx="207872" cy="288702"/>
          </a:xfrm>
        </p:spPr>
        <p:txBody>
          <a:bodyPr/>
          <a:lstStyle/>
          <a:p>
            <a:pPr marL="0" marR="0" lvl="0" indent="0" algn="l" defTabSz="914126" rtl="0" eaLnBrk="1" fontAlgn="auto" latinLnBrk="0" hangingPunct="1">
              <a:lnSpc>
                <a:spcPct val="100000"/>
              </a:lnSpc>
              <a:spcBef>
                <a:spcPts val="0"/>
              </a:spcBef>
              <a:spcAft>
                <a:spcPts val="0"/>
              </a:spcAft>
              <a:buClrTx/>
              <a:buSzTx/>
              <a:buFontTx/>
              <a:buNone/>
              <a:tabLst/>
              <a:defRPr/>
            </a:pPr>
            <a:fld id="{8A39E1BE-BEA9-3141-B1D0-D0662867DFF2}" type="slidenum">
              <a:rPr kumimoji="0" lang="en-US" sz="900" b="1" i="0" u="none" strike="noStrike" kern="1200" cap="none" spc="0" normalizeH="0" baseline="0" noProof="0">
                <a:ln>
                  <a:noFill/>
                </a:ln>
                <a:solidFill>
                  <a:srgbClr val="FFFFFF">
                    <a:lumMod val="75000"/>
                  </a:srgbClr>
                </a:solidFill>
                <a:effectLst/>
                <a:uLnTx/>
                <a:uFillTx/>
                <a:latin typeface="Arial" panose="020B0604020202020204"/>
                <a:ea typeface="+mn-ea"/>
                <a:cs typeface="+mn-cs"/>
              </a:rPr>
              <a:pPr marL="0" marR="0" lvl="0" indent="0" algn="l" defTabSz="914126" rtl="0" eaLnBrk="1" fontAlgn="auto" latinLnBrk="0" hangingPunct="1">
                <a:lnSpc>
                  <a:spcPct val="100000"/>
                </a:lnSpc>
                <a:spcBef>
                  <a:spcPts val="0"/>
                </a:spcBef>
                <a:spcAft>
                  <a:spcPts val="0"/>
                </a:spcAft>
                <a:buClrTx/>
                <a:buSzTx/>
                <a:buFontTx/>
                <a:buNone/>
                <a:tabLst/>
                <a:defRPr/>
              </a:pPr>
              <a:t>27</a:t>
            </a:fld>
            <a:endParaRPr kumimoji="0" lang="en-US" sz="900" b="1" i="0" u="none" strike="noStrike" kern="1200" cap="none" spc="0" normalizeH="0" baseline="0" noProof="0">
              <a:ln>
                <a:noFill/>
              </a:ln>
              <a:solidFill>
                <a:srgbClr val="FFFFFF">
                  <a:lumMod val="75000"/>
                </a:srgbClr>
              </a:solidFill>
              <a:effectLst/>
              <a:uLnTx/>
              <a:uFillTx/>
              <a:latin typeface="Arial" panose="020B0604020202020204"/>
              <a:ea typeface="+mn-ea"/>
              <a:cs typeface="+mn-cs"/>
            </a:endParaRPr>
          </a:p>
        </p:txBody>
      </p:sp>
      <p:sp>
        <p:nvSpPr>
          <p:cNvPr id="20" name="Footer Placeholder 6">
            <a:extLst>
              <a:ext uri="{FF2B5EF4-FFF2-40B4-BE49-F238E27FC236}">
                <a16:creationId xmlns:a16="http://schemas.microsoft.com/office/drawing/2014/main" id="{CD0B245E-2DF6-B264-7F30-557A1D15C8CF}"/>
              </a:ext>
            </a:extLst>
          </p:cNvPr>
          <p:cNvSpPr>
            <a:spLocks noGrp="1"/>
          </p:cNvSpPr>
          <p:nvPr>
            <p:ph type="ftr" sz="quarter" idx="3"/>
          </p:nvPr>
        </p:nvSpPr>
        <p:spPr>
          <a:xfrm>
            <a:off x="765674" y="6404634"/>
            <a:ext cx="5690771" cy="288702"/>
          </a:xfrm>
        </p:spPr>
        <p: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lumMod val="75000"/>
                  </a:srgbClr>
                </a:solidFill>
                <a:effectLst/>
                <a:uLnTx/>
                <a:uFillTx/>
                <a:latin typeface="Arial" panose="020B0604020202020204"/>
                <a:ea typeface="+mn-ea"/>
                <a:cs typeface="+mn-cs"/>
              </a:rPr>
              <a:t>Copyright © 2024 Veritas Technologies LLC</a:t>
            </a:r>
          </a:p>
        </p:txBody>
      </p:sp>
      <p:sp>
        <p:nvSpPr>
          <p:cNvPr id="24" name="TextBox 23">
            <a:extLst>
              <a:ext uri="{FF2B5EF4-FFF2-40B4-BE49-F238E27FC236}">
                <a16:creationId xmlns:a16="http://schemas.microsoft.com/office/drawing/2014/main" id="{5D3CEA0F-B2F3-E6E0-EAE3-101DDD3F98B4}"/>
              </a:ext>
            </a:extLst>
          </p:cNvPr>
          <p:cNvSpPr txBox="1"/>
          <p:nvPr/>
        </p:nvSpPr>
        <p:spPr>
          <a:xfrm>
            <a:off x="8178463" y="2978025"/>
            <a:ext cx="3042189" cy="815396"/>
          </a:xfrm>
          <a:prstGeom prst="rect">
            <a:avLst/>
          </a:prstGeom>
        </p:spPr>
        <p:txBody>
          <a:bodyPr vert="horz" wrap="square" lIns="0" tIns="0" rIns="0" bIns="0" rtlCol="0" anchor="t">
            <a:spAutoFit/>
          </a:bodyPr>
          <a:lstStyle/>
          <a:p>
            <a:pPr marL="194252" marR="0" lvl="0" indent="-194252" algn="l" defTabSz="914126" rtl="0" eaLnBrk="1" fontAlgn="auto" latinLnBrk="0" hangingPunct="1">
              <a:lnSpc>
                <a:spcPct val="100000"/>
              </a:lnSpc>
              <a:spcBef>
                <a:spcPts val="0"/>
              </a:spcBef>
              <a:spcAft>
                <a:spcPts val="600"/>
              </a:spcAft>
              <a:buClr>
                <a:srgbClr val="182C34"/>
              </a:buClr>
              <a:buSzTx/>
              <a:buFont typeface="Arial" panose="020B0604020202020204" pitchFamily="34" charset="0"/>
              <a:buChar char="•"/>
              <a:tabLst/>
              <a:defRPr/>
            </a:pPr>
            <a:r>
              <a:rPr kumimoji="0" lang="en-US" sz="1600" b="0" i="0" u="none" strike="noStrike" kern="1200" cap="none" spc="0" normalizeH="0" baseline="0" noProof="0">
                <a:ln>
                  <a:noFill/>
                </a:ln>
                <a:solidFill>
                  <a:srgbClr val="182C34"/>
                </a:solidFill>
                <a:effectLst/>
                <a:uLnTx/>
                <a:uFillTx/>
                <a:latin typeface="Arial" panose="020B0604020202020204"/>
                <a:ea typeface="+mn-ea"/>
                <a:cs typeface="Calibri Light" panose="020F0302020204030204" pitchFamily="34" charset="0"/>
              </a:rPr>
              <a:t>Test real attack scenarios</a:t>
            </a:r>
          </a:p>
          <a:p>
            <a:pPr marL="194252" marR="0" lvl="0" indent="-194252" algn="l" defTabSz="914126" rtl="0" eaLnBrk="1" fontAlgn="auto" latinLnBrk="0" hangingPunct="1">
              <a:lnSpc>
                <a:spcPct val="100000"/>
              </a:lnSpc>
              <a:spcBef>
                <a:spcPts val="0"/>
              </a:spcBef>
              <a:spcAft>
                <a:spcPts val="600"/>
              </a:spcAft>
              <a:buClr>
                <a:srgbClr val="182C34"/>
              </a:buClr>
              <a:buSzTx/>
              <a:buFont typeface="Arial" panose="020B0604020202020204" pitchFamily="34" charset="0"/>
              <a:buChar char="•"/>
              <a:tabLst/>
              <a:defRPr/>
            </a:pPr>
            <a:r>
              <a:rPr kumimoji="0" lang="en-US" sz="1600" b="0" i="0" u="none" strike="noStrike" kern="1200" cap="none" spc="0" normalizeH="0" baseline="0" noProof="0">
                <a:ln>
                  <a:noFill/>
                </a:ln>
                <a:solidFill>
                  <a:srgbClr val="182C34"/>
                </a:solidFill>
                <a:effectLst/>
                <a:uLnTx/>
                <a:uFillTx/>
                <a:latin typeface="Arial" panose="020B0604020202020204"/>
                <a:ea typeface="+mn-ea"/>
                <a:cs typeface="Calibri Light" panose="020F0302020204030204" pitchFamily="34" charset="0"/>
              </a:rPr>
              <a:t>Inform future product features and functionality</a:t>
            </a:r>
          </a:p>
        </p:txBody>
      </p:sp>
      <p:grpSp>
        <p:nvGrpSpPr>
          <p:cNvPr id="29" name="Group 28">
            <a:extLst>
              <a:ext uri="{FF2B5EF4-FFF2-40B4-BE49-F238E27FC236}">
                <a16:creationId xmlns:a16="http://schemas.microsoft.com/office/drawing/2014/main" id="{2FF98F37-3AC3-458C-F3E7-C5814C48194E}"/>
              </a:ext>
            </a:extLst>
          </p:cNvPr>
          <p:cNvGrpSpPr/>
          <p:nvPr/>
        </p:nvGrpSpPr>
        <p:grpSpPr>
          <a:xfrm>
            <a:off x="3813736" y="3975975"/>
            <a:ext cx="7243285" cy="2990309"/>
            <a:chOff x="3813736" y="3975975"/>
            <a:chExt cx="7243285" cy="2990309"/>
          </a:xfrm>
        </p:grpSpPr>
        <p:pic>
          <p:nvPicPr>
            <p:cNvPr id="23" name="Picture 22">
              <a:extLst>
                <a:ext uri="{FF2B5EF4-FFF2-40B4-BE49-F238E27FC236}">
                  <a16:creationId xmlns:a16="http://schemas.microsoft.com/office/drawing/2014/main" id="{5D1448F2-E892-512D-AEEA-E3FB1AD9681D}"/>
                </a:ext>
              </a:extLst>
            </p:cNvPr>
            <p:cNvPicPr>
              <a:picLocks noChangeAspect="1"/>
            </p:cNvPicPr>
            <p:nvPr/>
          </p:nvPicPr>
          <p:blipFill rotWithShape="1">
            <a:blip r:embed="rId4"/>
            <a:srcRect b="53600"/>
            <a:stretch/>
          </p:blipFill>
          <p:spPr>
            <a:xfrm>
              <a:off x="3813736" y="3975975"/>
              <a:ext cx="4766750" cy="2990309"/>
            </a:xfrm>
            <a:prstGeom prst="rect">
              <a:avLst/>
            </a:prstGeom>
          </p:spPr>
        </p:pic>
        <p:pic>
          <p:nvPicPr>
            <p:cNvPr id="28" name="Picture 27">
              <a:extLst>
                <a:ext uri="{FF2B5EF4-FFF2-40B4-BE49-F238E27FC236}">
                  <a16:creationId xmlns:a16="http://schemas.microsoft.com/office/drawing/2014/main" id="{9E614030-3FB4-92FE-EE1E-3A795D3FE17C}"/>
                </a:ext>
              </a:extLst>
            </p:cNvPr>
            <p:cNvPicPr>
              <a:picLocks noChangeAspect="1"/>
            </p:cNvPicPr>
            <p:nvPr/>
          </p:nvPicPr>
          <p:blipFill>
            <a:blip r:embed="rId5"/>
            <a:stretch>
              <a:fillRect/>
            </a:stretch>
          </p:blipFill>
          <p:spPr>
            <a:xfrm>
              <a:off x="8644638" y="3988007"/>
              <a:ext cx="2412383" cy="2338029"/>
            </a:xfrm>
            <a:prstGeom prst="rect">
              <a:avLst/>
            </a:prstGeom>
          </p:spPr>
        </p:pic>
      </p:grpSp>
    </p:spTree>
    <p:extLst>
      <p:ext uri="{BB962C8B-B14F-4D97-AF65-F5344CB8AC3E}">
        <p14:creationId xmlns:p14="http://schemas.microsoft.com/office/powerpoint/2010/main" val="15973644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ounded Rectangle 66">
            <a:extLst>
              <a:ext uri="{FF2B5EF4-FFF2-40B4-BE49-F238E27FC236}">
                <a16:creationId xmlns:a16="http://schemas.microsoft.com/office/drawing/2014/main" id="{99B95480-CE72-2C3F-9F57-F684741BABC2}"/>
              </a:ext>
            </a:extLst>
          </p:cNvPr>
          <p:cNvSpPr/>
          <p:nvPr/>
        </p:nvSpPr>
        <p:spPr bwMode="auto">
          <a:xfrm>
            <a:off x="7615451" y="1129658"/>
            <a:ext cx="4462249" cy="5169542"/>
          </a:xfrm>
          <a:prstGeom prst="roundRect">
            <a:avLst>
              <a:gd name="adj" fmla="val 3815"/>
            </a:avLst>
          </a:prstGeom>
          <a:solidFill>
            <a:schemeClr val="bg2"/>
          </a:solidFill>
          <a:ln w="25400" cap="flat" cmpd="sng" algn="ctr">
            <a:noFill/>
            <a:prstDash val="solid"/>
            <a:miter lim="800000"/>
            <a:headEnd type="none" w="med" len="med"/>
            <a:tailEnd type="none" w="med" len="med"/>
          </a:ln>
          <a:effectLst>
            <a:outerShdw blurRad="254000" dist="38100" dir="5400000" algn="t" rotWithShape="0">
              <a:schemeClr val="tx2">
                <a:alpha val="29986"/>
              </a:scheme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300" b="1" i="0" u="none" strike="noStrike" kern="1200" cap="none" spc="0" normalizeH="0" baseline="0" noProof="0">
              <a:ln>
                <a:noFill/>
              </a:ln>
              <a:solidFill>
                <a:srgbClr val="AB2328"/>
              </a:solidFill>
              <a:effectLst/>
              <a:uLnTx/>
              <a:uFillTx/>
              <a:latin typeface="Arial" panose="020B0604020202020204"/>
              <a:ea typeface="+mn-ea"/>
              <a:cs typeface="Arial" panose="020B0604020202020204" pitchFamily="34" charset="0"/>
            </a:endParaRPr>
          </a:p>
        </p:txBody>
      </p:sp>
      <p:grpSp>
        <p:nvGrpSpPr>
          <p:cNvPr id="5" name="Group 4">
            <a:extLst>
              <a:ext uri="{FF2B5EF4-FFF2-40B4-BE49-F238E27FC236}">
                <a16:creationId xmlns:a16="http://schemas.microsoft.com/office/drawing/2014/main" id="{E5AC35E8-CBD4-5D68-A039-213BE81CBE5D}"/>
              </a:ext>
            </a:extLst>
          </p:cNvPr>
          <p:cNvGrpSpPr/>
          <p:nvPr/>
        </p:nvGrpSpPr>
        <p:grpSpPr>
          <a:xfrm>
            <a:off x="533315" y="5293888"/>
            <a:ext cx="11391136" cy="889628"/>
            <a:chOff x="536878" y="5312067"/>
            <a:chExt cx="11391136" cy="889628"/>
          </a:xfrm>
        </p:grpSpPr>
        <p:sp>
          <p:nvSpPr>
            <p:cNvPr id="6" name="Rounded Rectangle 5">
              <a:extLst>
                <a:ext uri="{FF2B5EF4-FFF2-40B4-BE49-F238E27FC236}">
                  <a16:creationId xmlns:a16="http://schemas.microsoft.com/office/drawing/2014/main" id="{17110647-A899-0025-A225-638BD20128D1}"/>
                </a:ext>
              </a:extLst>
            </p:cNvPr>
            <p:cNvSpPr/>
            <p:nvPr/>
          </p:nvSpPr>
          <p:spPr bwMode="auto">
            <a:xfrm>
              <a:off x="745620" y="5313441"/>
              <a:ext cx="11182394" cy="835200"/>
            </a:xfrm>
            <a:prstGeom prst="roundRect">
              <a:avLst/>
            </a:prstGeom>
            <a:solidFill>
              <a:schemeClr val="bg1"/>
            </a:solidFill>
            <a:ln w="25400" cap="flat" cmpd="sng" algn="ctr">
              <a:noFill/>
              <a:prstDash val="solid"/>
              <a:miter lim="800000"/>
              <a:headEnd type="none" w="med" len="med"/>
              <a:tailEnd type="none" w="med" len="med"/>
            </a:ln>
            <a:effectLst>
              <a:outerShdw blurRad="254000" dist="38100" dir="5400000" algn="t" rotWithShape="0">
                <a:schemeClr val="tx2">
                  <a:alpha val="29986"/>
                </a:scheme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300" b="1" i="0" u="none" strike="noStrike" kern="1200" cap="none" spc="0" normalizeH="0" baseline="0" noProof="0">
                <a:ln>
                  <a:noFill/>
                </a:ln>
                <a:solidFill>
                  <a:srgbClr val="AB2328"/>
                </a:solidFill>
                <a:effectLst/>
                <a:uLnTx/>
                <a:uFillTx/>
                <a:latin typeface="Arial" panose="020B0604020202020204"/>
                <a:ea typeface="+mn-ea"/>
                <a:cs typeface="Arial" panose="020B0604020202020204" pitchFamily="34" charset="0"/>
              </a:endParaRPr>
            </a:p>
          </p:txBody>
        </p:sp>
        <p:sp>
          <p:nvSpPr>
            <p:cNvPr id="7" name="TextBox 6">
              <a:extLst>
                <a:ext uri="{FF2B5EF4-FFF2-40B4-BE49-F238E27FC236}">
                  <a16:creationId xmlns:a16="http://schemas.microsoft.com/office/drawing/2014/main" id="{151E7E83-FC2E-74FE-E103-A0FEE48F0EDF}"/>
                </a:ext>
              </a:extLst>
            </p:cNvPr>
            <p:cNvSpPr txBox="1"/>
            <p:nvPr/>
          </p:nvSpPr>
          <p:spPr>
            <a:xfrm>
              <a:off x="1596826" y="5413208"/>
              <a:ext cx="5458083" cy="632994"/>
            </a:xfrm>
            <a:prstGeom prst="rect">
              <a:avLst/>
            </a:prstGeom>
            <a:noFill/>
            <a:ln>
              <a:noFill/>
            </a:ln>
          </p:spPr>
          <p:txBody>
            <a:bodyPr wrap="square">
              <a:spAutoFit/>
            </a:bodyPr>
            <a:lstStyle/>
            <a:p>
              <a:pPr marL="228600" marR="0" lvl="2" indent="0" algn="l" defTabSz="914400" rtl="0" eaLnBrk="1" fontAlgn="auto" latinLnBrk="0" hangingPunct="1">
                <a:lnSpc>
                  <a:spcPct val="107000"/>
                </a:lnSpc>
                <a:spcBef>
                  <a:spcPts val="0"/>
                </a:spcBef>
                <a:spcAft>
                  <a:spcPts val="0"/>
                </a:spcAft>
                <a:buClrTx/>
                <a:buSzTx/>
                <a:buFontTx/>
                <a:buNone/>
                <a:tabLst/>
                <a:defRPr/>
              </a:pPr>
              <a:r>
                <a:rPr kumimoji="0" lang="en-US" sz="1800" b="1" i="0" u="none" strike="noStrike" kern="100" cap="none" spc="0" normalizeH="0" baseline="0" noProof="0">
                  <a:ln>
                    <a:noFill/>
                  </a:ln>
                  <a:solidFill>
                    <a:srgbClr val="000000">
                      <a:lumMod val="85000"/>
                      <a:lumOff val="15000"/>
                    </a:srgbClr>
                  </a:solidFill>
                  <a:effectLst/>
                  <a:uLnTx/>
                  <a:uFillTx/>
                  <a:latin typeface="Arial" panose="020B0604020202020204"/>
                  <a:ea typeface="Calibri" panose="020F0502020204030204" pitchFamily="34" charset="0"/>
                  <a:cs typeface="Arial" panose="020B0604020202020204" pitchFamily="34" charset="0"/>
                </a:rPr>
                <a:t>0</a:t>
              </a:r>
              <a:r>
                <a:rPr kumimoji="0" lang="en-US" sz="1600" b="0" i="0" u="none" strike="noStrike" kern="100" cap="none" spc="0" normalizeH="0" baseline="0" noProof="0">
                  <a:ln>
                    <a:noFill/>
                  </a:ln>
                  <a:solidFill>
                    <a:srgbClr val="000000">
                      <a:lumMod val="85000"/>
                      <a:lumOff val="15000"/>
                    </a:srgbClr>
                  </a:solidFill>
                  <a:effectLst/>
                  <a:uLnTx/>
                  <a:uFillTx/>
                  <a:latin typeface="Arial" panose="020B0604020202020204"/>
                  <a:ea typeface="Calibri" panose="020F0502020204030204" pitchFamily="34" charset="0"/>
                  <a:cs typeface="Arial" panose="020B0604020202020204" pitchFamily="34" charset="0"/>
                </a:rPr>
                <a:t> errors; monitor/test recovery of business frequently to ensure integrity, and instant access, making it faster </a:t>
              </a:r>
              <a:endParaRPr kumimoji="0" lang="en-US" sz="1600" b="1" i="0" u="none" strike="noStrike" kern="100" cap="none" spc="0" normalizeH="0" baseline="0" noProof="0">
                <a:ln>
                  <a:noFill/>
                </a:ln>
                <a:solidFill>
                  <a:srgbClr val="000000">
                    <a:lumMod val="85000"/>
                    <a:lumOff val="15000"/>
                  </a:srgbClr>
                </a:solidFill>
                <a:effectLst/>
                <a:uLnTx/>
                <a:uFillTx/>
                <a:latin typeface="Arial" panose="020B0604020202020204"/>
                <a:ea typeface="Calibri" panose="020F050202020403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C2704979-4571-53F8-1A81-3BAA3AD748AA}"/>
                </a:ext>
              </a:extLst>
            </p:cNvPr>
            <p:cNvGrpSpPr/>
            <p:nvPr/>
          </p:nvGrpSpPr>
          <p:grpSpPr>
            <a:xfrm>
              <a:off x="536878" y="5312067"/>
              <a:ext cx="1164099" cy="889628"/>
              <a:chOff x="416038" y="2131710"/>
              <a:chExt cx="1164099" cy="889628"/>
            </a:xfrm>
          </p:grpSpPr>
          <p:sp>
            <p:nvSpPr>
              <p:cNvPr id="10" name="Round Same-side Corner of Rectangle 9">
                <a:extLst>
                  <a:ext uri="{FF2B5EF4-FFF2-40B4-BE49-F238E27FC236}">
                    <a16:creationId xmlns:a16="http://schemas.microsoft.com/office/drawing/2014/main" id="{A64715BE-0D4F-339B-A7FB-44EE4764C790}"/>
                  </a:ext>
                </a:extLst>
              </p:cNvPr>
              <p:cNvSpPr/>
              <p:nvPr/>
            </p:nvSpPr>
            <p:spPr bwMode="auto">
              <a:xfrm rot="16200000">
                <a:off x="580449" y="1967299"/>
                <a:ext cx="835278" cy="1164099"/>
              </a:xfrm>
              <a:prstGeom prst="round2SameRect">
                <a:avLst/>
              </a:prstGeom>
              <a:solidFill>
                <a:schemeClr val="accent3"/>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1255"/>
                  </a:solidFill>
                  <a:effectLst/>
                  <a:uLnTx/>
                  <a:uFillTx/>
                  <a:latin typeface="Arial" panose="020B0604020202020204" pitchFamily="34" charset="0"/>
                  <a:ea typeface="+mn-ea"/>
                  <a:cs typeface="Arial" panose="020B0604020202020204" pitchFamily="34" charset="0"/>
                </a:endParaRPr>
              </a:p>
            </p:txBody>
          </p:sp>
          <p:sp>
            <p:nvSpPr>
              <p:cNvPr id="13" name="Always on apps…">
                <a:extLst>
                  <a:ext uri="{FF2B5EF4-FFF2-40B4-BE49-F238E27FC236}">
                    <a16:creationId xmlns:a16="http://schemas.microsoft.com/office/drawing/2014/main" id="{530B3FDB-70E8-CED6-24E6-269B8BBD1324}"/>
                  </a:ext>
                </a:extLst>
              </p:cNvPr>
              <p:cNvSpPr txBox="1"/>
              <p:nvPr/>
            </p:nvSpPr>
            <p:spPr>
              <a:xfrm>
                <a:off x="471352" y="2388078"/>
                <a:ext cx="1108784" cy="6332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oAutofit/>
              </a:bodyPr>
              <a:lstStyle/>
              <a:p>
                <a:pPr marL="0" marR="0" lvl="2" indent="0" algn="ctr" defTabSz="914400" rtl="0" eaLnBrk="1" fontAlgn="auto" latinLnBrk="0" hangingPunct="1">
                  <a:lnSpc>
                    <a:spcPct val="107000"/>
                  </a:lnSpc>
                  <a:spcBef>
                    <a:spcPts val="0"/>
                  </a:spcBef>
                  <a:spcAft>
                    <a:spcPts val="0"/>
                  </a:spcAft>
                  <a:buClrTx/>
                  <a:buSzTx/>
                  <a:buFontTx/>
                  <a:buNone/>
                  <a:tabLst/>
                  <a:defRPr/>
                </a:pPr>
                <a:r>
                  <a:rPr kumimoji="0" lang="en-US" sz="1600" b="1" i="0" u="none" strike="noStrike" kern="100" cap="none" spc="0" normalizeH="0" baseline="0" noProof="0">
                    <a:ln>
                      <a:noFill/>
                    </a:ln>
                    <a:solidFill>
                      <a:srgbClr val="FFFFFF"/>
                    </a:solidFill>
                    <a:effectLst/>
                    <a:uLnTx/>
                    <a:uFillTx/>
                    <a:latin typeface="Arial" panose="020B0604020202020204"/>
                    <a:ea typeface="Calibri" panose="020F0502020204030204" pitchFamily="34" charset="0"/>
                    <a:cs typeface="Arial" panose="020B0604020202020204" pitchFamily="34" charset="0"/>
                  </a:rPr>
                  <a:t>Integrity</a:t>
                </a:r>
              </a:p>
            </p:txBody>
          </p:sp>
        </p:grpSp>
      </p:grpSp>
      <p:grpSp>
        <p:nvGrpSpPr>
          <p:cNvPr id="50" name="Group 49">
            <a:extLst>
              <a:ext uri="{FF2B5EF4-FFF2-40B4-BE49-F238E27FC236}">
                <a16:creationId xmlns:a16="http://schemas.microsoft.com/office/drawing/2014/main" id="{FDFC8A9E-32BE-85C3-8538-96216F6F00F1}"/>
              </a:ext>
            </a:extLst>
          </p:cNvPr>
          <p:cNvGrpSpPr/>
          <p:nvPr/>
        </p:nvGrpSpPr>
        <p:grpSpPr>
          <a:xfrm>
            <a:off x="530153" y="1535947"/>
            <a:ext cx="11394298" cy="889370"/>
            <a:chOff x="524343" y="1643566"/>
            <a:chExt cx="11394298" cy="889370"/>
          </a:xfrm>
        </p:grpSpPr>
        <p:sp>
          <p:nvSpPr>
            <p:cNvPr id="11" name="Rounded Rectangle 10">
              <a:extLst>
                <a:ext uri="{FF2B5EF4-FFF2-40B4-BE49-F238E27FC236}">
                  <a16:creationId xmlns:a16="http://schemas.microsoft.com/office/drawing/2014/main" id="{638EF6C8-D389-076A-7D76-FE13B9965180}"/>
                </a:ext>
              </a:extLst>
            </p:cNvPr>
            <p:cNvSpPr/>
            <p:nvPr/>
          </p:nvSpPr>
          <p:spPr bwMode="auto">
            <a:xfrm>
              <a:off x="722698" y="1647298"/>
              <a:ext cx="11195943" cy="835200"/>
            </a:xfrm>
            <a:prstGeom prst="roundRect">
              <a:avLst/>
            </a:prstGeom>
            <a:solidFill>
              <a:schemeClr val="bg1"/>
            </a:solidFill>
            <a:ln w="25400" cap="flat" cmpd="sng" algn="ctr">
              <a:noFill/>
              <a:prstDash val="solid"/>
              <a:miter lim="800000"/>
              <a:headEnd type="none" w="med" len="med"/>
              <a:tailEnd type="none" w="med" len="med"/>
            </a:ln>
            <a:effectLst>
              <a:outerShdw blurRad="254000" dist="38100" dir="5400000" algn="t" rotWithShape="0">
                <a:schemeClr val="tx2">
                  <a:alpha val="29986"/>
                </a:scheme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300" b="1" i="0" u="none" strike="noStrike" kern="1200" cap="none" spc="0" normalizeH="0" baseline="0" noProof="0">
                <a:ln>
                  <a:noFill/>
                </a:ln>
                <a:solidFill>
                  <a:srgbClr val="AB2328"/>
                </a:solidFill>
                <a:effectLst/>
                <a:uLnTx/>
                <a:uFillTx/>
                <a:latin typeface="Arial" panose="020B0604020202020204"/>
                <a:ea typeface="+mn-ea"/>
                <a:cs typeface="Arial" panose="020B0604020202020204" pitchFamily="34" charset="0"/>
              </a:endParaRPr>
            </a:p>
          </p:txBody>
        </p:sp>
        <p:sp>
          <p:nvSpPr>
            <p:cNvPr id="4" name="Always on apps…">
              <a:extLst>
                <a:ext uri="{FF2B5EF4-FFF2-40B4-BE49-F238E27FC236}">
                  <a16:creationId xmlns:a16="http://schemas.microsoft.com/office/drawing/2014/main" id="{C1753023-7B23-B312-232D-080750E80205}"/>
                </a:ext>
              </a:extLst>
            </p:cNvPr>
            <p:cNvSpPr txBox="1"/>
            <p:nvPr/>
          </p:nvSpPr>
          <p:spPr>
            <a:xfrm>
              <a:off x="1961317" y="1716576"/>
              <a:ext cx="5563596" cy="7179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oAutofit/>
            </a:bodyPr>
            <a:lstStyle/>
            <a:p>
              <a:pPr marL="0" marR="0" lvl="1" indent="-228600" algn="l" defTabSz="914400" rtl="0" eaLnBrk="1" fontAlgn="auto" latinLnBrk="0" hangingPunct="1">
                <a:lnSpc>
                  <a:spcPct val="107000"/>
                </a:lnSpc>
                <a:spcBef>
                  <a:spcPts val="0"/>
                </a:spcBef>
                <a:spcAft>
                  <a:spcPts val="0"/>
                </a:spcAft>
                <a:buClrTx/>
                <a:buSzTx/>
                <a:buFontTx/>
                <a:buNone/>
                <a:tabLst/>
                <a:defRPr/>
              </a:pPr>
              <a:r>
                <a:rPr kumimoji="0" lang="en-US" sz="1400" b="1" i="0" u="none" strike="noStrike" kern="100" cap="none" spc="0" normalizeH="0" baseline="0" noProof="0">
                  <a:ln>
                    <a:noFill/>
                  </a:ln>
                  <a:solidFill>
                    <a:srgbClr val="000000">
                      <a:lumMod val="85000"/>
                      <a:lumOff val="15000"/>
                    </a:srgbClr>
                  </a:solidFill>
                  <a:effectLst/>
                  <a:uLnTx/>
                  <a:uFillTx/>
                  <a:latin typeface="Arial" panose="020B0604020202020204"/>
                  <a:ea typeface="Calibri" panose="020F0502020204030204" pitchFamily="34" charset="0"/>
                  <a:cs typeface="Arial" panose="020B0604020202020204" pitchFamily="34" charset="0"/>
                </a:rPr>
                <a:t>3</a:t>
              </a:r>
              <a:r>
                <a:rPr kumimoji="0" lang="en-US" sz="1400" b="0" i="0" u="none" strike="noStrike" kern="100" cap="none" spc="0" normalizeH="0" baseline="0" noProof="0">
                  <a:ln>
                    <a:noFill/>
                  </a:ln>
                  <a:solidFill>
                    <a:srgbClr val="000000">
                      <a:lumMod val="85000"/>
                      <a:lumOff val="15000"/>
                    </a:srgbClr>
                  </a:solidFill>
                  <a:effectLst/>
                  <a:uLnTx/>
                  <a:uFillTx/>
                  <a:latin typeface="Arial" panose="020B0604020202020204"/>
                  <a:ea typeface="Calibri" panose="020F0502020204030204" pitchFamily="34" charset="0"/>
                  <a:cs typeface="Arial" panose="020B0604020202020204" pitchFamily="34" charset="0"/>
                </a:rPr>
                <a:t> copies of your production data, plus 2 backups. Production backup on Flex or Flex Scale, one backup copy on Access Appliance, and another backup copy in the cloud</a:t>
              </a:r>
              <a:endParaRPr kumimoji="0" lang="en-US" sz="1400" b="1" i="0" u="none" strike="noStrike" kern="100" cap="none" spc="0" normalizeH="0" baseline="0" noProof="0">
                <a:ln>
                  <a:noFill/>
                </a:ln>
                <a:solidFill>
                  <a:srgbClr val="000000">
                    <a:lumMod val="85000"/>
                    <a:lumOff val="15000"/>
                  </a:srgbClr>
                </a:solidFill>
                <a:effectLst/>
                <a:uLnTx/>
                <a:uFillTx/>
                <a:latin typeface="Arial" panose="020B0604020202020204"/>
                <a:ea typeface="Calibri" panose="020F050202020403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C059E02D-8112-4A4D-441C-6A5AEBB8E922}"/>
                </a:ext>
              </a:extLst>
            </p:cNvPr>
            <p:cNvGrpSpPr/>
            <p:nvPr/>
          </p:nvGrpSpPr>
          <p:grpSpPr>
            <a:xfrm>
              <a:off x="524343" y="1643566"/>
              <a:ext cx="1167741" cy="889370"/>
              <a:chOff x="397248" y="2131710"/>
              <a:chExt cx="1167741" cy="889370"/>
            </a:xfrm>
          </p:grpSpPr>
          <p:sp>
            <p:nvSpPr>
              <p:cNvPr id="24" name="Round Same-side Corner of Rectangle 23">
                <a:extLst>
                  <a:ext uri="{FF2B5EF4-FFF2-40B4-BE49-F238E27FC236}">
                    <a16:creationId xmlns:a16="http://schemas.microsoft.com/office/drawing/2014/main" id="{AB6C9A63-7849-ACCA-EE72-127ADA7C6E1B}"/>
                  </a:ext>
                </a:extLst>
              </p:cNvPr>
              <p:cNvSpPr/>
              <p:nvPr/>
            </p:nvSpPr>
            <p:spPr bwMode="auto">
              <a:xfrm rot="16200000">
                <a:off x="563480" y="1965478"/>
                <a:ext cx="835278" cy="1167741"/>
              </a:xfrm>
              <a:prstGeom prst="round2SameRect">
                <a:avLst/>
              </a:prstGeom>
              <a:solidFill>
                <a:schemeClr val="accent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25" name="Always on apps…">
                <a:extLst>
                  <a:ext uri="{FF2B5EF4-FFF2-40B4-BE49-F238E27FC236}">
                    <a16:creationId xmlns:a16="http://schemas.microsoft.com/office/drawing/2014/main" id="{7302B08E-0905-7773-AEFC-443DDD53F21B}"/>
                  </a:ext>
                </a:extLst>
              </p:cNvPr>
              <p:cNvSpPr txBox="1"/>
              <p:nvPr/>
            </p:nvSpPr>
            <p:spPr>
              <a:xfrm>
                <a:off x="416904" y="2387820"/>
                <a:ext cx="1147604" cy="6332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oAutofit/>
              </a:bodyPr>
              <a:lstStyle/>
              <a:p>
                <a:pPr marL="0" marR="0" lvl="2" indent="0" algn="ctr" defTabSz="914400" rtl="0" eaLnBrk="1" fontAlgn="auto" latinLnBrk="0" hangingPunct="1">
                  <a:lnSpc>
                    <a:spcPct val="107000"/>
                  </a:lnSpc>
                  <a:spcBef>
                    <a:spcPts val="0"/>
                  </a:spcBef>
                  <a:spcAft>
                    <a:spcPts val="0"/>
                  </a:spcAft>
                  <a:buClrTx/>
                  <a:buSzTx/>
                  <a:buFontTx/>
                  <a:buNone/>
                  <a:tabLst/>
                  <a:defRPr/>
                </a:pPr>
                <a:r>
                  <a:rPr kumimoji="0" lang="en-US" sz="1600" b="1" i="0" u="none" strike="noStrike" kern="100" cap="none" spc="0" normalizeH="0" baseline="0" noProof="0">
                    <a:ln>
                      <a:noFill/>
                    </a:ln>
                    <a:solidFill>
                      <a:srgbClr val="FFFFFF"/>
                    </a:solidFill>
                    <a:effectLst/>
                    <a:uLnTx/>
                    <a:uFillTx/>
                    <a:latin typeface="Arial" panose="020B0604020202020204"/>
                    <a:ea typeface="Calibri" panose="020F0502020204030204" pitchFamily="34" charset="0"/>
                    <a:cs typeface="Arial" panose="020B0604020202020204" pitchFamily="34" charset="0"/>
                  </a:rPr>
                  <a:t>Copies</a:t>
                </a:r>
              </a:p>
            </p:txBody>
          </p:sp>
        </p:grpSp>
      </p:grpSp>
      <p:grpSp>
        <p:nvGrpSpPr>
          <p:cNvPr id="51" name="Group 50">
            <a:extLst>
              <a:ext uri="{FF2B5EF4-FFF2-40B4-BE49-F238E27FC236}">
                <a16:creationId xmlns:a16="http://schemas.microsoft.com/office/drawing/2014/main" id="{29A5032B-34C8-4711-E551-88641D4ECC40}"/>
              </a:ext>
            </a:extLst>
          </p:cNvPr>
          <p:cNvGrpSpPr/>
          <p:nvPr/>
        </p:nvGrpSpPr>
        <p:grpSpPr>
          <a:xfrm>
            <a:off x="514524" y="2460297"/>
            <a:ext cx="11423476" cy="893768"/>
            <a:chOff x="518088" y="2899350"/>
            <a:chExt cx="11423476" cy="893768"/>
          </a:xfrm>
        </p:grpSpPr>
        <p:sp>
          <p:nvSpPr>
            <p:cNvPr id="38" name="Rounded Rectangle 37">
              <a:extLst>
                <a:ext uri="{FF2B5EF4-FFF2-40B4-BE49-F238E27FC236}">
                  <a16:creationId xmlns:a16="http://schemas.microsoft.com/office/drawing/2014/main" id="{BF6A8F49-3F80-C6B2-22D5-4A88C8BF6984}"/>
                </a:ext>
              </a:extLst>
            </p:cNvPr>
            <p:cNvSpPr/>
            <p:nvPr/>
          </p:nvSpPr>
          <p:spPr bwMode="auto">
            <a:xfrm>
              <a:off x="745621" y="2899350"/>
              <a:ext cx="11195943" cy="835200"/>
            </a:xfrm>
            <a:prstGeom prst="roundRect">
              <a:avLst/>
            </a:prstGeom>
            <a:solidFill>
              <a:schemeClr val="bg1"/>
            </a:solidFill>
            <a:ln w="25400" cap="flat" cmpd="sng" algn="ctr">
              <a:noFill/>
              <a:prstDash val="solid"/>
              <a:miter lim="800000"/>
              <a:headEnd type="none" w="med" len="med"/>
              <a:tailEnd type="none" w="med" len="med"/>
            </a:ln>
            <a:effectLst>
              <a:outerShdw blurRad="254000" dist="38100" dir="5400000" algn="t" rotWithShape="0">
                <a:schemeClr val="tx2">
                  <a:alpha val="29986"/>
                </a:scheme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300" b="1" i="0" u="none" strike="noStrike" kern="1200" cap="none" spc="0" normalizeH="0" baseline="0" noProof="0">
                <a:ln>
                  <a:noFill/>
                </a:ln>
                <a:solidFill>
                  <a:srgbClr val="AB2328"/>
                </a:solidFill>
                <a:effectLst/>
                <a:uLnTx/>
                <a:uFillTx/>
                <a:latin typeface="Arial" panose="020B0604020202020204"/>
                <a:ea typeface="+mn-ea"/>
                <a:cs typeface="Arial" panose="020B0604020202020204" pitchFamily="34" charset="0"/>
              </a:endParaRPr>
            </a:p>
          </p:txBody>
        </p:sp>
        <p:sp>
          <p:nvSpPr>
            <p:cNvPr id="33" name="TextBox 32">
              <a:extLst>
                <a:ext uri="{FF2B5EF4-FFF2-40B4-BE49-F238E27FC236}">
                  <a16:creationId xmlns:a16="http://schemas.microsoft.com/office/drawing/2014/main" id="{494CBBAE-F453-3672-702A-446676F1DFB7}"/>
                </a:ext>
              </a:extLst>
            </p:cNvPr>
            <p:cNvSpPr txBox="1"/>
            <p:nvPr/>
          </p:nvSpPr>
          <p:spPr>
            <a:xfrm>
              <a:off x="1633512" y="2924223"/>
              <a:ext cx="5458083" cy="800091"/>
            </a:xfrm>
            <a:prstGeom prst="rect">
              <a:avLst/>
            </a:prstGeom>
            <a:noFill/>
            <a:ln>
              <a:noFill/>
            </a:ln>
          </p:spPr>
          <p:txBody>
            <a:bodyPr wrap="square">
              <a:spAutoFit/>
            </a:bodyPr>
            <a:lstStyle/>
            <a:p>
              <a:pPr marL="228600" marR="0" lvl="2" indent="0" algn="l" defTabSz="914400" rtl="0" eaLnBrk="1" fontAlgn="auto" latinLnBrk="0" hangingPunct="1">
                <a:lnSpc>
                  <a:spcPct val="107000"/>
                </a:lnSpc>
                <a:spcBef>
                  <a:spcPts val="0"/>
                </a:spcBef>
                <a:spcAft>
                  <a:spcPts val="0"/>
                </a:spcAft>
                <a:buClrTx/>
                <a:buSzTx/>
                <a:buFontTx/>
                <a:buNone/>
                <a:tabLst/>
                <a:defRPr/>
              </a:pPr>
              <a:r>
                <a:rPr kumimoji="0" lang="en-US" sz="1600" b="1" i="0" u="none" strike="noStrike" kern="100" cap="none" spc="0" normalizeH="0" baseline="0" noProof="0">
                  <a:ln>
                    <a:noFill/>
                  </a:ln>
                  <a:solidFill>
                    <a:srgbClr val="000000">
                      <a:lumMod val="85000"/>
                      <a:lumOff val="15000"/>
                    </a:srgbClr>
                  </a:solidFill>
                  <a:effectLst/>
                  <a:uLnTx/>
                  <a:uFillTx/>
                  <a:latin typeface="Arial" panose="020B0604020202020204"/>
                  <a:ea typeface="Calibri" panose="020F0502020204030204" pitchFamily="34" charset="0"/>
                  <a:cs typeface="Arial" panose="020B0604020202020204" pitchFamily="34" charset="0"/>
                </a:rPr>
                <a:t>2</a:t>
              </a:r>
              <a:r>
                <a:rPr kumimoji="0" lang="en-US" sz="1400" b="0" i="0" u="none" strike="noStrike" kern="100" cap="none" spc="0" normalizeH="0" baseline="0" noProof="0">
                  <a:ln>
                    <a:noFill/>
                  </a:ln>
                  <a:solidFill>
                    <a:srgbClr val="000000">
                      <a:lumMod val="85000"/>
                      <a:lumOff val="15000"/>
                    </a:srgbClr>
                  </a:solidFill>
                  <a:effectLst/>
                  <a:uLnTx/>
                  <a:uFillTx/>
                  <a:latin typeface="Arial" panose="020B0604020202020204"/>
                  <a:ea typeface="Calibri" panose="020F0502020204030204" pitchFamily="34" charset="0"/>
                  <a:cs typeface="Arial" panose="020B0604020202020204" pitchFamily="34" charset="0"/>
                </a:rPr>
                <a:t> different formats/media. Diversity protects against specific types of failure. With Flex/Flex Scale and Access enabling on-prem disk-based media, cloud copy enabling off-prem media</a:t>
              </a:r>
              <a:endParaRPr kumimoji="0" lang="en-US" sz="1400" b="1" i="0" u="none" strike="noStrike" kern="100" cap="none" spc="0" normalizeH="0" baseline="0" noProof="0">
                <a:ln>
                  <a:noFill/>
                </a:ln>
                <a:solidFill>
                  <a:srgbClr val="000000">
                    <a:lumMod val="85000"/>
                    <a:lumOff val="15000"/>
                  </a:srgbClr>
                </a:solidFill>
                <a:effectLst/>
                <a:uLnTx/>
                <a:uFillTx/>
                <a:latin typeface="Arial" panose="020B0604020202020204"/>
                <a:ea typeface="Calibri" panose="020F0502020204030204" pitchFamily="34" charset="0"/>
                <a:cs typeface="Arial" panose="020B0604020202020204" pitchFamily="34" charset="0"/>
              </a:endParaRPr>
            </a:p>
          </p:txBody>
        </p:sp>
        <p:grpSp>
          <p:nvGrpSpPr>
            <p:cNvPr id="41" name="Group 40">
              <a:extLst>
                <a:ext uri="{FF2B5EF4-FFF2-40B4-BE49-F238E27FC236}">
                  <a16:creationId xmlns:a16="http://schemas.microsoft.com/office/drawing/2014/main" id="{87C734BB-840C-1AD9-7AC3-A1D6A19DBBF4}"/>
                </a:ext>
              </a:extLst>
            </p:cNvPr>
            <p:cNvGrpSpPr/>
            <p:nvPr/>
          </p:nvGrpSpPr>
          <p:grpSpPr>
            <a:xfrm>
              <a:off x="518088" y="2903748"/>
              <a:ext cx="1183370" cy="889370"/>
              <a:chOff x="377629" y="2131710"/>
              <a:chExt cx="1183370" cy="889370"/>
            </a:xfrm>
          </p:grpSpPr>
          <p:sp>
            <p:nvSpPr>
              <p:cNvPr id="42" name="Round Same-side Corner of Rectangle 41">
                <a:extLst>
                  <a:ext uri="{FF2B5EF4-FFF2-40B4-BE49-F238E27FC236}">
                    <a16:creationId xmlns:a16="http://schemas.microsoft.com/office/drawing/2014/main" id="{45D09049-06C9-3446-02E6-79160604CD72}"/>
                  </a:ext>
                </a:extLst>
              </p:cNvPr>
              <p:cNvSpPr/>
              <p:nvPr/>
            </p:nvSpPr>
            <p:spPr bwMode="auto">
              <a:xfrm rot="16200000">
                <a:off x="561485" y="1967473"/>
                <a:ext cx="835278" cy="1163751"/>
              </a:xfrm>
              <a:prstGeom prst="round2SameRect">
                <a:avLst/>
              </a:prstGeom>
              <a:solidFill>
                <a:schemeClr val="tx2"/>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43" name="Always on apps…">
                <a:extLst>
                  <a:ext uri="{FF2B5EF4-FFF2-40B4-BE49-F238E27FC236}">
                    <a16:creationId xmlns:a16="http://schemas.microsoft.com/office/drawing/2014/main" id="{C08359EF-B869-82B2-75A0-F9D148FF935E}"/>
                  </a:ext>
                </a:extLst>
              </p:cNvPr>
              <p:cNvSpPr txBox="1"/>
              <p:nvPr/>
            </p:nvSpPr>
            <p:spPr>
              <a:xfrm>
                <a:off x="377629" y="2387820"/>
                <a:ext cx="1182889" cy="6332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oAutofit/>
              </a:bodyPr>
              <a:lstStyle/>
              <a:p>
                <a:pPr marL="0" marR="0" lvl="2" indent="0" algn="ctr" defTabSz="914400" rtl="0" eaLnBrk="1" fontAlgn="auto" latinLnBrk="0" hangingPunct="1">
                  <a:lnSpc>
                    <a:spcPct val="107000"/>
                  </a:lnSpc>
                  <a:spcBef>
                    <a:spcPts val="0"/>
                  </a:spcBef>
                  <a:spcAft>
                    <a:spcPts val="0"/>
                  </a:spcAft>
                  <a:buClrTx/>
                  <a:buSzTx/>
                  <a:buFontTx/>
                  <a:buNone/>
                  <a:tabLst/>
                  <a:defRPr/>
                </a:pPr>
                <a:r>
                  <a:rPr kumimoji="0" lang="en-US" sz="1600" b="1" i="0" u="none" strike="noStrike" kern="100" cap="none" spc="0" normalizeH="0" baseline="0" noProof="0">
                    <a:ln>
                      <a:noFill/>
                    </a:ln>
                    <a:solidFill>
                      <a:srgbClr val="FFFFFF"/>
                    </a:solidFill>
                    <a:effectLst/>
                    <a:uLnTx/>
                    <a:uFillTx/>
                    <a:latin typeface="Arial" panose="020B0604020202020204"/>
                    <a:ea typeface="Calibri" panose="020F0502020204030204" pitchFamily="34" charset="0"/>
                    <a:cs typeface="Arial" panose="020B0604020202020204" pitchFamily="34" charset="0"/>
                  </a:rPr>
                  <a:t>Media</a:t>
                </a:r>
              </a:p>
            </p:txBody>
          </p:sp>
        </p:grpSp>
      </p:grpSp>
      <p:grpSp>
        <p:nvGrpSpPr>
          <p:cNvPr id="52" name="Group 51">
            <a:extLst>
              <a:ext uri="{FF2B5EF4-FFF2-40B4-BE49-F238E27FC236}">
                <a16:creationId xmlns:a16="http://schemas.microsoft.com/office/drawing/2014/main" id="{930F6A84-EB65-CA96-6C61-5145DEFBE8CC}"/>
              </a:ext>
            </a:extLst>
          </p:cNvPr>
          <p:cNvGrpSpPr/>
          <p:nvPr/>
        </p:nvGrpSpPr>
        <p:grpSpPr>
          <a:xfrm>
            <a:off x="515005" y="3394864"/>
            <a:ext cx="11409446" cy="890123"/>
            <a:chOff x="543998" y="4109090"/>
            <a:chExt cx="11409446" cy="890123"/>
          </a:xfrm>
        </p:grpSpPr>
        <p:sp>
          <p:nvSpPr>
            <p:cNvPr id="39" name="Rounded Rectangle 38">
              <a:extLst>
                <a:ext uri="{FF2B5EF4-FFF2-40B4-BE49-F238E27FC236}">
                  <a16:creationId xmlns:a16="http://schemas.microsoft.com/office/drawing/2014/main" id="{39F26C58-C678-9D11-C8A4-3CF0820AD03F}"/>
                </a:ext>
              </a:extLst>
            </p:cNvPr>
            <p:cNvSpPr/>
            <p:nvPr/>
          </p:nvSpPr>
          <p:spPr bwMode="auto">
            <a:xfrm>
              <a:off x="745621" y="4109090"/>
              <a:ext cx="11207823" cy="835200"/>
            </a:xfrm>
            <a:prstGeom prst="roundRect">
              <a:avLst/>
            </a:prstGeom>
            <a:solidFill>
              <a:schemeClr val="bg1"/>
            </a:solidFill>
            <a:ln w="25400" cap="flat" cmpd="sng" algn="ctr">
              <a:noFill/>
              <a:prstDash val="solid"/>
              <a:miter lim="800000"/>
              <a:headEnd type="none" w="med" len="med"/>
              <a:tailEnd type="none" w="med" len="med"/>
            </a:ln>
            <a:effectLst>
              <a:outerShdw blurRad="254000" dist="38100" dir="5400000" algn="t" rotWithShape="0">
                <a:schemeClr val="tx2">
                  <a:alpha val="29986"/>
                </a:scheme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300" b="1" i="0" u="none" strike="noStrike" kern="1200" cap="none" spc="0" normalizeH="0" baseline="0" noProof="0">
                <a:ln>
                  <a:noFill/>
                </a:ln>
                <a:solidFill>
                  <a:srgbClr val="AB2328"/>
                </a:solidFill>
                <a:effectLst/>
                <a:uLnTx/>
                <a:uFillTx/>
                <a:latin typeface="Arial" panose="020B0604020202020204"/>
                <a:ea typeface="+mn-ea"/>
                <a:cs typeface="Arial" panose="020B0604020202020204" pitchFamily="34" charset="0"/>
              </a:endParaRPr>
            </a:p>
          </p:txBody>
        </p:sp>
        <p:sp>
          <p:nvSpPr>
            <p:cNvPr id="35" name="TextBox 34">
              <a:extLst>
                <a:ext uri="{FF2B5EF4-FFF2-40B4-BE49-F238E27FC236}">
                  <a16:creationId xmlns:a16="http://schemas.microsoft.com/office/drawing/2014/main" id="{07A524DE-9738-F825-C491-E015129E0929}"/>
                </a:ext>
              </a:extLst>
            </p:cNvPr>
            <p:cNvSpPr txBox="1"/>
            <p:nvPr/>
          </p:nvSpPr>
          <p:spPr>
            <a:xfrm>
              <a:off x="1622256" y="4255062"/>
              <a:ext cx="5458083" cy="569580"/>
            </a:xfrm>
            <a:prstGeom prst="rect">
              <a:avLst/>
            </a:prstGeom>
            <a:noFill/>
            <a:ln>
              <a:noFill/>
            </a:ln>
          </p:spPr>
          <p:txBody>
            <a:bodyPr wrap="square">
              <a:spAutoFit/>
            </a:bodyPr>
            <a:lstStyle/>
            <a:p>
              <a:pPr marL="228600" marR="0" lvl="2" indent="0" algn="l" defTabSz="914400" rtl="0" eaLnBrk="1" fontAlgn="auto" latinLnBrk="0" hangingPunct="1">
                <a:lnSpc>
                  <a:spcPct val="107000"/>
                </a:lnSpc>
                <a:spcBef>
                  <a:spcPts val="0"/>
                </a:spcBef>
                <a:spcAft>
                  <a:spcPts val="0"/>
                </a:spcAft>
                <a:buClrTx/>
                <a:buSzTx/>
                <a:buFontTx/>
                <a:buNone/>
                <a:tabLst/>
                <a:defRPr/>
              </a:pPr>
              <a:r>
                <a:rPr kumimoji="0" lang="en-US" sz="1600" b="1" i="0" u="none" strike="noStrike" kern="100" cap="none" spc="0" normalizeH="0" baseline="0" noProof="0">
                  <a:ln>
                    <a:noFill/>
                  </a:ln>
                  <a:solidFill>
                    <a:srgbClr val="000000">
                      <a:lumMod val="85000"/>
                      <a:lumOff val="15000"/>
                    </a:srgbClr>
                  </a:solidFill>
                  <a:effectLst/>
                  <a:uLnTx/>
                  <a:uFillTx/>
                  <a:latin typeface="Arial" panose="020B0604020202020204"/>
                  <a:ea typeface="Calibri" panose="020F0502020204030204" pitchFamily="34" charset="0"/>
                  <a:cs typeface="Arial" panose="020B0604020202020204" pitchFamily="34" charset="0"/>
                </a:rPr>
                <a:t>1</a:t>
              </a:r>
              <a:r>
                <a:rPr kumimoji="0" lang="en-US" sz="1400" b="0" i="0" u="none" strike="noStrike" kern="100" cap="none" spc="0" normalizeH="0" baseline="0" noProof="0">
                  <a:ln>
                    <a:noFill/>
                  </a:ln>
                  <a:solidFill>
                    <a:srgbClr val="000000">
                      <a:lumMod val="85000"/>
                      <a:lumOff val="15000"/>
                    </a:srgbClr>
                  </a:solidFill>
                  <a:effectLst/>
                  <a:uLnTx/>
                  <a:uFillTx/>
                  <a:latin typeface="Arial" panose="020B0604020202020204"/>
                  <a:ea typeface="Calibri" panose="020F0502020204030204" pitchFamily="34" charset="0"/>
                  <a:cs typeface="Arial" panose="020B0604020202020204" pitchFamily="34" charset="0"/>
                </a:rPr>
                <a:t> copy should be immutable and/or air-gapped. All appliances and RVLT offer immutability and air-gap</a:t>
              </a:r>
            </a:p>
          </p:txBody>
        </p:sp>
        <p:grpSp>
          <p:nvGrpSpPr>
            <p:cNvPr id="44" name="Group 43">
              <a:extLst>
                <a:ext uri="{FF2B5EF4-FFF2-40B4-BE49-F238E27FC236}">
                  <a16:creationId xmlns:a16="http://schemas.microsoft.com/office/drawing/2014/main" id="{B15BA530-8128-EFD3-48A9-D4005B8935B7}"/>
                </a:ext>
              </a:extLst>
            </p:cNvPr>
            <p:cNvGrpSpPr/>
            <p:nvPr/>
          </p:nvGrpSpPr>
          <p:grpSpPr>
            <a:xfrm>
              <a:off x="543998" y="4109843"/>
              <a:ext cx="1201650" cy="889370"/>
              <a:chOff x="403539" y="2131710"/>
              <a:chExt cx="1201650" cy="889370"/>
            </a:xfrm>
          </p:grpSpPr>
          <p:sp>
            <p:nvSpPr>
              <p:cNvPr id="45" name="Round Same-side Corner of Rectangle 44">
                <a:extLst>
                  <a:ext uri="{FF2B5EF4-FFF2-40B4-BE49-F238E27FC236}">
                    <a16:creationId xmlns:a16="http://schemas.microsoft.com/office/drawing/2014/main" id="{72316776-795F-0FA0-7C2B-E9E283A3F059}"/>
                  </a:ext>
                </a:extLst>
              </p:cNvPr>
              <p:cNvSpPr/>
              <p:nvPr/>
            </p:nvSpPr>
            <p:spPr bwMode="auto">
              <a:xfrm rot="16200000">
                <a:off x="596106" y="1957904"/>
                <a:ext cx="835278" cy="1182889"/>
              </a:xfrm>
              <a:prstGeom prst="round2SameRect">
                <a:avLst/>
              </a:prstGeom>
              <a:solidFill>
                <a:schemeClr val="accent4"/>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46" name="Always on apps…">
                <a:extLst>
                  <a:ext uri="{FF2B5EF4-FFF2-40B4-BE49-F238E27FC236}">
                    <a16:creationId xmlns:a16="http://schemas.microsoft.com/office/drawing/2014/main" id="{7BCCAC59-6811-59E7-0E21-8FD2113A37B6}"/>
                  </a:ext>
                </a:extLst>
              </p:cNvPr>
              <p:cNvSpPr txBox="1"/>
              <p:nvPr/>
            </p:nvSpPr>
            <p:spPr>
              <a:xfrm>
                <a:off x="403539" y="2387820"/>
                <a:ext cx="1182890" cy="6332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oAutofit/>
              </a:bodyPr>
              <a:lstStyle/>
              <a:p>
                <a:pPr marL="0" marR="0" lvl="2" indent="0" algn="ctr" defTabSz="914400" rtl="0" eaLnBrk="1" fontAlgn="auto" latinLnBrk="0" hangingPunct="1">
                  <a:lnSpc>
                    <a:spcPct val="107000"/>
                  </a:lnSpc>
                  <a:spcBef>
                    <a:spcPts val="0"/>
                  </a:spcBef>
                  <a:spcAft>
                    <a:spcPts val="0"/>
                  </a:spcAft>
                  <a:buClrTx/>
                  <a:buSzTx/>
                  <a:buFontTx/>
                  <a:buNone/>
                  <a:tabLst/>
                  <a:defRPr/>
                </a:pPr>
                <a:r>
                  <a:rPr kumimoji="0" lang="en-US" sz="1600" b="1" i="0" u="none" strike="noStrike" kern="100" cap="none" spc="0" normalizeH="0" baseline="0" noProof="0">
                    <a:ln>
                      <a:noFill/>
                    </a:ln>
                    <a:solidFill>
                      <a:srgbClr val="FFFFFF"/>
                    </a:solidFill>
                    <a:effectLst/>
                    <a:uLnTx/>
                    <a:uFillTx/>
                    <a:latin typeface="Arial" panose="020B0604020202020204"/>
                    <a:ea typeface="Calibri" panose="020F0502020204030204" pitchFamily="34" charset="0"/>
                    <a:cs typeface="Arial" panose="020B0604020202020204" pitchFamily="34" charset="0"/>
                  </a:rPr>
                  <a:t>Resiliency</a:t>
                </a:r>
              </a:p>
            </p:txBody>
          </p:sp>
        </p:grpSp>
      </p:grpSp>
      <p:grpSp>
        <p:nvGrpSpPr>
          <p:cNvPr id="53" name="Group 52">
            <a:extLst>
              <a:ext uri="{FF2B5EF4-FFF2-40B4-BE49-F238E27FC236}">
                <a16:creationId xmlns:a16="http://schemas.microsoft.com/office/drawing/2014/main" id="{802E50DF-9FB6-589D-EEF6-19F8A00BA07A}"/>
              </a:ext>
            </a:extLst>
          </p:cNvPr>
          <p:cNvGrpSpPr/>
          <p:nvPr/>
        </p:nvGrpSpPr>
        <p:grpSpPr>
          <a:xfrm>
            <a:off x="533316" y="4338981"/>
            <a:ext cx="11391135" cy="889628"/>
            <a:chOff x="536879" y="5312067"/>
            <a:chExt cx="11391135" cy="889628"/>
          </a:xfrm>
        </p:grpSpPr>
        <p:sp>
          <p:nvSpPr>
            <p:cNvPr id="40" name="Rounded Rectangle 39">
              <a:extLst>
                <a:ext uri="{FF2B5EF4-FFF2-40B4-BE49-F238E27FC236}">
                  <a16:creationId xmlns:a16="http://schemas.microsoft.com/office/drawing/2014/main" id="{A66F8D95-9C0E-A632-E178-2817F1F420D5}"/>
                </a:ext>
              </a:extLst>
            </p:cNvPr>
            <p:cNvSpPr/>
            <p:nvPr/>
          </p:nvSpPr>
          <p:spPr bwMode="auto">
            <a:xfrm>
              <a:off x="745620" y="5313441"/>
              <a:ext cx="11182394" cy="835200"/>
            </a:xfrm>
            <a:prstGeom prst="roundRect">
              <a:avLst/>
            </a:prstGeom>
            <a:solidFill>
              <a:schemeClr val="bg1"/>
            </a:solidFill>
            <a:ln w="25400" cap="flat" cmpd="sng" algn="ctr">
              <a:noFill/>
              <a:prstDash val="solid"/>
              <a:miter lim="800000"/>
              <a:headEnd type="none" w="med" len="med"/>
              <a:tailEnd type="none" w="med" len="med"/>
            </a:ln>
            <a:effectLst>
              <a:outerShdw blurRad="254000" dist="38100" dir="5400000" algn="t" rotWithShape="0">
                <a:schemeClr val="tx2">
                  <a:alpha val="29986"/>
                </a:scheme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300" b="1" i="0" u="none" strike="noStrike" kern="1200" cap="none" spc="0" normalizeH="0" baseline="0" noProof="0">
                <a:ln>
                  <a:noFill/>
                </a:ln>
                <a:solidFill>
                  <a:srgbClr val="AB2328"/>
                </a:solidFill>
                <a:effectLst/>
                <a:uLnTx/>
                <a:uFillTx/>
                <a:latin typeface="Arial" panose="020B0604020202020204"/>
                <a:ea typeface="+mn-ea"/>
                <a:cs typeface="Arial" panose="020B0604020202020204" pitchFamily="34" charset="0"/>
              </a:endParaRPr>
            </a:p>
          </p:txBody>
        </p:sp>
        <p:sp>
          <p:nvSpPr>
            <p:cNvPr id="37" name="TextBox 36">
              <a:extLst>
                <a:ext uri="{FF2B5EF4-FFF2-40B4-BE49-F238E27FC236}">
                  <a16:creationId xmlns:a16="http://schemas.microsoft.com/office/drawing/2014/main" id="{168BDE11-D585-62CF-6F49-60869E45D594}"/>
                </a:ext>
              </a:extLst>
            </p:cNvPr>
            <p:cNvSpPr txBox="1"/>
            <p:nvPr/>
          </p:nvSpPr>
          <p:spPr>
            <a:xfrm>
              <a:off x="1598991" y="5562633"/>
              <a:ext cx="5458083" cy="336631"/>
            </a:xfrm>
            <a:prstGeom prst="rect">
              <a:avLst/>
            </a:prstGeom>
            <a:noFill/>
            <a:ln>
              <a:noFill/>
            </a:ln>
          </p:spPr>
          <p:txBody>
            <a:bodyPr wrap="square">
              <a:spAutoFit/>
            </a:bodyPr>
            <a:lstStyle/>
            <a:p>
              <a:pPr marL="228600" marR="0" lvl="2" indent="0" algn="l" defTabSz="914400" rtl="0" eaLnBrk="1" fontAlgn="auto" latinLnBrk="0" hangingPunct="1">
                <a:lnSpc>
                  <a:spcPct val="107000"/>
                </a:lnSpc>
                <a:spcBef>
                  <a:spcPts val="0"/>
                </a:spcBef>
                <a:spcAft>
                  <a:spcPts val="0"/>
                </a:spcAft>
                <a:buClrTx/>
                <a:buSzTx/>
                <a:buFontTx/>
                <a:buNone/>
                <a:tabLst/>
                <a:defRPr/>
              </a:pPr>
              <a:r>
                <a:rPr kumimoji="0" lang="en-US" sz="1600" b="1" i="0" u="none" strike="noStrike" kern="100" cap="none" spc="0" normalizeH="0" baseline="0" noProof="0">
                  <a:ln>
                    <a:noFill/>
                  </a:ln>
                  <a:solidFill>
                    <a:srgbClr val="000000">
                      <a:lumMod val="85000"/>
                      <a:lumOff val="15000"/>
                    </a:srgbClr>
                  </a:solidFill>
                  <a:effectLst/>
                  <a:uLnTx/>
                  <a:uFillTx/>
                  <a:latin typeface="Arial" panose="020B0604020202020204"/>
                  <a:ea typeface="Calibri" panose="020F0502020204030204" pitchFamily="34" charset="0"/>
                  <a:cs typeface="Arial" panose="020B0604020202020204" pitchFamily="34" charset="0"/>
                </a:rPr>
                <a:t>1</a:t>
              </a:r>
              <a:r>
                <a:rPr kumimoji="0" lang="en-US" sz="1400" b="0" i="0" u="none" strike="noStrike" kern="100" cap="none" spc="0" normalizeH="0" baseline="0" noProof="0">
                  <a:ln>
                    <a:noFill/>
                  </a:ln>
                  <a:solidFill>
                    <a:srgbClr val="000000">
                      <a:lumMod val="85000"/>
                      <a:lumOff val="15000"/>
                    </a:srgbClr>
                  </a:solidFill>
                  <a:effectLst/>
                  <a:uLnTx/>
                  <a:uFillTx/>
                  <a:latin typeface="Arial" panose="020B0604020202020204"/>
                  <a:ea typeface="Calibri" panose="020F0502020204030204" pitchFamily="34" charset="0"/>
                  <a:cs typeface="Arial" panose="020B0604020202020204" pitchFamily="34" charset="0"/>
                </a:rPr>
                <a:t> copy should be offsite using RVLT</a:t>
              </a:r>
              <a:endParaRPr kumimoji="0" lang="en-US" sz="1400" b="1" i="0" u="none" strike="noStrike" kern="100" cap="none" spc="0" normalizeH="0" baseline="0" noProof="0">
                <a:ln>
                  <a:noFill/>
                </a:ln>
                <a:solidFill>
                  <a:srgbClr val="000000">
                    <a:lumMod val="85000"/>
                    <a:lumOff val="15000"/>
                  </a:srgbClr>
                </a:solidFill>
                <a:effectLst/>
                <a:uLnTx/>
                <a:uFillTx/>
                <a:latin typeface="Arial" panose="020B0604020202020204"/>
                <a:ea typeface="Calibri" panose="020F0502020204030204" pitchFamily="34" charset="0"/>
                <a:cs typeface="Arial" panose="020B0604020202020204" pitchFamily="34" charset="0"/>
              </a:endParaRPr>
            </a:p>
          </p:txBody>
        </p:sp>
        <p:grpSp>
          <p:nvGrpSpPr>
            <p:cNvPr id="47" name="Group 46">
              <a:extLst>
                <a:ext uri="{FF2B5EF4-FFF2-40B4-BE49-F238E27FC236}">
                  <a16:creationId xmlns:a16="http://schemas.microsoft.com/office/drawing/2014/main" id="{7135E9F8-64E9-40AA-4C6B-3E704A76ED70}"/>
                </a:ext>
              </a:extLst>
            </p:cNvPr>
            <p:cNvGrpSpPr/>
            <p:nvPr/>
          </p:nvGrpSpPr>
          <p:grpSpPr>
            <a:xfrm>
              <a:off x="536879" y="5312067"/>
              <a:ext cx="1182890" cy="889628"/>
              <a:chOff x="416039" y="2131710"/>
              <a:chExt cx="1182890" cy="889628"/>
            </a:xfrm>
          </p:grpSpPr>
          <p:sp>
            <p:nvSpPr>
              <p:cNvPr id="48" name="Round Same-side Corner of Rectangle 47">
                <a:extLst>
                  <a:ext uri="{FF2B5EF4-FFF2-40B4-BE49-F238E27FC236}">
                    <a16:creationId xmlns:a16="http://schemas.microsoft.com/office/drawing/2014/main" id="{DC0191BD-6A1D-2A4E-C599-8DDEF7F2C55C}"/>
                  </a:ext>
                </a:extLst>
              </p:cNvPr>
              <p:cNvSpPr/>
              <p:nvPr/>
            </p:nvSpPr>
            <p:spPr bwMode="auto">
              <a:xfrm rot="16200000">
                <a:off x="589845" y="1957904"/>
                <a:ext cx="835278" cy="1182890"/>
              </a:xfrm>
              <a:prstGeom prst="round2SameRect">
                <a:avLst/>
              </a:prstGeom>
              <a:solidFill>
                <a:schemeClr val="accent2"/>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31D24"/>
                  </a:solidFill>
                  <a:effectLst/>
                  <a:uLnTx/>
                  <a:uFillTx/>
                  <a:latin typeface="Arial" panose="020B0604020202020204" pitchFamily="34" charset="0"/>
                  <a:ea typeface="+mn-ea"/>
                  <a:cs typeface="Arial" panose="020B0604020202020204" pitchFamily="34" charset="0"/>
                </a:endParaRPr>
              </a:p>
            </p:txBody>
          </p:sp>
          <p:sp>
            <p:nvSpPr>
              <p:cNvPr id="49" name="Always on apps…">
                <a:extLst>
                  <a:ext uri="{FF2B5EF4-FFF2-40B4-BE49-F238E27FC236}">
                    <a16:creationId xmlns:a16="http://schemas.microsoft.com/office/drawing/2014/main" id="{50E262FC-5E6C-3829-C48B-B93026EF950F}"/>
                  </a:ext>
                </a:extLst>
              </p:cNvPr>
              <p:cNvSpPr txBox="1"/>
              <p:nvPr/>
            </p:nvSpPr>
            <p:spPr>
              <a:xfrm>
                <a:off x="471352" y="2388078"/>
                <a:ext cx="1108784" cy="6332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oAutofit/>
              </a:bodyPr>
              <a:lstStyle/>
              <a:p>
                <a:pPr marL="0" marR="0" lvl="2" indent="0" algn="ctr" defTabSz="914400" rtl="0" eaLnBrk="1" fontAlgn="auto" latinLnBrk="0" hangingPunct="1">
                  <a:lnSpc>
                    <a:spcPct val="107000"/>
                  </a:lnSpc>
                  <a:spcBef>
                    <a:spcPts val="0"/>
                  </a:spcBef>
                  <a:spcAft>
                    <a:spcPts val="0"/>
                  </a:spcAft>
                  <a:buClrTx/>
                  <a:buSzTx/>
                  <a:buFontTx/>
                  <a:buNone/>
                  <a:tabLst/>
                  <a:defRPr/>
                </a:pPr>
                <a:r>
                  <a:rPr kumimoji="0" lang="en-US" sz="1600" b="1" i="0" u="none" strike="noStrike" kern="100" cap="none" spc="0" normalizeH="0" baseline="0" noProof="0">
                    <a:ln>
                      <a:noFill/>
                    </a:ln>
                    <a:solidFill>
                      <a:srgbClr val="FFFFFF"/>
                    </a:solidFill>
                    <a:effectLst/>
                    <a:uLnTx/>
                    <a:uFillTx/>
                    <a:latin typeface="Arial" panose="020B0604020202020204"/>
                    <a:ea typeface="Calibri" panose="020F0502020204030204" pitchFamily="34" charset="0"/>
                    <a:cs typeface="Arial" panose="020B0604020202020204" pitchFamily="34" charset="0"/>
                  </a:rPr>
                  <a:t>Location</a:t>
                </a:r>
              </a:p>
            </p:txBody>
          </p:sp>
        </p:grpSp>
      </p:grpSp>
      <p:sp>
        <p:nvSpPr>
          <p:cNvPr id="12" name="Title 11">
            <a:extLst>
              <a:ext uri="{FF2B5EF4-FFF2-40B4-BE49-F238E27FC236}">
                <a16:creationId xmlns:a16="http://schemas.microsoft.com/office/drawing/2014/main" id="{5FFA20A6-D86E-E002-AD96-33EC6904DD63}"/>
              </a:ext>
            </a:extLst>
          </p:cNvPr>
          <p:cNvSpPr>
            <a:spLocks noGrp="1"/>
          </p:cNvSpPr>
          <p:nvPr>
            <p:ph type="title"/>
          </p:nvPr>
        </p:nvSpPr>
        <p:spPr/>
        <p:txBody>
          <a:bodyPr/>
          <a:lstStyle/>
          <a:p>
            <a:r>
              <a:rPr lang="en-US"/>
              <a:t>Maximize the Protection with 3-2-1-1-0 Backup Strategy</a:t>
            </a:r>
          </a:p>
        </p:txBody>
      </p:sp>
      <p:sp>
        <p:nvSpPr>
          <p:cNvPr id="2" name="Slide Number Placeholder 1">
            <a:extLst>
              <a:ext uri="{FF2B5EF4-FFF2-40B4-BE49-F238E27FC236}">
                <a16:creationId xmlns:a16="http://schemas.microsoft.com/office/drawing/2014/main" id="{9A3413EA-ECA6-29D9-4523-9E89D30B9A23}"/>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39E1BE-BEA9-3141-B1D0-D0662867DFF2}" type="slidenum">
              <a:rPr kumimoji="0" lang="en-US" sz="900" b="1" i="0" u="none" strike="noStrike" kern="1200" cap="none" spc="0" normalizeH="0" baseline="0" noProof="0" smtClean="0">
                <a:ln>
                  <a:noFill/>
                </a:ln>
                <a:solidFill>
                  <a:srgbClr val="FFFFFF">
                    <a:lumMod val="7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900" b="1" i="0" u="none" strike="noStrike" kern="1200" cap="none" spc="0" normalizeH="0" baseline="0" noProof="0">
              <a:ln>
                <a:noFill/>
              </a:ln>
              <a:solidFill>
                <a:srgbClr val="FFFFFF">
                  <a:lumMod val="75000"/>
                </a:srgbClr>
              </a:solidFill>
              <a:effectLst/>
              <a:uLnTx/>
              <a:uFillTx/>
              <a:latin typeface="Arial" panose="020B0604020202020204"/>
              <a:ea typeface="+mn-ea"/>
              <a:cs typeface="+mn-cs"/>
            </a:endParaRPr>
          </a:p>
        </p:txBody>
      </p:sp>
      <p:sp>
        <p:nvSpPr>
          <p:cNvPr id="3" name="Footer Placeholder 2">
            <a:extLst>
              <a:ext uri="{FF2B5EF4-FFF2-40B4-BE49-F238E27FC236}">
                <a16:creationId xmlns:a16="http://schemas.microsoft.com/office/drawing/2014/main" id="{0CD8E7E1-ED66-43F0-8127-054A31463828}"/>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lumMod val="75000"/>
                  </a:srgbClr>
                </a:solidFill>
                <a:effectLst/>
                <a:uLnTx/>
                <a:uFillTx/>
                <a:latin typeface="Arial" panose="020B0604020202020204"/>
                <a:ea typeface="+mn-ea"/>
                <a:cs typeface="+mn-cs"/>
              </a:rPr>
              <a:t>Copyright © 2024 Veritas Technologies LLC</a:t>
            </a:r>
          </a:p>
        </p:txBody>
      </p:sp>
      <p:sp>
        <p:nvSpPr>
          <p:cNvPr id="14" name="TextBox 13">
            <a:extLst>
              <a:ext uri="{FF2B5EF4-FFF2-40B4-BE49-F238E27FC236}">
                <a16:creationId xmlns:a16="http://schemas.microsoft.com/office/drawing/2014/main" id="{2AC4764B-F24A-7AB0-9A65-097909BEDEB3}"/>
              </a:ext>
            </a:extLst>
          </p:cNvPr>
          <p:cNvSpPr txBox="1"/>
          <p:nvPr/>
        </p:nvSpPr>
        <p:spPr>
          <a:xfrm>
            <a:off x="7797955" y="1129658"/>
            <a:ext cx="4249219" cy="444407"/>
          </a:xfrm>
          <a:prstGeom prst="rect">
            <a:avLst/>
          </a:prstGeom>
          <a:noFill/>
          <a:ln>
            <a:no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1200"/>
              </a:spcAft>
              <a:buClr>
                <a:srgbClr val="AB2328"/>
              </a:buClr>
              <a:buSzTx/>
              <a:buFontTx/>
              <a:buNone/>
              <a:tabLst/>
              <a:defRPr/>
            </a:pPr>
            <a:r>
              <a:rPr kumimoji="0" lang="en-US" sz="2200" b="1"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rPr>
              <a:t>3-2-1</a:t>
            </a:r>
            <a:r>
              <a:rPr kumimoji="0" lang="en-US" sz="2200" b="1" i="0" u="none" strike="noStrike" kern="1200" cap="none" spc="0" normalizeH="0" baseline="0" noProof="0">
                <a:ln>
                  <a:noFill/>
                </a:ln>
                <a:solidFill>
                  <a:srgbClr val="D31D24"/>
                </a:solidFill>
                <a:effectLst/>
                <a:uLnTx/>
                <a:uFillTx/>
                <a:latin typeface="Arial" panose="020B0604020202020204" pitchFamily="34" charset="0"/>
                <a:ea typeface="+mn-ea"/>
                <a:cs typeface="Arial" panose="020B0604020202020204" pitchFamily="34" charset="0"/>
              </a:rPr>
              <a:t>+1+0</a:t>
            </a:r>
            <a:r>
              <a:rPr kumimoji="0" lang="en-US" sz="22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rPr>
              <a:t> BACKUP STRATEGY</a:t>
            </a:r>
          </a:p>
          <a:p>
            <a:pPr marL="0" marR="0" lvl="0" indent="0" algn="l" defTabSz="914400" rtl="0" eaLnBrk="1" fontAlgn="auto" latinLnBrk="0" hangingPunct="1">
              <a:lnSpc>
                <a:spcPct val="100000"/>
              </a:lnSpc>
              <a:spcBef>
                <a:spcPts val="0"/>
              </a:spcBef>
              <a:spcAft>
                <a:spcPts val="1200"/>
              </a:spcAft>
              <a:buClr>
                <a:srgbClr val="AB2328"/>
              </a:buClr>
              <a:buSzTx/>
              <a:buFontTx/>
              <a:buNone/>
              <a:tabLst/>
              <a:defRPr/>
            </a:pPr>
            <a:r>
              <a:rPr kumimoji="0" lang="en-US" sz="22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rPr>
              <a:t>    </a:t>
            </a:r>
            <a:r>
              <a:rPr kumimoji="0" lang="en-US" sz="2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2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1200"/>
              </a:spcAft>
              <a:buClr>
                <a:srgbClr val="AB2328"/>
              </a:buClr>
              <a:buSzTx/>
              <a:buFontTx/>
              <a:buNone/>
              <a:tabLst/>
              <a:defRPr/>
            </a:pPr>
            <a:r>
              <a:rPr kumimoji="0" lang="en-US" sz="2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1200"/>
              </a:spcAft>
              <a:buClr>
                <a:srgbClr val="AB2328"/>
              </a:buClr>
              <a:buSzTx/>
              <a:buFontTx/>
              <a:buNone/>
              <a:tabLst/>
              <a:defRPr/>
            </a:pPr>
            <a:r>
              <a:rPr kumimoji="0" lang="en-US" sz="2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p>
        </p:txBody>
      </p:sp>
      <p:sp>
        <p:nvSpPr>
          <p:cNvPr id="18" name="TextBox 17">
            <a:extLst>
              <a:ext uri="{FF2B5EF4-FFF2-40B4-BE49-F238E27FC236}">
                <a16:creationId xmlns:a16="http://schemas.microsoft.com/office/drawing/2014/main" id="{6D3536EC-04CB-CAB1-76D0-83B244DA2AA6}"/>
              </a:ext>
            </a:extLst>
          </p:cNvPr>
          <p:cNvSpPr txBox="1"/>
          <p:nvPr/>
        </p:nvSpPr>
        <p:spPr>
          <a:xfrm>
            <a:off x="8087870" y="4301533"/>
            <a:ext cx="56938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AB2328"/>
              </a:buClr>
              <a:buSzTx/>
              <a:buFontTx/>
              <a:buNone/>
              <a:tabLst/>
              <a:defRPr/>
            </a:pPr>
            <a:r>
              <a:rPr kumimoji="0" lang="en-US" sz="5400" b="1" i="0" u="none" strike="noStrike" kern="1200" cap="none" spc="0" normalizeH="0" baseline="0" noProof="0">
                <a:ln>
                  <a:noFill/>
                </a:ln>
                <a:solidFill>
                  <a:srgbClr val="D31D24"/>
                </a:solidFill>
                <a:effectLst/>
                <a:uLnTx/>
                <a:uFillTx/>
                <a:latin typeface="Arial" panose="020B0604020202020204"/>
                <a:ea typeface="+mn-ea"/>
                <a:cs typeface="+mn-cs"/>
              </a:rPr>
              <a:t>1</a:t>
            </a:r>
          </a:p>
        </p:txBody>
      </p:sp>
      <p:sp>
        <p:nvSpPr>
          <p:cNvPr id="29" name="TextBox 28">
            <a:extLst>
              <a:ext uri="{FF2B5EF4-FFF2-40B4-BE49-F238E27FC236}">
                <a16:creationId xmlns:a16="http://schemas.microsoft.com/office/drawing/2014/main" id="{1BD5B18C-27FC-77F3-4F3A-07E60FBF8C42}"/>
              </a:ext>
            </a:extLst>
          </p:cNvPr>
          <p:cNvSpPr txBox="1"/>
          <p:nvPr/>
        </p:nvSpPr>
        <p:spPr>
          <a:xfrm>
            <a:off x="8840935" y="4906931"/>
            <a:ext cx="1697901"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AB2328"/>
              </a:buClr>
              <a:buSzTx/>
              <a:buFontTx/>
              <a:buNone/>
              <a:tabLst/>
              <a:defRPr/>
            </a:pPr>
            <a:r>
              <a:rPr kumimoji="0" lang="en-US" sz="900" b="0" i="0" u="none" strike="noStrike" kern="1200" cap="none" spc="0" normalizeH="0" baseline="0" noProof="0">
                <a:ln>
                  <a:noFill/>
                </a:ln>
                <a:solidFill>
                  <a:srgbClr val="415563"/>
                </a:solidFill>
                <a:effectLst/>
                <a:uLnTx/>
                <a:uFillTx/>
                <a:latin typeface="Arial" panose="020B0604020202020204"/>
                <a:ea typeface="+mn-ea"/>
                <a:cs typeface="+mn-cs"/>
              </a:rPr>
              <a:t>One copy is offsite or in cloud</a:t>
            </a:r>
          </a:p>
        </p:txBody>
      </p:sp>
      <p:sp>
        <p:nvSpPr>
          <p:cNvPr id="19" name="TextBox 18">
            <a:extLst>
              <a:ext uri="{FF2B5EF4-FFF2-40B4-BE49-F238E27FC236}">
                <a16:creationId xmlns:a16="http://schemas.microsoft.com/office/drawing/2014/main" id="{53C51FF7-833A-E76F-7985-8E46DB0DD2FD}"/>
              </a:ext>
            </a:extLst>
          </p:cNvPr>
          <p:cNvSpPr txBox="1"/>
          <p:nvPr/>
        </p:nvSpPr>
        <p:spPr>
          <a:xfrm>
            <a:off x="8102054" y="5276122"/>
            <a:ext cx="56938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AB2328"/>
              </a:buClr>
              <a:buSzTx/>
              <a:buFontTx/>
              <a:buNone/>
              <a:tabLst/>
              <a:defRPr/>
            </a:pPr>
            <a:r>
              <a:rPr kumimoji="0" lang="en-US" sz="5400" b="1" i="0" u="none" strike="noStrike" kern="1200" cap="none" spc="0" normalizeH="0" baseline="0" noProof="0">
                <a:ln>
                  <a:noFill/>
                </a:ln>
                <a:solidFill>
                  <a:srgbClr val="D31D24"/>
                </a:solidFill>
                <a:effectLst/>
                <a:uLnTx/>
                <a:uFillTx/>
                <a:latin typeface="Arial" panose="020B0604020202020204"/>
                <a:ea typeface="+mn-ea"/>
                <a:cs typeface="+mn-cs"/>
              </a:rPr>
              <a:t>0</a:t>
            </a:r>
          </a:p>
        </p:txBody>
      </p:sp>
      <p:sp>
        <p:nvSpPr>
          <p:cNvPr id="31" name="TextBox 30">
            <a:extLst>
              <a:ext uri="{FF2B5EF4-FFF2-40B4-BE49-F238E27FC236}">
                <a16:creationId xmlns:a16="http://schemas.microsoft.com/office/drawing/2014/main" id="{B4D11B47-4CBF-4D9E-1750-84849C988E81}"/>
              </a:ext>
            </a:extLst>
          </p:cNvPr>
          <p:cNvSpPr txBox="1"/>
          <p:nvPr/>
        </p:nvSpPr>
        <p:spPr>
          <a:xfrm>
            <a:off x="8836307" y="5855165"/>
            <a:ext cx="755335"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AB2328"/>
              </a:buClr>
              <a:buSzTx/>
              <a:buFontTx/>
              <a:buNone/>
              <a:tabLst/>
              <a:defRPr/>
            </a:pPr>
            <a:r>
              <a:rPr kumimoji="0" lang="en-US" sz="900" b="0" i="0" u="none" strike="noStrike" kern="1200" cap="none" spc="0" normalizeH="0" baseline="0" noProof="0">
                <a:ln>
                  <a:noFill/>
                </a:ln>
                <a:solidFill>
                  <a:srgbClr val="415563"/>
                </a:solidFill>
                <a:effectLst/>
                <a:uLnTx/>
                <a:uFillTx/>
                <a:latin typeface="Arial" panose="020B0604020202020204"/>
                <a:ea typeface="+mn-ea"/>
                <a:cs typeface="+mn-cs"/>
              </a:rPr>
              <a:t>Zero errors</a:t>
            </a:r>
          </a:p>
        </p:txBody>
      </p:sp>
      <p:sp>
        <p:nvSpPr>
          <p:cNvPr id="16" name="TextBox 15">
            <a:extLst>
              <a:ext uri="{FF2B5EF4-FFF2-40B4-BE49-F238E27FC236}">
                <a16:creationId xmlns:a16="http://schemas.microsoft.com/office/drawing/2014/main" id="{1145E634-7C1C-BD13-E246-5B367B7A8177}"/>
              </a:ext>
            </a:extLst>
          </p:cNvPr>
          <p:cNvSpPr txBox="1"/>
          <p:nvPr/>
        </p:nvSpPr>
        <p:spPr>
          <a:xfrm>
            <a:off x="8055408" y="2399917"/>
            <a:ext cx="56938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AB2328"/>
              </a:buClr>
              <a:buSzTx/>
              <a:buFontTx/>
              <a:buNone/>
              <a:tabLst/>
              <a:defRPr/>
            </a:pPr>
            <a:r>
              <a:rPr kumimoji="0" lang="en-US" sz="5400" b="1" i="0" u="none" strike="noStrike" kern="1200" cap="none" spc="0" normalizeH="0" baseline="0" noProof="0">
                <a:ln>
                  <a:noFill/>
                </a:ln>
                <a:solidFill>
                  <a:srgbClr val="182C34"/>
                </a:solidFill>
                <a:effectLst/>
                <a:uLnTx/>
                <a:uFillTx/>
                <a:latin typeface="Arial" panose="020B0604020202020204"/>
                <a:ea typeface="+mn-ea"/>
                <a:cs typeface="+mn-cs"/>
              </a:rPr>
              <a:t>2</a:t>
            </a:r>
          </a:p>
        </p:txBody>
      </p:sp>
      <p:sp>
        <p:nvSpPr>
          <p:cNvPr id="21" name="TextBox 20">
            <a:extLst>
              <a:ext uri="{FF2B5EF4-FFF2-40B4-BE49-F238E27FC236}">
                <a16:creationId xmlns:a16="http://schemas.microsoft.com/office/drawing/2014/main" id="{3315EC21-6506-90C4-6878-D556BD4BF74A}"/>
              </a:ext>
            </a:extLst>
          </p:cNvPr>
          <p:cNvSpPr txBox="1"/>
          <p:nvPr/>
        </p:nvSpPr>
        <p:spPr>
          <a:xfrm>
            <a:off x="9488163" y="2449152"/>
            <a:ext cx="51488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AB2328"/>
              </a:buClr>
              <a:buSzTx/>
              <a:buFontTx/>
              <a:buNone/>
              <a:tabLst/>
              <a:defRPr/>
            </a:pPr>
            <a:r>
              <a:rPr kumimoji="0" lang="en-US" sz="4400" b="0" i="0" u="none" strike="noStrike" kern="1200" cap="none" spc="0" normalizeH="0" baseline="0" noProof="0">
                <a:ln>
                  <a:noFill/>
                </a:ln>
                <a:solidFill>
                  <a:srgbClr val="000000">
                    <a:lumMod val="50000"/>
                    <a:lumOff val="50000"/>
                  </a:srgbClr>
                </a:solidFill>
                <a:effectLst/>
                <a:uLnTx/>
                <a:uFillTx/>
                <a:latin typeface="Arial" panose="020B0604020202020204"/>
                <a:ea typeface="+mn-ea"/>
                <a:cs typeface="+mn-cs"/>
              </a:rPr>
              <a:t>+</a:t>
            </a:r>
          </a:p>
        </p:txBody>
      </p:sp>
      <p:sp>
        <p:nvSpPr>
          <p:cNvPr id="26" name="TextBox 25">
            <a:extLst>
              <a:ext uri="{FF2B5EF4-FFF2-40B4-BE49-F238E27FC236}">
                <a16:creationId xmlns:a16="http://schemas.microsoft.com/office/drawing/2014/main" id="{239775E9-4D5E-6FD5-50A8-3F8505E12204}"/>
              </a:ext>
            </a:extLst>
          </p:cNvPr>
          <p:cNvSpPr txBox="1"/>
          <p:nvPr/>
        </p:nvSpPr>
        <p:spPr>
          <a:xfrm>
            <a:off x="8846961" y="3034947"/>
            <a:ext cx="1505540"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AB2328"/>
              </a:buClr>
              <a:buSzTx/>
              <a:buFontTx/>
              <a:buNone/>
              <a:tabLst/>
              <a:defRPr/>
            </a:pPr>
            <a:r>
              <a:rPr kumimoji="0" lang="en-US" sz="900" b="0" i="0" u="none" strike="noStrike" kern="1200" cap="none" spc="0" normalizeH="0" baseline="0" noProof="0">
                <a:ln>
                  <a:noFill/>
                </a:ln>
                <a:solidFill>
                  <a:srgbClr val="415563"/>
                </a:solidFill>
                <a:effectLst/>
                <a:uLnTx/>
                <a:uFillTx/>
                <a:latin typeface="Arial" panose="020B0604020202020204"/>
                <a:ea typeface="+mn-ea"/>
                <a:cs typeface="+mn-cs"/>
              </a:rPr>
              <a:t>Two different media types</a:t>
            </a:r>
          </a:p>
        </p:txBody>
      </p:sp>
      <p:sp>
        <p:nvSpPr>
          <p:cNvPr id="17" name="TextBox 16">
            <a:extLst>
              <a:ext uri="{FF2B5EF4-FFF2-40B4-BE49-F238E27FC236}">
                <a16:creationId xmlns:a16="http://schemas.microsoft.com/office/drawing/2014/main" id="{804710AC-CEE0-6DFD-23B2-B6FBD1EF8251}"/>
              </a:ext>
            </a:extLst>
          </p:cNvPr>
          <p:cNvSpPr txBox="1"/>
          <p:nvPr/>
        </p:nvSpPr>
        <p:spPr>
          <a:xfrm>
            <a:off x="8061441" y="3344699"/>
            <a:ext cx="56938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AB2328"/>
              </a:buClr>
              <a:buSzTx/>
              <a:buFontTx/>
              <a:buNone/>
              <a:tabLst/>
              <a:defRPr/>
            </a:pPr>
            <a:r>
              <a:rPr kumimoji="0" lang="en-US" sz="5400" b="1" i="0" u="none" strike="noStrike" kern="1200" cap="none" spc="0" normalizeH="0" baseline="0" noProof="0">
                <a:ln>
                  <a:noFill/>
                </a:ln>
                <a:solidFill>
                  <a:srgbClr val="182C34"/>
                </a:solidFill>
                <a:effectLst/>
                <a:uLnTx/>
                <a:uFillTx/>
                <a:latin typeface="Arial" panose="020B0604020202020204"/>
                <a:ea typeface="+mn-ea"/>
                <a:cs typeface="+mn-cs"/>
              </a:rPr>
              <a:t>1</a:t>
            </a:r>
          </a:p>
        </p:txBody>
      </p:sp>
      <p:sp>
        <p:nvSpPr>
          <p:cNvPr id="27" name="TextBox 26">
            <a:extLst>
              <a:ext uri="{FF2B5EF4-FFF2-40B4-BE49-F238E27FC236}">
                <a16:creationId xmlns:a16="http://schemas.microsoft.com/office/drawing/2014/main" id="{38471306-4BC9-4F8F-BA87-EC054D3F51D3}"/>
              </a:ext>
            </a:extLst>
          </p:cNvPr>
          <p:cNvSpPr txBox="1"/>
          <p:nvPr/>
        </p:nvSpPr>
        <p:spPr>
          <a:xfrm>
            <a:off x="8852994" y="3970998"/>
            <a:ext cx="2499402"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AB2328"/>
              </a:buClr>
              <a:buSzTx/>
              <a:buFontTx/>
              <a:buNone/>
              <a:tabLst/>
              <a:defRPr/>
            </a:pPr>
            <a:r>
              <a:rPr kumimoji="0" lang="en-US" sz="900" b="0" i="0" u="none" strike="noStrike" kern="1200" cap="none" spc="0" normalizeH="0" baseline="0" noProof="0">
                <a:ln>
                  <a:noFill/>
                </a:ln>
                <a:solidFill>
                  <a:srgbClr val="415563"/>
                </a:solidFill>
                <a:effectLst/>
                <a:uLnTx/>
                <a:uFillTx/>
                <a:latin typeface="Arial" panose="020B0604020202020204"/>
                <a:ea typeface="+mn-ea"/>
                <a:cs typeface="+mn-cs"/>
              </a:rPr>
              <a:t>One copy is virtual air gapped and immutable</a:t>
            </a:r>
          </a:p>
        </p:txBody>
      </p:sp>
      <p:sp>
        <p:nvSpPr>
          <p:cNvPr id="15" name="TextBox 14">
            <a:extLst>
              <a:ext uri="{FF2B5EF4-FFF2-40B4-BE49-F238E27FC236}">
                <a16:creationId xmlns:a16="http://schemas.microsoft.com/office/drawing/2014/main" id="{08ECF536-F3DE-12C4-E215-92DA91952406}"/>
              </a:ext>
            </a:extLst>
          </p:cNvPr>
          <p:cNvSpPr txBox="1"/>
          <p:nvPr/>
        </p:nvSpPr>
        <p:spPr>
          <a:xfrm>
            <a:off x="8033821" y="1500041"/>
            <a:ext cx="56938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AB2328"/>
              </a:buClr>
              <a:buSzTx/>
              <a:buFontTx/>
              <a:buNone/>
              <a:tabLst/>
              <a:defRPr/>
            </a:pPr>
            <a:r>
              <a:rPr kumimoji="0" lang="en-US" sz="5400" b="1" i="0" u="none" strike="noStrike" kern="1200" cap="none" spc="0" normalizeH="0" baseline="0" noProof="0">
                <a:ln>
                  <a:noFill/>
                </a:ln>
                <a:solidFill>
                  <a:srgbClr val="182C34"/>
                </a:solidFill>
                <a:effectLst/>
                <a:uLnTx/>
                <a:uFillTx/>
                <a:latin typeface="Arial" panose="020B0604020202020204"/>
                <a:ea typeface="+mn-ea"/>
                <a:cs typeface="+mn-cs"/>
              </a:rPr>
              <a:t>3</a:t>
            </a:r>
          </a:p>
        </p:txBody>
      </p:sp>
      <p:sp>
        <p:nvSpPr>
          <p:cNvPr id="20" name="TextBox 19">
            <a:extLst>
              <a:ext uri="{FF2B5EF4-FFF2-40B4-BE49-F238E27FC236}">
                <a16:creationId xmlns:a16="http://schemas.microsoft.com/office/drawing/2014/main" id="{04F5D03F-B934-0F29-5500-402F1A59ACED}"/>
              </a:ext>
            </a:extLst>
          </p:cNvPr>
          <p:cNvSpPr txBox="1"/>
          <p:nvPr/>
        </p:nvSpPr>
        <p:spPr>
          <a:xfrm>
            <a:off x="9488163" y="1535421"/>
            <a:ext cx="51488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AB2328"/>
              </a:buClr>
              <a:buSzTx/>
              <a:buFontTx/>
              <a:buNone/>
              <a:tabLst/>
              <a:defRPr/>
            </a:pPr>
            <a:r>
              <a:rPr kumimoji="0" lang="en-US" sz="4400" b="0" i="0" u="none" strike="noStrike" kern="1200" cap="none" spc="0" normalizeH="0" baseline="0" noProof="0">
                <a:ln>
                  <a:noFill/>
                </a:ln>
                <a:solidFill>
                  <a:srgbClr val="000000">
                    <a:lumMod val="50000"/>
                    <a:lumOff val="50000"/>
                  </a:srgbClr>
                </a:solidFill>
                <a:effectLst/>
                <a:uLnTx/>
                <a:uFillTx/>
                <a:latin typeface="Arial" panose="020B0604020202020204"/>
                <a:ea typeface="+mn-ea"/>
                <a:cs typeface="+mn-cs"/>
              </a:rPr>
              <a:t>+</a:t>
            </a:r>
          </a:p>
        </p:txBody>
      </p:sp>
      <p:sp>
        <p:nvSpPr>
          <p:cNvPr id="59" name="TextBox 58">
            <a:extLst>
              <a:ext uri="{FF2B5EF4-FFF2-40B4-BE49-F238E27FC236}">
                <a16:creationId xmlns:a16="http://schemas.microsoft.com/office/drawing/2014/main" id="{561F5040-8F51-38D1-8E5D-021CE045D7F5}"/>
              </a:ext>
            </a:extLst>
          </p:cNvPr>
          <p:cNvSpPr txBox="1"/>
          <p:nvPr/>
        </p:nvSpPr>
        <p:spPr>
          <a:xfrm>
            <a:off x="10557715" y="1535421"/>
            <a:ext cx="51488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AB2328"/>
              </a:buClr>
              <a:buSzTx/>
              <a:buFontTx/>
              <a:buNone/>
              <a:tabLst/>
              <a:defRPr/>
            </a:pPr>
            <a:r>
              <a:rPr kumimoji="0" lang="en-US" sz="4400" b="0" i="0" u="none" strike="noStrike" kern="1200" cap="none" spc="0" normalizeH="0" baseline="0" noProof="0">
                <a:ln>
                  <a:noFill/>
                </a:ln>
                <a:solidFill>
                  <a:srgbClr val="000000">
                    <a:lumMod val="50000"/>
                    <a:lumOff val="50000"/>
                  </a:srgbClr>
                </a:solidFill>
                <a:effectLst/>
                <a:uLnTx/>
                <a:uFillTx/>
                <a:latin typeface="Arial" panose="020B0604020202020204"/>
                <a:ea typeface="+mn-ea"/>
                <a:cs typeface="+mn-cs"/>
              </a:rPr>
              <a:t>+</a:t>
            </a:r>
          </a:p>
        </p:txBody>
      </p:sp>
      <p:sp>
        <p:nvSpPr>
          <p:cNvPr id="65" name="TextBox 64">
            <a:extLst>
              <a:ext uri="{FF2B5EF4-FFF2-40B4-BE49-F238E27FC236}">
                <a16:creationId xmlns:a16="http://schemas.microsoft.com/office/drawing/2014/main" id="{2007A7EA-93DE-5EF4-86DA-C94A52F015E3}"/>
              </a:ext>
            </a:extLst>
          </p:cNvPr>
          <p:cNvSpPr txBox="1"/>
          <p:nvPr/>
        </p:nvSpPr>
        <p:spPr>
          <a:xfrm>
            <a:off x="8823688" y="2123607"/>
            <a:ext cx="2198038"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AB2328"/>
              </a:buClr>
              <a:buSzTx/>
              <a:buFontTx/>
              <a:buNone/>
              <a:tabLst/>
              <a:defRPr/>
            </a:pPr>
            <a:r>
              <a:rPr kumimoji="0" lang="en-US" sz="900" b="0" i="0" u="none" strike="noStrike" kern="1200" cap="none" spc="0" normalizeH="0" baseline="0" noProof="0">
                <a:ln>
                  <a:noFill/>
                </a:ln>
                <a:solidFill>
                  <a:srgbClr val="415563"/>
                </a:solidFill>
                <a:effectLst/>
                <a:uLnTx/>
                <a:uFillTx/>
                <a:latin typeface="Arial" panose="020B0604020202020204"/>
                <a:ea typeface="+mn-ea"/>
                <a:cs typeface="+mn-cs"/>
              </a:rPr>
              <a:t>Production data and two backup copies</a:t>
            </a:r>
          </a:p>
        </p:txBody>
      </p:sp>
      <p:cxnSp>
        <p:nvCxnSpPr>
          <p:cNvPr id="68" name="Straight Connector 67">
            <a:extLst>
              <a:ext uri="{FF2B5EF4-FFF2-40B4-BE49-F238E27FC236}">
                <a16:creationId xmlns:a16="http://schemas.microsoft.com/office/drawing/2014/main" id="{D0B86FA8-8AFF-8CED-3D80-232DBFB3E9E5}"/>
              </a:ext>
            </a:extLst>
          </p:cNvPr>
          <p:cNvCxnSpPr>
            <a:cxnSpLocks/>
          </p:cNvCxnSpPr>
          <p:nvPr/>
        </p:nvCxnSpPr>
        <p:spPr>
          <a:xfrm>
            <a:off x="7615451" y="1534301"/>
            <a:ext cx="0" cy="4594865"/>
          </a:xfrm>
          <a:prstGeom prst="line">
            <a:avLst/>
          </a:prstGeom>
        </p:spPr>
        <p:style>
          <a:lnRef idx="1">
            <a:schemeClr val="accent1"/>
          </a:lnRef>
          <a:fillRef idx="0">
            <a:schemeClr val="accent1"/>
          </a:fillRef>
          <a:effectRef idx="0">
            <a:schemeClr val="accent1"/>
          </a:effectRef>
          <a:fontRef idx="minor">
            <a:schemeClr val="tx1"/>
          </a:fontRef>
        </p:style>
      </p:cxnSp>
      <p:pic>
        <p:nvPicPr>
          <p:cNvPr id="72" name="Picture 71">
            <a:extLst>
              <a:ext uri="{FF2B5EF4-FFF2-40B4-BE49-F238E27FC236}">
                <a16:creationId xmlns:a16="http://schemas.microsoft.com/office/drawing/2014/main" id="{D9996C8E-5284-F1F0-EBF3-D17398EFDF7C}"/>
              </a:ext>
            </a:extLst>
          </p:cNvPr>
          <p:cNvPicPr>
            <a:picLocks noChangeAspect="1"/>
          </p:cNvPicPr>
          <p:nvPr/>
        </p:nvPicPr>
        <p:blipFill>
          <a:blip r:embed="rId3"/>
          <a:stretch>
            <a:fillRect/>
          </a:stretch>
        </p:blipFill>
        <p:spPr>
          <a:xfrm>
            <a:off x="8947047" y="1691934"/>
            <a:ext cx="456415" cy="456415"/>
          </a:xfrm>
          <a:prstGeom prst="rect">
            <a:avLst/>
          </a:prstGeom>
        </p:spPr>
      </p:pic>
      <p:pic>
        <p:nvPicPr>
          <p:cNvPr id="74" name="Picture 73">
            <a:extLst>
              <a:ext uri="{FF2B5EF4-FFF2-40B4-BE49-F238E27FC236}">
                <a16:creationId xmlns:a16="http://schemas.microsoft.com/office/drawing/2014/main" id="{212BC12D-9814-DB17-DF79-7AEAC619D2A2}"/>
              </a:ext>
            </a:extLst>
          </p:cNvPr>
          <p:cNvPicPr>
            <a:picLocks noChangeAspect="1"/>
          </p:cNvPicPr>
          <p:nvPr/>
        </p:nvPicPr>
        <p:blipFill>
          <a:blip r:embed="rId4"/>
          <a:stretch>
            <a:fillRect/>
          </a:stretch>
        </p:blipFill>
        <p:spPr>
          <a:xfrm>
            <a:off x="8946654" y="4455401"/>
            <a:ext cx="457200" cy="457200"/>
          </a:xfrm>
          <a:prstGeom prst="rect">
            <a:avLst/>
          </a:prstGeom>
        </p:spPr>
      </p:pic>
      <p:pic>
        <p:nvPicPr>
          <p:cNvPr id="76" name="Picture 75">
            <a:extLst>
              <a:ext uri="{FF2B5EF4-FFF2-40B4-BE49-F238E27FC236}">
                <a16:creationId xmlns:a16="http://schemas.microsoft.com/office/drawing/2014/main" id="{3008F811-A278-AB67-5854-20FBE619939F}"/>
              </a:ext>
            </a:extLst>
          </p:cNvPr>
          <p:cNvPicPr>
            <a:picLocks noChangeAspect="1"/>
          </p:cNvPicPr>
          <p:nvPr/>
        </p:nvPicPr>
        <p:blipFill>
          <a:blip r:embed="rId5"/>
          <a:stretch>
            <a:fillRect/>
          </a:stretch>
        </p:blipFill>
        <p:spPr>
          <a:xfrm>
            <a:off x="8946654" y="5415643"/>
            <a:ext cx="457200" cy="457200"/>
          </a:xfrm>
          <a:prstGeom prst="rect">
            <a:avLst/>
          </a:prstGeom>
        </p:spPr>
      </p:pic>
      <p:pic>
        <p:nvPicPr>
          <p:cNvPr id="77" name="Picture 76">
            <a:extLst>
              <a:ext uri="{FF2B5EF4-FFF2-40B4-BE49-F238E27FC236}">
                <a16:creationId xmlns:a16="http://schemas.microsoft.com/office/drawing/2014/main" id="{B117C13C-1F27-AA92-FB2D-8AE90C3CD800}"/>
              </a:ext>
            </a:extLst>
          </p:cNvPr>
          <p:cNvPicPr>
            <a:picLocks noChangeAspect="1"/>
          </p:cNvPicPr>
          <p:nvPr/>
        </p:nvPicPr>
        <p:blipFill>
          <a:blip r:embed="rId4"/>
          <a:stretch>
            <a:fillRect/>
          </a:stretch>
        </p:blipFill>
        <p:spPr>
          <a:xfrm>
            <a:off x="10011166" y="2605272"/>
            <a:ext cx="457200" cy="457200"/>
          </a:xfrm>
          <a:prstGeom prst="rect">
            <a:avLst/>
          </a:prstGeom>
        </p:spPr>
      </p:pic>
      <p:pic>
        <p:nvPicPr>
          <p:cNvPr id="81" name="Picture 80">
            <a:extLst>
              <a:ext uri="{FF2B5EF4-FFF2-40B4-BE49-F238E27FC236}">
                <a16:creationId xmlns:a16="http://schemas.microsoft.com/office/drawing/2014/main" id="{D672D8B3-AB70-1099-FFEC-A0ADE8B8DB59}"/>
              </a:ext>
            </a:extLst>
          </p:cNvPr>
          <p:cNvPicPr>
            <a:picLocks noChangeAspect="1"/>
          </p:cNvPicPr>
          <p:nvPr/>
        </p:nvPicPr>
        <p:blipFill>
          <a:blip r:embed="rId6"/>
          <a:stretch>
            <a:fillRect/>
          </a:stretch>
        </p:blipFill>
        <p:spPr>
          <a:xfrm>
            <a:off x="10011166" y="1691541"/>
            <a:ext cx="457200" cy="457200"/>
          </a:xfrm>
          <a:prstGeom prst="rect">
            <a:avLst/>
          </a:prstGeom>
        </p:spPr>
      </p:pic>
      <p:pic>
        <p:nvPicPr>
          <p:cNvPr id="82" name="Picture 81">
            <a:extLst>
              <a:ext uri="{FF2B5EF4-FFF2-40B4-BE49-F238E27FC236}">
                <a16:creationId xmlns:a16="http://schemas.microsoft.com/office/drawing/2014/main" id="{C67B84F7-3AA4-AF39-9C30-A0BED1F17277}"/>
              </a:ext>
            </a:extLst>
          </p:cNvPr>
          <p:cNvPicPr>
            <a:picLocks noChangeAspect="1"/>
          </p:cNvPicPr>
          <p:nvPr/>
        </p:nvPicPr>
        <p:blipFill>
          <a:blip r:embed="rId4"/>
          <a:stretch>
            <a:fillRect/>
          </a:stretch>
        </p:blipFill>
        <p:spPr>
          <a:xfrm>
            <a:off x="11074732" y="1691541"/>
            <a:ext cx="457200" cy="457200"/>
          </a:xfrm>
          <a:prstGeom prst="rect">
            <a:avLst/>
          </a:prstGeom>
        </p:spPr>
      </p:pic>
      <p:pic>
        <p:nvPicPr>
          <p:cNvPr id="83" name="Picture 82">
            <a:extLst>
              <a:ext uri="{FF2B5EF4-FFF2-40B4-BE49-F238E27FC236}">
                <a16:creationId xmlns:a16="http://schemas.microsoft.com/office/drawing/2014/main" id="{8262268E-971C-27A0-EDA5-F93A19CB52AE}"/>
              </a:ext>
            </a:extLst>
          </p:cNvPr>
          <p:cNvPicPr>
            <a:picLocks noChangeAspect="1"/>
          </p:cNvPicPr>
          <p:nvPr/>
        </p:nvPicPr>
        <p:blipFill>
          <a:blip r:embed="rId6"/>
          <a:stretch>
            <a:fillRect/>
          </a:stretch>
        </p:blipFill>
        <p:spPr>
          <a:xfrm>
            <a:off x="8946654" y="2605272"/>
            <a:ext cx="457200" cy="457200"/>
          </a:xfrm>
          <a:prstGeom prst="rect">
            <a:avLst/>
          </a:prstGeom>
        </p:spPr>
      </p:pic>
      <p:pic>
        <p:nvPicPr>
          <p:cNvPr id="84" name="Picture 83">
            <a:extLst>
              <a:ext uri="{FF2B5EF4-FFF2-40B4-BE49-F238E27FC236}">
                <a16:creationId xmlns:a16="http://schemas.microsoft.com/office/drawing/2014/main" id="{E8F53437-F65C-88C3-5492-8C9CA8C2B8B6}"/>
              </a:ext>
            </a:extLst>
          </p:cNvPr>
          <p:cNvPicPr>
            <a:picLocks noChangeAspect="1"/>
          </p:cNvPicPr>
          <p:nvPr/>
        </p:nvPicPr>
        <p:blipFill>
          <a:blip r:embed="rId6"/>
          <a:stretch>
            <a:fillRect/>
          </a:stretch>
        </p:blipFill>
        <p:spPr>
          <a:xfrm>
            <a:off x="8946654" y="3550054"/>
            <a:ext cx="457200" cy="457200"/>
          </a:xfrm>
          <a:prstGeom prst="rect">
            <a:avLst/>
          </a:prstGeom>
        </p:spPr>
      </p:pic>
      <p:pic>
        <p:nvPicPr>
          <p:cNvPr id="85" name="Picture 84">
            <a:extLst>
              <a:ext uri="{FF2B5EF4-FFF2-40B4-BE49-F238E27FC236}">
                <a16:creationId xmlns:a16="http://schemas.microsoft.com/office/drawing/2014/main" id="{DF6E7FC0-3B22-C883-9976-609ACFEB5DCF}"/>
              </a:ext>
            </a:extLst>
          </p:cNvPr>
          <p:cNvPicPr>
            <a:picLocks noChangeAspect="1"/>
          </p:cNvPicPr>
          <p:nvPr/>
        </p:nvPicPr>
        <p:blipFill>
          <a:blip r:embed="rId7"/>
          <a:stretch>
            <a:fillRect/>
          </a:stretch>
        </p:blipFill>
        <p:spPr>
          <a:xfrm>
            <a:off x="9465364" y="3550054"/>
            <a:ext cx="457200" cy="457200"/>
          </a:xfrm>
          <a:prstGeom prst="rect">
            <a:avLst/>
          </a:prstGeom>
        </p:spPr>
      </p:pic>
    </p:spTree>
    <p:extLst>
      <p:ext uri="{BB962C8B-B14F-4D97-AF65-F5344CB8AC3E}">
        <p14:creationId xmlns:p14="http://schemas.microsoft.com/office/powerpoint/2010/main" val="3138418814"/>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5EF8E-B31B-5501-E8D4-B3C21FFD7368}"/>
            </a:ext>
          </a:extLst>
        </p:cNvPr>
        <p:cNvGrpSpPr/>
        <p:nvPr/>
      </p:nvGrpSpPr>
      <p:grpSpPr>
        <a:xfrm>
          <a:off x="0" y="0"/>
          <a:ext cx="0" cy="0"/>
          <a:chOff x="0" y="0"/>
          <a:chExt cx="0" cy="0"/>
        </a:xfrm>
      </p:grpSpPr>
      <p:graphicFrame>
        <p:nvGraphicFramePr>
          <p:cNvPr id="10" name="Content Placeholder 5">
            <a:extLst>
              <a:ext uri="{FF2B5EF4-FFF2-40B4-BE49-F238E27FC236}">
                <a16:creationId xmlns:a16="http://schemas.microsoft.com/office/drawing/2014/main" id="{676B3B8A-D4DC-0C91-09AE-32A0310AB1E8}"/>
              </a:ext>
            </a:extLst>
          </p:cNvPr>
          <p:cNvGraphicFramePr>
            <a:graphicFrameLocks noGrp="1"/>
          </p:cNvGraphicFramePr>
          <p:nvPr>
            <p:ph idx="1"/>
          </p:nvPr>
        </p:nvGraphicFramePr>
        <p:xfrm>
          <a:off x="619762" y="4629644"/>
          <a:ext cx="11006266" cy="7053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le 5">
            <a:extLst>
              <a:ext uri="{FF2B5EF4-FFF2-40B4-BE49-F238E27FC236}">
                <a16:creationId xmlns:a16="http://schemas.microsoft.com/office/drawing/2014/main" id="{9A945990-CC34-53A5-E4F7-87641663366F}"/>
              </a:ext>
            </a:extLst>
          </p:cNvPr>
          <p:cNvSpPr>
            <a:spLocks noGrp="1"/>
          </p:cNvSpPr>
          <p:nvPr>
            <p:ph type="title"/>
          </p:nvPr>
        </p:nvSpPr>
        <p:spPr/>
        <p:txBody>
          <a:bodyPr/>
          <a:lstStyle/>
          <a:p>
            <a:r>
              <a:rPr lang="en-US" noProof="0"/>
              <a:t>Gain Insights During Backup and Provide Clean Restore</a:t>
            </a:r>
          </a:p>
        </p:txBody>
      </p:sp>
      <p:sp>
        <p:nvSpPr>
          <p:cNvPr id="8" name="Footer Placeholder 3">
            <a:extLst>
              <a:ext uri="{FF2B5EF4-FFF2-40B4-BE49-F238E27FC236}">
                <a16:creationId xmlns:a16="http://schemas.microsoft.com/office/drawing/2014/main" id="{7312F107-715A-AF99-B3CA-F57CE3A06126}"/>
              </a:ext>
            </a:extLst>
          </p:cNvPr>
          <p:cNvSpPr txBox="1"/>
          <p:nvPr/>
        </p:nvSpPr>
        <p:spPr>
          <a:xfrm>
            <a:off x="543998" y="6426189"/>
            <a:ext cx="5692253" cy="288777"/>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lumMod val="75000"/>
                  </a:srgbClr>
                </a:solidFill>
                <a:effectLst/>
                <a:uLnTx/>
                <a:uFillTx/>
                <a:latin typeface="Arial" panose="020B0604020202020204"/>
                <a:ea typeface="+mn-ea"/>
                <a:cs typeface="+mn-cs"/>
              </a:rPr>
              <a:t>Copyright © 2024 Veritas Technologies LLC  |  Veritas Confidential &amp; Proprietary. Veritas Internal Use Only.</a:t>
            </a:r>
          </a:p>
        </p:txBody>
      </p:sp>
      <p:grpSp>
        <p:nvGrpSpPr>
          <p:cNvPr id="5" name="Group 4">
            <a:extLst>
              <a:ext uri="{FF2B5EF4-FFF2-40B4-BE49-F238E27FC236}">
                <a16:creationId xmlns:a16="http://schemas.microsoft.com/office/drawing/2014/main" id="{0E7D5ABC-D6B4-E9A5-4B25-75899CB66208}"/>
              </a:ext>
            </a:extLst>
          </p:cNvPr>
          <p:cNvGrpSpPr/>
          <p:nvPr/>
        </p:nvGrpSpPr>
        <p:grpSpPr>
          <a:xfrm>
            <a:off x="8123661" y="1394105"/>
            <a:ext cx="3240000" cy="733140"/>
            <a:chOff x="8113595" y="1414649"/>
            <a:chExt cx="3519057" cy="574237"/>
          </a:xfrm>
        </p:grpSpPr>
        <p:sp>
          <p:nvSpPr>
            <p:cNvPr id="7" name="Round Same Side Corner Rectangle 9">
              <a:extLst>
                <a:ext uri="{FF2B5EF4-FFF2-40B4-BE49-F238E27FC236}">
                  <a16:creationId xmlns:a16="http://schemas.microsoft.com/office/drawing/2014/main" id="{68AC7D22-26E8-B971-5B7D-C2B8248DB690}"/>
                </a:ext>
              </a:extLst>
            </p:cNvPr>
            <p:cNvSpPr/>
            <p:nvPr/>
          </p:nvSpPr>
          <p:spPr>
            <a:xfrm>
              <a:off x="8113595" y="1414649"/>
              <a:ext cx="3519057" cy="574237"/>
            </a:xfrm>
            <a:prstGeom prst="round2SameRect">
              <a:avLst>
                <a:gd name="adj1" fmla="val 14074"/>
                <a:gd name="adj2" fmla="val 0"/>
              </a:avLst>
            </a:prstGeom>
            <a:gradFill>
              <a:gsLst>
                <a:gs pos="100000">
                  <a:schemeClr val="tx1"/>
                </a:gs>
                <a:gs pos="0">
                  <a:schemeClr val="tx2"/>
                </a:gs>
              </a:gsLst>
              <a:lin ang="2700000" scaled="0"/>
            </a:gradFill>
            <a:ln w="25400" cap="flat" cmpd="sng" algn="ctr">
              <a:noFill/>
              <a:prstDash val="solid"/>
              <a:miter lim="800000"/>
              <a:headEnd type="none" w="med" len="med"/>
              <a:tailEnd type="none" w="med" len="me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mn-ea"/>
                  <a:cs typeface="+mn-cs"/>
                </a:rPr>
                <a:t>RECOVER</a:t>
              </a:r>
            </a:p>
            <a:p>
              <a:pPr marL="0" marR="0" lvl="0" indent="0" algn="ctr" defTabSz="914126"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mn-ea"/>
                  <a:cs typeface="+mn-cs"/>
                </a:rPr>
                <a:t>Clean Copy</a:t>
              </a:r>
            </a:p>
          </p:txBody>
        </p:sp>
        <p:sp>
          <p:nvSpPr>
            <p:cNvPr id="110" name="Rectangle 109">
              <a:extLst>
                <a:ext uri="{FF2B5EF4-FFF2-40B4-BE49-F238E27FC236}">
                  <a16:creationId xmlns:a16="http://schemas.microsoft.com/office/drawing/2014/main" id="{D80E0D0B-0E99-D873-4E8D-B0162833974E}"/>
                </a:ext>
              </a:extLst>
            </p:cNvPr>
            <p:cNvSpPr/>
            <p:nvPr/>
          </p:nvSpPr>
          <p:spPr bwMode="auto">
            <a:xfrm>
              <a:off x="8611098" y="1534992"/>
              <a:ext cx="2524051" cy="333551"/>
            </a:xfrm>
            <a:prstGeom prst="rect">
              <a:avLst/>
            </a:prstGeom>
            <a:noFill/>
            <a:ln w="25400" cap="flat" cmpd="sng" algn="ctr">
              <a:noFill/>
              <a:prstDash val="solid"/>
              <a:miter lim="800000"/>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9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12" name="Group 111">
            <a:extLst>
              <a:ext uri="{FF2B5EF4-FFF2-40B4-BE49-F238E27FC236}">
                <a16:creationId xmlns:a16="http://schemas.microsoft.com/office/drawing/2014/main" id="{C52D17D4-E978-2BEB-ED23-B8C69578CC7E}"/>
              </a:ext>
            </a:extLst>
          </p:cNvPr>
          <p:cNvGrpSpPr/>
          <p:nvPr/>
        </p:nvGrpSpPr>
        <p:grpSpPr>
          <a:xfrm>
            <a:off x="828339" y="1394106"/>
            <a:ext cx="3240000" cy="733140"/>
            <a:chOff x="559957" y="1402704"/>
            <a:chExt cx="3519057" cy="574237"/>
          </a:xfrm>
        </p:grpSpPr>
        <p:sp>
          <p:nvSpPr>
            <p:cNvPr id="113" name="Round Same Side Corner Rectangle 30">
              <a:extLst>
                <a:ext uri="{FF2B5EF4-FFF2-40B4-BE49-F238E27FC236}">
                  <a16:creationId xmlns:a16="http://schemas.microsoft.com/office/drawing/2014/main" id="{7A175A90-13F5-C1A3-0826-EF82462CD4F9}"/>
                </a:ext>
              </a:extLst>
            </p:cNvPr>
            <p:cNvSpPr/>
            <p:nvPr/>
          </p:nvSpPr>
          <p:spPr>
            <a:xfrm>
              <a:off x="559957" y="1402704"/>
              <a:ext cx="3519057" cy="574237"/>
            </a:xfrm>
            <a:prstGeom prst="round2SameRect">
              <a:avLst>
                <a:gd name="adj1" fmla="val 14074"/>
                <a:gd name="adj2" fmla="val 0"/>
              </a:avLst>
            </a:prstGeom>
            <a:gradFill>
              <a:gsLst>
                <a:gs pos="100000">
                  <a:schemeClr val="accent1"/>
                </a:gs>
                <a:gs pos="0">
                  <a:schemeClr val="accent2"/>
                </a:gs>
              </a:gsLst>
              <a:lin ang="2700000" scaled="0"/>
            </a:gradFill>
            <a:ln w="25400" cap="flat" cmpd="sng" algn="ctr">
              <a:noFill/>
              <a:prstDash val="solid"/>
              <a:miter lim="800000"/>
              <a:headEnd type="none" w="med" len="med"/>
              <a:tailEnd type="none" w="med" len="me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mn-ea"/>
                  <a:cs typeface="+mn-cs"/>
                </a:rPr>
                <a:t>THREAT DETECTION</a:t>
              </a:r>
            </a:p>
            <a:p>
              <a:pPr marL="0" marR="0" lvl="0" indent="0" algn="ctr" defTabSz="914126"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mn-ea"/>
                  <a:cs typeface="+mn-cs"/>
                </a:rPr>
                <a:t>During Backup</a:t>
              </a:r>
            </a:p>
          </p:txBody>
        </p:sp>
        <p:sp>
          <p:nvSpPr>
            <p:cNvPr id="114" name="Rectangle 113">
              <a:extLst>
                <a:ext uri="{FF2B5EF4-FFF2-40B4-BE49-F238E27FC236}">
                  <a16:creationId xmlns:a16="http://schemas.microsoft.com/office/drawing/2014/main" id="{A8116787-C310-C59D-A573-C3AC20D6C74D}"/>
                </a:ext>
              </a:extLst>
            </p:cNvPr>
            <p:cNvSpPr/>
            <p:nvPr/>
          </p:nvSpPr>
          <p:spPr bwMode="auto">
            <a:xfrm>
              <a:off x="1057460" y="1523047"/>
              <a:ext cx="2524051" cy="333551"/>
            </a:xfrm>
            <a:prstGeom prst="rect">
              <a:avLst/>
            </a:prstGeom>
            <a:noFill/>
            <a:ln w="25400" cap="flat" cmpd="sng" algn="ctr">
              <a:noFill/>
              <a:prstDash val="solid"/>
              <a:miter lim="800000"/>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9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15" name="Group 114">
            <a:extLst>
              <a:ext uri="{FF2B5EF4-FFF2-40B4-BE49-F238E27FC236}">
                <a16:creationId xmlns:a16="http://schemas.microsoft.com/office/drawing/2014/main" id="{68B0CF2C-9046-E308-9746-9D36144A5C13}"/>
              </a:ext>
            </a:extLst>
          </p:cNvPr>
          <p:cNvGrpSpPr/>
          <p:nvPr/>
        </p:nvGrpSpPr>
        <p:grpSpPr>
          <a:xfrm>
            <a:off x="4476000" y="1394106"/>
            <a:ext cx="3240000" cy="733140"/>
            <a:chOff x="4268967" y="1392770"/>
            <a:chExt cx="3519057" cy="574237"/>
          </a:xfrm>
        </p:grpSpPr>
        <p:sp>
          <p:nvSpPr>
            <p:cNvPr id="116" name="Round Same Side Corner Rectangle 57">
              <a:extLst>
                <a:ext uri="{FF2B5EF4-FFF2-40B4-BE49-F238E27FC236}">
                  <a16:creationId xmlns:a16="http://schemas.microsoft.com/office/drawing/2014/main" id="{AEFB7385-3FA9-9AEF-A3AD-0A4B96E6015A}"/>
                </a:ext>
              </a:extLst>
            </p:cNvPr>
            <p:cNvSpPr/>
            <p:nvPr/>
          </p:nvSpPr>
          <p:spPr>
            <a:xfrm>
              <a:off x="4268967" y="1392770"/>
              <a:ext cx="3519057" cy="574237"/>
            </a:xfrm>
            <a:prstGeom prst="round2SameRect">
              <a:avLst>
                <a:gd name="adj1" fmla="val 14074"/>
                <a:gd name="adj2" fmla="val 0"/>
              </a:avLst>
            </a:prstGeom>
            <a:gradFill>
              <a:gsLst>
                <a:gs pos="100000">
                  <a:schemeClr val="accent5"/>
                </a:gs>
                <a:gs pos="0">
                  <a:schemeClr val="accent4"/>
                </a:gs>
              </a:gsLst>
              <a:lin ang="2700000" scaled="0"/>
            </a:gradFill>
            <a:ln w="25400" cap="flat" cmpd="sng" algn="ctr">
              <a:noFill/>
              <a:prstDash val="solid"/>
              <a:miter lim="800000"/>
              <a:headEnd type="none" w="med" len="med"/>
              <a:tailEnd type="none" w="med" len="me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mn-ea"/>
                  <a:cs typeface="+mn-cs"/>
                </a:rPr>
                <a:t>BLAST RADIUS</a:t>
              </a:r>
            </a:p>
            <a:p>
              <a:pPr marL="0" marR="0" lvl="0" indent="0" algn="ctr" defTabSz="914126"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mn-ea"/>
                  <a:cs typeface="+mn-cs"/>
                </a:rPr>
                <a:t>Post Backup</a:t>
              </a:r>
            </a:p>
          </p:txBody>
        </p:sp>
        <p:sp>
          <p:nvSpPr>
            <p:cNvPr id="117" name="Rectangle 116">
              <a:extLst>
                <a:ext uri="{FF2B5EF4-FFF2-40B4-BE49-F238E27FC236}">
                  <a16:creationId xmlns:a16="http://schemas.microsoft.com/office/drawing/2014/main" id="{15324592-B26A-6215-E3DB-B4A6AC379E9D}"/>
                </a:ext>
              </a:extLst>
            </p:cNvPr>
            <p:cNvSpPr/>
            <p:nvPr/>
          </p:nvSpPr>
          <p:spPr bwMode="auto">
            <a:xfrm>
              <a:off x="4766470" y="1513113"/>
              <a:ext cx="2524051" cy="333551"/>
            </a:xfrm>
            <a:prstGeom prst="rect">
              <a:avLst/>
            </a:prstGeom>
            <a:noFill/>
            <a:ln w="25400" cap="flat" cmpd="sng" algn="ctr">
              <a:noFill/>
              <a:prstDash val="solid"/>
              <a:miter lim="800000"/>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9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aphicFrame>
        <p:nvGraphicFramePr>
          <p:cNvPr id="124" name="Table 123">
            <a:extLst>
              <a:ext uri="{FF2B5EF4-FFF2-40B4-BE49-F238E27FC236}">
                <a16:creationId xmlns:a16="http://schemas.microsoft.com/office/drawing/2014/main" id="{05A8FF0D-D6C8-AD1E-0D32-96F071B8EC15}"/>
              </a:ext>
            </a:extLst>
          </p:cNvPr>
          <p:cNvGraphicFramePr>
            <a:graphicFrameLocks noGrp="1"/>
          </p:cNvGraphicFramePr>
          <p:nvPr/>
        </p:nvGraphicFramePr>
        <p:xfrm>
          <a:off x="828339" y="5495485"/>
          <a:ext cx="10535322" cy="822960"/>
        </p:xfrm>
        <a:graphic>
          <a:graphicData uri="http://schemas.openxmlformats.org/drawingml/2006/table">
            <a:tbl>
              <a:tblPr>
                <a:tableStyleId>{8EC20E35-A176-4012-BC5E-935CFFF8708E}</a:tableStyleId>
              </a:tblPr>
              <a:tblGrid>
                <a:gridCol w="3510396">
                  <a:extLst>
                    <a:ext uri="{9D8B030D-6E8A-4147-A177-3AD203B41FA5}">
                      <a16:colId xmlns:a16="http://schemas.microsoft.com/office/drawing/2014/main" val="4250233890"/>
                    </a:ext>
                  </a:extLst>
                </a:gridCol>
                <a:gridCol w="3513152">
                  <a:extLst>
                    <a:ext uri="{9D8B030D-6E8A-4147-A177-3AD203B41FA5}">
                      <a16:colId xmlns:a16="http://schemas.microsoft.com/office/drawing/2014/main" val="2382073935"/>
                    </a:ext>
                  </a:extLst>
                </a:gridCol>
                <a:gridCol w="3511774">
                  <a:extLst>
                    <a:ext uri="{9D8B030D-6E8A-4147-A177-3AD203B41FA5}">
                      <a16:colId xmlns:a16="http://schemas.microsoft.com/office/drawing/2014/main" val="775864255"/>
                    </a:ext>
                  </a:extLst>
                </a:gridCol>
              </a:tblGrid>
              <a:tr h="372016">
                <a:tc>
                  <a:txBody>
                    <a:bodyPr/>
                    <a:lstStyle/>
                    <a:p>
                      <a:pPr algn="ctr"/>
                      <a:r>
                        <a:rPr lang="en-GB" sz="1200"/>
                        <a:t>Real-time Proactive Anomaly Detection</a:t>
                      </a:r>
                    </a:p>
                    <a:p>
                      <a:pPr algn="ctr"/>
                      <a:r>
                        <a:rPr lang="en-GB" sz="1200"/>
                        <a:t>Job meta data &amp; </a:t>
                      </a:r>
                      <a:r>
                        <a:rPr lang="en-GB" sz="1200" err="1"/>
                        <a:t>Dedup</a:t>
                      </a:r>
                      <a:r>
                        <a:rPr lang="en-GB" sz="1200"/>
                        <a:t> characteristics</a:t>
                      </a:r>
                    </a:p>
                    <a:p>
                      <a:pPr algn="ctr"/>
                      <a:r>
                        <a:rPr lang="en-GB" sz="1200"/>
                        <a:t>Runtime Entropy Computation</a:t>
                      </a:r>
                      <a:endParaRPr lang="en-US" sz="1200"/>
                    </a:p>
                  </a:txBody>
                  <a:tcP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tcPr>
                </a:tc>
                <a:tc>
                  <a:txBody>
                    <a:bodyPr/>
                    <a:lstStyle/>
                    <a:p>
                      <a:pPr algn="ctr"/>
                      <a:r>
                        <a:rPr lang="en-GB" sz="1200"/>
                        <a:t>On-demand or Automated Integrated</a:t>
                      </a:r>
                      <a:br>
                        <a:rPr lang="en-GB" sz="1200"/>
                      </a:br>
                      <a:r>
                        <a:rPr lang="en-GB" sz="1200"/>
                        <a:t>Malware Scan</a:t>
                      </a:r>
                    </a:p>
                    <a:p>
                      <a:pPr algn="ctr"/>
                      <a:r>
                        <a:rPr lang="en-GB" sz="1200"/>
                        <a:t>Auto-Trigger Malware Scan on </a:t>
                      </a:r>
                      <a:br>
                        <a:rPr lang="en-GB" sz="1200"/>
                      </a:br>
                      <a:r>
                        <a:rPr lang="en-GB" sz="1200"/>
                        <a:t>Anomaly score threshold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tcPr>
                </a:tc>
                <a:tc>
                  <a:txBody>
                    <a:bodyPr/>
                    <a:lstStyle/>
                    <a:p>
                      <a:pPr algn="ctr"/>
                      <a:r>
                        <a:rPr lang="en-GB" sz="1200"/>
                        <a:t>Scan awareness at Restore</a:t>
                      </a:r>
                    </a:p>
                    <a:p>
                      <a:pPr algn="ctr"/>
                      <a:r>
                        <a:rPr lang="en-GB" sz="1200"/>
                        <a:t>Recover clean copy of data</a:t>
                      </a:r>
                    </a:p>
                    <a:p>
                      <a:pPr algn="ctr"/>
                      <a:r>
                        <a:rPr lang="en-GB" sz="1200"/>
                        <a:t>Positive scan: Pause backups and</a:t>
                      </a:r>
                      <a:br>
                        <a:rPr lang="en-GB" sz="1200"/>
                      </a:br>
                      <a:r>
                        <a:rPr lang="en-GB" sz="1200"/>
                        <a:t>expiration for infected endpoints</a:t>
                      </a:r>
                    </a:p>
                  </a:txBody>
                  <a:tcP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3578332697"/>
                  </a:ext>
                </a:extLst>
              </a:tr>
            </a:tbl>
          </a:graphicData>
        </a:graphic>
      </p:graphicFrame>
      <p:grpSp>
        <p:nvGrpSpPr>
          <p:cNvPr id="208" name="Group 207">
            <a:extLst>
              <a:ext uri="{FF2B5EF4-FFF2-40B4-BE49-F238E27FC236}">
                <a16:creationId xmlns:a16="http://schemas.microsoft.com/office/drawing/2014/main" id="{1FA5176F-6EC6-825A-7F23-400A200ECB7A}"/>
              </a:ext>
            </a:extLst>
          </p:cNvPr>
          <p:cNvGrpSpPr/>
          <p:nvPr/>
        </p:nvGrpSpPr>
        <p:grpSpPr>
          <a:xfrm>
            <a:off x="7755304" y="2523828"/>
            <a:ext cx="3815308" cy="1883862"/>
            <a:chOff x="7744271" y="2346039"/>
            <a:chExt cx="3815308" cy="1883862"/>
          </a:xfrm>
        </p:grpSpPr>
        <p:cxnSp>
          <p:nvCxnSpPr>
            <p:cNvPr id="209" name="Straight Connector 208">
              <a:extLst>
                <a:ext uri="{FF2B5EF4-FFF2-40B4-BE49-F238E27FC236}">
                  <a16:creationId xmlns:a16="http://schemas.microsoft.com/office/drawing/2014/main" id="{24F3BBA9-9566-F861-E23B-8EA79181A4C2}"/>
                </a:ext>
              </a:extLst>
            </p:cNvPr>
            <p:cNvCxnSpPr>
              <a:cxnSpLocks/>
            </p:cNvCxnSpPr>
            <p:nvPr/>
          </p:nvCxnSpPr>
          <p:spPr>
            <a:xfrm flipH="1">
              <a:off x="10034769" y="3130611"/>
              <a:ext cx="462594" cy="0"/>
            </a:xfrm>
            <a:prstGeom prst="line">
              <a:avLst/>
            </a:prstGeom>
            <a:ln w="25400">
              <a:gradFill flip="none" rotWithShape="1">
                <a:gsLst>
                  <a:gs pos="0">
                    <a:schemeClr val="bg1">
                      <a:lumMod val="65000"/>
                    </a:schemeClr>
                  </a:gs>
                  <a:gs pos="90000">
                    <a:schemeClr val="bg1">
                      <a:lumMod val="75000"/>
                      <a:alpha val="0"/>
                    </a:schemeClr>
                  </a:gs>
                </a:gsLst>
                <a:lin ang="0" scaled="1"/>
                <a:tileRect/>
              </a:gradFill>
              <a:headEnd type="triangle" w="med" len="med"/>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FC4F3242-F5DB-685B-9CC5-AF093D391061}"/>
                </a:ext>
              </a:extLst>
            </p:cNvPr>
            <p:cNvCxnSpPr>
              <a:cxnSpLocks/>
            </p:cNvCxnSpPr>
            <p:nvPr/>
          </p:nvCxnSpPr>
          <p:spPr>
            <a:xfrm flipH="1">
              <a:off x="8886881" y="3130611"/>
              <a:ext cx="462594" cy="0"/>
            </a:xfrm>
            <a:prstGeom prst="line">
              <a:avLst/>
            </a:prstGeom>
            <a:ln w="25400">
              <a:gradFill flip="none" rotWithShape="1">
                <a:gsLst>
                  <a:gs pos="0">
                    <a:schemeClr val="bg1">
                      <a:lumMod val="65000"/>
                    </a:schemeClr>
                  </a:gs>
                  <a:gs pos="90000">
                    <a:schemeClr val="bg1">
                      <a:lumMod val="75000"/>
                      <a:alpha val="0"/>
                    </a:schemeClr>
                  </a:gs>
                </a:gsLst>
                <a:lin ang="0" scaled="1"/>
                <a:tileRect/>
              </a:gradFill>
              <a:headEnd type="triangle" w="med" len="med"/>
            </a:ln>
          </p:spPr>
          <p:style>
            <a:lnRef idx="1">
              <a:schemeClr val="accent1"/>
            </a:lnRef>
            <a:fillRef idx="0">
              <a:schemeClr val="accent1"/>
            </a:fillRef>
            <a:effectRef idx="0">
              <a:schemeClr val="accent1"/>
            </a:effectRef>
            <a:fontRef idx="minor">
              <a:schemeClr val="tx1"/>
            </a:fontRef>
          </p:style>
        </p:cxnSp>
        <p:grpSp>
          <p:nvGrpSpPr>
            <p:cNvPr id="211" name="Group 210">
              <a:extLst>
                <a:ext uri="{FF2B5EF4-FFF2-40B4-BE49-F238E27FC236}">
                  <a16:creationId xmlns:a16="http://schemas.microsoft.com/office/drawing/2014/main" id="{E7D31B3B-52E7-C12F-3AEC-8D843782595C}"/>
                </a:ext>
              </a:extLst>
            </p:cNvPr>
            <p:cNvGrpSpPr/>
            <p:nvPr/>
          </p:nvGrpSpPr>
          <p:grpSpPr>
            <a:xfrm>
              <a:off x="9151264" y="2538418"/>
              <a:ext cx="1148686" cy="1691483"/>
              <a:chOff x="1947307" y="2409823"/>
              <a:chExt cx="1149284" cy="1692365"/>
            </a:xfrm>
          </p:grpSpPr>
          <p:sp>
            <p:nvSpPr>
              <p:cNvPr id="222" name="Oval 221">
                <a:extLst>
                  <a:ext uri="{FF2B5EF4-FFF2-40B4-BE49-F238E27FC236}">
                    <a16:creationId xmlns:a16="http://schemas.microsoft.com/office/drawing/2014/main" id="{D5F14E01-226F-B7F7-F9BA-19869AC0B77B}"/>
                  </a:ext>
                </a:extLst>
              </p:cNvPr>
              <p:cNvSpPr/>
              <p:nvPr/>
            </p:nvSpPr>
            <p:spPr bwMode="auto">
              <a:xfrm>
                <a:off x="1947307" y="2409823"/>
                <a:ext cx="1149284" cy="1149284"/>
              </a:xfrm>
              <a:prstGeom prst="ellipse">
                <a:avLst/>
              </a:prstGeom>
              <a:solidFill>
                <a:schemeClr val="tx1">
                  <a:alpha val="10000"/>
                </a:schemeClr>
              </a:solidFill>
              <a:ln w="38100" cap="flat" cmpd="sng" algn="ctr">
                <a:noFill/>
                <a:prstDash val="solid"/>
                <a:miter lim="800000"/>
                <a:headEnd type="none" w="med" len="med"/>
                <a:tailEnd type="none" w="med" len="med"/>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9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415563"/>
                  </a:solidFill>
                  <a:effectLst/>
                  <a:uLnTx/>
                  <a:uFillTx/>
                  <a:latin typeface="Arial" panose="020B0604020202020204"/>
                  <a:ea typeface="+mn-ea"/>
                  <a:cs typeface="Arial" panose="020B0604020202020204" pitchFamily="34" charset="0"/>
                </a:endParaRPr>
              </a:p>
            </p:txBody>
          </p:sp>
          <p:cxnSp>
            <p:nvCxnSpPr>
              <p:cNvPr id="223" name="Straight Connector 222">
                <a:extLst>
                  <a:ext uri="{FF2B5EF4-FFF2-40B4-BE49-F238E27FC236}">
                    <a16:creationId xmlns:a16="http://schemas.microsoft.com/office/drawing/2014/main" id="{939B41D0-6A26-35A0-3BCC-F86D11A543A7}"/>
                  </a:ext>
                </a:extLst>
              </p:cNvPr>
              <p:cNvCxnSpPr>
                <a:cxnSpLocks/>
              </p:cNvCxnSpPr>
              <p:nvPr/>
            </p:nvCxnSpPr>
            <p:spPr>
              <a:xfrm>
                <a:off x="2521949" y="3562537"/>
                <a:ext cx="0" cy="440320"/>
              </a:xfrm>
              <a:prstGeom prst="line">
                <a:avLst/>
              </a:prstGeom>
              <a:ln w="38100">
                <a:solidFill>
                  <a:srgbClr val="AB2126"/>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4A8FC864-79BE-EAC1-35B7-932CA28F0FA9}"/>
                  </a:ext>
                </a:extLst>
              </p:cNvPr>
              <p:cNvCxnSpPr>
                <a:cxnSpLocks/>
              </p:cNvCxnSpPr>
              <p:nvPr/>
            </p:nvCxnSpPr>
            <p:spPr>
              <a:xfrm>
                <a:off x="2521949" y="3782697"/>
                <a:ext cx="0" cy="319491"/>
              </a:xfrm>
              <a:prstGeom prst="line">
                <a:avLst/>
              </a:prstGeom>
              <a:ln w="101600" cap="rnd">
                <a:solidFill>
                  <a:srgbClr val="AB2126"/>
                </a:solidFill>
                <a:round/>
              </a:ln>
            </p:spPr>
            <p:style>
              <a:lnRef idx="1">
                <a:schemeClr val="accent1"/>
              </a:lnRef>
              <a:fillRef idx="0">
                <a:schemeClr val="accent1"/>
              </a:fillRef>
              <a:effectRef idx="0">
                <a:schemeClr val="accent1"/>
              </a:effectRef>
              <a:fontRef idx="minor">
                <a:schemeClr val="tx1"/>
              </a:fontRef>
            </p:style>
          </p:cxnSp>
          <p:sp>
            <p:nvSpPr>
              <p:cNvPr id="225" name="Oval 224">
                <a:extLst>
                  <a:ext uri="{FF2B5EF4-FFF2-40B4-BE49-F238E27FC236}">
                    <a16:creationId xmlns:a16="http://schemas.microsoft.com/office/drawing/2014/main" id="{FD052350-A059-AEA8-3F45-27BA7746E71D}"/>
                  </a:ext>
                </a:extLst>
              </p:cNvPr>
              <p:cNvSpPr/>
              <p:nvPr/>
            </p:nvSpPr>
            <p:spPr bwMode="auto">
              <a:xfrm>
                <a:off x="1947307" y="2409823"/>
                <a:ext cx="1149284" cy="1149284"/>
              </a:xfrm>
              <a:prstGeom prst="ellipse">
                <a:avLst/>
              </a:prstGeom>
              <a:noFill/>
              <a:ln w="38100" cap="flat" cmpd="sng" algn="ctr">
                <a:solidFill>
                  <a:srgbClr val="AB2126"/>
                </a:solidFill>
                <a:prstDash val="solid"/>
                <a:miter lim="800000"/>
                <a:headEnd type="none" w="med" len="med"/>
                <a:tailEnd type="none" w="med" len="med"/>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9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415563"/>
                  </a:solidFill>
                  <a:effectLst/>
                  <a:uLnTx/>
                  <a:uFillTx/>
                  <a:latin typeface="Arial" panose="020B0604020202020204"/>
                  <a:ea typeface="+mn-ea"/>
                  <a:cs typeface="Arial" panose="020B0604020202020204" pitchFamily="34" charset="0"/>
                </a:endParaRPr>
              </a:p>
            </p:txBody>
          </p:sp>
        </p:grpSp>
        <p:pic>
          <p:nvPicPr>
            <p:cNvPr id="212" name="Picture 211" descr="Icon&#10;&#10;Description automatically generated">
              <a:extLst>
                <a:ext uri="{FF2B5EF4-FFF2-40B4-BE49-F238E27FC236}">
                  <a16:creationId xmlns:a16="http://schemas.microsoft.com/office/drawing/2014/main" id="{B6873DB4-0F07-6BA4-0AEB-BC71FA892F2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429658" y="2826884"/>
              <a:ext cx="590488" cy="576316"/>
            </a:xfrm>
            <a:prstGeom prst="rect">
              <a:avLst/>
            </a:prstGeom>
          </p:spPr>
        </p:pic>
        <p:sp>
          <p:nvSpPr>
            <p:cNvPr id="213" name="TextBox 212">
              <a:extLst>
                <a:ext uri="{FF2B5EF4-FFF2-40B4-BE49-F238E27FC236}">
                  <a16:creationId xmlns:a16="http://schemas.microsoft.com/office/drawing/2014/main" id="{1BA82FBB-41B4-125F-BC71-C3931F7DCC14}"/>
                </a:ext>
              </a:extLst>
            </p:cNvPr>
            <p:cNvSpPr txBox="1"/>
            <p:nvPr/>
          </p:nvSpPr>
          <p:spPr>
            <a:xfrm>
              <a:off x="7744271" y="3694930"/>
              <a:ext cx="1455748" cy="325212"/>
            </a:xfrm>
            <a:prstGeom prst="rect">
              <a:avLst/>
            </a:prstGeom>
            <a:noFill/>
            <a:ln>
              <a:noFill/>
            </a:ln>
          </p:spPr>
          <p:txBody>
            <a:bodyPr wrap="square" lIns="0" tIns="0" rIns="0" bIns="0" rtlCol="0">
              <a:noAutofit/>
            </a:bodyPr>
            <a:lstStyle/>
            <a:p>
              <a:pPr marL="0" marR="0" lvl="0" indent="0" algn="ctr" defTabSz="914126" rtl="0" eaLnBrk="1" fontAlgn="auto" latinLnBrk="0" hangingPunct="1">
                <a:lnSpc>
                  <a:spcPct val="100000"/>
                </a:lnSpc>
                <a:spcBef>
                  <a:spcPts val="0"/>
                </a:spcBef>
                <a:spcAft>
                  <a:spcPts val="1200"/>
                </a:spcAft>
                <a:buClr>
                  <a:srgbClr val="AB2328"/>
                </a:buClr>
                <a:buSzTx/>
                <a:buFontTx/>
                <a:buNone/>
                <a:tabLst/>
                <a:defRPr/>
              </a:pPr>
              <a:r>
                <a:rPr kumimoji="0" lang="en-US" sz="1000" b="0" i="0" u="none" strike="noStrike" kern="1200" cap="none" spc="0" normalizeH="0" baseline="0" noProof="0">
                  <a:ln>
                    <a:noFill/>
                  </a:ln>
                  <a:solidFill>
                    <a:srgbClr val="415563"/>
                  </a:solidFill>
                  <a:effectLst/>
                  <a:uLnTx/>
                  <a:uFillTx/>
                  <a:latin typeface="Arial" panose="020B0604020202020204"/>
                  <a:ea typeface="+mn-ea"/>
                  <a:cs typeface="+mn-cs"/>
                </a:rPr>
                <a:t>More cost efficient than storage scanning</a:t>
              </a:r>
            </a:p>
          </p:txBody>
        </p:sp>
        <p:grpSp>
          <p:nvGrpSpPr>
            <p:cNvPr id="214" name="Group 213">
              <a:extLst>
                <a:ext uri="{FF2B5EF4-FFF2-40B4-BE49-F238E27FC236}">
                  <a16:creationId xmlns:a16="http://schemas.microsoft.com/office/drawing/2014/main" id="{2726B2AF-336E-4504-F790-4C874E1F0530}"/>
                </a:ext>
              </a:extLst>
            </p:cNvPr>
            <p:cNvGrpSpPr/>
            <p:nvPr/>
          </p:nvGrpSpPr>
          <p:grpSpPr>
            <a:xfrm>
              <a:off x="8046157" y="2699863"/>
              <a:ext cx="861501" cy="861501"/>
              <a:chOff x="602543" y="2498651"/>
              <a:chExt cx="1123428" cy="1123428"/>
            </a:xfrm>
          </p:grpSpPr>
          <p:sp>
            <p:nvSpPr>
              <p:cNvPr id="220" name="Rounded Rectangle 21">
                <a:extLst>
                  <a:ext uri="{FF2B5EF4-FFF2-40B4-BE49-F238E27FC236}">
                    <a16:creationId xmlns:a16="http://schemas.microsoft.com/office/drawing/2014/main" id="{D4C32466-583E-81E9-7F77-8A7FE171DF8B}"/>
                  </a:ext>
                </a:extLst>
              </p:cNvPr>
              <p:cNvSpPr/>
              <p:nvPr/>
            </p:nvSpPr>
            <p:spPr bwMode="auto">
              <a:xfrm>
                <a:off x="602543" y="2498651"/>
                <a:ext cx="1123428" cy="1123428"/>
              </a:xfrm>
              <a:prstGeom prst="roundRect">
                <a:avLst>
                  <a:gd name="adj" fmla="val 9603"/>
                </a:avLst>
              </a:prstGeom>
              <a:gradFill>
                <a:gsLst>
                  <a:gs pos="0">
                    <a:schemeClr val="tx1"/>
                  </a:gs>
                  <a:gs pos="80000">
                    <a:schemeClr val="tx2"/>
                  </a:gs>
                </a:gsLst>
                <a:lin ang="2700000" scaled="0"/>
              </a:gra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9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415563"/>
                  </a:solidFill>
                  <a:effectLst/>
                  <a:uLnTx/>
                  <a:uFillTx/>
                  <a:latin typeface="Arial" panose="020B0604020202020204"/>
                  <a:ea typeface="+mn-ea"/>
                  <a:cs typeface="Arial" panose="020B0604020202020204" pitchFamily="34" charset="0"/>
                </a:endParaRPr>
              </a:p>
            </p:txBody>
          </p:sp>
          <p:pic>
            <p:nvPicPr>
              <p:cNvPr id="221" name="Picture 220" descr="Arrow&#10;&#10;Description automatically generated with low confidence">
                <a:extLst>
                  <a:ext uri="{FF2B5EF4-FFF2-40B4-BE49-F238E27FC236}">
                    <a16:creationId xmlns:a16="http://schemas.microsoft.com/office/drawing/2014/main" id="{3C839609-3BCC-9D8E-2A5B-650D671EEAA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14710" t="18000" r="15351" b="19027"/>
              <a:stretch/>
            </p:blipFill>
            <p:spPr>
              <a:xfrm>
                <a:off x="850900" y="2695575"/>
                <a:ext cx="765175" cy="688975"/>
              </a:xfrm>
              <a:prstGeom prst="rect">
                <a:avLst/>
              </a:prstGeom>
            </p:spPr>
          </p:pic>
        </p:grpSp>
        <p:sp>
          <p:nvSpPr>
            <p:cNvPr id="215" name="Rounded Rectangle 80">
              <a:extLst>
                <a:ext uri="{FF2B5EF4-FFF2-40B4-BE49-F238E27FC236}">
                  <a16:creationId xmlns:a16="http://schemas.microsoft.com/office/drawing/2014/main" id="{B47DCCAF-56DF-024C-F6C4-FFBF0C384DB5}"/>
                </a:ext>
              </a:extLst>
            </p:cNvPr>
            <p:cNvSpPr/>
            <p:nvPr/>
          </p:nvSpPr>
          <p:spPr bwMode="auto">
            <a:xfrm>
              <a:off x="10922512" y="3186741"/>
              <a:ext cx="635231" cy="626154"/>
            </a:xfrm>
            <a:prstGeom prst="roundRect">
              <a:avLst>
                <a:gd name="adj" fmla="val 7761"/>
              </a:avLst>
            </a:prstGeom>
            <a:solidFill>
              <a:schemeClr val="bg1"/>
            </a:solidFill>
            <a:ln w="12700" cap="flat" cmpd="sng" algn="ctr">
              <a:solidFill>
                <a:schemeClr val="tx1"/>
              </a:solidFill>
              <a:prstDash val="sysDash"/>
              <a:miter lim="800000"/>
              <a:headEnd type="none" w="med" len="med"/>
              <a:tailEnd type="none" w="med" len="med"/>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marL="0" marR="0" lvl="0" indent="0" algn="ctr" defTabSz="913852" rtl="0" eaLnBrk="1" fontAlgn="auto" latinLnBrk="0" hangingPunct="1">
                <a:lnSpc>
                  <a:spcPct val="9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415563"/>
                </a:solidFill>
                <a:effectLst/>
                <a:uLnTx/>
                <a:uFillTx/>
                <a:latin typeface="Arial" panose="020B0604020202020204"/>
                <a:ea typeface="+mn-ea"/>
                <a:cs typeface="+mn-cs"/>
              </a:endParaRPr>
            </a:p>
          </p:txBody>
        </p:sp>
        <p:sp>
          <p:nvSpPr>
            <p:cNvPr id="216" name="Rounded Rectangle 79">
              <a:extLst>
                <a:ext uri="{FF2B5EF4-FFF2-40B4-BE49-F238E27FC236}">
                  <a16:creationId xmlns:a16="http://schemas.microsoft.com/office/drawing/2014/main" id="{36133935-1D48-58FF-9C40-AEF68A89AB49}"/>
                </a:ext>
              </a:extLst>
            </p:cNvPr>
            <p:cNvSpPr/>
            <p:nvPr/>
          </p:nvSpPr>
          <p:spPr bwMode="auto">
            <a:xfrm>
              <a:off x="10924348" y="2519895"/>
              <a:ext cx="635231" cy="597296"/>
            </a:xfrm>
            <a:prstGeom prst="roundRect">
              <a:avLst>
                <a:gd name="adj" fmla="val 7761"/>
              </a:avLst>
            </a:prstGeom>
            <a:solidFill>
              <a:schemeClr val="bg1"/>
            </a:solidFill>
            <a:ln w="12700" cap="flat" cmpd="sng" algn="ctr">
              <a:solidFill>
                <a:schemeClr val="tx1"/>
              </a:solidFill>
              <a:prstDash val="sysDash"/>
              <a:miter lim="800000"/>
              <a:headEnd type="none" w="med" len="med"/>
              <a:tailEnd type="none" w="med" len="med"/>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marL="0" marR="0" lvl="0" indent="0" algn="ctr" defTabSz="913852" rtl="0" eaLnBrk="1" fontAlgn="auto" latinLnBrk="0" hangingPunct="1">
                <a:lnSpc>
                  <a:spcPct val="9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415563"/>
                </a:solidFill>
                <a:effectLst/>
                <a:uLnTx/>
                <a:uFillTx/>
                <a:latin typeface="Arial" panose="020B0604020202020204"/>
                <a:ea typeface="+mn-ea"/>
                <a:cs typeface="+mn-cs"/>
              </a:endParaRPr>
            </a:p>
          </p:txBody>
        </p:sp>
        <p:sp>
          <p:nvSpPr>
            <p:cNvPr id="217" name="Rounded Rectangle 107">
              <a:extLst>
                <a:ext uri="{FF2B5EF4-FFF2-40B4-BE49-F238E27FC236}">
                  <a16:creationId xmlns:a16="http://schemas.microsoft.com/office/drawing/2014/main" id="{B414E279-9AF1-C8FC-7468-5FB1F76FB950}"/>
                </a:ext>
              </a:extLst>
            </p:cNvPr>
            <p:cNvSpPr/>
            <p:nvPr/>
          </p:nvSpPr>
          <p:spPr bwMode="auto">
            <a:xfrm>
              <a:off x="10579284" y="2783332"/>
              <a:ext cx="656627" cy="728524"/>
            </a:xfrm>
            <a:prstGeom prst="roundRect">
              <a:avLst>
                <a:gd name="adj" fmla="val 7761"/>
              </a:avLst>
            </a:prstGeom>
            <a:solidFill>
              <a:schemeClr val="bg1"/>
            </a:solidFill>
            <a:ln w="12700" cap="flat" cmpd="sng" algn="ctr">
              <a:solidFill>
                <a:schemeClr val="tx1"/>
              </a:solidFill>
              <a:prstDash val="sysDash"/>
              <a:miter lim="800000"/>
              <a:headEnd type="none" w="med" len="med"/>
              <a:tailEnd type="none" w="med" len="med"/>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marL="0" marR="0" lvl="0" indent="0" algn="ctr" defTabSz="913852"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15563"/>
                  </a:solidFill>
                  <a:effectLst/>
                  <a:uLnTx/>
                  <a:uFillTx/>
                  <a:latin typeface="Arial" panose="020B0604020202020204"/>
                  <a:ea typeface="+mn-ea"/>
                  <a:cs typeface="+mn-cs"/>
                </a:rPr>
                <a:t>Bare Metal</a:t>
              </a:r>
            </a:p>
          </p:txBody>
        </p:sp>
        <p:sp>
          <p:nvSpPr>
            <p:cNvPr id="218" name="Rounded Rectangle 111">
              <a:extLst>
                <a:ext uri="{FF2B5EF4-FFF2-40B4-BE49-F238E27FC236}">
                  <a16:creationId xmlns:a16="http://schemas.microsoft.com/office/drawing/2014/main" id="{E85280D5-5E3B-F61C-50B2-0525532A1A9C}"/>
                </a:ext>
              </a:extLst>
            </p:cNvPr>
            <p:cNvSpPr/>
            <p:nvPr/>
          </p:nvSpPr>
          <p:spPr bwMode="auto">
            <a:xfrm>
              <a:off x="10754132" y="3422671"/>
              <a:ext cx="656627" cy="595181"/>
            </a:xfrm>
            <a:prstGeom prst="roundRect">
              <a:avLst>
                <a:gd name="adj" fmla="val 7761"/>
              </a:avLst>
            </a:prstGeom>
            <a:solidFill>
              <a:schemeClr val="bg1"/>
            </a:solidFill>
            <a:ln w="12700" cap="flat" cmpd="sng" algn="ctr">
              <a:solidFill>
                <a:schemeClr val="tx1"/>
              </a:solidFill>
              <a:prstDash val="sysDash"/>
              <a:miter lim="800000"/>
              <a:headEnd type="none" w="med" len="med"/>
              <a:tailEnd type="none" w="med" len="med"/>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marL="0" marR="0" lvl="0" indent="0" algn="ctr" defTabSz="913852"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15563"/>
                  </a:solidFill>
                  <a:effectLst/>
                  <a:uLnTx/>
                  <a:uFillTx/>
                  <a:latin typeface="Arial" panose="020B0604020202020204"/>
                  <a:ea typeface="+mn-ea"/>
                  <a:cs typeface="+mn-cs"/>
                </a:rPr>
                <a:t>Original Source</a:t>
              </a:r>
            </a:p>
          </p:txBody>
        </p:sp>
        <p:sp>
          <p:nvSpPr>
            <p:cNvPr id="219" name="Rounded Rectangle 112">
              <a:extLst>
                <a:ext uri="{FF2B5EF4-FFF2-40B4-BE49-F238E27FC236}">
                  <a16:creationId xmlns:a16="http://schemas.microsoft.com/office/drawing/2014/main" id="{0A5CE18E-8C70-6C05-C3B8-335CA0E1D514}"/>
                </a:ext>
              </a:extLst>
            </p:cNvPr>
            <p:cNvSpPr/>
            <p:nvPr/>
          </p:nvSpPr>
          <p:spPr bwMode="auto">
            <a:xfrm>
              <a:off x="10754132" y="2346039"/>
              <a:ext cx="656627" cy="567517"/>
            </a:xfrm>
            <a:prstGeom prst="roundRect">
              <a:avLst>
                <a:gd name="adj" fmla="val 7761"/>
              </a:avLst>
            </a:prstGeom>
            <a:solidFill>
              <a:schemeClr val="bg1"/>
            </a:solidFill>
            <a:ln w="12700" cap="flat" cmpd="sng" algn="ctr">
              <a:solidFill>
                <a:schemeClr val="tx1"/>
              </a:solidFill>
              <a:prstDash val="sysDash"/>
              <a:miter lim="800000"/>
              <a:headEnd type="none" w="med" len="med"/>
              <a:tailEnd type="none" w="med" len="med"/>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marL="0" marR="0" lvl="0" indent="0" algn="ctr" defTabSz="913852"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15563"/>
                  </a:solidFill>
                  <a:effectLst/>
                  <a:uLnTx/>
                  <a:uFillTx/>
                  <a:latin typeface="Arial" panose="020B0604020202020204"/>
                  <a:ea typeface="+mn-ea"/>
                  <a:cs typeface="+mn-cs"/>
                </a:rPr>
                <a:t>Cloud</a:t>
              </a:r>
            </a:p>
          </p:txBody>
        </p:sp>
      </p:grpSp>
      <p:grpSp>
        <p:nvGrpSpPr>
          <p:cNvPr id="226" name="Group 225">
            <a:extLst>
              <a:ext uri="{FF2B5EF4-FFF2-40B4-BE49-F238E27FC236}">
                <a16:creationId xmlns:a16="http://schemas.microsoft.com/office/drawing/2014/main" id="{3F56D7E4-0EF1-E167-BCD1-225F035B7FD9}"/>
              </a:ext>
            </a:extLst>
          </p:cNvPr>
          <p:cNvGrpSpPr/>
          <p:nvPr/>
        </p:nvGrpSpPr>
        <p:grpSpPr>
          <a:xfrm>
            <a:off x="1690894" y="2888755"/>
            <a:ext cx="1494665" cy="810530"/>
            <a:chOff x="1885193" y="2760131"/>
            <a:chExt cx="1375109" cy="728143"/>
          </a:xfrm>
        </p:grpSpPr>
        <p:grpSp>
          <p:nvGrpSpPr>
            <p:cNvPr id="227" name="Group 226">
              <a:extLst>
                <a:ext uri="{FF2B5EF4-FFF2-40B4-BE49-F238E27FC236}">
                  <a16:creationId xmlns:a16="http://schemas.microsoft.com/office/drawing/2014/main" id="{B418BB52-6510-FE58-30F1-441602FAADF0}"/>
                </a:ext>
              </a:extLst>
            </p:cNvPr>
            <p:cNvGrpSpPr/>
            <p:nvPr/>
          </p:nvGrpSpPr>
          <p:grpSpPr>
            <a:xfrm>
              <a:off x="1896771" y="2898408"/>
              <a:ext cx="1363531" cy="449128"/>
              <a:chOff x="941902" y="2512961"/>
              <a:chExt cx="7287698" cy="2400466"/>
            </a:xfrm>
            <a:effectLst/>
          </p:grpSpPr>
          <p:sp>
            <p:nvSpPr>
              <p:cNvPr id="232" name="Freeform 34">
                <a:extLst>
                  <a:ext uri="{FF2B5EF4-FFF2-40B4-BE49-F238E27FC236}">
                    <a16:creationId xmlns:a16="http://schemas.microsoft.com/office/drawing/2014/main" id="{80E11B56-5E69-F22E-0369-BD3541BAC438}"/>
                  </a:ext>
                </a:extLst>
              </p:cNvPr>
              <p:cNvSpPr/>
              <p:nvPr/>
            </p:nvSpPr>
            <p:spPr bwMode="auto">
              <a:xfrm flipV="1">
                <a:off x="941902" y="2688196"/>
                <a:ext cx="2536944" cy="2224969"/>
              </a:xfrm>
              <a:custGeom>
                <a:avLst/>
                <a:gdLst>
                  <a:gd name="connsiteX0" fmla="*/ 0 w 7287699"/>
                  <a:gd name="connsiteY0" fmla="*/ 2117451 h 3891724"/>
                  <a:gd name="connsiteX1" fmla="*/ 371260 w 7287699"/>
                  <a:gd name="connsiteY1" fmla="*/ 1753066 h 3891724"/>
                  <a:gd name="connsiteX2" fmla="*/ 605016 w 7287699"/>
                  <a:gd name="connsiteY2" fmla="*/ 2564338 h 3891724"/>
                  <a:gd name="connsiteX3" fmla="*/ 873149 w 7287699"/>
                  <a:gd name="connsiteY3" fmla="*/ 1546811 h 3891724"/>
                  <a:gd name="connsiteX4" fmla="*/ 1072529 w 7287699"/>
                  <a:gd name="connsiteY4" fmla="*/ 2887472 h 3891724"/>
                  <a:gd name="connsiteX5" fmla="*/ 1230658 w 7287699"/>
                  <a:gd name="connsiteY5" fmla="*/ 983045 h 3891724"/>
                  <a:gd name="connsiteX6" fmla="*/ 1436914 w 7287699"/>
                  <a:gd name="connsiteY6" fmla="*/ 1429932 h 3891724"/>
                  <a:gd name="connsiteX7" fmla="*/ 1650045 w 7287699"/>
                  <a:gd name="connsiteY7" fmla="*/ 2138077 h 3891724"/>
                  <a:gd name="connsiteX8" fmla="*/ 1780673 w 7287699"/>
                  <a:gd name="connsiteY8" fmla="*/ 3018101 h 3891724"/>
                  <a:gd name="connsiteX9" fmla="*/ 1856301 w 7287699"/>
                  <a:gd name="connsiteY9" fmla="*/ 2344332 h 3891724"/>
                  <a:gd name="connsiteX10" fmla="*/ 1959428 w 7287699"/>
                  <a:gd name="connsiteY10" fmla="*/ 1560561 h 3891724"/>
                  <a:gd name="connsiteX11" fmla="*/ 2028180 w 7287699"/>
                  <a:gd name="connsiteY11" fmla="*/ 2076200 h 3891724"/>
                  <a:gd name="connsiteX12" fmla="*/ 2186310 w 7287699"/>
                  <a:gd name="connsiteY12" fmla="*/ 2688092 h 3891724"/>
                  <a:gd name="connsiteX13" fmla="*/ 2371940 w 7287699"/>
                  <a:gd name="connsiteY13" fmla="*/ 1959322 h 3891724"/>
                  <a:gd name="connsiteX14" fmla="*/ 2454442 w 7287699"/>
                  <a:gd name="connsiteY14" fmla="*/ 1196176 h 3891724"/>
                  <a:gd name="connsiteX15" fmla="*/ 2495693 w 7287699"/>
                  <a:gd name="connsiteY15" fmla="*/ 2131202 h 3891724"/>
                  <a:gd name="connsiteX16" fmla="*/ 2695073 w 7287699"/>
                  <a:gd name="connsiteY16" fmla="*/ 3059352 h 3891724"/>
                  <a:gd name="connsiteX17" fmla="*/ 2839452 w 7287699"/>
                  <a:gd name="connsiteY17" fmla="*/ 2818720 h 3891724"/>
                  <a:gd name="connsiteX18" fmla="*/ 3004457 w 7287699"/>
                  <a:gd name="connsiteY18" fmla="*/ 2076200 h 3891724"/>
                  <a:gd name="connsiteX19" fmla="*/ 3155711 w 7287699"/>
                  <a:gd name="connsiteY19" fmla="*/ 1141175 h 3891724"/>
                  <a:gd name="connsiteX20" fmla="*/ 3217588 w 7287699"/>
                  <a:gd name="connsiteY20" fmla="*/ 1718690 h 3891724"/>
                  <a:gd name="connsiteX21" fmla="*/ 3403218 w 7287699"/>
                  <a:gd name="connsiteY21" fmla="*/ 13644 h 3891724"/>
                  <a:gd name="connsiteX22" fmla="*/ 3533846 w 7287699"/>
                  <a:gd name="connsiteY22" fmla="*/ 2811845 h 3891724"/>
                  <a:gd name="connsiteX23" fmla="*/ 3760728 w 7287699"/>
                  <a:gd name="connsiteY23" fmla="*/ 2461211 h 3891724"/>
                  <a:gd name="connsiteX24" fmla="*/ 3884481 w 7287699"/>
                  <a:gd name="connsiteY24" fmla="*/ 1753066 h 3891724"/>
                  <a:gd name="connsiteX25" fmla="*/ 3953233 w 7287699"/>
                  <a:gd name="connsiteY25" fmla="*/ 1883695 h 3891724"/>
                  <a:gd name="connsiteX26" fmla="*/ 4008234 w 7287699"/>
                  <a:gd name="connsiteY26" fmla="*/ 2303081 h 3891724"/>
                  <a:gd name="connsiteX27" fmla="*/ 4166364 w 7287699"/>
                  <a:gd name="connsiteY27" fmla="*/ 1478059 h 3891724"/>
                  <a:gd name="connsiteX28" fmla="*/ 4365744 w 7287699"/>
                  <a:gd name="connsiteY28" fmla="*/ 2571214 h 3891724"/>
                  <a:gd name="connsiteX29" fmla="*/ 4496373 w 7287699"/>
                  <a:gd name="connsiteY29" fmla="*/ 1319929 h 3891724"/>
                  <a:gd name="connsiteX30" fmla="*/ 4654502 w 7287699"/>
                  <a:gd name="connsiteY30" fmla="*/ 2268705 h 3891724"/>
                  <a:gd name="connsiteX31" fmla="*/ 4757630 w 7287699"/>
                  <a:gd name="connsiteY31" fmla="*/ 1553686 h 3891724"/>
                  <a:gd name="connsiteX32" fmla="*/ 4936385 w 7287699"/>
                  <a:gd name="connsiteY32" fmla="*/ 2117451 h 3891724"/>
                  <a:gd name="connsiteX33" fmla="*/ 5060138 w 7287699"/>
                  <a:gd name="connsiteY33" fmla="*/ 1780567 h 3891724"/>
                  <a:gd name="connsiteX34" fmla="*/ 5300770 w 7287699"/>
                  <a:gd name="connsiteY34" fmla="*/ 3884375 h 3891724"/>
                  <a:gd name="connsiteX35" fmla="*/ 5431398 w 7287699"/>
                  <a:gd name="connsiteY35" fmla="*/ 2454335 h 3891724"/>
                  <a:gd name="connsiteX36" fmla="*/ 5795783 w 7287699"/>
                  <a:gd name="connsiteY36" fmla="*/ 1869944 h 3891724"/>
                  <a:gd name="connsiteX37" fmla="*/ 5947037 w 7287699"/>
                  <a:gd name="connsiteY37" fmla="*/ 1209926 h 3891724"/>
                  <a:gd name="connsiteX38" fmla="*/ 5995164 w 7287699"/>
                  <a:gd name="connsiteY38" fmla="*/ 2344332 h 3891724"/>
                  <a:gd name="connsiteX39" fmla="*/ 6235795 w 7287699"/>
                  <a:gd name="connsiteY39" fmla="*/ 1560561 h 3891724"/>
                  <a:gd name="connsiteX40" fmla="*/ 6325173 w 7287699"/>
                  <a:gd name="connsiteY40" fmla="*/ 2901223 h 3891724"/>
                  <a:gd name="connsiteX41" fmla="*/ 6469552 w 7287699"/>
                  <a:gd name="connsiteY41" fmla="*/ 2041824 h 3891724"/>
                  <a:gd name="connsiteX42" fmla="*/ 6607055 w 7287699"/>
                  <a:gd name="connsiteY42" fmla="*/ 2523087 h 3891724"/>
                  <a:gd name="connsiteX43" fmla="*/ 6696433 w 7287699"/>
                  <a:gd name="connsiteY43" fmla="*/ 1093048 h 3891724"/>
                  <a:gd name="connsiteX44" fmla="*/ 6813311 w 7287699"/>
                  <a:gd name="connsiteY44" fmla="*/ 2076200 h 3891724"/>
                  <a:gd name="connsiteX45" fmla="*/ 7287699 w 7287699"/>
                  <a:gd name="connsiteY45" fmla="*/ 2275581 h 3891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287699" h="3891724">
                    <a:moveTo>
                      <a:pt x="0" y="2117451"/>
                    </a:moveTo>
                    <a:cubicBezTo>
                      <a:pt x="135212" y="1898018"/>
                      <a:pt x="270424" y="1678585"/>
                      <a:pt x="371260" y="1753066"/>
                    </a:cubicBezTo>
                    <a:cubicBezTo>
                      <a:pt x="472096" y="1827547"/>
                      <a:pt x="521368" y="2598714"/>
                      <a:pt x="605016" y="2564338"/>
                    </a:cubicBezTo>
                    <a:cubicBezTo>
                      <a:pt x="688664" y="2529962"/>
                      <a:pt x="795230" y="1492955"/>
                      <a:pt x="873149" y="1546811"/>
                    </a:cubicBezTo>
                    <a:cubicBezTo>
                      <a:pt x="951068" y="1600667"/>
                      <a:pt x="1012944" y="2981433"/>
                      <a:pt x="1072529" y="2887472"/>
                    </a:cubicBezTo>
                    <a:cubicBezTo>
                      <a:pt x="1132114" y="2793511"/>
                      <a:pt x="1169927" y="1225968"/>
                      <a:pt x="1230658" y="983045"/>
                    </a:cubicBezTo>
                    <a:cubicBezTo>
                      <a:pt x="1291389" y="740122"/>
                      <a:pt x="1367016" y="1237427"/>
                      <a:pt x="1436914" y="1429932"/>
                    </a:cubicBezTo>
                    <a:cubicBezTo>
                      <a:pt x="1506812" y="1622437"/>
                      <a:pt x="1592752" y="1873382"/>
                      <a:pt x="1650045" y="2138077"/>
                    </a:cubicBezTo>
                    <a:cubicBezTo>
                      <a:pt x="1707338" y="2402772"/>
                      <a:pt x="1746297" y="2983725"/>
                      <a:pt x="1780673" y="3018101"/>
                    </a:cubicBezTo>
                    <a:cubicBezTo>
                      <a:pt x="1815049" y="3052477"/>
                      <a:pt x="1826509" y="2587255"/>
                      <a:pt x="1856301" y="2344332"/>
                    </a:cubicBezTo>
                    <a:cubicBezTo>
                      <a:pt x="1886093" y="2101409"/>
                      <a:pt x="1930782" y="1605250"/>
                      <a:pt x="1959428" y="1560561"/>
                    </a:cubicBezTo>
                    <a:cubicBezTo>
                      <a:pt x="1988074" y="1515872"/>
                      <a:pt x="1990366" y="1888278"/>
                      <a:pt x="2028180" y="2076200"/>
                    </a:cubicBezTo>
                    <a:cubicBezTo>
                      <a:pt x="2065994" y="2264122"/>
                      <a:pt x="2129017" y="2707572"/>
                      <a:pt x="2186310" y="2688092"/>
                    </a:cubicBezTo>
                    <a:cubicBezTo>
                      <a:pt x="2243603" y="2668612"/>
                      <a:pt x="2327251" y="2207975"/>
                      <a:pt x="2371940" y="1959322"/>
                    </a:cubicBezTo>
                    <a:cubicBezTo>
                      <a:pt x="2416629" y="1710669"/>
                      <a:pt x="2433817" y="1167529"/>
                      <a:pt x="2454442" y="1196176"/>
                    </a:cubicBezTo>
                    <a:cubicBezTo>
                      <a:pt x="2475067" y="1224823"/>
                      <a:pt x="2455588" y="1820673"/>
                      <a:pt x="2495693" y="2131202"/>
                    </a:cubicBezTo>
                    <a:cubicBezTo>
                      <a:pt x="2535798" y="2441731"/>
                      <a:pt x="2637780" y="2944766"/>
                      <a:pt x="2695073" y="3059352"/>
                    </a:cubicBezTo>
                    <a:cubicBezTo>
                      <a:pt x="2752366" y="3173938"/>
                      <a:pt x="2787888" y="2982579"/>
                      <a:pt x="2839452" y="2818720"/>
                    </a:cubicBezTo>
                    <a:cubicBezTo>
                      <a:pt x="2891016" y="2654861"/>
                      <a:pt x="2951747" y="2355791"/>
                      <a:pt x="3004457" y="2076200"/>
                    </a:cubicBezTo>
                    <a:cubicBezTo>
                      <a:pt x="3057167" y="1796609"/>
                      <a:pt x="3120189" y="1200760"/>
                      <a:pt x="3155711" y="1141175"/>
                    </a:cubicBezTo>
                    <a:cubicBezTo>
                      <a:pt x="3191233" y="1081590"/>
                      <a:pt x="3176337" y="1906612"/>
                      <a:pt x="3217588" y="1718690"/>
                    </a:cubicBezTo>
                    <a:cubicBezTo>
                      <a:pt x="3258839" y="1530768"/>
                      <a:pt x="3350508" y="-168549"/>
                      <a:pt x="3403218" y="13644"/>
                    </a:cubicBezTo>
                    <a:cubicBezTo>
                      <a:pt x="3455928" y="195837"/>
                      <a:pt x="3474261" y="2403917"/>
                      <a:pt x="3533846" y="2811845"/>
                    </a:cubicBezTo>
                    <a:cubicBezTo>
                      <a:pt x="3593431" y="3219773"/>
                      <a:pt x="3702289" y="2637674"/>
                      <a:pt x="3760728" y="2461211"/>
                    </a:cubicBezTo>
                    <a:cubicBezTo>
                      <a:pt x="3819167" y="2284748"/>
                      <a:pt x="3852397" y="1849319"/>
                      <a:pt x="3884481" y="1753066"/>
                    </a:cubicBezTo>
                    <a:cubicBezTo>
                      <a:pt x="3916565" y="1656813"/>
                      <a:pt x="3932608" y="1792026"/>
                      <a:pt x="3953233" y="1883695"/>
                    </a:cubicBezTo>
                    <a:cubicBezTo>
                      <a:pt x="3973859" y="1975364"/>
                      <a:pt x="3972712" y="2370687"/>
                      <a:pt x="4008234" y="2303081"/>
                    </a:cubicBezTo>
                    <a:cubicBezTo>
                      <a:pt x="4043756" y="2235475"/>
                      <a:pt x="4106779" y="1433370"/>
                      <a:pt x="4166364" y="1478059"/>
                    </a:cubicBezTo>
                    <a:cubicBezTo>
                      <a:pt x="4225949" y="1522748"/>
                      <a:pt x="4310743" y="2597569"/>
                      <a:pt x="4365744" y="2571214"/>
                    </a:cubicBezTo>
                    <a:cubicBezTo>
                      <a:pt x="4420745" y="2544859"/>
                      <a:pt x="4448247" y="1370347"/>
                      <a:pt x="4496373" y="1319929"/>
                    </a:cubicBezTo>
                    <a:cubicBezTo>
                      <a:pt x="4544499" y="1269511"/>
                      <a:pt x="4610959" y="2229746"/>
                      <a:pt x="4654502" y="2268705"/>
                    </a:cubicBezTo>
                    <a:cubicBezTo>
                      <a:pt x="4698045" y="2307664"/>
                      <a:pt x="4710650" y="1578895"/>
                      <a:pt x="4757630" y="1553686"/>
                    </a:cubicBezTo>
                    <a:cubicBezTo>
                      <a:pt x="4804610" y="1528477"/>
                      <a:pt x="4885967" y="2079637"/>
                      <a:pt x="4936385" y="2117451"/>
                    </a:cubicBezTo>
                    <a:cubicBezTo>
                      <a:pt x="4986803" y="2155265"/>
                      <a:pt x="4999407" y="1486080"/>
                      <a:pt x="5060138" y="1780567"/>
                    </a:cubicBezTo>
                    <a:cubicBezTo>
                      <a:pt x="5120869" y="2075054"/>
                      <a:pt x="5238893" y="3772080"/>
                      <a:pt x="5300770" y="3884375"/>
                    </a:cubicBezTo>
                    <a:cubicBezTo>
                      <a:pt x="5362647" y="3996670"/>
                      <a:pt x="5348896" y="2790074"/>
                      <a:pt x="5431398" y="2454335"/>
                    </a:cubicBezTo>
                    <a:cubicBezTo>
                      <a:pt x="5513900" y="2118597"/>
                      <a:pt x="5709843" y="2077345"/>
                      <a:pt x="5795783" y="1869944"/>
                    </a:cubicBezTo>
                    <a:cubicBezTo>
                      <a:pt x="5881723" y="1662543"/>
                      <a:pt x="5913807" y="1130862"/>
                      <a:pt x="5947037" y="1209926"/>
                    </a:cubicBezTo>
                    <a:cubicBezTo>
                      <a:pt x="5980267" y="1288990"/>
                      <a:pt x="5947038" y="2285893"/>
                      <a:pt x="5995164" y="2344332"/>
                    </a:cubicBezTo>
                    <a:cubicBezTo>
                      <a:pt x="6043290" y="2402771"/>
                      <a:pt x="6180794" y="1467746"/>
                      <a:pt x="6235795" y="1560561"/>
                    </a:cubicBezTo>
                    <a:cubicBezTo>
                      <a:pt x="6290797" y="1653376"/>
                      <a:pt x="6286214" y="2821013"/>
                      <a:pt x="6325173" y="2901223"/>
                    </a:cubicBezTo>
                    <a:cubicBezTo>
                      <a:pt x="6364133" y="2981434"/>
                      <a:pt x="6422572" y="2104847"/>
                      <a:pt x="6469552" y="2041824"/>
                    </a:cubicBezTo>
                    <a:cubicBezTo>
                      <a:pt x="6516532" y="1978801"/>
                      <a:pt x="6569242" y="2681216"/>
                      <a:pt x="6607055" y="2523087"/>
                    </a:cubicBezTo>
                    <a:cubicBezTo>
                      <a:pt x="6644868" y="2364958"/>
                      <a:pt x="6662057" y="1167529"/>
                      <a:pt x="6696433" y="1093048"/>
                    </a:cubicBezTo>
                    <a:cubicBezTo>
                      <a:pt x="6730809" y="1018567"/>
                      <a:pt x="6714767" y="1879111"/>
                      <a:pt x="6813311" y="2076200"/>
                    </a:cubicBezTo>
                    <a:cubicBezTo>
                      <a:pt x="6911855" y="2273289"/>
                      <a:pt x="7099777" y="2274435"/>
                      <a:pt x="7287699" y="2275581"/>
                    </a:cubicBezTo>
                  </a:path>
                </a:pathLst>
              </a:custGeom>
              <a:noFill/>
              <a:ln w="6350" cap="flat" cmpd="sng" algn="ctr">
                <a:solidFill>
                  <a:schemeClr val="bg1">
                    <a:lumMod val="85000"/>
                  </a:schemeClr>
                </a:solidFill>
                <a:prstDash val="solid"/>
                <a:miter lim="800000"/>
                <a:headEnd type="none" w="med" len="med"/>
                <a:tailEnd type="none" w="med" len="med"/>
              </a:ln>
              <a:effectLst/>
            </p:spPr>
            <p:txBody>
              <a:bodyPr rtlCol="0" anchor="ctr"/>
              <a:lstStyle/>
              <a:p>
                <a:pPr marL="0" marR="0" lvl="0" indent="0" algn="ctr" defTabSz="91385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415563"/>
                  </a:solidFill>
                  <a:effectLst/>
                  <a:uLnTx/>
                  <a:uFillTx/>
                  <a:latin typeface="Arial" panose="020B0604020202020204"/>
                  <a:ea typeface="+mn-ea"/>
                  <a:cs typeface="+mn-cs"/>
                </a:endParaRPr>
              </a:p>
            </p:txBody>
          </p:sp>
          <p:sp>
            <p:nvSpPr>
              <p:cNvPr id="233" name="Freeform 35">
                <a:extLst>
                  <a:ext uri="{FF2B5EF4-FFF2-40B4-BE49-F238E27FC236}">
                    <a16:creationId xmlns:a16="http://schemas.microsoft.com/office/drawing/2014/main" id="{DB22D70E-3770-4644-D92C-EFB82EAFCC53}"/>
                  </a:ext>
                </a:extLst>
              </p:cNvPr>
              <p:cNvSpPr/>
              <p:nvPr/>
            </p:nvSpPr>
            <p:spPr bwMode="auto">
              <a:xfrm flipH="1" flipV="1">
                <a:off x="3478845" y="2688460"/>
                <a:ext cx="2536943" cy="2224967"/>
              </a:xfrm>
              <a:custGeom>
                <a:avLst/>
                <a:gdLst>
                  <a:gd name="connsiteX0" fmla="*/ 0 w 7287699"/>
                  <a:gd name="connsiteY0" fmla="*/ 2117451 h 3891724"/>
                  <a:gd name="connsiteX1" fmla="*/ 371260 w 7287699"/>
                  <a:gd name="connsiteY1" fmla="*/ 1753066 h 3891724"/>
                  <a:gd name="connsiteX2" fmla="*/ 605016 w 7287699"/>
                  <a:gd name="connsiteY2" fmla="*/ 2564338 h 3891724"/>
                  <a:gd name="connsiteX3" fmla="*/ 873149 w 7287699"/>
                  <a:gd name="connsiteY3" fmla="*/ 1546811 h 3891724"/>
                  <a:gd name="connsiteX4" fmla="*/ 1072529 w 7287699"/>
                  <a:gd name="connsiteY4" fmla="*/ 2887472 h 3891724"/>
                  <a:gd name="connsiteX5" fmla="*/ 1230658 w 7287699"/>
                  <a:gd name="connsiteY5" fmla="*/ 983045 h 3891724"/>
                  <a:gd name="connsiteX6" fmla="*/ 1436914 w 7287699"/>
                  <a:gd name="connsiteY6" fmla="*/ 1429932 h 3891724"/>
                  <a:gd name="connsiteX7" fmla="*/ 1650045 w 7287699"/>
                  <a:gd name="connsiteY7" fmla="*/ 2138077 h 3891724"/>
                  <a:gd name="connsiteX8" fmla="*/ 1780673 w 7287699"/>
                  <a:gd name="connsiteY8" fmla="*/ 3018101 h 3891724"/>
                  <a:gd name="connsiteX9" fmla="*/ 1856301 w 7287699"/>
                  <a:gd name="connsiteY9" fmla="*/ 2344332 h 3891724"/>
                  <a:gd name="connsiteX10" fmla="*/ 1959428 w 7287699"/>
                  <a:gd name="connsiteY10" fmla="*/ 1560561 h 3891724"/>
                  <a:gd name="connsiteX11" fmla="*/ 2028180 w 7287699"/>
                  <a:gd name="connsiteY11" fmla="*/ 2076200 h 3891724"/>
                  <a:gd name="connsiteX12" fmla="*/ 2186310 w 7287699"/>
                  <a:gd name="connsiteY12" fmla="*/ 2688092 h 3891724"/>
                  <a:gd name="connsiteX13" fmla="*/ 2371940 w 7287699"/>
                  <a:gd name="connsiteY13" fmla="*/ 1959322 h 3891724"/>
                  <a:gd name="connsiteX14" fmla="*/ 2454442 w 7287699"/>
                  <a:gd name="connsiteY14" fmla="*/ 1196176 h 3891724"/>
                  <a:gd name="connsiteX15" fmla="*/ 2495693 w 7287699"/>
                  <a:gd name="connsiteY15" fmla="*/ 2131202 h 3891724"/>
                  <a:gd name="connsiteX16" fmla="*/ 2695073 w 7287699"/>
                  <a:gd name="connsiteY16" fmla="*/ 3059352 h 3891724"/>
                  <a:gd name="connsiteX17" fmla="*/ 2839452 w 7287699"/>
                  <a:gd name="connsiteY17" fmla="*/ 2818720 h 3891724"/>
                  <a:gd name="connsiteX18" fmla="*/ 3004457 w 7287699"/>
                  <a:gd name="connsiteY18" fmla="*/ 2076200 h 3891724"/>
                  <a:gd name="connsiteX19" fmla="*/ 3155711 w 7287699"/>
                  <a:gd name="connsiteY19" fmla="*/ 1141175 h 3891724"/>
                  <a:gd name="connsiteX20" fmla="*/ 3217588 w 7287699"/>
                  <a:gd name="connsiteY20" fmla="*/ 1718690 h 3891724"/>
                  <a:gd name="connsiteX21" fmla="*/ 3403218 w 7287699"/>
                  <a:gd name="connsiteY21" fmla="*/ 13644 h 3891724"/>
                  <a:gd name="connsiteX22" fmla="*/ 3533846 w 7287699"/>
                  <a:gd name="connsiteY22" fmla="*/ 2811845 h 3891724"/>
                  <a:gd name="connsiteX23" fmla="*/ 3760728 w 7287699"/>
                  <a:gd name="connsiteY23" fmla="*/ 2461211 h 3891724"/>
                  <a:gd name="connsiteX24" fmla="*/ 3884481 w 7287699"/>
                  <a:gd name="connsiteY24" fmla="*/ 1753066 h 3891724"/>
                  <a:gd name="connsiteX25" fmla="*/ 3953233 w 7287699"/>
                  <a:gd name="connsiteY25" fmla="*/ 1883695 h 3891724"/>
                  <a:gd name="connsiteX26" fmla="*/ 4008234 w 7287699"/>
                  <a:gd name="connsiteY26" fmla="*/ 2303081 h 3891724"/>
                  <a:gd name="connsiteX27" fmla="*/ 4166364 w 7287699"/>
                  <a:gd name="connsiteY27" fmla="*/ 1478059 h 3891724"/>
                  <a:gd name="connsiteX28" fmla="*/ 4365744 w 7287699"/>
                  <a:gd name="connsiteY28" fmla="*/ 2571214 h 3891724"/>
                  <a:gd name="connsiteX29" fmla="*/ 4496373 w 7287699"/>
                  <a:gd name="connsiteY29" fmla="*/ 1319929 h 3891724"/>
                  <a:gd name="connsiteX30" fmla="*/ 4654502 w 7287699"/>
                  <a:gd name="connsiteY30" fmla="*/ 2268705 h 3891724"/>
                  <a:gd name="connsiteX31" fmla="*/ 4757630 w 7287699"/>
                  <a:gd name="connsiteY31" fmla="*/ 1553686 h 3891724"/>
                  <a:gd name="connsiteX32" fmla="*/ 4936385 w 7287699"/>
                  <a:gd name="connsiteY32" fmla="*/ 2117451 h 3891724"/>
                  <a:gd name="connsiteX33" fmla="*/ 5060138 w 7287699"/>
                  <a:gd name="connsiteY33" fmla="*/ 1780567 h 3891724"/>
                  <a:gd name="connsiteX34" fmla="*/ 5300770 w 7287699"/>
                  <a:gd name="connsiteY34" fmla="*/ 3884375 h 3891724"/>
                  <a:gd name="connsiteX35" fmla="*/ 5431398 w 7287699"/>
                  <a:gd name="connsiteY35" fmla="*/ 2454335 h 3891724"/>
                  <a:gd name="connsiteX36" fmla="*/ 5795783 w 7287699"/>
                  <a:gd name="connsiteY36" fmla="*/ 1869944 h 3891724"/>
                  <a:gd name="connsiteX37" fmla="*/ 5947037 w 7287699"/>
                  <a:gd name="connsiteY37" fmla="*/ 1209926 h 3891724"/>
                  <a:gd name="connsiteX38" fmla="*/ 5995164 w 7287699"/>
                  <a:gd name="connsiteY38" fmla="*/ 2344332 h 3891724"/>
                  <a:gd name="connsiteX39" fmla="*/ 6235795 w 7287699"/>
                  <a:gd name="connsiteY39" fmla="*/ 1560561 h 3891724"/>
                  <a:gd name="connsiteX40" fmla="*/ 6325173 w 7287699"/>
                  <a:gd name="connsiteY40" fmla="*/ 2901223 h 3891724"/>
                  <a:gd name="connsiteX41" fmla="*/ 6469552 w 7287699"/>
                  <a:gd name="connsiteY41" fmla="*/ 2041824 h 3891724"/>
                  <a:gd name="connsiteX42" fmla="*/ 6607055 w 7287699"/>
                  <a:gd name="connsiteY42" fmla="*/ 2523087 h 3891724"/>
                  <a:gd name="connsiteX43" fmla="*/ 6696433 w 7287699"/>
                  <a:gd name="connsiteY43" fmla="*/ 1093048 h 3891724"/>
                  <a:gd name="connsiteX44" fmla="*/ 6813311 w 7287699"/>
                  <a:gd name="connsiteY44" fmla="*/ 2076200 h 3891724"/>
                  <a:gd name="connsiteX45" fmla="*/ 7287699 w 7287699"/>
                  <a:gd name="connsiteY45" fmla="*/ 2275581 h 3891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287699" h="3891724">
                    <a:moveTo>
                      <a:pt x="0" y="2117451"/>
                    </a:moveTo>
                    <a:cubicBezTo>
                      <a:pt x="135212" y="1898018"/>
                      <a:pt x="270424" y="1678585"/>
                      <a:pt x="371260" y="1753066"/>
                    </a:cubicBezTo>
                    <a:cubicBezTo>
                      <a:pt x="472096" y="1827547"/>
                      <a:pt x="521368" y="2598714"/>
                      <a:pt x="605016" y="2564338"/>
                    </a:cubicBezTo>
                    <a:cubicBezTo>
                      <a:pt x="688664" y="2529962"/>
                      <a:pt x="795230" y="1492955"/>
                      <a:pt x="873149" y="1546811"/>
                    </a:cubicBezTo>
                    <a:cubicBezTo>
                      <a:pt x="951068" y="1600667"/>
                      <a:pt x="1012944" y="2981433"/>
                      <a:pt x="1072529" y="2887472"/>
                    </a:cubicBezTo>
                    <a:cubicBezTo>
                      <a:pt x="1132114" y="2793511"/>
                      <a:pt x="1169927" y="1225968"/>
                      <a:pt x="1230658" y="983045"/>
                    </a:cubicBezTo>
                    <a:cubicBezTo>
                      <a:pt x="1291389" y="740122"/>
                      <a:pt x="1367016" y="1237427"/>
                      <a:pt x="1436914" y="1429932"/>
                    </a:cubicBezTo>
                    <a:cubicBezTo>
                      <a:pt x="1506812" y="1622437"/>
                      <a:pt x="1592752" y="1873382"/>
                      <a:pt x="1650045" y="2138077"/>
                    </a:cubicBezTo>
                    <a:cubicBezTo>
                      <a:pt x="1707338" y="2402772"/>
                      <a:pt x="1746297" y="2983725"/>
                      <a:pt x="1780673" y="3018101"/>
                    </a:cubicBezTo>
                    <a:cubicBezTo>
                      <a:pt x="1815049" y="3052477"/>
                      <a:pt x="1826509" y="2587255"/>
                      <a:pt x="1856301" y="2344332"/>
                    </a:cubicBezTo>
                    <a:cubicBezTo>
                      <a:pt x="1886093" y="2101409"/>
                      <a:pt x="1930782" y="1605250"/>
                      <a:pt x="1959428" y="1560561"/>
                    </a:cubicBezTo>
                    <a:cubicBezTo>
                      <a:pt x="1988074" y="1515872"/>
                      <a:pt x="1990366" y="1888278"/>
                      <a:pt x="2028180" y="2076200"/>
                    </a:cubicBezTo>
                    <a:cubicBezTo>
                      <a:pt x="2065994" y="2264122"/>
                      <a:pt x="2129017" y="2707572"/>
                      <a:pt x="2186310" y="2688092"/>
                    </a:cubicBezTo>
                    <a:cubicBezTo>
                      <a:pt x="2243603" y="2668612"/>
                      <a:pt x="2327251" y="2207975"/>
                      <a:pt x="2371940" y="1959322"/>
                    </a:cubicBezTo>
                    <a:cubicBezTo>
                      <a:pt x="2416629" y="1710669"/>
                      <a:pt x="2433817" y="1167529"/>
                      <a:pt x="2454442" y="1196176"/>
                    </a:cubicBezTo>
                    <a:cubicBezTo>
                      <a:pt x="2475067" y="1224823"/>
                      <a:pt x="2455588" y="1820673"/>
                      <a:pt x="2495693" y="2131202"/>
                    </a:cubicBezTo>
                    <a:cubicBezTo>
                      <a:pt x="2535798" y="2441731"/>
                      <a:pt x="2637780" y="2944766"/>
                      <a:pt x="2695073" y="3059352"/>
                    </a:cubicBezTo>
                    <a:cubicBezTo>
                      <a:pt x="2752366" y="3173938"/>
                      <a:pt x="2787888" y="2982579"/>
                      <a:pt x="2839452" y="2818720"/>
                    </a:cubicBezTo>
                    <a:cubicBezTo>
                      <a:pt x="2891016" y="2654861"/>
                      <a:pt x="2951747" y="2355791"/>
                      <a:pt x="3004457" y="2076200"/>
                    </a:cubicBezTo>
                    <a:cubicBezTo>
                      <a:pt x="3057167" y="1796609"/>
                      <a:pt x="3120189" y="1200760"/>
                      <a:pt x="3155711" y="1141175"/>
                    </a:cubicBezTo>
                    <a:cubicBezTo>
                      <a:pt x="3191233" y="1081590"/>
                      <a:pt x="3176337" y="1906612"/>
                      <a:pt x="3217588" y="1718690"/>
                    </a:cubicBezTo>
                    <a:cubicBezTo>
                      <a:pt x="3258839" y="1530768"/>
                      <a:pt x="3350508" y="-168549"/>
                      <a:pt x="3403218" y="13644"/>
                    </a:cubicBezTo>
                    <a:cubicBezTo>
                      <a:pt x="3455928" y="195837"/>
                      <a:pt x="3474261" y="2403917"/>
                      <a:pt x="3533846" y="2811845"/>
                    </a:cubicBezTo>
                    <a:cubicBezTo>
                      <a:pt x="3593431" y="3219773"/>
                      <a:pt x="3702289" y="2637674"/>
                      <a:pt x="3760728" y="2461211"/>
                    </a:cubicBezTo>
                    <a:cubicBezTo>
                      <a:pt x="3819167" y="2284748"/>
                      <a:pt x="3852397" y="1849319"/>
                      <a:pt x="3884481" y="1753066"/>
                    </a:cubicBezTo>
                    <a:cubicBezTo>
                      <a:pt x="3916565" y="1656813"/>
                      <a:pt x="3932608" y="1792026"/>
                      <a:pt x="3953233" y="1883695"/>
                    </a:cubicBezTo>
                    <a:cubicBezTo>
                      <a:pt x="3973859" y="1975364"/>
                      <a:pt x="3972712" y="2370687"/>
                      <a:pt x="4008234" y="2303081"/>
                    </a:cubicBezTo>
                    <a:cubicBezTo>
                      <a:pt x="4043756" y="2235475"/>
                      <a:pt x="4106779" y="1433370"/>
                      <a:pt x="4166364" y="1478059"/>
                    </a:cubicBezTo>
                    <a:cubicBezTo>
                      <a:pt x="4225949" y="1522748"/>
                      <a:pt x="4310743" y="2597569"/>
                      <a:pt x="4365744" y="2571214"/>
                    </a:cubicBezTo>
                    <a:cubicBezTo>
                      <a:pt x="4420745" y="2544859"/>
                      <a:pt x="4448247" y="1370347"/>
                      <a:pt x="4496373" y="1319929"/>
                    </a:cubicBezTo>
                    <a:cubicBezTo>
                      <a:pt x="4544499" y="1269511"/>
                      <a:pt x="4610959" y="2229746"/>
                      <a:pt x="4654502" y="2268705"/>
                    </a:cubicBezTo>
                    <a:cubicBezTo>
                      <a:pt x="4698045" y="2307664"/>
                      <a:pt x="4710650" y="1578895"/>
                      <a:pt x="4757630" y="1553686"/>
                    </a:cubicBezTo>
                    <a:cubicBezTo>
                      <a:pt x="4804610" y="1528477"/>
                      <a:pt x="4885967" y="2079637"/>
                      <a:pt x="4936385" y="2117451"/>
                    </a:cubicBezTo>
                    <a:cubicBezTo>
                      <a:pt x="4986803" y="2155265"/>
                      <a:pt x="4999407" y="1486080"/>
                      <a:pt x="5060138" y="1780567"/>
                    </a:cubicBezTo>
                    <a:cubicBezTo>
                      <a:pt x="5120869" y="2075054"/>
                      <a:pt x="5238893" y="3772080"/>
                      <a:pt x="5300770" y="3884375"/>
                    </a:cubicBezTo>
                    <a:cubicBezTo>
                      <a:pt x="5362647" y="3996670"/>
                      <a:pt x="5348896" y="2790074"/>
                      <a:pt x="5431398" y="2454335"/>
                    </a:cubicBezTo>
                    <a:cubicBezTo>
                      <a:pt x="5513900" y="2118597"/>
                      <a:pt x="5709843" y="2077345"/>
                      <a:pt x="5795783" y="1869944"/>
                    </a:cubicBezTo>
                    <a:cubicBezTo>
                      <a:pt x="5881723" y="1662543"/>
                      <a:pt x="5913807" y="1130862"/>
                      <a:pt x="5947037" y="1209926"/>
                    </a:cubicBezTo>
                    <a:cubicBezTo>
                      <a:pt x="5980267" y="1288990"/>
                      <a:pt x="5947038" y="2285893"/>
                      <a:pt x="5995164" y="2344332"/>
                    </a:cubicBezTo>
                    <a:cubicBezTo>
                      <a:pt x="6043290" y="2402771"/>
                      <a:pt x="6180794" y="1467746"/>
                      <a:pt x="6235795" y="1560561"/>
                    </a:cubicBezTo>
                    <a:cubicBezTo>
                      <a:pt x="6290797" y="1653376"/>
                      <a:pt x="6286214" y="2821013"/>
                      <a:pt x="6325173" y="2901223"/>
                    </a:cubicBezTo>
                    <a:cubicBezTo>
                      <a:pt x="6364133" y="2981434"/>
                      <a:pt x="6422572" y="2104847"/>
                      <a:pt x="6469552" y="2041824"/>
                    </a:cubicBezTo>
                    <a:cubicBezTo>
                      <a:pt x="6516532" y="1978801"/>
                      <a:pt x="6569242" y="2681216"/>
                      <a:pt x="6607055" y="2523087"/>
                    </a:cubicBezTo>
                    <a:cubicBezTo>
                      <a:pt x="6644868" y="2364958"/>
                      <a:pt x="6662057" y="1167529"/>
                      <a:pt x="6696433" y="1093048"/>
                    </a:cubicBezTo>
                    <a:cubicBezTo>
                      <a:pt x="6730809" y="1018567"/>
                      <a:pt x="6714767" y="1879111"/>
                      <a:pt x="6813311" y="2076200"/>
                    </a:cubicBezTo>
                    <a:cubicBezTo>
                      <a:pt x="6911855" y="2273289"/>
                      <a:pt x="7099777" y="2274435"/>
                      <a:pt x="7287699" y="2275581"/>
                    </a:cubicBezTo>
                  </a:path>
                </a:pathLst>
              </a:custGeom>
              <a:noFill/>
              <a:ln w="6350" cap="flat" cmpd="sng" algn="ctr">
                <a:solidFill>
                  <a:schemeClr val="bg1">
                    <a:lumMod val="85000"/>
                  </a:schemeClr>
                </a:solidFill>
                <a:prstDash val="solid"/>
                <a:miter lim="800000"/>
                <a:headEnd type="none" w="med" len="med"/>
                <a:tailEnd type="none" w="med" len="med"/>
              </a:ln>
              <a:effectLst/>
            </p:spPr>
            <p:txBody>
              <a:bodyPr rtlCol="0" anchor="ctr"/>
              <a:lstStyle/>
              <a:p>
                <a:pPr marL="0" marR="0" lvl="0" indent="0" algn="ctr" defTabSz="91385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415563"/>
                  </a:solidFill>
                  <a:effectLst/>
                  <a:uLnTx/>
                  <a:uFillTx/>
                  <a:latin typeface="Arial" panose="020B0604020202020204"/>
                  <a:ea typeface="+mn-ea"/>
                  <a:cs typeface="+mn-cs"/>
                </a:endParaRPr>
              </a:p>
            </p:txBody>
          </p:sp>
          <p:sp>
            <p:nvSpPr>
              <p:cNvPr id="234" name="Freeform 36">
                <a:extLst>
                  <a:ext uri="{FF2B5EF4-FFF2-40B4-BE49-F238E27FC236}">
                    <a16:creationId xmlns:a16="http://schemas.microsoft.com/office/drawing/2014/main" id="{1ED99F54-6E9A-B0F7-F9CE-A3B4C349F89F}"/>
                  </a:ext>
                </a:extLst>
              </p:cNvPr>
              <p:cNvSpPr/>
              <p:nvPr/>
            </p:nvSpPr>
            <p:spPr bwMode="auto">
              <a:xfrm>
                <a:off x="6015787" y="2512961"/>
                <a:ext cx="2213813" cy="2224967"/>
              </a:xfrm>
              <a:custGeom>
                <a:avLst/>
                <a:gdLst>
                  <a:gd name="connsiteX0" fmla="*/ 0 w 7287699"/>
                  <a:gd name="connsiteY0" fmla="*/ 2117451 h 3891724"/>
                  <a:gd name="connsiteX1" fmla="*/ 371260 w 7287699"/>
                  <a:gd name="connsiteY1" fmla="*/ 1753066 h 3891724"/>
                  <a:gd name="connsiteX2" fmla="*/ 605016 w 7287699"/>
                  <a:gd name="connsiteY2" fmla="*/ 2564338 h 3891724"/>
                  <a:gd name="connsiteX3" fmla="*/ 873149 w 7287699"/>
                  <a:gd name="connsiteY3" fmla="*/ 1546811 h 3891724"/>
                  <a:gd name="connsiteX4" fmla="*/ 1072529 w 7287699"/>
                  <a:gd name="connsiteY4" fmla="*/ 2887472 h 3891724"/>
                  <a:gd name="connsiteX5" fmla="*/ 1230658 w 7287699"/>
                  <a:gd name="connsiteY5" fmla="*/ 983045 h 3891724"/>
                  <a:gd name="connsiteX6" fmla="*/ 1436914 w 7287699"/>
                  <a:gd name="connsiteY6" fmla="*/ 1429932 h 3891724"/>
                  <a:gd name="connsiteX7" fmla="*/ 1650045 w 7287699"/>
                  <a:gd name="connsiteY7" fmla="*/ 2138077 h 3891724"/>
                  <a:gd name="connsiteX8" fmla="*/ 1780673 w 7287699"/>
                  <a:gd name="connsiteY8" fmla="*/ 3018101 h 3891724"/>
                  <a:gd name="connsiteX9" fmla="*/ 1856301 w 7287699"/>
                  <a:gd name="connsiteY9" fmla="*/ 2344332 h 3891724"/>
                  <a:gd name="connsiteX10" fmla="*/ 1959428 w 7287699"/>
                  <a:gd name="connsiteY10" fmla="*/ 1560561 h 3891724"/>
                  <a:gd name="connsiteX11" fmla="*/ 2028180 w 7287699"/>
                  <a:gd name="connsiteY11" fmla="*/ 2076200 h 3891724"/>
                  <a:gd name="connsiteX12" fmla="*/ 2186310 w 7287699"/>
                  <a:gd name="connsiteY12" fmla="*/ 2688092 h 3891724"/>
                  <a:gd name="connsiteX13" fmla="*/ 2371940 w 7287699"/>
                  <a:gd name="connsiteY13" fmla="*/ 1959322 h 3891724"/>
                  <a:gd name="connsiteX14" fmla="*/ 2454442 w 7287699"/>
                  <a:gd name="connsiteY14" fmla="*/ 1196176 h 3891724"/>
                  <a:gd name="connsiteX15" fmla="*/ 2495693 w 7287699"/>
                  <a:gd name="connsiteY15" fmla="*/ 2131202 h 3891724"/>
                  <a:gd name="connsiteX16" fmla="*/ 2695073 w 7287699"/>
                  <a:gd name="connsiteY16" fmla="*/ 3059352 h 3891724"/>
                  <a:gd name="connsiteX17" fmla="*/ 2839452 w 7287699"/>
                  <a:gd name="connsiteY17" fmla="*/ 2818720 h 3891724"/>
                  <a:gd name="connsiteX18" fmla="*/ 3004457 w 7287699"/>
                  <a:gd name="connsiteY18" fmla="*/ 2076200 h 3891724"/>
                  <a:gd name="connsiteX19" fmla="*/ 3155711 w 7287699"/>
                  <a:gd name="connsiteY19" fmla="*/ 1141175 h 3891724"/>
                  <a:gd name="connsiteX20" fmla="*/ 3217588 w 7287699"/>
                  <a:gd name="connsiteY20" fmla="*/ 1718690 h 3891724"/>
                  <a:gd name="connsiteX21" fmla="*/ 3403218 w 7287699"/>
                  <a:gd name="connsiteY21" fmla="*/ 13644 h 3891724"/>
                  <a:gd name="connsiteX22" fmla="*/ 3533846 w 7287699"/>
                  <a:gd name="connsiteY22" fmla="*/ 2811845 h 3891724"/>
                  <a:gd name="connsiteX23" fmla="*/ 3760728 w 7287699"/>
                  <a:gd name="connsiteY23" fmla="*/ 2461211 h 3891724"/>
                  <a:gd name="connsiteX24" fmla="*/ 3884481 w 7287699"/>
                  <a:gd name="connsiteY24" fmla="*/ 1753066 h 3891724"/>
                  <a:gd name="connsiteX25" fmla="*/ 3953233 w 7287699"/>
                  <a:gd name="connsiteY25" fmla="*/ 1883695 h 3891724"/>
                  <a:gd name="connsiteX26" fmla="*/ 4008234 w 7287699"/>
                  <a:gd name="connsiteY26" fmla="*/ 2303081 h 3891724"/>
                  <a:gd name="connsiteX27" fmla="*/ 4166364 w 7287699"/>
                  <a:gd name="connsiteY27" fmla="*/ 1478059 h 3891724"/>
                  <a:gd name="connsiteX28" fmla="*/ 4365744 w 7287699"/>
                  <a:gd name="connsiteY28" fmla="*/ 2571214 h 3891724"/>
                  <a:gd name="connsiteX29" fmla="*/ 4496373 w 7287699"/>
                  <a:gd name="connsiteY29" fmla="*/ 1319929 h 3891724"/>
                  <a:gd name="connsiteX30" fmla="*/ 4654502 w 7287699"/>
                  <a:gd name="connsiteY30" fmla="*/ 2268705 h 3891724"/>
                  <a:gd name="connsiteX31" fmla="*/ 4757630 w 7287699"/>
                  <a:gd name="connsiteY31" fmla="*/ 1553686 h 3891724"/>
                  <a:gd name="connsiteX32" fmla="*/ 4936385 w 7287699"/>
                  <a:gd name="connsiteY32" fmla="*/ 2117451 h 3891724"/>
                  <a:gd name="connsiteX33" fmla="*/ 5060138 w 7287699"/>
                  <a:gd name="connsiteY33" fmla="*/ 1780567 h 3891724"/>
                  <a:gd name="connsiteX34" fmla="*/ 5300770 w 7287699"/>
                  <a:gd name="connsiteY34" fmla="*/ 3884375 h 3891724"/>
                  <a:gd name="connsiteX35" fmla="*/ 5431398 w 7287699"/>
                  <a:gd name="connsiteY35" fmla="*/ 2454335 h 3891724"/>
                  <a:gd name="connsiteX36" fmla="*/ 5795783 w 7287699"/>
                  <a:gd name="connsiteY36" fmla="*/ 1869944 h 3891724"/>
                  <a:gd name="connsiteX37" fmla="*/ 5947037 w 7287699"/>
                  <a:gd name="connsiteY37" fmla="*/ 1209926 h 3891724"/>
                  <a:gd name="connsiteX38" fmla="*/ 5995164 w 7287699"/>
                  <a:gd name="connsiteY38" fmla="*/ 2344332 h 3891724"/>
                  <a:gd name="connsiteX39" fmla="*/ 6235795 w 7287699"/>
                  <a:gd name="connsiteY39" fmla="*/ 1560561 h 3891724"/>
                  <a:gd name="connsiteX40" fmla="*/ 6325173 w 7287699"/>
                  <a:gd name="connsiteY40" fmla="*/ 2901223 h 3891724"/>
                  <a:gd name="connsiteX41" fmla="*/ 6469552 w 7287699"/>
                  <a:gd name="connsiteY41" fmla="*/ 2041824 h 3891724"/>
                  <a:gd name="connsiteX42" fmla="*/ 6607055 w 7287699"/>
                  <a:gd name="connsiteY42" fmla="*/ 2523087 h 3891724"/>
                  <a:gd name="connsiteX43" fmla="*/ 6696433 w 7287699"/>
                  <a:gd name="connsiteY43" fmla="*/ 1093048 h 3891724"/>
                  <a:gd name="connsiteX44" fmla="*/ 6813311 w 7287699"/>
                  <a:gd name="connsiteY44" fmla="*/ 2076200 h 3891724"/>
                  <a:gd name="connsiteX45" fmla="*/ 7287699 w 7287699"/>
                  <a:gd name="connsiteY45" fmla="*/ 2275581 h 3891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287699" h="3891724">
                    <a:moveTo>
                      <a:pt x="0" y="2117451"/>
                    </a:moveTo>
                    <a:cubicBezTo>
                      <a:pt x="135212" y="1898018"/>
                      <a:pt x="270424" y="1678585"/>
                      <a:pt x="371260" y="1753066"/>
                    </a:cubicBezTo>
                    <a:cubicBezTo>
                      <a:pt x="472096" y="1827547"/>
                      <a:pt x="521368" y="2598714"/>
                      <a:pt x="605016" y="2564338"/>
                    </a:cubicBezTo>
                    <a:cubicBezTo>
                      <a:pt x="688664" y="2529962"/>
                      <a:pt x="795230" y="1492955"/>
                      <a:pt x="873149" y="1546811"/>
                    </a:cubicBezTo>
                    <a:cubicBezTo>
                      <a:pt x="951068" y="1600667"/>
                      <a:pt x="1012944" y="2981433"/>
                      <a:pt x="1072529" y="2887472"/>
                    </a:cubicBezTo>
                    <a:cubicBezTo>
                      <a:pt x="1132114" y="2793511"/>
                      <a:pt x="1169927" y="1225968"/>
                      <a:pt x="1230658" y="983045"/>
                    </a:cubicBezTo>
                    <a:cubicBezTo>
                      <a:pt x="1291389" y="740122"/>
                      <a:pt x="1367016" y="1237427"/>
                      <a:pt x="1436914" y="1429932"/>
                    </a:cubicBezTo>
                    <a:cubicBezTo>
                      <a:pt x="1506812" y="1622437"/>
                      <a:pt x="1592752" y="1873382"/>
                      <a:pt x="1650045" y="2138077"/>
                    </a:cubicBezTo>
                    <a:cubicBezTo>
                      <a:pt x="1707338" y="2402772"/>
                      <a:pt x="1746297" y="2983725"/>
                      <a:pt x="1780673" y="3018101"/>
                    </a:cubicBezTo>
                    <a:cubicBezTo>
                      <a:pt x="1815049" y="3052477"/>
                      <a:pt x="1826509" y="2587255"/>
                      <a:pt x="1856301" y="2344332"/>
                    </a:cubicBezTo>
                    <a:cubicBezTo>
                      <a:pt x="1886093" y="2101409"/>
                      <a:pt x="1930782" y="1605250"/>
                      <a:pt x="1959428" y="1560561"/>
                    </a:cubicBezTo>
                    <a:cubicBezTo>
                      <a:pt x="1988074" y="1515872"/>
                      <a:pt x="1990366" y="1888278"/>
                      <a:pt x="2028180" y="2076200"/>
                    </a:cubicBezTo>
                    <a:cubicBezTo>
                      <a:pt x="2065994" y="2264122"/>
                      <a:pt x="2129017" y="2707572"/>
                      <a:pt x="2186310" y="2688092"/>
                    </a:cubicBezTo>
                    <a:cubicBezTo>
                      <a:pt x="2243603" y="2668612"/>
                      <a:pt x="2327251" y="2207975"/>
                      <a:pt x="2371940" y="1959322"/>
                    </a:cubicBezTo>
                    <a:cubicBezTo>
                      <a:pt x="2416629" y="1710669"/>
                      <a:pt x="2433817" y="1167529"/>
                      <a:pt x="2454442" y="1196176"/>
                    </a:cubicBezTo>
                    <a:cubicBezTo>
                      <a:pt x="2475067" y="1224823"/>
                      <a:pt x="2455588" y="1820673"/>
                      <a:pt x="2495693" y="2131202"/>
                    </a:cubicBezTo>
                    <a:cubicBezTo>
                      <a:pt x="2535798" y="2441731"/>
                      <a:pt x="2637780" y="2944766"/>
                      <a:pt x="2695073" y="3059352"/>
                    </a:cubicBezTo>
                    <a:cubicBezTo>
                      <a:pt x="2752366" y="3173938"/>
                      <a:pt x="2787888" y="2982579"/>
                      <a:pt x="2839452" y="2818720"/>
                    </a:cubicBezTo>
                    <a:cubicBezTo>
                      <a:pt x="2891016" y="2654861"/>
                      <a:pt x="2951747" y="2355791"/>
                      <a:pt x="3004457" y="2076200"/>
                    </a:cubicBezTo>
                    <a:cubicBezTo>
                      <a:pt x="3057167" y="1796609"/>
                      <a:pt x="3120189" y="1200760"/>
                      <a:pt x="3155711" y="1141175"/>
                    </a:cubicBezTo>
                    <a:cubicBezTo>
                      <a:pt x="3191233" y="1081590"/>
                      <a:pt x="3176337" y="1906612"/>
                      <a:pt x="3217588" y="1718690"/>
                    </a:cubicBezTo>
                    <a:cubicBezTo>
                      <a:pt x="3258839" y="1530768"/>
                      <a:pt x="3350508" y="-168549"/>
                      <a:pt x="3403218" y="13644"/>
                    </a:cubicBezTo>
                    <a:cubicBezTo>
                      <a:pt x="3455928" y="195837"/>
                      <a:pt x="3474261" y="2403917"/>
                      <a:pt x="3533846" y="2811845"/>
                    </a:cubicBezTo>
                    <a:cubicBezTo>
                      <a:pt x="3593431" y="3219773"/>
                      <a:pt x="3702289" y="2637674"/>
                      <a:pt x="3760728" y="2461211"/>
                    </a:cubicBezTo>
                    <a:cubicBezTo>
                      <a:pt x="3819167" y="2284748"/>
                      <a:pt x="3852397" y="1849319"/>
                      <a:pt x="3884481" y="1753066"/>
                    </a:cubicBezTo>
                    <a:cubicBezTo>
                      <a:pt x="3916565" y="1656813"/>
                      <a:pt x="3932608" y="1792026"/>
                      <a:pt x="3953233" y="1883695"/>
                    </a:cubicBezTo>
                    <a:cubicBezTo>
                      <a:pt x="3973859" y="1975364"/>
                      <a:pt x="3972712" y="2370687"/>
                      <a:pt x="4008234" y="2303081"/>
                    </a:cubicBezTo>
                    <a:cubicBezTo>
                      <a:pt x="4043756" y="2235475"/>
                      <a:pt x="4106779" y="1433370"/>
                      <a:pt x="4166364" y="1478059"/>
                    </a:cubicBezTo>
                    <a:cubicBezTo>
                      <a:pt x="4225949" y="1522748"/>
                      <a:pt x="4310743" y="2597569"/>
                      <a:pt x="4365744" y="2571214"/>
                    </a:cubicBezTo>
                    <a:cubicBezTo>
                      <a:pt x="4420745" y="2544859"/>
                      <a:pt x="4448247" y="1370347"/>
                      <a:pt x="4496373" y="1319929"/>
                    </a:cubicBezTo>
                    <a:cubicBezTo>
                      <a:pt x="4544499" y="1269511"/>
                      <a:pt x="4610959" y="2229746"/>
                      <a:pt x="4654502" y="2268705"/>
                    </a:cubicBezTo>
                    <a:cubicBezTo>
                      <a:pt x="4698045" y="2307664"/>
                      <a:pt x="4710650" y="1578895"/>
                      <a:pt x="4757630" y="1553686"/>
                    </a:cubicBezTo>
                    <a:cubicBezTo>
                      <a:pt x="4804610" y="1528477"/>
                      <a:pt x="4885967" y="2079637"/>
                      <a:pt x="4936385" y="2117451"/>
                    </a:cubicBezTo>
                    <a:cubicBezTo>
                      <a:pt x="4986803" y="2155265"/>
                      <a:pt x="4999407" y="1486080"/>
                      <a:pt x="5060138" y="1780567"/>
                    </a:cubicBezTo>
                    <a:cubicBezTo>
                      <a:pt x="5120869" y="2075054"/>
                      <a:pt x="5238893" y="3772080"/>
                      <a:pt x="5300770" y="3884375"/>
                    </a:cubicBezTo>
                    <a:cubicBezTo>
                      <a:pt x="5362647" y="3996670"/>
                      <a:pt x="5348896" y="2790074"/>
                      <a:pt x="5431398" y="2454335"/>
                    </a:cubicBezTo>
                    <a:cubicBezTo>
                      <a:pt x="5513900" y="2118597"/>
                      <a:pt x="5709843" y="2077345"/>
                      <a:pt x="5795783" y="1869944"/>
                    </a:cubicBezTo>
                    <a:cubicBezTo>
                      <a:pt x="5881723" y="1662543"/>
                      <a:pt x="5913807" y="1130862"/>
                      <a:pt x="5947037" y="1209926"/>
                    </a:cubicBezTo>
                    <a:cubicBezTo>
                      <a:pt x="5980267" y="1288990"/>
                      <a:pt x="5947038" y="2285893"/>
                      <a:pt x="5995164" y="2344332"/>
                    </a:cubicBezTo>
                    <a:cubicBezTo>
                      <a:pt x="6043290" y="2402771"/>
                      <a:pt x="6180794" y="1467746"/>
                      <a:pt x="6235795" y="1560561"/>
                    </a:cubicBezTo>
                    <a:cubicBezTo>
                      <a:pt x="6290797" y="1653376"/>
                      <a:pt x="6286214" y="2821013"/>
                      <a:pt x="6325173" y="2901223"/>
                    </a:cubicBezTo>
                    <a:cubicBezTo>
                      <a:pt x="6364133" y="2981434"/>
                      <a:pt x="6422572" y="2104847"/>
                      <a:pt x="6469552" y="2041824"/>
                    </a:cubicBezTo>
                    <a:cubicBezTo>
                      <a:pt x="6516532" y="1978801"/>
                      <a:pt x="6569242" y="2681216"/>
                      <a:pt x="6607055" y="2523087"/>
                    </a:cubicBezTo>
                    <a:cubicBezTo>
                      <a:pt x="6644868" y="2364958"/>
                      <a:pt x="6662057" y="1167529"/>
                      <a:pt x="6696433" y="1093048"/>
                    </a:cubicBezTo>
                    <a:cubicBezTo>
                      <a:pt x="6730809" y="1018567"/>
                      <a:pt x="6714767" y="1879111"/>
                      <a:pt x="6813311" y="2076200"/>
                    </a:cubicBezTo>
                    <a:cubicBezTo>
                      <a:pt x="6911855" y="2273289"/>
                      <a:pt x="7099777" y="2274435"/>
                      <a:pt x="7287699" y="2275581"/>
                    </a:cubicBezTo>
                  </a:path>
                </a:pathLst>
              </a:custGeom>
              <a:noFill/>
              <a:ln w="6350" cap="flat" cmpd="sng" algn="ctr">
                <a:solidFill>
                  <a:schemeClr val="bg1">
                    <a:lumMod val="85000"/>
                  </a:schemeClr>
                </a:solidFill>
                <a:prstDash val="solid"/>
                <a:miter lim="800000"/>
                <a:headEnd type="none" w="med" len="med"/>
                <a:tailEnd type="none" w="med" len="med"/>
              </a:ln>
              <a:effectLst/>
            </p:spPr>
            <p:txBody>
              <a:bodyPr rtlCol="0" anchor="ctr"/>
              <a:lstStyle/>
              <a:p>
                <a:pPr marL="0" marR="0" lvl="0" indent="0" algn="ctr" defTabSz="91385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415563"/>
                  </a:solidFill>
                  <a:effectLst/>
                  <a:uLnTx/>
                  <a:uFillTx/>
                  <a:latin typeface="Arial" panose="020B0604020202020204"/>
                  <a:ea typeface="+mn-ea"/>
                  <a:cs typeface="+mn-cs"/>
                </a:endParaRPr>
              </a:p>
            </p:txBody>
          </p:sp>
        </p:grpSp>
        <p:sp>
          <p:nvSpPr>
            <p:cNvPr id="228" name="Freeform 37">
              <a:extLst>
                <a:ext uri="{FF2B5EF4-FFF2-40B4-BE49-F238E27FC236}">
                  <a16:creationId xmlns:a16="http://schemas.microsoft.com/office/drawing/2014/main" id="{A842A007-D835-9DF8-AEFD-B25E736ED68B}"/>
                </a:ext>
              </a:extLst>
            </p:cNvPr>
            <p:cNvSpPr/>
            <p:nvPr/>
          </p:nvSpPr>
          <p:spPr bwMode="auto">
            <a:xfrm>
              <a:off x="1896771" y="2760131"/>
              <a:ext cx="1363531" cy="728143"/>
            </a:xfrm>
            <a:custGeom>
              <a:avLst/>
              <a:gdLst>
                <a:gd name="connsiteX0" fmla="*/ 0 w 7287699"/>
                <a:gd name="connsiteY0" fmla="*/ 2117451 h 3891724"/>
                <a:gd name="connsiteX1" fmla="*/ 371260 w 7287699"/>
                <a:gd name="connsiteY1" fmla="*/ 1753066 h 3891724"/>
                <a:gd name="connsiteX2" fmla="*/ 605016 w 7287699"/>
                <a:gd name="connsiteY2" fmla="*/ 2564338 h 3891724"/>
                <a:gd name="connsiteX3" fmla="*/ 873149 w 7287699"/>
                <a:gd name="connsiteY3" fmla="*/ 1546811 h 3891724"/>
                <a:gd name="connsiteX4" fmla="*/ 1072529 w 7287699"/>
                <a:gd name="connsiteY4" fmla="*/ 2887472 h 3891724"/>
                <a:gd name="connsiteX5" fmla="*/ 1230658 w 7287699"/>
                <a:gd name="connsiteY5" fmla="*/ 983045 h 3891724"/>
                <a:gd name="connsiteX6" fmla="*/ 1436914 w 7287699"/>
                <a:gd name="connsiteY6" fmla="*/ 1429932 h 3891724"/>
                <a:gd name="connsiteX7" fmla="*/ 1650045 w 7287699"/>
                <a:gd name="connsiteY7" fmla="*/ 2138077 h 3891724"/>
                <a:gd name="connsiteX8" fmla="*/ 1780673 w 7287699"/>
                <a:gd name="connsiteY8" fmla="*/ 3018101 h 3891724"/>
                <a:gd name="connsiteX9" fmla="*/ 1856301 w 7287699"/>
                <a:gd name="connsiteY9" fmla="*/ 2344332 h 3891724"/>
                <a:gd name="connsiteX10" fmla="*/ 1959428 w 7287699"/>
                <a:gd name="connsiteY10" fmla="*/ 1560561 h 3891724"/>
                <a:gd name="connsiteX11" fmla="*/ 2028180 w 7287699"/>
                <a:gd name="connsiteY11" fmla="*/ 2076200 h 3891724"/>
                <a:gd name="connsiteX12" fmla="*/ 2186310 w 7287699"/>
                <a:gd name="connsiteY12" fmla="*/ 2688092 h 3891724"/>
                <a:gd name="connsiteX13" fmla="*/ 2371940 w 7287699"/>
                <a:gd name="connsiteY13" fmla="*/ 1959322 h 3891724"/>
                <a:gd name="connsiteX14" fmla="*/ 2454442 w 7287699"/>
                <a:gd name="connsiteY14" fmla="*/ 1196176 h 3891724"/>
                <a:gd name="connsiteX15" fmla="*/ 2495693 w 7287699"/>
                <a:gd name="connsiteY15" fmla="*/ 2131202 h 3891724"/>
                <a:gd name="connsiteX16" fmla="*/ 2695073 w 7287699"/>
                <a:gd name="connsiteY16" fmla="*/ 3059352 h 3891724"/>
                <a:gd name="connsiteX17" fmla="*/ 2839452 w 7287699"/>
                <a:gd name="connsiteY17" fmla="*/ 2818720 h 3891724"/>
                <a:gd name="connsiteX18" fmla="*/ 3004457 w 7287699"/>
                <a:gd name="connsiteY18" fmla="*/ 2076200 h 3891724"/>
                <a:gd name="connsiteX19" fmla="*/ 3155711 w 7287699"/>
                <a:gd name="connsiteY19" fmla="*/ 1141175 h 3891724"/>
                <a:gd name="connsiteX20" fmla="*/ 3217588 w 7287699"/>
                <a:gd name="connsiteY20" fmla="*/ 1718690 h 3891724"/>
                <a:gd name="connsiteX21" fmla="*/ 3403218 w 7287699"/>
                <a:gd name="connsiteY21" fmla="*/ 13644 h 3891724"/>
                <a:gd name="connsiteX22" fmla="*/ 3533846 w 7287699"/>
                <a:gd name="connsiteY22" fmla="*/ 2811845 h 3891724"/>
                <a:gd name="connsiteX23" fmla="*/ 3760728 w 7287699"/>
                <a:gd name="connsiteY23" fmla="*/ 2461211 h 3891724"/>
                <a:gd name="connsiteX24" fmla="*/ 3884481 w 7287699"/>
                <a:gd name="connsiteY24" fmla="*/ 1753066 h 3891724"/>
                <a:gd name="connsiteX25" fmla="*/ 3953233 w 7287699"/>
                <a:gd name="connsiteY25" fmla="*/ 1883695 h 3891724"/>
                <a:gd name="connsiteX26" fmla="*/ 4008234 w 7287699"/>
                <a:gd name="connsiteY26" fmla="*/ 2303081 h 3891724"/>
                <a:gd name="connsiteX27" fmla="*/ 4166364 w 7287699"/>
                <a:gd name="connsiteY27" fmla="*/ 1478059 h 3891724"/>
                <a:gd name="connsiteX28" fmla="*/ 4365744 w 7287699"/>
                <a:gd name="connsiteY28" fmla="*/ 2571214 h 3891724"/>
                <a:gd name="connsiteX29" fmla="*/ 4496373 w 7287699"/>
                <a:gd name="connsiteY29" fmla="*/ 1319929 h 3891724"/>
                <a:gd name="connsiteX30" fmla="*/ 4654502 w 7287699"/>
                <a:gd name="connsiteY30" fmla="*/ 2268705 h 3891724"/>
                <a:gd name="connsiteX31" fmla="*/ 4757630 w 7287699"/>
                <a:gd name="connsiteY31" fmla="*/ 1553686 h 3891724"/>
                <a:gd name="connsiteX32" fmla="*/ 4936385 w 7287699"/>
                <a:gd name="connsiteY32" fmla="*/ 2117451 h 3891724"/>
                <a:gd name="connsiteX33" fmla="*/ 5060138 w 7287699"/>
                <a:gd name="connsiteY33" fmla="*/ 1780567 h 3891724"/>
                <a:gd name="connsiteX34" fmla="*/ 5300770 w 7287699"/>
                <a:gd name="connsiteY34" fmla="*/ 3884375 h 3891724"/>
                <a:gd name="connsiteX35" fmla="*/ 5431398 w 7287699"/>
                <a:gd name="connsiteY35" fmla="*/ 2454335 h 3891724"/>
                <a:gd name="connsiteX36" fmla="*/ 5795783 w 7287699"/>
                <a:gd name="connsiteY36" fmla="*/ 1869944 h 3891724"/>
                <a:gd name="connsiteX37" fmla="*/ 5947037 w 7287699"/>
                <a:gd name="connsiteY37" fmla="*/ 1209926 h 3891724"/>
                <a:gd name="connsiteX38" fmla="*/ 5995164 w 7287699"/>
                <a:gd name="connsiteY38" fmla="*/ 2344332 h 3891724"/>
                <a:gd name="connsiteX39" fmla="*/ 6235795 w 7287699"/>
                <a:gd name="connsiteY39" fmla="*/ 1560561 h 3891724"/>
                <a:gd name="connsiteX40" fmla="*/ 6325173 w 7287699"/>
                <a:gd name="connsiteY40" fmla="*/ 2901223 h 3891724"/>
                <a:gd name="connsiteX41" fmla="*/ 6469552 w 7287699"/>
                <a:gd name="connsiteY41" fmla="*/ 2041824 h 3891724"/>
                <a:gd name="connsiteX42" fmla="*/ 6607055 w 7287699"/>
                <a:gd name="connsiteY42" fmla="*/ 2523087 h 3891724"/>
                <a:gd name="connsiteX43" fmla="*/ 6696433 w 7287699"/>
                <a:gd name="connsiteY43" fmla="*/ 1093048 h 3891724"/>
                <a:gd name="connsiteX44" fmla="*/ 6813311 w 7287699"/>
                <a:gd name="connsiteY44" fmla="*/ 2076200 h 3891724"/>
                <a:gd name="connsiteX45" fmla="*/ 7287699 w 7287699"/>
                <a:gd name="connsiteY45" fmla="*/ 2275581 h 3891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287699" h="3891724">
                  <a:moveTo>
                    <a:pt x="0" y="2117451"/>
                  </a:moveTo>
                  <a:cubicBezTo>
                    <a:pt x="135212" y="1898018"/>
                    <a:pt x="270424" y="1678585"/>
                    <a:pt x="371260" y="1753066"/>
                  </a:cubicBezTo>
                  <a:cubicBezTo>
                    <a:pt x="472096" y="1827547"/>
                    <a:pt x="521368" y="2598714"/>
                    <a:pt x="605016" y="2564338"/>
                  </a:cubicBezTo>
                  <a:cubicBezTo>
                    <a:pt x="688664" y="2529962"/>
                    <a:pt x="795230" y="1492955"/>
                    <a:pt x="873149" y="1546811"/>
                  </a:cubicBezTo>
                  <a:cubicBezTo>
                    <a:pt x="951068" y="1600667"/>
                    <a:pt x="1012944" y="2981433"/>
                    <a:pt x="1072529" y="2887472"/>
                  </a:cubicBezTo>
                  <a:cubicBezTo>
                    <a:pt x="1132114" y="2793511"/>
                    <a:pt x="1169927" y="1225968"/>
                    <a:pt x="1230658" y="983045"/>
                  </a:cubicBezTo>
                  <a:cubicBezTo>
                    <a:pt x="1291389" y="740122"/>
                    <a:pt x="1367016" y="1237427"/>
                    <a:pt x="1436914" y="1429932"/>
                  </a:cubicBezTo>
                  <a:cubicBezTo>
                    <a:pt x="1506812" y="1622437"/>
                    <a:pt x="1592752" y="1873382"/>
                    <a:pt x="1650045" y="2138077"/>
                  </a:cubicBezTo>
                  <a:cubicBezTo>
                    <a:pt x="1707338" y="2402772"/>
                    <a:pt x="1746297" y="2983725"/>
                    <a:pt x="1780673" y="3018101"/>
                  </a:cubicBezTo>
                  <a:cubicBezTo>
                    <a:pt x="1815049" y="3052477"/>
                    <a:pt x="1826509" y="2587255"/>
                    <a:pt x="1856301" y="2344332"/>
                  </a:cubicBezTo>
                  <a:cubicBezTo>
                    <a:pt x="1886093" y="2101409"/>
                    <a:pt x="1930782" y="1605250"/>
                    <a:pt x="1959428" y="1560561"/>
                  </a:cubicBezTo>
                  <a:cubicBezTo>
                    <a:pt x="1988074" y="1515872"/>
                    <a:pt x="1990366" y="1888278"/>
                    <a:pt x="2028180" y="2076200"/>
                  </a:cubicBezTo>
                  <a:cubicBezTo>
                    <a:pt x="2065994" y="2264122"/>
                    <a:pt x="2129017" y="2707572"/>
                    <a:pt x="2186310" y="2688092"/>
                  </a:cubicBezTo>
                  <a:cubicBezTo>
                    <a:pt x="2243603" y="2668612"/>
                    <a:pt x="2327251" y="2207975"/>
                    <a:pt x="2371940" y="1959322"/>
                  </a:cubicBezTo>
                  <a:cubicBezTo>
                    <a:pt x="2416629" y="1710669"/>
                    <a:pt x="2433817" y="1167529"/>
                    <a:pt x="2454442" y="1196176"/>
                  </a:cubicBezTo>
                  <a:cubicBezTo>
                    <a:pt x="2475067" y="1224823"/>
                    <a:pt x="2455588" y="1820673"/>
                    <a:pt x="2495693" y="2131202"/>
                  </a:cubicBezTo>
                  <a:cubicBezTo>
                    <a:pt x="2535798" y="2441731"/>
                    <a:pt x="2637780" y="2944766"/>
                    <a:pt x="2695073" y="3059352"/>
                  </a:cubicBezTo>
                  <a:cubicBezTo>
                    <a:pt x="2752366" y="3173938"/>
                    <a:pt x="2787888" y="2982579"/>
                    <a:pt x="2839452" y="2818720"/>
                  </a:cubicBezTo>
                  <a:cubicBezTo>
                    <a:pt x="2891016" y="2654861"/>
                    <a:pt x="2951747" y="2355791"/>
                    <a:pt x="3004457" y="2076200"/>
                  </a:cubicBezTo>
                  <a:cubicBezTo>
                    <a:pt x="3057167" y="1796609"/>
                    <a:pt x="3120189" y="1200760"/>
                    <a:pt x="3155711" y="1141175"/>
                  </a:cubicBezTo>
                  <a:cubicBezTo>
                    <a:pt x="3191233" y="1081590"/>
                    <a:pt x="3176337" y="1906612"/>
                    <a:pt x="3217588" y="1718690"/>
                  </a:cubicBezTo>
                  <a:cubicBezTo>
                    <a:pt x="3258839" y="1530768"/>
                    <a:pt x="3350508" y="-168549"/>
                    <a:pt x="3403218" y="13644"/>
                  </a:cubicBezTo>
                  <a:cubicBezTo>
                    <a:pt x="3455928" y="195837"/>
                    <a:pt x="3474261" y="2403917"/>
                    <a:pt x="3533846" y="2811845"/>
                  </a:cubicBezTo>
                  <a:cubicBezTo>
                    <a:pt x="3593431" y="3219773"/>
                    <a:pt x="3702289" y="2637674"/>
                    <a:pt x="3760728" y="2461211"/>
                  </a:cubicBezTo>
                  <a:cubicBezTo>
                    <a:pt x="3819167" y="2284748"/>
                    <a:pt x="3852397" y="1849319"/>
                    <a:pt x="3884481" y="1753066"/>
                  </a:cubicBezTo>
                  <a:cubicBezTo>
                    <a:pt x="3916565" y="1656813"/>
                    <a:pt x="3932608" y="1792026"/>
                    <a:pt x="3953233" y="1883695"/>
                  </a:cubicBezTo>
                  <a:cubicBezTo>
                    <a:pt x="3973859" y="1975364"/>
                    <a:pt x="3972712" y="2370687"/>
                    <a:pt x="4008234" y="2303081"/>
                  </a:cubicBezTo>
                  <a:cubicBezTo>
                    <a:pt x="4043756" y="2235475"/>
                    <a:pt x="4106779" y="1433370"/>
                    <a:pt x="4166364" y="1478059"/>
                  </a:cubicBezTo>
                  <a:cubicBezTo>
                    <a:pt x="4225949" y="1522748"/>
                    <a:pt x="4310743" y="2597569"/>
                    <a:pt x="4365744" y="2571214"/>
                  </a:cubicBezTo>
                  <a:cubicBezTo>
                    <a:pt x="4420745" y="2544859"/>
                    <a:pt x="4448247" y="1370347"/>
                    <a:pt x="4496373" y="1319929"/>
                  </a:cubicBezTo>
                  <a:cubicBezTo>
                    <a:pt x="4544499" y="1269511"/>
                    <a:pt x="4610959" y="2229746"/>
                    <a:pt x="4654502" y="2268705"/>
                  </a:cubicBezTo>
                  <a:cubicBezTo>
                    <a:pt x="4698045" y="2307664"/>
                    <a:pt x="4710650" y="1578895"/>
                    <a:pt x="4757630" y="1553686"/>
                  </a:cubicBezTo>
                  <a:cubicBezTo>
                    <a:pt x="4804610" y="1528477"/>
                    <a:pt x="4885967" y="2079637"/>
                    <a:pt x="4936385" y="2117451"/>
                  </a:cubicBezTo>
                  <a:cubicBezTo>
                    <a:pt x="4986803" y="2155265"/>
                    <a:pt x="4999407" y="1486080"/>
                    <a:pt x="5060138" y="1780567"/>
                  </a:cubicBezTo>
                  <a:cubicBezTo>
                    <a:pt x="5120869" y="2075054"/>
                    <a:pt x="5238893" y="3772080"/>
                    <a:pt x="5300770" y="3884375"/>
                  </a:cubicBezTo>
                  <a:cubicBezTo>
                    <a:pt x="5362647" y="3996670"/>
                    <a:pt x="5348896" y="2790074"/>
                    <a:pt x="5431398" y="2454335"/>
                  </a:cubicBezTo>
                  <a:cubicBezTo>
                    <a:pt x="5513900" y="2118597"/>
                    <a:pt x="5709843" y="2077345"/>
                    <a:pt x="5795783" y="1869944"/>
                  </a:cubicBezTo>
                  <a:cubicBezTo>
                    <a:pt x="5881723" y="1662543"/>
                    <a:pt x="5913807" y="1130862"/>
                    <a:pt x="5947037" y="1209926"/>
                  </a:cubicBezTo>
                  <a:cubicBezTo>
                    <a:pt x="5980267" y="1288990"/>
                    <a:pt x="5947038" y="2285893"/>
                    <a:pt x="5995164" y="2344332"/>
                  </a:cubicBezTo>
                  <a:cubicBezTo>
                    <a:pt x="6043290" y="2402771"/>
                    <a:pt x="6180794" y="1467746"/>
                    <a:pt x="6235795" y="1560561"/>
                  </a:cubicBezTo>
                  <a:cubicBezTo>
                    <a:pt x="6290797" y="1653376"/>
                    <a:pt x="6286214" y="2821013"/>
                    <a:pt x="6325173" y="2901223"/>
                  </a:cubicBezTo>
                  <a:cubicBezTo>
                    <a:pt x="6364133" y="2981434"/>
                    <a:pt x="6422572" y="2104847"/>
                    <a:pt x="6469552" y="2041824"/>
                  </a:cubicBezTo>
                  <a:cubicBezTo>
                    <a:pt x="6516532" y="1978801"/>
                    <a:pt x="6569242" y="2681216"/>
                    <a:pt x="6607055" y="2523087"/>
                  </a:cubicBezTo>
                  <a:cubicBezTo>
                    <a:pt x="6644868" y="2364958"/>
                    <a:pt x="6662057" y="1167529"/>
                    <a:pt x="6696433" y="1093048"/>
                  </a:cubicBezTo>
                  <a:cubicBezTo>
                    <a:pt x="6730809" y="1018567"/>
                    <a:pt x="6714767" y="1879111"/>
                    <a:pt x="6813311" y="2076200"/>
                  </a:cubicBezTo>
                  <a:cubicBezTo>
                    <a:pt x="6911855" y="2273289"/>
                    <a:pt x="7099777" y="2274435"/>
                    <a:pt x="7287699" y="2275581"/>
                  </a:cubicBezTo>
                </a:path>
              </a:pathLst>
            </a:custGeom>
            <a:noFill/>
            <a:ln w="9525" cap="flat" cmpd="sng" algn="ctr">
              <a:solidFill>
                <a:schemeClr val="accent1"/>
              </a:solidFill>
              <a:prstDash val="solid"/>
              <a:miter lim="800000"/>
              <a:headEnd type="none" w="med" len="med"/>
              <a:tailEnd type="none" w="med" len="med"/>
            </a:ln>
            <a:effectLst/>
          </p:spPr>
          <p:txBody>
            <a:bodyPr rtlCol="0" anchor="ctr"/>
            <a:lstStyle/>
            <a:p>
              <a:pPr marL="0" marR="0" lvl="0" indent="0" algn="ctr" defTabSz="91385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415563"/>
                </a:solidFill>
                <a:effectLst/>
                <a:uLnTx/>
                <a:uFillTx/>
                <a:latin typeface="Arial" panose="020B0604020202020204"/>
                <a:ea typeface="+mn-ea"/>
                <a:cs typeface="+mn-cs"/>
              </a:endParaRPr>
            </a:p>
          </p:txBody>
        </p:sp>
        <p:sp>
          <p:nvSpPr>
            <p:cNvPr id="229" name="Freeform 38">
              <a:extLst>
                <a:ext uri="{FF2B5EF4-FFF2-40B4-BE49-F238E27FC236}">
                  <a16:creationId xmlns:a16="http://schemas.microsoft.com/office/drawing/2014/main" id="{C63C7619-20B9-4DAF-EF18-22CF51341AE7}"/>
                </a:ext>
              </a:extLst>
            </p:cNvPr>
            <p:cNvSpPr/>
            <p:nvPr/>
          </p:nvSpPr>
          <p:spPr bwMode="auto">
            <a:xfrm flipV="1">
              <a:off x="1896771" y="3069798"/>
              <a:ext cx="1363531" cy="258269"/>
            </a:xfrm>
            <a:custGeom>
              <a:avLst/>
              <a:gdLst>
                <a:gd name="connsiteX0" fmla="*/ 0 w 7287699"/>
                <a:gd name="connsiteY0" fmla="*/ 2117451 h 3891724"/>
                <a:gd name="connsiteX1" fmla="*/ 371260 w 7287699"/>
                <a:gd name="connsiteY1" fmla="*/ 1753066 h 3891724"/>
                <a:gd name="connsiteX2" fmla="*/ 605016 w 7287699"/>
                <a:gd name="connsiteY2" fmla="*/ 2564338 h 3891724"/>
                <a:gd name="connsiteX3" fmla="*/ 873149 w 7287699"/>
                <a:gd name="connsiteY3" fmla="*/ 1546811 h 3891724"/>
                <a:gd name="connsiteX4" fmla="*/ 1072529 w 7287699"/>
                <a:gd name="connsiteY4" fmla="*/ 2887472 h 3891724"/>
                <a:gd name="connsiteX5" fmla="*/ 1230658 w 7287699"/>
                <a:gd name="connsiteY5" fmla="*/ 983045 h 3891724"/>
                <a:gd name="connsiteX6" fmla="*/ 1436914 w 7287699"/>
                <a:gd name="connsiteY6" fmla="*/ 1429932 h 3891724"/>
                <a:gd name="connsiteX7" fmla="*/ 1650045 w 7287699"/>
                <a:gd name="connsiteY7" fmla="*/ 2138077 h 3891724"/>
                <a:gd name="connsiteX8" fmla="*/ 1780673 w 7287699"/>
                <a:gd name="connsiteY8" fmla="*/ 3018101 h 3891724"/>
                <a:gd name="connsiteX9" fmla="*/ 1856301 w 7287699"/>
                <a:gd name="connsiteY9" fmla="*/ 2344332 h 3891724"/>
                <a:gd name="connsiteX10" fmla="*/ 1959428 w 7287699"/>
                <a:gd name="connsiteY10" fmla="*/ 1560561 h 3891724"/>
                <a:gd name="connsiteX11" fmla="*/ 2028180 w 7287699"/>
                <a:gd name="connsiteY11" fmla="*/ 2076200 h 3891724"/>
                <a:gd name="connsiteX12" fmla="*/ 2186310 w 7287699"/>
                <a:gd name="connsiteY12" fmla="*/ 2688092 h 3891724"/>
                <a:gd name="connsiteX13" fmla="*/ 2371940 w 7287699"/>
                <a:gd name="connsiteY13" fmla="*/ 1959322 h 3891724"/>
                <a:gd name="connsiteX14" fmla="*/ 2454442 w 7287699"/>
                <a:gd name="connsiteY14" fmla="*/ 1196176 h 3891724"/>
                <a:gd name="connsiteX15" fmla="*/ 2495693 w 7287699"/>
                <a:gd name="connsiteY15" fmla="*/ 2131202 h 3891724"/>
                <a:gd name="connsiteX16" fmla="*/ 2695073 w 7287699"/>
                <a:gd name="connsiteY16" fmla="*/ 3059352 h 3891724"/>
                <a:gd name="connsiteX17" fmla="*/ 2839452 w 7287699"/>
                <a:gd name="connsiteY17" fmla="*/ 2818720 h 3891724"/>
                <a:gd name="connsiteX18" fmla="*/ 3004457 w 7287699"/>
                <a:gd name="connsiteY18" fmla="*/ 2076200 h 3891724"/>
                <a:gd name="connsiteX19" fmla="*/ 3155711 w 7287699"/>
                <a:gd name="connsiteY19" fmla="*/ 1141175 h 3891724"/>
                <a:gd name="connsiteX20" fmla="*/ 3217588 w 7287699"/>
                <a:gd name="connsiteY20" fmla="*/ 1718690 h 3891724"/>
                <a:gd name="connsiteX21" fmla="*/ 3403218 w 7287699"/>
                <a:gd name="connsiteY21" fmla="*/ 13644 h 3891724"/>
                <a:gd name="connsiteX22" fmla="*/ 3533846 w 7287699"/>
                <a:gd name="connsiteY22" fmla="*/ 2811845 h 3891724"/>
                <a:gd name="connsiteX23" fmla="*/ 3760728 w 7287699"/>
                <a:gd name="connsiteY23" fmla="*/ 2461211 h 3891724"/>
                <a:gd name="connsiteX24" fmla="*/ 3884481 w 7287699"/>
                <a:gd name="connsiteY24" fmla="*/ 1753066 h 3891724"/>
                <a:gd name="connsiteX25" fmla="*/ 3953233 w 7287699"/>
                <a:gd name="connsiteY25" fmla="*/ 1883695 h 3891724"/>
                <a:gd name="connsiteX26" fmla="*/ 4008234 w 7287699"/>
                <a:gd name="connsiteY26" fmla="*/ 2303081 h 3891724"/>
                <a:gd name="connsiteX27" fmla="*/ 4166364 w 7287699"/>
                <a:gd name="connsiteY27" fmla="*/ 1478059 h 3891724"/>
                <a:gd name="connsiteX28" fmla="*/ 4365744 w 7287699"/>
                <a:gd name="connsiteY28" fmla="*/ 2571214 h 3891724"/>
                <a:gd name="connsiteX29" fmla="*/ 4496373 w 7287699"/>
                <a:gd name="connsiteY29" fmla="*/ 1319929 h 3891724"/>
                <a:gd name="connsiteX30" fmla="*/ 4654502 w 7287699"/>
                <a:gd name="connsiteY30" fmla="*/ 2268705 h 3891724"/>
                <a:gd name="connsiteX31" fmla="*/ 4757630 w 7287699"/>
                <a:gd name="connsiteY31" fmla="*/ 1553686 h 3891724"/>
                <a:gd name="connsiteX32" fmla="*/ 4936385 w 7287699"/>
                <a:gd name="connsiteY32" fmla="*/ 2117451 h 3891724"/>
                <a:gd name="connsiteX33" fmla="*/ 5060138 w 7287699"/>
                <a:gd name="connsiteY33" fmla="*/ 1780567 h 3891724"/>
                <a:gd name="connsiteX34" fmla="*/ 5300770 w 7287699"/>
                <a:gd name="connsiteY34" fmla="*/ 3884375 h 3891724"/>
                <a:gd name="connsiteX35" fmla="*/ 5431398 w 7287699"/>
                <a:gd name="connsiteY35" fmla="*/ 2454335 h 3891724"/>
                <a:gd name="connsiteX36" fmla="*/ 5795783 w 7287699"/>
                <a:gd name="connsiteY36" fmla="*/ 1869944 h 3891724"/>
                <a:gd name="connsiteX37" fmla="*/ 5947037 w 7287699"/>
                <a:gd name="connsiteY37" fmla="*/ 1209926 h 3891724"/>
                <a:gd name="connsiteX38" fmla="*/ 5995164 w 7287699"/>
                <a:gd name="connsiteY38" fmla="*/ 2344332 h 3891724"/>
                <a:gd name="connsiteX39" fmla="*/ 6235795 w 7287699"/>
                <a:gd name="connsiteY39" fmla="*/ 1560561 h 3891724"/>
                <a:gd name="connsiteX40" fmla="*/ 6325173 w 7287699"/>
                <a:gd name="connsiteY40" fmla="*/ 2901223 h 3891724"/>
                <a:gd name="connsiteX41" fmla="*/ 6469552 w 7287699"/>
                <a:gd name="connsiteY41" fmla="*/ 2041824 h 3891724"/>
                <a:gd name="connsiteX42" fmla="*/ 6607055 w 7287699"/>
                <a:gd name="connsiteY42" fmla="*/ 2523087 h 3891724"/>
                <a:gd name="connsiteX43" fmla="*/ 6696433 w 7287699"/>
                <a:gd name="connsiteY43" fmla="*/ 1093048 h 3891724"/>
                <a:gd name="connsiteX44" fmla="*/ 6813311 w 7287699"/>
                <a:gd name="connsiteY44" fmla="*/ 2076200 h 3891724"/>
                <a:gd name="connsiteX45" fmla="*/ 7287699 w 7287699"/>
                <a:gd name="connsiteY45" fmla="*/ 2275581 h 3891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287699" h="3891724">
                  <a:moveTo>
                    <a:pt x="0" y="2117451"/>
                  </a:moveTo>
                  <a:cubicBezTo>
                    <a:pt x="135212" y="1898018"/>
                    <a:pt x="270424" y="1678585"/>
                    <a:pt x="371260" y="1753066"/>
                  </a:cubicBezTo>
                  <a:cubicBezTo>
                    <a:pt x="472096" y="1827547"/>
                    <a:pt x="521368" y="2598714"/>
                    <a:pt x="605016" y="2564338"/>
                  </a:cubicBezTo>
                  <a:cubicBezTo>
                    <a:pt x="688664" y="2529962"/>
                    <a:pt x="795230" y="1492955"/>
                    <a:pt x="873149" y="1546811"/>
                  </a:cubicBezTo>
                  <a:cubicBezTo>
                    <a:pt x="951068" y="1600667"/>
                    <a:pt x="1012944" y="2981433"/>
                    <a:pt x="1072529" y="2887472"/>
                  </a:cubicBezTo>
                  <a:cubicBezTo>
                    <a:pt x="1132114" y="2793511"/>
                    <a:pt x="1169927" y="1225968"/>
                    <a:pt x="1230658" y="983045"/>
                  </a:cubicBezTo>
                  <a:cubicBezTo>
                    <a:pt x="1291389" y="740122"/>
                    <a:pt x="1367016" y="1237427"/>
                    <a:pt x="1436914" y="1429932"/>
                  </a:cubicBezTo>
                  <a:cubicBezTo>
                    <a:pt x="1506812" y="1622437"/>
                    <a:pt x="1592752" y="1873382"/>
                    <a:pt x="1650045" y="2138077"/>
                  </a:cubicBezTo>
                  <a:cubicBezTo>
                    <a:pt x="1707338" y="2402772"/>
                    <a:pt x="1746297" y="2983725"/>
                    <a:pt x="1780673" y="3018101"/>
                  </a:cubicBezTo>
                  <a:cubicBezTo>
                    <a:pt x="1815049" y="3052477"/>
                    <a:pt x="1826509" y="2587255"/>
                    <a:pt x="1856301" y="2344332"/>
                  </a:cubicBezTo>
                  <a:cubicBezTo>
                    <a:pt x="1886093" y="2101409"/>
                    <a:pt x="1930782" y="1605250"/>
                    <a:pt x="1959428" y="1560561"/>
                  </a:cubicBezTo>
                  <a:cubicBezTo>
                    <a:pt x="1988074" y="1515872"/>
                    <a:pt x="1990366" y="1888278"/>
                    <a:pt x="2028180" y="2076200"/>
                  </a:cubicBezTo>
                  <a:cubicBezTo>
                    <a:pt x="2065994" y="2264122"/>
                    <a:pt x="2129017" y="2707572"/>
                    <a:pt x="2186310" y="2688092"/>
                  </a:cubicBezTo>
                  <a:cubicBezTo>
                    <a:pt x="2243603" y="2668612"/>
                    <a:pt x="2327251" y="2207975"/>
                    <a:pt x="2371940" y="1959322"/>
                  </a:cubicBezTo>
                  <a:cubicBezTo>
                    <a:pt x="2416629" y="1710669"/>
                    <a:pt x="2433817" y="1167529"/>
                    <a:pt x="2454442" y="1196176"/>
                  </a:cubicBezTo>
                  <a:cubicBezTo>
                    <a:pt x="2475067" y="1224823"/>
                    <a:pt x="2455588" y="1820673"/>
                    <a:pt x="2495693" y="2131202"/>
                  </a:cubicBezTo>
                  <a:cubicBezTo>
                    <a:pt x="2535798" y="2441731"/>
                    <a:pt x="2637780" y="2944766"/>
                    <a:pt x="2695073" y="3059352"/>
                  </a:cubicBezTo>
                  <a:cubicBezTo>
                    <a:pt x="2752366" y="3173938"/>
                    <a:pt x="2787888" y="2982579"/>
                    <a:pt x="2839452" y="2818720"/>
                  </a:cubicBezTo>
                  <a:cubicBezTo>
                    <a:pt x="2891016" y="2654861"/>
                    <a:pt x="2951747" y="2355791"/>
                    <a:pt x="3004457" y="2076200"/>
                  </a:cubicBezTo>
                  <a:cubicBezTo>
                    <a:pt x="3057167" y="1796609"/>
                    <a:pt x="3120189" y="1200760"/>
                    <a:pt x="3155711" y="1141175"/>
                  </a:cubicBezTo>
                  <a:cubicBezTo>
                    <a:pt x="3191233" y="1081590"/>
                    <a:pt x="3176337" y="1906612"/>
                    <a:pt x="3217588" y="1718690"/>
                  </a:cubicBezTo>
                  <a:cubicBezTo>
                    <a:pt x="3258839" y="1530768"/>
                    <a:pt x="3350508" y="-168549"/>
                    <a:pt x="3403218" y="13644"/>
                  </a:cubicBezTo>
                  <a:cubicBezTo>
                    <a:pt x="3455928" y="195837"/>
                    <a:pt x="3474261" y="2403917"/>
                    <a:pt x="3533846" y="2811845"/>
                  </a:cubicBezTo>
                  <a:cubicBezTo>
                    <a:pt x="3593431" y="3219773"/>
                    <a:pt x="3702289" y="2637674"/>
                    <a:pt x="3760728" y="2461211"/>
                  </a:cubicBezTo>
                  <a:cubicBezTo>
                    <a:pt x="3819167" y="2284748"/>
                    <a:pt x="3852397" y="1849319"/>
                    <a:pt x="3884481" y="1753066"/>
                  </a:cubicBezTo>
                  <a:cubicBezTo>
                    <a:pt x="3916565" y="1656813"/>
                    <a:pt x="3932608" y="1792026"/>
                    <a:pt x="3953233" y="1883695"/>
                  </a:cubicBezTo>
                  <a:cubicBezTo>
                    <a:pt x="3973859" y="1975364"/>
                    <a:pt x="3972712" y="2370687"/>
                    <a:pt x="4008234" y="2303081"/>
                  </a:cubicBezTo>
                  <a:cubicBezTo>
                    <a:pt x="4043756" y="2235475"/>
                    <a:pt x="4106779" y="1433370"/>
                    <a:pt x="4166364" y="1478059"/>
                  </a:cubicBezTo>
                  <a:cubicBezTo>
                    <a:pt x="4225949" y="1522748"/>
                    <a:pt x="4310743" y="2597569"/>
                    <a:pt x="4365744" y="2571214"/>
                  </a:cubicBezTo>
                  <a:cubicBezTo>
                    <a:pt x="4420745" y="2544859"/>
                    <a:pt x="4448247" y="1370347"/>
                    <a:pt x="4496373" y="1319929"/>
                  </a:cubicBezTo>
                  <a:cubicBezTo>
                    <a:pt x="4544499" y="1269511"/>
                    <a:pt x="4610959" y="2229746"/>
                    <a:pt x="4654502" y="2268705"/>
                  </a:cubicBezTo>
                  <a:cubicBezTo>
                    <a:pt x="4698045" y="2307664"/>
                    <a:pt x="4710650" y="1578895"/>
                    <a:pt x="4757630" y="1553686"/>
                  </a:cubicBezTo>
                  <a:cubicBezTo>
                    <a:pt x="4804610" y="1528477"/>
                    <a:pt x="4885967" y="2079637"/>
                    <a:pt x="4936385" y="2117451"/>
                  </a:cubicBezTo>
                  <a:cubicBezTo>
                    <a:pt x="4986803" y="2155265"/>
                    <a:pt x="4999407" y="1486080"/>
                    <a:pt x="5060138" y="1780567"/>
                  </a:cubicBezTo>
                  <a:cubicBezTo>
                    <a:pt x="5120869" y="2075054"/>
                    <a:pt x="5238893" y="3772080"/>
                    <a:pt x="5300770" y="3884375"/>
                  </a:cubicBezTo>
                  <a:cubicBezTo>
                    <a:pt x="5362647" y="3996670"/>
                    <a:pt x="5348896" y="2790074"/>
                    <a:pt x="5431398" y="2454335"/>
                  </a:cubicBezTo>
                  <a:cubicBezTo>
                    <a:pt x="5513900" y="2118597"/>
                    <a:pt x="5709843" y="2077345"/>
                    <a:pt x="5795783" y="1869944"/>
                  </a:cubicBezTo>
                  <a:cubicBezTo>
                    <a:pt x="5881723" y="1662543"/>
                    <a:pt x="5913807" y="1130862"/>
                    <a:pt x="5947037" y="1209926"/>
                  </a:cubicBezTo>
                  <a:cubicBezTo>
                    <a:pt x="5980267" y="1288990"/>
                    <a:pt x="5947038" y="2285893"/>
                    <a:pt x="5995164" y="2344332"/>
                  </a:cubicBezTo>
                  <a:cubicBezTo>
                    <a:pt x="6043290" y="2402771"/>
                    <a:pt x="6180794" y="1467746"/>
                    <a:pt x="6235795" y="1560561"/>
                  </a:cubicBezTo>
                  <a:cubicBezTo>
                    <a:pt x="6290797" y="1653376"/>
                    <a:pt x="6286214" y="2821013"/>
                    <a:pt x="6325173" y="2901223"/>
                  </a:cubicBezTo>
                  <a:cubicBezTo>
                    <a:pt x="6364133" y="2981434"/>
                    <a:pt x="6422572" y="2104847"/>
                    <a:pt x="6469552" y="2041824"/>
                  </a:cubicBezTo>
                  <a:cubicBezTo>
                    <a:pt x="6516532" y="1978801"/>
                    <a:pt x="6569242" y="2681216"/>
                    <a:pt x="6607055" y="2523087"/>
                  </a:cubicBezTo>
                  <a:cubicBezTo>
                    <a:pt x="6644868" y="2364958"/>
                    <a:pt x="6662057" y="1167529"/>
                    <a:pt x="6696433" y="1093048"/>
                  </a:cubicBezTo>
                  <a:cubicBezTo>
                    <a:pt x="6730809" y="1018567"/>
                    <a:pt x="6714767" y="1879111"/>
                    <a:pt x="6813311" y="2076200"/>
                  </a:cubicBezTo>
                  <a:cubicBezTo>
                    <a:pt x="6911855" y="2273289"/>
                    <a:pt x="7099777" y="2274435"/>
                    <a:pt x="7287699" y="2275581"/>
                  </a:cubicBezTo>
                </a:path>
              </a:pathLst>
            </a:custGeom>
            <a:noFill/>
            <a:ln w="9525" cap="flat" cmpd="sng" algn="ctr">
              <a:solidFill>
                <a:schemeClr val="accent5"/>
              </a:solidFill>
              <a:prstDash val="solid"/>
              <a:miter lim="800000"/>
              <a:headEnd type="none" w="med" len="med"/>
              <a:tailEnd type="none" w="med" len="med"/>
            </a:ln>
            <a:effectLst/>
          </p:spPr>
          <p:txBody>
            <a:bodyPr rtlCol="0" anchor="ctr"/>
            <a:lstStyle/>
            <a:p>
              <a:pPr marL="0" marR="0" lvl="0" indent="0" algn="ctr" defTabSz="91385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415563"/>
                </a:solidFill>
                <a:effectLst/>
                <a:uLnTx/>
                <a:uFillTx/>
                <a:latin typeface="Arial" panose="020B0604020202020204"/>
                <a:ea typeface="+mn-ea"/>
                <a:cs typeface="+mn-cs"/>
              </a:endParaRPr>
            </a:p>
          </p:txBody>
        </p:sp>
        <p:cxnSp>
          <p:nvCxnSpPr>
            <p:cNvPr id="230" name="Straight Connector 229">
              <a:extLst>
                <a:ext uri="{FF2B5EF4-FFF2-40B4-BE49-F238E27FC236}">
                  <a16:creationId xmlns:a16="http://schemas.microsoft.com/office/drawing/2014/main" id="{8583C016-BB82-02CA-7622-85BAE7925D07}"/>
                </a:ext>
              </a:extLst>
            </p:cNvPr>
            <p:cNvCxnSpPr>
              <a:cxnSpLocks/>
            </p:cNvCxnSpPr>
            <p:nvPr/>
          </p:nvCxnSpPr>
          <p:spPr>
            <a:xfrm>
              <a:off x="1885193" y="2857667"/>
              <a:ext cx="1363531" cy="0"/>
            </a:xfrm>
            <a:prstGeom prst="line">
              <a:avLst/>
            </a:prstGeom>
            <a:ln w="12700">
              <a:solidFill>
                <a:srgbClr val="AB2126"/>
              </a:solidFill>
              <a:prstDash val="sysDot"/>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94639E29-FC70-5B97-BA0F-F7D23290678E}"/>
                </a:ext>
              </a:extLst>
            </p:cNvPr>
            <p:cNvCxnSpPr>
              <a:cxnSpLocks/>
            </p:cNvCxnSpPr>
            <p:nvPr/>
          </p:nvCxnSpPr>
          <p:spPr>
            <a:xfrm>
              <a:off x="1885193" y="3402420"/>
              <a:ext cx="1363531" cy="0"/>
            </a:xfrm>
            <a:prstGeom prst="line">
              <a:avLst/>
            </a:prstGeom>
            <a:ln w="12700">
              <a:solidFill>
                <a:srgbClr val="AB2126"/>
              </a:solidFill>
              <a:prstDash val="sysDot"/>
            </a:ln>
          </p:spPr>
          <p:style>
            <a:lnRef idx="1">
              <a:schemeClr val="accent1"/>
            </a:lnRef>
            <a:fillRef idx="0">
              <a:schemeClr val="accent1"/>
            </a:fillRef>
            <a:effectRef idx="0">
              <a:schemeClr val="accent1"/>
            </a:effectRef>
            <a:fontRef idx="minor">
              <a:schemeClr val="tx1"/>
            </a:fontRef>
          </p:style>
        </p:cxnSp>
      </p:grpSp>
      <p:grpSp>
        <p:nvGrpSpPr>
          <p:cNvPr id="235" name="Group 234">
            <a:extLst>
              <a:ext uri="{FF2B5EF4-FFF2-40B4-BE49-F238E27FC236}">
                <a16:creationId xmlns:a16="http://schemas.microsoft.com/office/drawing/2014/main" id="{EF8CA08F-7FFD-26F8-A5FC-A639526664F4}"/>
              </a:ext>
            </a:extLst>
          </p:cNvPr>
          <p:cNvGrpSpPr/>
          <p:nvPr/>
        </p:nvGrpSpPr>
        <p:grpSpPr>
          <a:xfrm>
            <a:off x="1827621" y="2681236"/>
            <a:ext cx="1179167" cy="1691483"/>
            <a:chOff x="1947307" y="2409823"/>
            <a:chExt cx="1179780" cy="1692365"/>
          </a:xfrm>
        </p:grpSpPr>
        <p:sp>
          <p:nvSpPr>
            <p:cNvPr id="236" name="Oval 235">
              <a:extLst>
                <a:ext uri="{FF2B5EF4-FFF2-40B4-BE49-F238E27FC236}">
                  <a16:creationId xmlns:a16="http://schemas.microsoft.com/office/drawing/2014/main" id="{E37E8B61-6AE8-2177-58A7-7D9A1F0430A1}"/>
                </a:ext>
              </a:extLst>
            </p:cNvPr>
            <p:cNvSpPr/>
            <p:nvPr/>
          </p:nvSpPr>
          <p:spPr bwMode="auto">
            <a:xfrm>
              <a:off x="1947307" y="2409823"/>
              <a:ext cx="1149284" cy="1149284"/>
            </a:xfrm>
            <a:prstGeom prst="ellipse">
              <a:avLst/>
            </a:prstGeom>
            <a:solidFill>
              <a:schemeClr val="tx1">
                <a:alpha val="10000"/>
              </a:schemeClr>
            </a:solidFill>
            <a:ln w="38100" cap="flat" cmpd="sng" algn="ctr">
              <a:noFill/>
              <a:prstDash val="solid"/>
              <a:miter lim="800000"/>
              <a:headEnd type="none" w="med" len="med"/>
              <a:tailEnd type="none" w="med" len="med"/>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9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415563"/>
                </a:solidFill>
                <a:effectLst/>
                <a:uLnTx/>
                <a:uFillTx/>
                <a:latin typeface="Arial" panose="020B0604020202020204"/>
                <a:ea typeface="+mn-ea"/>
                <a:cs typeface="Arial" panose="020B0604020202020204" pitchFamily="34" charset="0"/>
              </a:endParaRPr>
            </a:p>
          </p:txBody>
        </p:sp>
        <p:cxnSp>
          <p:nvCxnSpPr>
            <p:cNvPr id="237" name="Straight Connector 236">
              <a:extLst>
                <a:ext uri="{FF2B5EF4-FFF2-40B4-BE49-F238E27FC236}">
                  <a16:creationId xmlns:a16="http://schemas.microsoft.com/office/drawing/2014/main" id="{A8E5AB38-0C09-E1AF-6C78-2FE9108CD80A}"/>
                </a:ext>
              </a:extLst>
            </p:cNvPr>
            <p:cNvCxnSpPr>
              <a:cxnSpLocks/>
            </p:cNvCxnSpPr>
            <p:nvPr/>
          </p:nvCxnSpPr>
          <p:spPr>
            <a:xfrm>
              <a:off x="2521949" y="3562537"/>
              <a:ext cx="0" cy="440320"/>
            </a:xfrm>
            <a:prstGeom prst="line">
              <a:avLst/>
            </a:prstGeom>
            <a:ln w="38100">
              <a:solidFill>
                <a:srgbClr val="AB2126"/>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D486451C-0B95-91CD-3EF1-1CA32B47F00A}"/>
                </a:ext>
              </a:extLst>
            </p:cNvPr>
            <p:cNvCxnSpPr>
              <a:cxnSpLocks/>
            </p:cNvCxnSpPr>
            <p:nvPr/>
          </p:nvCxnSpPr>
          <p:spPr>
            <a:xfrm>
              <a:off x="2521949" y="3782697"/>
              <a:ext cx="0" cy="319491"/>
            </a:xfrm>
            <a:prstGeom prst="line">
              <a:avLst/>
            </a:prstGeom>
            <a:ln w="101600" cap="rnd">
              <a:solidFill>
                <a:srgbClr val="AB2126"/>
              </a:solidFill>
              <a:round/>
            </a:ln>
          </p:spPr>
          <p:style>
            <a:lnRef idx="1">
              <a:schemeClr val="accent1"/>
            </a:lnRef>
            <a:fillRef idx="0">
              <a:schemeClr val="accent1"/>
            </a:fillRef>
            <a:effectRef idx="0">
              <a:schemeClr val="accent1"/>
            </a:effectRef>
            <a:fontRef idx="minor">
              <a:schemeClr val="tx1"/>
            </a:fontRef>
          </p:style>
        </p:cxnSp>
        <p:sp>
          <p:nvSpPr>
            <p:cNvPr id="239" name="Oval 238">
              <a:extLst>
                <a:ext uri="{FF2B5EF4-FFF2-40B4-BE49-F238E27FC236}">
                  <a16:creationId xmlns:a16="http://schemas.microsoft.com/office/drawing/2014/main" id="{19A3C559-7530-522E-001E-82F29E3D0DC5}"/>
                </a:ext>
              </a:extLst>
            </p:cNvPr>
            <p:cNvSpPr/>
            <p:nvPr/>
          </p:nvSpPr>
          <p:spPr bwMode="auto">
            <a:xfrm>
              <a:off x="1977803" y="2409823"/>
              <a:ext cx="1149284" cy="1149284"/>
            </a:xfrm>
            <a:prstGeom prst="ellipse">
              <a:avLst/>
            </a:prstGeom>
            <a:noFill/>
            <a:ln w="38100" cap="flat" cmpd="sng" algn="ctr">
              <a:solidFill>
                <a:srgbClr val="AB2126"/>
              </a:solidFill>
              <a:prstDash val="solid"/>
              <a:miter lim="800000"/>
              <a:headEnd type="none" w="med" len="med"/>
              <a:tailEnd type="none" w="med" len="med"/>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9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415563"/>
                </a:solidFill>
                <a:effectLst/>
                <a:uLnTx/>
                <a:uFillTx/>
                <a:latin typeface="Arial" panose="020B0604020202020204"/>
                <a:ea typeface="+mn-ea"/>
                <a:cs typeface="Arial" panose="020B0604020202020204" pitchFamily="34" charset="0"/>
              </a:endParaRPr>
            </a:p>
          </p:txBody>
        </p:sp>
      </p:grpSp>
      <p:sp>
        <p:nvSpPr>
          <p:cNvPr id="240" name="TextBox 239">
            <a:extLst>
              <a:ext uri="{FF2B5EF4-FFF2-40B4-BE49-F238E27FC236}">
                <a16:creationId xmlns:a16="http://schemas.microsoft.com/office/drawing/2014/main" id="{824F4878-0F4F-F484-DA1C-5E0167699470}"/>
              </a:ext>
            </a:extLst>
          </p:cNvPr>
          <p:cNvSpPr txBox="1"/>
          <p:nvPr/>
        </p:nvSpPr>
        <p:spPr>
          <a:xfrm>
            <a:off x="3117677" y="3867822"/>
            <a:ext cx="980691" cy="185322"/>
          </a:xfrm>
          <a:prstGeom prst="rect">
            <a:avLst/>
          </a:prstGeom>
        </p:spPr>
        <p:txBody>
          <a:bodyPr vert="horz" wrap="square" lIns="0" tIns="0" rIns="0" bIns="0" rtlCol="0" anchor="t">
            <a:noAutofit/>
          </a:bodyPr>
          <a:lstStyle/>
          <a:p>
            <a:pPr marL="0" marR="0" lvl="0" indent="0" algn="ctr" defTabSz="91385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15563"/>
                </a:solidFill>
                <a:effectLst/>
                <a:uLnTx/>
                <a:uFillTx/>
                <a:latin typeface="Arial" panose="020B0604020202020204"/>
                <a:ea typeface="Polaris Book Italic" panose="02000000000000000000" pitchFamily="2" charset="0"/>
                <a:cs typeface="Arial" panose="020B0604020202020204" pitchFamily="34" charset="0"/>
              </a:rPr>
              <a:t>NetBackup</a:t>
            </a:r>
          </a:p>
        </p:txBody>
      </p:sp>
      <p:grpSp>
        <p:nvGrpSpPr>
          <p:cNvPr id="241" name="Group 240">
            <a:extLst>
              <a:ext uri="{FF2B5EF4-FFF2-40B4-BE49-F238E27FC236}">
                <a16:creationId xmlns:a16="http://schemas.microsoft.com/office/drawing/2014/main" id="{6A06221C-BCDC-B5B7-D4A2-F1507078A9E9}"/>
              </a:ext>
            </a:extLst>
          </p:cNvPr>
          <p:cNvGrpSpPr/>
          <p:nvPr/>
        </p:nvGrpSpPr>
        <p:grpSpPr>
          <a:xfrm>
            <a:off x="3204100" y="2863685"/>
            <a:ext cx="860666" cy="860666"/>
            <a:chOff x="6599385" y="4289758"/>
            <a:chExt cx="619981" cy="619981"/>
          </a:xfrm>
        </p:grpSpPr>
        <p:sp>
          <p:nvSpPr>
            <p:cNvPr id="242" name="Rounded Rectangle 55">
              <a:extLst>
                <a:ext uri="{FF2B5EF4-FFF2-40B4-BE49-F238E27FC236}">
                  <a16:creationId xmlns:a16="http://schemas.microsoft.com/office/drawing/2014/main" id="{DD329B88-9638-744A-EA47-39CE181F34E8}"/>
                </a:ext>
              </a:extLst>
            </p:cNvPr>
            <p:cNvSpPr/>
            <p:nvPr/>
          </p:nvSpPr>
          <p:spPr bwMode="auto">
            <a:xfrm>
              <a:off x="6599385" y="4289758"/>
              <a:ext cx="619981" cy="619981"/>
            </a:xfrm>
            <a:prstGeom prst="roundRect">
              <a:avLst>
                <a:gd name="adj" fmla="val 7761"/>
              </a:avLst>
            </a:prstGeom>
            <a:solidFill>
              <a:srgbClr val="AB2126"/>
            </a:solidFill>
            <a:ln w="25400" cap="flat" cmpd="sng" algn="ctr">
              <a:noFill/>
              <a:prstDash val="solid"/>
              <a:miter lim="800000"/>
              <a:headEnd type="none" w="med" len="med"/>
              <a:tailEnd type="none" w="med" len="med"/>
            </a:ln>
            <a:effectLst>
              <a:outerShdw blurRad="112939" dist="38100" dir="5400000" algn="t" rotWithShape="0">
                <a:prstClr val="black">
                  <a:alpha val="25749"/>
                </a:prstClr>
              </a:outerShdw>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9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3F5F8">
                    <a:lumMod val="50000"/>
                  </a:srgbClr>
                </a:solidFill>
                <a:effectLst/>
                <a:uLnTx/>
                <a:uFillTx/>
                <a:latin typeface="Arial" panose="020B0604020202020204"/>
                <a:ea typeface="+mn-ea"/>
                <a:cs typeface="+mn-cs"/>
              </a:endParaRPr>
            </a:p>
          </p:txBody>
        </p:sp>
        <p:pic>
          <p:nvPicPr>
            <p:cNvPr id="243" name="Graphic 242">
              <a:extLst>
                <a:ext uri="{FF2B5EF4-FFF2-40B4-BE49-F238E27FC236}">
                  <a16:creationId xmlns:a16="http://schemas.microsoft.com/office/drawing/2014/main" id="{C648886E-A80B-D764-16A9-7DDB48F84FE9}"/>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646735" y="4341330"/>
              <a:ext cx="525280" cy="525280"/>
            </a:xfrm>
            <a:prstGeom prst="rect">
              <a:avLst/>
            </a:prstGeom>
          </p:spPr>
        </p:pic>
      </p:grpSp>
      <p:sp>
        <p:nvSpPr>
          <p:cNvPr id="244" name="Rectangle 243">
            <a:extLst>
              <a:ext uri="{FF2B5EF4-FFF2-40B4-BE49-F238E27FC236}">
                <a16:creationId xmlns:a16="http://schemas.microsoft.com/office/drawing/2014/main" id="{55555F27-AD2E-323D-ED5D-7E416E4EA5D3}"/>
              </a:ext>
            </a:extLst>
          </p:cNvPr>
          <p:cNvSpPr/>
          <p:nvPr/>
        </p:nvSpPr>
        <p:spPr bwMode="auto">
          <a:xfrm>
            <a:off x="2320915" y="4053395"/>
            <a:ext cx="149405" cy="279534"/>
          </a:xfrm>
          <a:prstGeom prst="rect">
            <a:avLst/>
          </a:prstGeom>
          <a:no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90000"/>
              </a:lnSpc>
              <a:spcBef>
                <a:spcPts val="0"/>
              </a:spcBef>
              <a:spcAft>
                <a:spcPts val="0"/>
              </a:spcAft>
              <a:buClrTx/>
              <a:buSzTx/>
              <a:buFontTx/>
              <a:buNone/>
              <a:tabLst/>
              <a:defRPr/>
            </a:pPr>
            <a:endParaRPr kumimoji="0" lang="en-GB" sz="1799" b="0" i="0" u="none" strike="noStrike" kern="1200" cap="none" spc="0" normalizeH="0" baseline="0" noProof="0">
              <a:ln>
                <a:noFill/>
              </a:ln>
              <a:solidFill>
                <a:srgbClr val="182C34"/>
              </a:solidFill>
              <a:effectLst/>
              <a:uLnTx/>
              <a:uFillTx/>
              <a:latin typeface="Arial" panose="020B0604020202020204"/>
              <a:ea typeface="+mn-ea"/>
              <a:cs typeface="Arial" panose="020B0604020202020204" pitchFamily="34" charset="0"/>
            </a:endParaRPr>
          </a:p>
        </p:txBody>
      </p:sp>
      <p:cxnSp>
        <p:nvCxnSpPr>
          <p:cNvPr id="246" name="Straight Connector 245">
            <a:extLst>
              <a:ext uri="{FF2B5EF4-FFF2-40B4-BE49-F238E27FC236}">
                <a16:creationId xmlns:a16="http://schemas.microsoft.com/office/drawing/2014/main" id="{8FC96CDC-AC37-2319-93CD-522CD04780C3}"/>
              </a:ext>
            </a:extLst>
          </p:cNvPr>
          <p:cNvCxnSpPr>
            <a:cxnSpLocks/>
          </p:cNvCxnSpPr>
          <p:nvPr/>
        </p:nvCxnSpPr>
        <p:spPr>
          <a:xfrm flipH="1" flipV="1">
            <a:off x="4140778" y="3280584"/>
            <a:ext cx="658062" cy="5937"/>
          </a:xfrm>
          <a:prstGeom prst="line">
            <a:avLst/>
          </a:prstGeom>
          <a:ln w="25400">
            <a:gradFill flip="none" rotWithShape="1">
              <a:gsLst>
                <a:gs pos="0">
                  <a:schemeClr val="bg1">
                    <a:lumMod val="65000"/>
                  </a:schemeClr>
                </a:gs>
                <a:gs pos="90000">
                  <a:schemeClr val="bg1">
                    <a:lumMod val="75000"/>
                    <a:alpha val="0"/>
                  </a:schemeClr>
                </a:gs>
              </a:gsLst>
              <a:lin ang="0" scaled="1"/>
              <a:tileRect/>
            </a:gradFill>
            <a:headEnd type="triangle" w="med" len="med"/>
          </a:ln>
        </p:spPr>
        <p:style>
          <a:lnRef idx="1">
            <a:schemeClr val="accent1"/>
          </a:lnRef>
          <a:fillRef idx="0">
            <a:schemeClr val="accent1"/>
          </a:fillRef>
          <a:effectRef idx="0">
            <a:schemeClr val="accent1"/>
          </a:effectRef>
          <a:fontRef idx="minor">
            <a:schemeClr val="tx1"/>
          </a:fontRef>
        </p:style>
      </p:cxnSp>
      <p:sp>
        <p:nvSpPr>
          <p:cNvPr id="247" name="TextBox 246">
            <a:extLst>
              <a:ext uri="{FF2B5EF4-FFF2-40B4-BE49-F238E27FC236}">
                <a16:creationId xmlns:a16="http://schemas.microsoft.com/office/drawing/2014/main" id="{F3C8B4A7-648B-5524-2ABF-46EB8B465884}"/>
              </a:ext>
            </a:extLst>
          </p:cNvPr>
          <p:cNvSpPr txBox="1"/>
          <p:nvPr/>
        </p:nvSpPr>
        <p:spPr>
          <a:xfrm>
            <a:off x="6136438" y="4383633"/>
            <a:ext cx="1532103" cy="153888"/>
          </a:xfrm>
          <a:prstGeom prst="rect">
            <a:avLst/>
          </a:prstGeom>
          <a:noFill/>
          <a:ln>
            <a:noFill/>
          </a:ln>
        </p:spPr>
        <p:txBody>
          <a:bodyPr wrap="square" lIns="0" tIns="0" rIns="0" bIns="0" rtlCol="0" anchor="t">
            <a:spAutoFit/>
          </a:bodyPr>
          <a:lstStyle/>
          <a:p>
            <a:pPr marL="0" marR="0" lvl="0" indent="0" algn="ctr" defTabSz="914126" rtl="0" eaLnBrk="1" fontAlgn="auto" latinLnBrk="0" hangingPunct="1">
              <a:lnSpc>
                <a:spcPct val="100000"/>
              </a:lnSpc>
              <a:spcBef>
                <a:spcPts val="0"/>
              </a:spcBef>
              <a:spcAft>
                <a:spcPts val="1200"/>
              </a:spcAft>
              <a:buClr>
                <a:srgbClr val="AB2328"/>
              </a:buClr>
              <a:buSzTx/>
              <a:buFontTx/>
              <a:buNone/>
              <a:tabLst/>
              <a:defRPr/>
            </a:pPr>
            <a:r>
              <a:rPr kumimoji="0" lang="en-US" sz="1000" b="0" i="0" u="none" strike="noStrike" kern="1200" cap="none" spc="0" normalizeH="0" baseline="0" noProof="0">
                <a:ln>
                  <a:noFill/>
                </a:ln>
                <a:solidFill>
                  <a:srgbClr val="415563"/>
                </a:solidFill>
                <a:effectLst/>
                <a:uLnTx/>
                <a:uFillTx/>
                <a:latin typeface="Arial" panose="020B0604020202020204"/>
                <a:ea typeface="+mn-ea"/>
                <a:cs typeface="+mn-cs"/>
              </a:rPr>
              <a:t>Validated Backups</a:t>
            </a:r>
          </a:p>
        </p:txBody>
      </p:sp>
      <p:grpSp>
        <p:nvGrpSpPr>
          <p:cNvPr id="248" name="Group 247">
            <a:extLst>
              <a:ext uri="{FF2B5EF4-FFF2-40B4-BE49-F238E27FC236}">
                <a16:creationId xmlns:a16="http://schemas.microsoft.com/office/drawing/2014/main" id="{B26299EE-6971-2F3A-0B78-004A19614439}"/>
              </a:ext>
            </a:extLst>
          </p:cNvPr>
          <p:cNvGrpSpPr/>
          <p:nvPr/>
        </p:nvGrpSpPr>
        <p:grpSpPr>
          <a:xfrm>
            <a:off x="4910809" y="2802305"/>
            <a:ext cx="987353" cy="1241689"/>
            <a:chOff x="3421014" y="2541994"/>
            <a:chExt cx="987867" cy="1242336"/>
          </a:xfrm>
        </p:grpSpPr>
        <p:sp>
          <p:nvSpPr>
            <p:cNvPr id="272" name="TextBox 271">
              <a:extLst>
                <a:ext uri="{FF2B5EF4-FFF2-40B4-BE49-F238E27FC236}">
                  <a16:creationId xmlns:a16="http://schemas.microsoft.com/office/drawing/2014/main" id="{5493BC97-0EFA-5353-D07C-DB4C3111D05E}"/>
                </a:ext>
              </a:extLst>
            </p:cNvPr>
            <p:cNvSpPr txBox="1"/>
            <p:nvPr/>
          </p:nvSpPr>
          <p:spPr>
            <a:xfrm>
              <a:off x="3427679" y="3598912"/>
              <a:ext cx="981202" cy="185418"/>
            </a:xfrm>
            <a:prstGeom prst="rect">
              <a:avLst/>
            </a:prstGeom>
          </p:spPr>
          <p:txBody>
            <a:bodyPr vert="horz" wrap="square" lIns="0" tIns="0" rIns="0" bIns="0" rtlCol="0" anchor="t">
              <a:noAutofit/>
            </a:bodyPr>
            <a:lstStyle/>
            <a:p>
              <a:pPr marL="0" marR="0" lvl="0" indent="0" algn="ctr" defTabSz="91385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15563"/>
                  </a:solidFill>
                  <a:effectLst/>
                  <a:uLnTx/>
                  <a:uFillTx/>
                  <a:latin typeface="Arial" panose="020B0604020202020204"/>
                  <a:ea typeface="Polaris Book Italic" panose="02000000000000000000" pitchFamily="2" charset="0"/>
                  <a:cs typeface="Arial" panose="020B0604020202020204" pitchFamily="34" charset="0"/>
                </a:rPr>
                <a:t>Backup Storage</a:t>
              </a:r>
            </a:p>
          </p:txBody>
        </p:sp>
        <p:grpSp>
          <p:nvGrpSpPr>
            <p:cNvPr id="273" name="Group 272">
              <a:extLst>
                <a:ext uri="{FF2B5EF4-FFF2-40B4-BE49-F238E27FC236}">
                  <a16:creationId xmlns:a16="http://schemas.microsoft.com/office/drawing/2014/main" id="{01C3CD64-6D99-29C8-B151-8F2294B87205}"/>
                </a:ext>
              </a:extLst>
            </p:cNvPr>
            <p:cNvGrpSpPr/>
            <p:nvPr/>
          </p:nvGrpSpPr>
          <p:grpSpPr>
            <a:xfrm>
              <a:off x="3421014" y="2541994"/>
              <a:ext cx="968938" cy="968936"/>
              <a:chOff x="3421014" y="2499996"/>
              <a:chExt cx="968938" cy="968936"/>
            </a:xfrm>
          </p:grpSpPr>
          <p:sp>
            <p:nvSpPr>
              <p:cNvPr id="274" name="Rounded Rectangle 64">
                <a:extLst>
                  <a:ext uri="{FF2B5EF4-FFF2-40B4-BE49-F238E27FC236}">
                    <a16:creationId xmlns:a16="http://schemas.microsoft.com/office/drawing/2014/main" id="{5B29645D-7F64-BE61-C608-07726272D2E7}"/>
                  </a:ext>
                </a:extLst>
              </p:cNvPr>
              <p:cNvSpPr/>
              <p:nvPr/>
            </p:nvSpPr>
            <p:spPr bwMode="auto">
              <a:xfrm>
                <a:off x="3474508" y="2553491"/>
                <a:ext cx="861949" cy="861949"/>
              </a:xfrm>
              <a:prstGeom prst="roundRect">
                <a:avLst>
                  <a:gd name="adj" fmla="val 9603"/>
                </a:avLst>
              </a:prstGeom>
              <a:gradFill>
                <a:gsLst>
                  <a:gs pos="81000">
                    <a:schemeClr val="tx2"/>
                  </a:gs>
                  <a:gs pos="0">
                    <a:schemeClr val="tx1"/>
                  </a:gs>
                </a:gsLst>
                <a:lin ang="2700000" scaled="0"/>
              </a:gra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9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415563"/>
                  </a:solidFill>
                  <a:effectLst/>
                  <a:uLnTx/>
                  <a:uFillTx/>
                  <a:latin typeface="Arial" panose="020B0604020202020204"/>
                  <a:ea typeface="+mn-ea"/>
                  <a:cs typeface="Arial" panose="020B0604020202020204" pitchFamily="34" charset="0"/>
                </a:endParaRPr>
              </a:p>
            </p:txBody>
          </p:sp>
          <p:pic>
            <p:nvPicPr>
              <p:cNvPr id="275" name="Picture 274" descr="A picture containing tableware, dishware&#10;&#10;Description automatically generated">
                <a:extLst>
                  <a:ext uri="{FF2B5EF4-FFF2-40B4-BE49-F238E27FC236}">
                    <a16:creationId xmlns:a16="http://schemas.microsoft.com/office/drawing/2014/main" id="{75DF2A76-D289-76A7-C49A-F318B9E52B8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421014" y="2499996"/>
                <a:ext cx="968938" cy="968936"/>
              </a:xfrm>
              <a:prstGeom prst="rect">
                <a:avLst/>
              </a:prstGeom>
            </p:spPr>
          </p:pic>
        </p:grpSp>
      </p:grpSp>
      <p:grpSp>
        <p:nvGrpSpPr>
          <p:cNvPr id="249" name="Group 248">
            <a:extLst>
              <a:ext uri="{FF2B5EF4-FFF2-40B4-BE49-F238E27FC236}">
                <a16:creationId xmlns:a16="http://schemas.microsoft.com/office/drawing/2014/main" id="{C5D07485-C5CE-048F-95F9-DD45642D77DB}"/>
              </a:ext>
            </a:extLst>
          </p:cNvPr>
          <p:cNvGrpSpPr/>
          <p:nvPr/>
        </p:nvGrpSpPr>
        <p:grpSpPr>
          <a:xfrm>
            <a:off x="6600870" y="2284784"/>
            <a:ext cx="600860" cy="600858"/>
            <a:chOff x="602543" y="2498651"/>
            <a:chExt cx="1123428" cy="1123428"/>
          </a:xfrm>
        </p:grpSpPr>
        <p:sp>
          <p:nvSpPr>
            <p:cNvPr id="270" name="Rounded Rectangle 67">
              <a:extLst>
                <a:ext uri="{FF2B5EF4-FFF2-40B4-BE49-F238E27FC236}">
                  <a16:creationId xmlns:a16="http://schemas.microsoft.com/office/drawing/2014/main" id="{E14B5E0A-DD8F-42E5-C4C8-E8BDAEAFA4FC}"/>
                </a:ext>
              </a:extLst>
            </p:cNvPr>
            <p:cNvSpPr/>
            <p:nvPr/>
          </p:nvSpPr>
          <p:spPr bwMode="auto">
            <a:xfrm>
              <a:off x="602543" y="2498651"/>
              <a:ext cx="1123428" cy="1123428"/>
            </a:xfrm>
            <a:prstGeom prst="roundRect">
              <a:avLst>
                <a:gd name="adj" fmla="val 9603"/>
              </a:avLst>
            </a:prstGeom>
            <a:gradFill>
              <a:gsLst>
                <a:gs pos="0">
                  <a:schemeClr val="tx1"/>
                </a:gs>
                <a:gs pos="80000">
                  <a:schemeClr val="tx2"/>
                </a:gs>
              </a:gsLst>
              <a:lin ang="2700000" scaled="0"/>
            </a:gra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9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415563"/>
                </a:solidFill>
                <a:effectLst/>
                <a:uLnTx/>
                <a:uFillTx/>
                <a:latin typeface="Arial" panose="020B0604020202020204"/>
                <a:ea typeface="+mn-ea"/>
                <a:cs typeface="Arial" panose="020B0604020202020204" pitchFamily="34" charset="0"/>
              </a:endParaRPr>
            </a:p>
          </p:txBody>
        </p:sp>
        <p:pic>
          <p:nvPicPr>
            <p:cNvPr id="271" name="Picture 270" descr="Arrow&#10;&#10;Description automatically generated with low confidence">
              <a:extLst>
                <a:ext uri="{FF2B5EF4-FFF2-40B4-BE49-F238E27FC236}">
                  <a16:creationId xmlns:a16="http://schemas.microsoft.com/office/drawing/2014/main" id="{982C7DB0-2CCF-78AA-60B1-C3F59F4916BB}"/>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850900" y="2695575"/>
              <a:ext cx="765175" cy="688975"/>
            </a:xfrm>
            <a:prstGeom prst="rect">
              <a:avLst/>
            </a:prstGeom>
          </p:spPr>
        </p:pic>
      </p:grpSp>
      <p:grpSp>
        <p:nvGrpSpPr>
          <p:cNvPr id="250" name="Group 249">
            <a:extLst>
              <a:ext uri="{FF2B5EF4-FFF2-40B4-BE49-F238E27FC236}">
                <a16:creationId xmlns:a16="http://schemas.microsoft.com/office/drawing/2014/main" id="{3087E5F6-8F11-92C7-AD85-05B67A5BE904}"/>
              </a:ext>
            </a:extLst>
          </p:cNvPr>
          <p:cNvGrpSpPr/>
          <p:nvPr/>
        </p:nvGrpSpPr>
        <p:grpSpPr>
          <a:xfrm>
            <a:off x="6600870" y="2986093"/>
            <a:ext cx="600860" cy="600858"/>
            <a:chOff x="602543" y="2498651"/>
            <a:chExt cx="1123428" cy="1123428"/>
          </a:xfrm>
        </p:grpSpPr>
        <p:sp>
          <p:nvSpPr>
            <p:cNvPr id="268" name="Rounded Rectangle 70">
              <a:extLst>
                <a:ext uri="{FF2B5EF4-FFF2-40B4-BE49-F238E27FC236}">
                  <a16:creationId xmlns:a16="http://schemas.microsoft.com/office/drawing/2014/main" id="{A455E1B5-073B-F1BA-E7BE-B57EBABBEE88}"/>
                </a:ext>
              </a:extLst>
            </p:cNvPr>
            <p:cNvSpPr/>
            <p:nvPr/>
          </p:nvSpPr>
          <p:spPr bwMode="auto">
            <a:xfrm>
              <a:off x="602543" y="2498651"/>
              <a:ext cx="1123428" cy="1123428"/>
            </a:xfrm>
            <a:prstGeom prst="roundRect">
              <a:avLst>
                <a:gd name="adj" fmla="val 9603"/>
              </a:avLst>
            </a:prstGeom>
            <a:gradFill>
              <a:gsLst>
                <a:gs pos="0">
                  <a:schemeClr val="tx1"/>
                </a:gs>
                <a:gs pos="80000">
                  <a:schemeClr val="tx2"/>
                </a:gs>
              </a:gsLst>
              <a:lin ang="2700000" scaled="0"/>
            </a:gra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9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415563"/>
                </a:solidFill>
                <a:effectLst/>
                <a:uLnTx/>
                <a:uFillTx/>
                <a:latin typeface="Arial" panose="020B0604020202020204"/>
                <a:ea typeface="+mn-ea"/>
                <a:cs typeface="Arial" panose="020B0604020202020204" pitchFamily="34" charset="0"/>
              </a:endParaRPr>
            </a:p>
          </p:txBody>
        </p:sp>
        <p:pic>
          <p:nvPicPr>
            <p:cNvPr id="269" name="Picture 268" descr="Arrow&#10;&#10;Description automatically generated with low confidence">
              <a:extLst>
                <a:ext uri="{FF2B5EF4-FFF2-40B4-BE49-F238E27FC236}">
                  <a16:creationId xmlns:a16="http://schemas.microsoft.com/office/drawing/2014/main" id="{3F64BCDE-0FC2-18EA-190E-C96029EFC189}"/>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850900" y="2695575"/>
              <a:ext cx="765175" cy="688975"/>
            </a:xfrm>
            <a:prstGeom prst="rect">
              <a:avLst/>
            </a:prstGeom>
          </p:spPr>
        </p:pic>
      </p:grpSp>
      <p:grpSp>
        <p:nvGrpSpPr>
          <p:cNvPr id="251" name="Group 250">
            <a:extLst>
              <a:ext uri="{FF2B5EF4-FFF2-40B4-BE49-F238E27FC236}">
                <a16:creationId xmlns:a16="http://schemas.microsoft.com/office/drawing/2014/main" id="{C97E9334-518C-EA07-2AE1-AE8C9A9092DF}"/>
              </a:ext>
            </a:extLst>
          </p:cNvPr>
          <p:cNvGrpSpPr/>
          <p:nvPr/>
        </p:nvGrpSpPr>
        <p:grpSpPr>
          <a:xfrm>
            <a:off x="6600870" y="3687403"/>
            <a:ext cx="600860" cy="600858"/>
            <a:chOff x="602543" y="2498651"/>
            <a:chExt cx="1123428" cy="1123428"/>
          </a:xfrm>
        </p:grpSpPr>
        <p:sp>
          <p:nvSpPr>
            <p:cNvPr id="266" name="Rounded Rectangle 73">
              <a:extLst>
                <a:ext uri="{FF2B5EF4-FFF2-40B4-BE49-F238E27FC236}">
                  <a16:creationId xmlns:a16="http://schemas.microsoft.com/office/drawing/2014/main" id="{AFCF6BAA-9ED1-14C8-FF21-853C72C141CC}"/>
                </a:ext>
              </a:extLst>
            </p:cNvPr>
            <p:cNvSpPr/>
            <p:nvPr/>
          </p:nvSpPr>
          <p:spPr bwMode="auto">
            <a:xfrm>
              <a:off x="602543" y="2498651"/>
              <a:ext cx="1123428" cy="1123428"/>
            </a:xfrm>
            <a:prstGeom prst="roundRect">
              <a:avLst>
                <a:gd name="adj" fmla="val 9603"/>
              </a:avLst>
            </a:prstGeom>
            <a:gradFill>
              <a:gsLst>
                <a:gs pos="0">
                  <a:schemeClr val="tx1"/>
                </a:gs>
                <a:gs pos="79000">
                  <a:schemeClr val="tx2"/>
                </a:gs>
              </a:gsLst>
              <a:lin ang="2700000" scaled="0"/>
            </a:gra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9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415563"/>
                </a:solidFill>
                <a:effectLst/>
                <a:uLnTx/>
                <a:uFillTx/>
                <a:latin typeface="Arial" panose="020B0604020202020204"/>
                <a:ea typeface="+mn-ea"/>
                <a:cs typeface="Arial" panose="020B0604020202020204" pitchFamily="34" charset="0"/>
              </a:endParaRPr>
            </a:p>
          </p:txBody>
        </p:sp>
        <p:pic>
          <p:nvPicPr>
            <p:cNvPr id="267" name="Picture 266" descr="Arrow&#10;&#10;Description automatically generated with low confidence">
              <a:extLst>
                <a:ext uri="{FF2B5EF4-FFF2-40B4-BE49-F238E27FC236}">
                  <a16:creationId xmlns:a16="http://schemas.microsoft.com/office/drawing/2014/main" id="{8763077A-784C-07CE-0DEC-085CF6A4BF35}"/>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850900" y="2695575"/>
              <a:ext cx="765175" cy="688975"/>
            </a:xfrm>
            <a:prstGeom prst="rect">
              <a:avLst/>
            </a:prstGeom>
          </p:spPr>
        </p:pic>
      </p:grpSp>
      <p:sp>
        <p:nvSpPr>
          <p:cNvPr id="252" name="L-Shape 251">
            <a:extLst>
              <a:ext uri="{FF2B5EF4-FFF2-40B4-BE49-F238E27FC236}">
                <a16:creationId xmlns:a16="http://schemas.microsoft.com/office/drawing/2014/main" id="{D3831C60-D458-1FCC-D93E-FB39E7405179}"/>
              </a:ext>
            </a:extLst>
          </p:cNvPr>
          <p:cNvSpPr/>
          <p:nvPr/>
        </p:nvSpPr>
        <p:spPr bwMode="auto">
          <a:xfrm rot="18697908">
            <a:off x="7307438" y="2518707"/>
            <a:ext cx="201743" cy="92770"/>
          </a:xfrm>
          <a:prstGeom prst="corner">
            <a:avLst/>
          </a:prstGeom>
          <a:solidFill>
            <a:schemeClr val="accent4"/>
          </a:solidFill>
          <a:ln w="25400" cap="flat" cmpd="sng" algn="ctr">
            <a:noFill/>
            <a:prstDash val="solid"/>
            <a:miter lim="800000"/>
            <a:headEnd type="none" w="med" len="med"/>
            <a:tailEnd type="none" w="med" len="med"/>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9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415563"/>
              </a:solidFill>
              <a:effectLst/>
              <a:uLnTx/>
              <a:uFillTx/>
              <a:latin typeface="Arial" panose="020B0604020202020204"/>
              <a:ea typeface="+mn-ea"/>
              <a:cs typeface="Arial" panose="020B0604020202020204" pitchFamily="34" charset="0"/>
            </a:endParaRPr>
          </a:p>
        </p:txBody>
      </p:sp>
      <p:grpSp>
        <p:nvGrpSpPr>
          <p:cNvPr id="253" name="Group 252">
            <a:extLst>
              <a:ext uri="{FF2B5EF4-FFF2-40B4-BE49-F238E27FC236}">
                <a16:creationId xmlns:a16="http://schemas.microsoft.com/office/drawing/2014/main" id="{69465BB8-C7AD-AAB7-19F4-5870F695F5B4}"/>
              </a:ext>
            </a:extLst>
          </p:cNvPr>
          <p:cNvGrpSpPr/>
          <p:nvPr/>
        </p:nvGrpSpPr>
        <p:grpSpPr>
          <a:xfrm>
            <a:off x="7307177" y="3196068"/>
            <a:ext cx="194644" cy="194644"/>
            <a:chOff x="5663838" y="3073290"/>
            <a:chExt cx="244107" cy="244107"/>
          </a:xfrm>
        </p:grpSpPr>
        <p:sp>
          <p:nvSpPr>
            <p:cNvPr id="264" name="Rectangle 263">
              <a:extLst>
                <a:ext uri="{FF2B5EF4-FFF2-40B4-BE49-F238E27FC236}">
                  <a16:creationId xmlns:a16="http://schemas.microsoft.com/office/drawing/2014/main" id="{C3650253-CF57-89ED-E252-2BACB963BEC9}"/>
                </a:ext>
              </a:extLst>
            </p:cNvPr>
            <p:cNvSpPr/>
            <p:nvPr/>
          </p:nvSpPr>
          <p:spPr bwMode="auto">
            <a:xfrm rot="18900000" flipH="1">
              <a:off x="5757573" y="3073290"/>
              <a:ext cx="56640" cy="244107"/>
            </a:xfrm>
            <a:prstGeom prst="rect">
              <a:avLst/>
            </a:prstGeom>
            <a:solidFill>
              <a:srgbClr val="AB2126"/>
            </a:solidFill>
            <a:ln w="25400" cap="flat" cmpd="sng" algn="ctr">
              <a:noFill/>
              <a:prstDash val="solid"/>
              <a:miter lim="800000"/>
              <a:headEnd type="none" w="med" len="med"/>
              <a:tailEnd type="none" w="med" len="med"/>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9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415563"/>
                </a:solidFill>
                <a:effectLst/>
                <a:uLnTx/>
                <a:uFillTx/>
                <a:latin typeface="Arial" panose="020B0604020202020204"/>
                <a:ea typeface="+mn-ea"/>
                <a:cs typeface="Arial" panose="020B0604020202020204" pitchFamily="34" charset="0"/>
              </a:endParaRPr>
            </a:p>
          </p:txBody>
        </p:sp>
        <p:sp>
          <p:nvSpPr>
            <p:cNvPr id="265" name="Rectangle 264">
              <a:extLst>
                <a:ext uri="{FF2B5EF4-FFF2-40B4-BE49-F238E27FC236}">
                  <a16:creationId xmlns:a16="http://schemas.microsoft.com/office/drawing/2014/main" id="{E1C8A675-BC90-FAAB-1B34-8B8EFDC7133F}"/>
                </a:ext>
              </a:extLst>
            </p:cNvPr>
            <p:cNvSpPr/>
            <p:nvPr/>
          </p:nvSpPr>
          <p:spPr bwMode="auto">
            <a:xfrm rot="13500000" flipH="1">
              <a:off x="5757572" y="3073292"/>
              <a:ext cx="56640" cy="244107"/>
            </a:xfrm>
            <a:prstGeom prst="rect">
              <a:avLst/>
            </a:prstGeom>
            <a:solidFill>
              <a:srgbClr val="AB2126"/>
            </a:solidFill>
            <a:ln w="25400" cap="flat" cmpd="sng" algn="ctr">
              <a:noFill/>
              <a:prstDash val="solid"/>
              <a:miter lim="800000"/>
              <a:headEnd type="none" w="med" len="med"/>
              <a:tailEnd type="none" w="med" len="med"/>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9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415563"/>
                </a:solidFill>
                <a:effectLst/>
                <a:uLnTx/>
                <a:uFillTx/>
                <a:latin typeface="Arial" panose="020B0604020202020204"/>
                <a:ea typeface="+mn-ea"/>
                <a:cs typeface="Arial" panose="020B0604020202020204" pitchFamily="34" charset="0"/>
              </a:endParaRPr>
            </a:p>
          </p:txBody>
        </p:sp>
      </p:grpSp>
      <p:sp>
        <p:nvSpPr>
          <p:cNvPr id="254" name="L-Shape 253">
            <a:extLst>
              <a:ext uri="{FF2B5EF4-FFF2-40B4-BE49-F238E27FC236}">
                <a16:creationId xmlns:a16="http://schemas.microsoft.com/office/drawing/2014/main" id="{63FC227A-AF19-1955-02EA-4579320A6CD6}"/>
              </a:ext>
            </a:extLst>
          </p:cNvPr>
          <p:cNvSpPr/>
          <p:nvPr/>
        </p:nvSpPr>
        <p:spPr bwMode="auto">
          <a:xfrm rot="18697908">
            <a:off x="7307438" y="3918498"/>
            <a:ext cx="201743" cy="92770"/>
          </a:xfrm>
          <a:prstGeom prst="corner">
            <a:avLst/>
          </a:prstGeom>
          <a:solidFill>
            <a:schemeClr val="accent4"/>
          </a:solidFill>
          <a:ln w="25400" cap="flat" cmpd="sng" algn="ctr">
            <a:noFill/>
            <a:prstDash val="solid"/>
            <a:miter lim="800000"/>
            <a:headEnd type="none" w="med" len="med"/>
            <a:tailEnd type="none" w="med" len="med"/>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9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415563"/>
              </a:solidFill>
              <a:effectLst/>
              <a:uLnTx/>
              <a:uFillTx/>
              <a:latin typeface="Arial" panose="020B0604020202020204"/>
              <a:ea typeface="+mn-ea"/>
              <a:cs typeface="Arial" panose="020B0604020202020204" pitchFamily="34" charset="0"/>
            </a:endParaRPr>
          </a:p>
        </p:txBody>
      </p:sp>
      <p:cxnSp>
        <p:nvCxnSpPr>
          <p:cNvPr id="255" name="Straight Connector 254">
            <a:extLst>
              <a:ext uri="{FF2B5EF4-FFF2-40B4-BE49-F238E27FC236}">
                <a16:creationId xmlns:a16="http://schemas.microsoft.com/office/drawing/2014/main" id="{555EDA2B-4BE5-B3A8-7262-5A442997299D}"/>
              </a:ext>
            </a:extLst>
          </p:cNvPr>
          <p:cNvCxnSpPr>
            <a:cxnSpLocks/>
          </p:cNvCxnSpPr>
          <p:nvPr/>
        </p:nvCxnSpPr>
        <p:spPr>
          <a:xfrm flipH="1">
            <a:off x="5837686" y="3286521"/>
            <a:ext cx="602379" cy="0"/>
          </a:xfrm>
          <a:prstGeom prst="line">
            <a:avLst/>
          </a:prstGeom>
          <a:ln w="25400">
            <a:gradFill flip="none" rotWithShape="1">
              <a:gsLst>
                <a:gs pos="0">
                  <a:schemeClr val="bg1">
                    <a:lumMod val="65000"/>
                  </a:schemeClr>
                </a:gs>
                <a:gs pos="90000">
                  <a:schemeClr val="bg1">
                    <a:lumMod val="75000"/>
                    <a:alpha val="0"/>
                  </a:schemeClr>
                </a:gs>
              </a:gsLst>
              <a:lin ang="0" scaled="1"/>
              <a:tileRect/>
            </a:gradFill>
            <a:headEnd type="triangle" w="med" len="med"/>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4E9198AC-6475-4863-D43B-5166E0E0F662}"/>
              </a:ext>
            </a:extLst>
          </p:cNvPr>
          <p:cNvCxnSpPr>
            <a:cxnSpLocks/>
          </p:cNvCxnSpPr>
          <p:nvPr/>
        </p:nvCxnSpPr>
        <p:spPr>
          <a:xfrm flipH="1">
            <a:off x="5990233" y="2717247"/>
            <a:ext cx="459245" cy="313414"/>
          </a:xfrm>
          <a:prstGeom prst="line">
            <a:avLst/>
          </a:prstGeom>
          <a:ln w="25400">
            <a:gradFill>
              <a:gsLst>
                <a:gs pos="0">
                  <a:schemeClr val="bg1">
                    <a:lumMod val="65000"/>
                  </a:schemeClr>
                </a:gs>
                <a:gs pos="91000">
                  <a:schemeClr val="bg1">
                    <a:lumMod val="75000"/>
                    <a:alpha val="0"/>
                  </a:schemeClr>
                </a:gs>
              </a:gsLst>
              <a:lin ang="5400000" scaled="1"/>
            </a:gradFill>
            <a:headEnd type="triangle" w="med" len="med"/>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C86F9623-D5DF-F11B-2B91-2DF7988D5F23}"/>
              </a:ext>
            </a:extLst>
          </p:cNvPr>
          <p:cNvCxnSpPr>
            <a:cxnSpLocks/>
          </p:cNvCxnSpPr>
          <p:nvPr/>
        </p:nvCxnSpPr>
        <p:spPr>
          <a:xfrm flipH="1" flipV="1">
            <a:off x="5956937" y="3556290"/>
            <a:ext cx="492541" cy="307697"/>
          </a:xfrm>
          <a:prstGeom prst="line">
            <a:avLst/>
          </a:prstGeom>
          <a:ln w="25400">
            <a:gradFill>
              <a:gsLst>
                <a:gs pos="0">
                  <a:schemeClr val="bg1">
                    <a:lumMod val="65000"/>
                  </a:schemeClr>
                </a:gs>
                <a:gs pos="91000">
                  <a:schemeClr val="bg1">
                    <a:lumMod val="75000"/>
                    <a:alpha val="0"/>
                  </a:schemeClr>
                </a:gs>
              </a:gsLst>
              <a:lin ang="5400000" scaled="1"/>
            </a:gradFill>
            <a:headEnd type="triangle" w="med" len="med"/>
          </a:ln>
        </p:spPr>
        <p:style>
          <a:lnRef idx="1">
            <a:schemeClr val="accent1"/>
          </a:lnRef>
          <a:fillRef idx="0">
            <a:schemeClr val="accent1"/>
          </a:fillRef>
          <a:effectRef idx="0">
            <a:schemeClr val="accent1"/>
          </a:effectRef>
          <a:fontRef idx="minor">
            <a:schemeClr val="tx1"/>
          </a:fontRef>
        </p:style>
      </p:cxnSp>
      <p:pic>
        <p:nvPicPr>
          <p:cNvPr id="258" name="Picture 257">
            <a:extLst>
              <a:ext uri="{FF2B5EF4-FFF2-40B4-BE49-F238E27FC236}">
                <a16:creationId xmlns:a16="http://schemas.microsoft.com/office/drawing/2014/main" id="{DC846436-20FD-7EDC-DBBA-4791276072A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280255" y="4052389"/>
            <a:ext cx="202225" cy="290699"/>
          </a:xfrm>
          <a:prstGeom prst="rect">
            <a:avLst/>
          </a:prstGeom>
        </p:spPr>
      </p:pic>
      <p:pic>
        <p:nvPicPr>
          <p:cNvPr id="262" name="Picture 2" descr="Microsoft releases new add-on for Defender for Business - Umbrellar Connect">
            <a:extLst>
              <a:ext uri="{FF2B5EF4-FFF2-40B4-BE49-F238E27FC236}">
                <a16:creationId xmlns:a16="http://schemas.microsoft.com/office/drawing/2014/main" id="{461ECFC1-D695-831A-E702-F8D5C867C78F}"/>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4697071" y="4751107"/>
            <a:ext cx="996759" cy="456003"/>
          </a:xfrm>
          <a:prstGeom prst="rect">
            <a:avLst/>
          </a:prstGeom>
          <a:noFill/>
          <a:ln w="12700">
            <a:solidFill>
              <a:schemeClr val="accent5">
                <a:lumMod val="60000"/>
                <a:lumOff val="40000"/>
              </a:schemeClr>
            </a:solidFill>
          </a:ln>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D42A0D2D-2372-7636-3E80-A136A7C9DED8}"/>
              </a:ext>
            </a:extLst>
          </p:cNvPr>
          <p:cNvGrpSpPr/>
          <p:nvPr/>
        </p:nvGrpSpPr>
        <p:grpSpPr>
          <a:xfrm>
            <a:off x="6285372" y="4745839"/>
            <a:ext cx="1201026" cy="462859"/>
            <a:chOff x="6285372" y="4675588"/>
            <a:chExt cx="1201026" cy="462859"/>
          </a:xfrm>
        </p:grpSpPr>
        <p:sp>
          <p:nvSpPr>
            <p:cNvPr id="263" name="Rectangle: Rounded Corners 90">
              <a:extLst>
                <a:ext uri="{FF2B5EF4-FFF2-40B4-BE49-F238E27FC236}">
                  <a16:creationId xmlns:a16="http://schemas.microsoft.com/office/drawing/2014/main" id="{58787E8F-E30A-8EEB-A1EF-036D5B2A0BB5}"/>
                </a:ext>
              </a:extLst>
            </p:cNvPr>
            <p:cNvSpPr/>
            <p:nvPr/>
          </p:nvSpPr>
          <p:spPr bwMode="auto">
            <a:xfrm>
              <a:off x="6285372" y="4675588"/>
              <a:ext cx="1201026" cy="462859"/>
            </a:xfrm>
            <a:prstGeom prst="roundRect">
              <a:avLst>
                <a:gd name="adj" fmla="val 0"/>
              </a:avLst>
            </a:prstGeom>
            <a:solidFill>
              <a:schemeClr val="bg1"/>
            </a:solidFill>
            <a:ln w="12700" cap="flat" cmpd="sng" algn="ctr">
              <a:solidFill>
                <a:srgbClr val="C00000"/>
              </a:solidFill>
              <a:prstDash val="solid"/>
              <a:miter lim="800000"/>
              <a:headEnd type="none" w="med" len="med"/>
              <a:tailEnd type="none" w="med" len="me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r" defTabSz="914126"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a:ln>
                    <a:noFill/>
                  </a:ln>
                  <a:solidFill>
                    <a:srgbClr val="BB2228"/>
                  </a:solidFill>
                  <a:effectLst/>
                  <a:uLnTx/>
                  <a:uFillTx/>
                  <a:latin typeface="Arial" panose="020B0604020202020204"/>
                  <a:ea typeface="+mn-ea"/>
                  <a:cs typeface="Arial" panose="020B0604020202020204" pitchFamily="34" charset="0"/>
                </a:rPr>
                <a:t>NetBackup</a:t>
              </a:r>
              <a:br>
                <a:rPr kumimoji="0" lang="en-US" sz="800" b="1" i="0" u="none" strike="noStrike" kern="1200" cap="none" spc="0" normalizeH="0" baseline="0" noProof="0">
                  <a:ln>
                    <a:noFill/>
                  </a:ln>
                  <a:solidFill>
                    <a:srgbClr val="BB2228"/>
                  </a:solidFill>
                  <a:effectLst/>
                  <a:uLnTx/>
                  <a:uFillTx/>
                  <a:latin typeface="Arial" panose="020B0604020202020204"/>
                  <a:ea typeface="+mn-ea"/>
                  <a:cs typeface="Arial" panose="020B0604020202020204" pitchFamily="34" charset="0"/>
                </a:rPr>
              </a:br>
              <a:r>
                <a:rPr kumimoji="0" lang="en-US" sz="800" b="1" i="0" u="none" strike="noStrike" kern="1200" cap="none" spc="0" normalizeH="0" baseline="0" noProof="0">
                  <a:ln>
                    <a:noFill/>
                  </a:ln>
                  <a:solidFill>
                    <a:srgbClr val="BB2228"/>
                  </a:solidFill>
                  <a:effectLst/>
                  <a:uLnTx/>
                  <a:uFillTx/>
                  <a:latin typeface="Arial" panose="020B0604020202020204"/>
                  <a:ea typeface="+mn-ea"/>
                  <a:cs typeface="Arial" panose="020B0604020202020204" pitchFamily="34" charset="0"/>
                </a:rPr>
                <a:t>Malware</a:t>
              </a:r>
              <a:br>
                <a:rPr kumimoji="0" lang="en-US" sz="800" b="1" i="0" u="none" strike="noStrike" kern="1200" cap="none" spc="0" normalizeH="0" baseline="0" noProof="0">
                  <a:ln>
                    <a:noFill/>
                  </a:ln>
                  <a:solidFill>
                    <a:srgbClr val="BB2228"/>
                  </a:solidFill>
                  <a:effectLst/>
                  <a:uLnTx/>
                  <a:uFillTx/>
                  <a:latin typeface="Arial" panose="020B0604020202020204"/>
                  <a:ea typeface="+mn-ea"/>
                  <a:cs typeface="Arial" panose="020B0604020202020204" pitchFamily="34" charset="0"/>
                </a:rPr>
              </a:br>
              <a:r>
                <a:rPr kumimoji="0" lang="en-US" sz="800" b="1" i="0" u="none" strike="noStrike" kern="1200" cap="none" spc="0" normalizeH="0" baseline="0" noProof="0">
                  <a:ln>
                    <a:noFill/>
                  </a:ln>
                  <a:solidFill>
                    <a:srgbClr val="BB2228"/>
                  </a:solidFill>
                  <a:effectLst/>
                  <a:uLnTx/>
                  <a:uFillTx/>
                  <a:latin typeface="Arial" panose="020B0604020202020204"/>
                  <a:ea typeface="+mn-ea"/>
                  <a:cs typeface="Arial" panose="020B0604020202020204" pitchFamily="34" charset="0"/>
                </a:rPr>
                <a:t>Scanner</a:t>
              </a:r>
            </a:p>
          </p:txBody>
        </p:sp>
        <p:pic>
          <p:nvPicPr>
            <p:cNvPr id="260" name="Picture 2" descr="Avira Security Antivirus &amp; VPN - Apps on Google Play">
              <a:extLst>
                <a:ext uri="{FF2B5EF4-FFF2-40B4-BE49-F238E27FC236}">
                  <a16:creationId xmlns:a16="http://schemas.microsoft.com/office/drawing/2014/main" id="{729B2121-F505-451C-E48F-D95FEAB41B81}"/>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6378596" y="4749029"/>
              <a:ext cx="328194" cy="328194"/>
            </a:xfrm>
            <a:prstGeom prst="rect">
              <a:avLst/>
            </a:prstGeom>
            <a:noFill/>
            <a:extLst>
              <a:ext uri="{909E8E84-426E-40DD-AFC4-6F175D3DCCD1}">
                <a14:hiddenFill xmlns:a14="http://schemas.microsoft.com/office/drawing/2010/main">
                  <a:solidFill>
                    <a:srgbClr val="FFFFFF"/>
                  </a:solidFill>
                </a14:hiddenFill>
              </a:ext>
            </a:extLst>
          </p:spPr>
        </p:pic>
      </p:grpSp>
      <p:pic>
        <p:nvPicPr>
          <p:cNvPr id="261" name="Picture 4" descr="Symantec Endpoint Protection -Information Technology - Lewis &amp; Clark">
            <a:extLst>
              <a:ext uri="{FF2B5EF4-FFF2-40B4-BE49-F238E27FC236}">
                <a16:creationId xmlns:a16="http://schemas.microsoft.com/office/drawing/2014/main" id="{6FAD39CF-C528-98CD-3548-9C98B4A80877}"/>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5746737" y="4731691"/>
            <a:ext cx="485324" cy="485324"/>
          </a:xfrm>
          <a:prstGeom prst="rect">
            <a:avLst/>
          </a:prstGeom>
          <a:noFill/>
          <a:extLst>
            <a:ext uri="{909E8E84-426E-40DD-AFC4-6F175D3DCCD1}">
              <a14:hiddenFill xmlns:a14="http://schemas.microsoft.com/office/drawing/2010/main">
                <a:solidFill>
                  <a:srgbClr val="FFFFFF"/>
                </a:solidFill>
              </a14:hiddenFill>
            </a:ext>
          </a:extLst>
        </p:spPr>
      </p:pic>
      <p:sp>
        <p:nvSpPr>
          <p:cNvPr id="281" name="Rectangle 280">
            <a:extLst>
              <a:ext uri="{FF2B5EF4-FFF2-40B4-BE49-F238E27FC236}">
                <a16:creationId xmlns:a16="http://schemas.microsoft.com/office/drawing/2014/main" id="{78D515BC-D33F-5227-7FB6-958D0833A4F0}"/>
              </a:ext>
            </a:extLst>
          </p:cNvPr>
          <p:cNvSpPr/>
          <p:nvPr/>
        </p:nvSpPr>
        <p:spPr bwMode="auto">
          <a:xfrm>
            <a:off x="2815067" y="3987847"/>
            <a:ext cx="149405" cy="279534"/>
          </a:xfrm>
          <a:prstGeom prst="rect">
            <a:avLst/>
          </a:prstGeom>
          <a:no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90000"/>
              </a:lnSpc>
              <a:spcBef>
                <a:spcPts val="0"/>
              </a:spcBef>
              <a:spcAft>
                <a:spcPts val="0"/>
              </a:spcAft>
              <a:buClrTx/>
              <a:buSzTx/>
              <a:buFontTx/>
              <a:buNone/>
              <a:tabLst/>
              <a:defRPr/>
            </a:pPr>
            <a:endParaRPr kumimoji="0" lang="en-GB" sz="1799" b="0" i="0" u="none" strike="noStrike" kern="1200" cap="none" spc="0" normalizeH="0" baseline="0" noProof="0">
              <a:ln>
                <a:noFill/>
              </a:ln>
              <a:solidFill>
                <a:srgbClr val="182C34"/>
              </a:solidFill>
              <a:effectLst/>
              <a:uLnTx/>
              <a:uFillTx/>
              <a:latin typeface="Arial" panose="020B0604020202020204"/>
              <a:ea typeface="+mn-ea"/>
              <a:cs typeface="Arial" panose="020B0604020202020204" pitchFamily="34" charset="0"/>
            </a:endParaRPr>
          </a:p>
        </p:txBody>
      </p:sp>
      <p:grpSp>
        <p:nvGrpSpPr>
          <p:cNvPr id="296" name="Group 295">
            <a:extLst>
              <a:ext uri="{FF2B5EF4-FFF2-40B4-BE49-F238E27FC236}">
                <a16:creationId xmlns:a16="http://schemas.microsoft.com/office/drawing/2014/main" id="{005FBABB-6B45-E55C-BF26-765B72BDEBE2}"/>
              </a:ext>
            </a:extLst>
          </p:cNvPr>
          <p:cNvGrpSpPr/>
          <p:nvPr/>
        </p:nvGrpSpPr>
        <p:grpSpPr>
          <a:xfrm>
            <a:off x="1345656" y="4767733"/>
            <a:ext cx="2714613" cy="410116"/>
            <a:chOff x="1028414" y="4848751"/>
            <a:chExt cx="2714613" cy="410116"/>
          </a:xfrm>
        </p:grpSpPr>
        <p:pic>
          <p:nvPicPr>
            <p:cNvPr id="286" name="Picture 6" descr="Exclamation mark - Free signs icons">
              <a:extLst>
                <a:ext uri="{FF2B5EF4-FFF2-40B4-BE49-F238E27FC236}">
                  <a16:creationId xmlns:a16="http://schemas.microsoft.com/office/drawing/2014/main" id="{47D34200-C1E5-21E6-EDFC-89907FB45BE5}"/>
                </a:ext>
              </a:extLst>
            </p:cNvPr>
            <p:cNvPicPr>
              <a:picLocks noChangeAspect="1" noChangeArrowheads="1"/>
            </p:cNvPicPr>
            <p:nvPr/>
          </p:nvPicPr>
          <p:blipFill>
            <a:blip r:embed="rId17"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028414" y="4848751"/>
              <a:ext cx="413023" cy="399493"/>
            </a:xfrm>
            <a:prstGeom prst="rect">
              <a:avLst/>
            </a:prstGeom>
            <a:noFill/>
            <a:extLst>
              <a:ext uri="{909E8E84-426E-40DD-AFC4-6F175D3DCCD1}">
                <a14:hiddenFill xmlns:a14="http://schemas.microsoft.com/office/drawing/2010/main">
                  <a:solidFill>
                    <a:srgbClr val="FFFFFF"/>
                  </a:solidFill>
                </a14:hiddenFill>
              </a:ext>
            </a:extLst>
          </p:spPr>
        </p:pic>
        <p:pic>
          <p:nvPicPr>
            <p:cNvPr id="287" name="Picture 8" descr="User Profile icon PNG and SVG Vector Free Download">
              <a:extLst>
                <a:ext uri="{FF2B5EF4-FFF2-40B4-BE49-F238E27FC236}">
                  <a16:creationId xmlns:a16="http://schemas.microsoft.com/office/drawing/2014/main" id="{4CCC05DA-6559-4C15-DC29-61E63D46E7BF}"/>
                </a:ext>
              </a:extLst>
            </p:cNvPr>
            <p:cNvPicPr>
              <a:picLocks noChangeAspect="1" noChangeArrowheads="1"/>
            </p:cNvPicPr>
            <p:nvPr/>
          </p:nvPicPr>
          <p:blipFill>
            <a:blip r:embed="rId18" cstate="screen">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388237" y="4855259"/>
              <a:ext cx="417277" cy="403608"/>
            </a:xfrm>
            <a:prstGeom prst="rect">
              <a:avLst/>
            </a:prstGeom>
            <a:noFill/>
            <a:extLst>
              <a:ext uri="{909E8E84-426E-40DD-AFC4-6F175D3DCCD1}">
                <a14:hiddenFill xmlns:a14="http://schemas.microsoft.com/office/drawing/2010/main">
                  <a:solidFill>
                    <a:srgbClr val="FFFFFF"/>
                  </a:solidFill>
                </a14:hiddenFill>
              </a:ext>
            </a:extLst>
          </p:spPr>
        </p:pic>
        <p:pic>
          <p:nvPicPr>
            <p:cNvPr id="288" name="Picture 10" descr="Siem - Free security icons">
              <a:extLst>
                <a:ext uri="{FF2B5EF4-FFF2-40B4-BE49-F238E27FC236}">
                  <a16:creationId xmlns:a16="http://schemas.microsoft.com/office/drawing/2014/main" id="{84DE2BED-7854-F09D-F792-AD7B9D9BC8F9}"/>
                </a:ext>
              </a:extLst>
            </p:cNvPr>
            <p:cNvPicPr>
              <a:picLocks noChangeAspect="1" noChangeArrowheads="1"/>
            </p:cNvPicPr>
            <p:nvPr/>
          </p:nvPicPr>
          <p:blipFill>
            <a:blip r:embed="rId19"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730564" y="4872866"/>
              <a:ext cx="368546" cy="356474"/>
            </a:xfrm>
            <a:prstGeom prst="rect">
              <a:avLst/>
            </a:prstGeom>
            <a:noFill/>
            <a:extLst>
              <a:ext uri="{909E8E84-426E-40DD-AFC4-6F175D3DCCD1}">
                <a14:hiddenFill xmlns:a14="http://schemas.microsoft.com/office/drawing/2010/main">
                  <a:solidFill>
                    <a:srgbClr val="FFFFFF"/>
                  </a:solidFill>
                </a14:hiddenFill>
              </a:ext>
            </a:extLst>
          </p:spPr>
        </p:pic>
        <p:sp>
          <p:nvSpPr>
            <p:cNvPr id="284" name="Rounded Rectangle 97">
              <a:extLst>
                <a:ext uri="{FF2B5EF4-FFF2-40B4-BE49-F238E27FC236}">
                  <a16:creationId xmlns:a16="http://schemas.microsoft.com/office/drawing/2014/main" id="{5540C42B-4B14-0DC2-E047-AA87A87CCF0A}"/>
                </a:ext>
              </a:extLst>
            </p:cNvPr>
            <p:cNvSpPr/>
            <p:nvPr/>
          </p:nvSpPr>
          <p:spPr bwMode="auto">
            <a:xfrm>
              <a:off x="3094642" y="4945902"/>
              <a:ext cx="648385" cy="207763"/>
            </a:xfrm>
            <a:prstGeom prst="roundRect">
              <a:avLst/>
            </a:prstGeom>
            <a:solidFill>
              <a:schemeClr val="tx1">
                <a:lumMod val="25000"/>
                <a:lumOff val="75000"/>
              </a:schemeClr>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90000"/>
                </a:lnSpc>
                <a:spcBef>
                  <a:spcPts val="0"/>
                </a:spcBef>
                <a:spcAft>
                  <a:spcPts val="0"/>
                </a:spcAft>
                <a:buClrTx/>
                <a:buSzTx/>
                <a:buFontTx/>
                <a:buNone/>
                <a:tabLst/>
                <a:defRPr/>
              </a:pPr>
              <a:r>
                <a:rPr kumimoji="0" lang="en-GB" sz="1200" b="0" i="0" u="none" strike="noStrike" kern="1200" cap="none" spc="0" normalizeH="0" baseline="0" noProof="0">
                  <a:ln>
                    <a:noFill/>
                  </a:ln>
                  <a:solidFill>
                    <a:srgbClr val="182C34"/>
                  </a:solidFill>
                  <a:effectLst/>
                  <a:uLnTx/>
                  <a:uFillTx/>
                  <a:latin typeface="Arial" panose="020B0604020202020204"/>
                  <a:ea typeface="+mn-ea"/>
                  <a:cs typeface="Arial" panose="020B0604020202020204" pitchFamily="34" charset="0"/>
                </a:rPr>
                <a:t>Action</a:t>
              </a:r>
            </a:p>
          </p:txBody>
        </p:sp>
      </p:grpSp>
      <p:cxnSp>
        <p:nvCxnSpPr>
          <p:cNvPr id="290" name="Elbow Connector 88">
            <a:extLst>
              <a:ext uri="{FF2B5EF4-FFF2-40B4-BE49-F238E27FC236}">
                <a16:creationId xmlns:a16="http://schemas.microsoft.com/office/drawing/2014/main" id="{1A73DD53-DBC9-31F4-1FA9-43ECFF6B81F9}"/>
              </a:ext>
            </a:extLst>
          </p:cNvPr>
          <p:cNvCxnSpPr>
            <a:cxnSpLocks/>
            <a:stCxn id="244" idx="2"/>
            <a:endCxn id="286" idx="1"/>
          </p:cNvCxnSpPr>
          <p:nvPr/>
        </p:nvCxnSpPr>
        <p:spPr>
          <a:xfrm rot="5400000">
            <a:off x="1553362" y="4125223"/>
            <a:ext cx="634551" cy="1049962"/>
          </a:xfrm>
          <a:prstGeom prst="bentConnector4">
            <a:avLst>
              <a:gd name="adj1" fmla="val 29058"/>
              <a:gd name="adj2" fmla="val 121772"/>
            </a:avLst>
          </a:prstGeom>
          <a:ln w="22225">
            <a:solidFill>
              <a:schemeClr val="accent1"/>
            </a:solidFill>
            <a:tailEnd type="triangle"/>
          </a:ln>
        </p:spPr>
        <p:style>
          <a:lnRef idx="1">
            <a:schemeClr val="dk1"/>
          </a:lnRef>
          <a:fillRef idx="0">
            <a:schemeClr val="dk1"/>
          </a:fillRef>
          <a:effectRef idx="0">
            <a:schemeClr val="dk1"/>
          </a:effectRef>
          <a:fontRef idx="minor">
            <a:schemeClr val="tx1"/>
          </a:fontRef>
        </p:style>
      </p:cxnSp>
      <p:sp>
        <p:nvSpPr>
          <p:cNvPr id="293" name="Oval 292">
            <a:extLst>
              <a:ext uri="{FF2B5EF4-FFF2-40B4-BE49-F238E27FC236}">
                <a16:creationId xmlns:a16="http://schemas.microsoft.com/office/drawing/2014/main" id="{8DB3F659-8EA9-CCA4-DAAD-2E3E32191DDB}"/>
              </a:ext>
            </a:extLst>
          </p:cNvPr>
          <p:cNvSpPr/>
          <p:nvPr/>
        </p:nvSpPr>
        <p:spPr bwMode="auto">
          <a:xfrm>
            <a:off x="2289605" y="2805676"/>
            <a:ext cx="227367" cy="227367"/>
          </a:xfrm>
          <a:prstGeom prst="ellipse">
            <a:avLst/>
          </a:prstGeom>
          <a:noFill/>
          <a:ln w="25400" cap="flat" cmpd="sng" algn="ctr">
            <a:solidFill>
              <a:srgbClr val="C00000"/>
            </a:solid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90000"/>
              </a:lnSpc>
              <a:spcBef>
                <a:spcPts val="0"/>
              </a:spcBef>
              <a:spcAft>
                <a:spcPts val="0"/>
              </a:spcAft>
              <a:buClrTx/>
              <a:buSzTx/>
              <a:buFontTx/>
              <a:buNone/>
              <a:tabLst/>
              <a:defRPr/>
            </a:pPr>
            <a:endParaRPr kumimoji="0" lang="en-GB" sz="1799" b="0" i="0" u="none" strike="noStrike" kern="1200" cap="none" spc="0" normalizeH="0" baseline="0" noProof="0">
              <a:ln>
                <a:noFill/>
              </a:ln>
              <a:solidFill>
                <a:srgbClr val="182C34"/>
              </a:solidFill>
              <a:effectLst/>
              <a:uLnTx/>
              <a:uFillTx/>
              <a:latin typeface="Arial" panose="020B0604020202020204"/>
              <a:ea typeface="+mn-ea"/>
              <a:cs typeface="Arial" panose="020B0604020202020204" pitchFamily="34" charset="0"/>
            </a:endParaRPr>
          </a:p>
        </p:txBody>
      </p:sp>
      <p:grpSp>
        <p:nvGrpSpPr>
          <p:cNvPr id="276" name="Group 275">
            <a:extLst>
              <a:ext uri="{FF2B5EF4-FFF2-40B4-BE49-F238E27FC236}">
                <a16:creationId xmlns:a16="http://schemas.microsoft.com/office/drawing/2014/main" id="{D72C008E-F771-A85F-D24E-718E579AE42E}"/>
              </a:ext>
            </a:extLst>
          </p:cNvPr>
          <p:cNvGrpSpPr/>
          <p:nvPr/>
        </p:nvGrpSpPr>
        <p:grpSpPr>
          <a:xfrm>
            <a:off x="831744" y="2865706"/>
            <a:ext cx="861502" cy="1325224"/>
            <a:chOff x="753741" y="2595489"/>
            <a:chExt cx="861950" cy="1325914"/>
          </a:xfrm>
        </p:grpSpPr>
        <p:sp>
          <p:nvSpPr>
            <p:cNvPr id="277" name="TextBox 276">
              <a:extLst>
                <a:ext uri="{FF2B5EF4-FFF2-40B4-BE49-F238E27FC236}">
                  <a16:creationId xmlns:a16="http://schemas.microsoft.com/office/drawing/2014/main" id="{3ECDC679-DE53-66E6-0824-201BB83438F5}"/>
                </a:ext>
              </a:extLst>
            </p:cNvPr>
            <p:cNvSpPr txBox="1"/>
            <p:nvPr/>
          </p:nvSpPr>
          <p:spPr>
            <a:xfrm>
              <a:off x="753741" y="3594299"/>
              <a:ext cx="861950" cy="327104"/>
            </a:xfrm>
            <a:prstGeom prst="rect">
              <a:avLst/>
            </a:prstGeom>
          </p:spPr>
          <p:txBody>
            <a:bodyPr vert="horz" wrap="square" lIns="0" tIns="0" rIns="0" bIns="0" rtlCol="0" anchor="t">
              <a:noAutofit/>
            </a:bodyPr>
            <a:lstStyle/>
            <a:p>
              <a:pPr marL="0" marR="0" lvl="0" indent="0" algn="ctr" defTabSz="91385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82C34"/>
                  </a:solidFill>
                  <a:effectLst/>
                  <a:uLnTx/>
                  <a:uFillTx/>
                  <a:latin typeface="Arial" panose="020B0604020202020204"/>
                  <a:ea typeface="Polaris Book Italic" panose="02000000000000000000" pitchFamily="2" charset="0"/>
                  <a:cs typeface="Arial" panose="020B0604020202020204" pitchFamily="34" charset="0"/>
                </a:rPr>
                <a:t>Backup Client Source Data</a:t>
              </a:r>
            </a:p>
          </p:txBody>
        </p:sp>
        <p:grpSp>
          <p:nvGrpSpPr>
            <p:cNvPr id="278" name="Group 277">
              <a:extLst>
                <a:ext uri="{FF2B5EF4-FFF2-40B4-BE49-F238E27FC236}">
                  <a16:creationId xmlns:a16="http://schemas.microsoft.com/office/drawing/2014/main" id="{B8C85BDD-1001-5D23-670C-09A3C88D6D23}"/>
                </a:ext>
              </a:extLst>
            </p:cNvPr>
            <p:cNvGrpSpPr/>
            <p:nvPr/>
          </p:nvGrpSpPr>
          <p:grpSpPr>
            <a:xfrm>
              <a:off x="753742" y="2595489"/>
              <a:ext cx="861949" cy="861949"/>
              <a:chOff x="602543" y="2498651"/>
              <a:chExt cx="1123428" cy="1123428"/>
            </a:xfrm>
          </p:grpSpPr>
          <p:sp>
            <p:nvSpPr>
              <p:cNvPr id="279" name="Rounded Rectangle 43">
                <a:extLst>
                  <a:ext uri="{FF2B5EF4-FFF2-40B4-BE49-F238E27FC236}">
                    <a16:creationId xmlns:a16="http://schemas.microsoft.com/office/drawing/2014/main" id="{2ED2E736-52FC-BA7E-AC4C-499B886AEC5A}"/>
                  </a:ext>
                </a:extLst>
              </p:cNvPr>
              <p:cNvSpPr/>
              <p:nvPr/>
            </p:nvSpPr>
            <p:spPr bwMode="auto">
              <a:xfrm>
                <a:off x="602543" y="2498651"/>
                <a:ext cx="1123428" cy="1123428"/>
              </a:xfrm>
              <a:prstGeom prst="roundRect">
                <a:avLst>
                  <a:gd name="adj" fmla="val 9603"/>
                </a:avLst>
              </a:prstGeom>
              <a:gradFill>
                <a:gsLst>
                  <a:gs pos="0">
                    <a:schemeClr val="tx1"/>
                  </a:gs>
                  <a:gs pos="80000">
                    <a:schemeClr val="tx2"/>
                  </a:gs>
                </a:gsLst>
                <a:lin ang="2700000" scaled="0"/>
              </a:gra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9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415563"/>
                  </a:solidFill>
                  <a:effectLst/>
                  <a:uLnTx/>
                  <a:uFillTx/>
                  <a:latin typeface="Arial" panose="020B0604020202020204"/>
                  <a:ea typeface="+mn-ea"/>
                  <a:cs typeface="Arial" panose="020B0604020202020204" pitchFamily="34" charset="0"/>
                </a:endParaRPr>
              </a:p>
            </p:txBody>
          </p:sp>
          <p:pic>
            <p:nvPicPr>
              <p:cNvPr id="280" name="Picture 279" descr="Arrow&#10;&#10;Description automatically generated with low confidence">
                <a:extLst>
                  <a:ext uri="{FF2B5EF4-FFF2-40B4-BE49-F238E27FC236}">
                    <a16:creationId xmlns:a16="http://schemas.microsoft.com/office/drawing/2014/main" id="{3395C014-D23D-4387-125D-A68D47D5726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14710" t="18000" r="15351" b="19027"/>
              <a:stretch/>
            </p:blipFill>
            <p:spPr>
              <a:xfrm>
                <a:off x="850900" y="2695575"/>
                <a:ext cx="765175" cy="688975"/>
              </a:xfrm>
              <a:prstGeom prst="rect">
                <a:avLst/>
              </a:prstGeom>
            </p:spPr>
          </p:pic>
        </p:grpSp>
      </p:grpSp>
      <p:sp>
        <p:nvSpPr>
          <p:cNvPr id="2" name="Slide Number Placeholder 3">
            <a:extLst>
              <a:ext uri="{FF2B5EF4-FFF2-40B4-BE49-F238E27FC236}">
                <a16:creationId xmlns:a16="http://schemas.microsoft.com/office/drawing/2014/main" id="{9C2E08E1-4339-638B-3565-F170FF42144B}"/>
              </a:ext>
            </a:extLst>
          </p:cNvPr>
          <p:cNvSpPr txBox="1">
            <a:spLocks/>
          </p:cNvSpPr>
          <p:nvPr/>
        </p:nvSpPr>
        <p:spPr>
          <a:xfrm>
            <a:off x="182880" y="6426189"/>
            <a:ext cx="325835" cy="28877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1960183-D323-4677-9D78-78D1D39B0029}" type="slidenum">
              <a:rPr lang="uk-UA" sz="900" b="1" smtClean="0">
                <a:solidFill>
                  <a:srgbClr val="FFFFFF">
                    <a:lumMod val="75000"/>
                  </a:srgbClr>
                </a:solidFill>
                <a:latin typeface="Arial" panose="020B0604020202020204"/>
              </a:rPr>
              <a:pPr>
                <a:defRPr/>
              </a:pPr>
              <a:t>29</a:t>
            </a:fld>
            <a:endParaRPr lang="uk-UA" sz="900" b="1">
              <a:solidFill>
                <a:srgbClr val="FFFFFF">
                  <a:lumMod val="75000"/>
                </a:srgbClr>
              </a:solidFill>
              <a:latin typeface="Arial" panose="020B0604020202020204"/>
            </a:endParaRPr>
          </a:p>
        </p:txBody>
      </p:sp>
    </p:spTree>
    <p:extLst>
      <p:ext uri="{BB962C8B-B14F-4D97-AF65-F5344CB8AC3E}">
        <p14:creationId xmlns:p14="http://schemas.microsoft.com/office/powerpoint/2010/main" val="428391390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5A37E24-68F5-043A-B3C7-7822D26A0372}"/>
              </a:ext>
            </a:extLst>
          </p:cNvPr>
          <p:cNvSpPr>
            <a:spLocks noGrp="1"/>
          </p:cNvSpPr>
          <p:nvPr>
            <p:ph type="ftr" sz="quarter" idx="11"/>
          </p:nvPr>
        </p:nvSpPr>
        <p:spPr/>
        <p:txBody>
          <a:bodyPr/>
          <a:lstStyle/>
          <a:p>
            <a:r>
              <a:rPr lang="en-US" dirty="0"/>
              <a:t>Copyright © 2024 Veritas Technologies LLC  |  CONFIDENTIAL </a:t>
            </a:r>
          </a:p>
        </p:txBody>
      </p:sp>
      <p:sp>
        <p:nvSpPr>
          <p:cNvPr id="2" name="Slide Number Placeholder 1">
            <a:extLst>
              <a:ext uri="{FF2B5EF4-FFF2-40B4-BE49-F238E27FC236}">
                <a16:creationId xmlns:a16="http://schemas.microsoft.com/office/drawing/2014/main" id="{742BF7AA-1A84-7D4F-667C-6F02C98F6F20}"/>
              </a:ext>
            </a:extLst>
          </p:cNvPr>
          <p:cNvSpPr>
            <a:spLocks noGrp="1"/>
          </p:cNvSpPr>
          <p:nvPr>
            <p:ph type="sldNum" sz="quarter" idx="12"/>
          </p:nvPr>
        </p:nvSpPr>
        <p:spPr/>
        <p:txBody>
          <a:bodyPr/>
          <a:lstStyle/>
          <a:p>
            <a:fld id="{8A39E1BE-BEA9-3141-B1D0-D0662867DFF2}" type="slidenum">
              <a:rPr lang="en-US" smtClean="0"/>
              <a:pPr/>
              <a:t>3</a:t>
            </a:fld>
            <a:endParaRPr lang="en-US"/>
          </a:p>
        </p:txBody>
      </p:sp>
      <p:sp>
        <p:nvSpPr>
          <p:cNvPr id="19" name="Graphic 17">
            <a:extLst>
              <a:ext uri="{FF2B5EF4-FFF2-40B4-BE49-F238E27FC236}">
                <a16:creationId xmlns:a16="http://schemas.microsoft.com/office/drawing/2014/main" id="{BEF0490D-0097-C1BE-5133-698F0CC31C1E}"/>
              </a:ext>
            </a:extLst>
          </p:cNvPr>
          <p:cNvSpPr/>
          <p:nvPr/>
        </p:nvSpPr>
        <p:spPr>
          <a:xfrm>
            <a:off x="0" y="1127725"/>
            <a:ext cx="7008883" cy="4230372"/>
          </a:xfrm>
          <a:custGeom>
            <a:avLst/>
            <a:gdLst>
              <a:gd name="connsiteX0" fmla="*/ 6996287 w 7008883"/>
              <a:gd name="connsiteY0" fmla="*/ 3970052 h 4230372"/>
              <a:gd name="connsiteX1" fmla="*/ 5797143 w 7008883"/>
              <a:gd name="connsiteY1" fmla="*/ 260320 h 4230372"/>
              <a:gd name="connsiteX2" fmla="*/ 5439356 w 7008883"/>
              <a:gd name="connsiteY2" fmla="*/ 0 h 4230372"/>
              <a:gd name="connsiteX3" fmla="*/ 0 w 7008883"/>
              <a:gd name="connsiteY3" fmla="*/ 0 h 4230372"/>
              <a:gd name="connsiteX4" fmla="*/ 0 w 7008883"/>
              <a:gd name="connsiteY4" fmla="*/ 4230372 h 4230372"/>
              <a:gd name="connsiteX5" fmla="*/ 6806796 w 7008883"/>
              <a:gd name="connsiteY5" fmla="*/ 4230372 h 4230372"/>
              <a:gd name="connsiteX6" fmla="*/ 6996287 w 7008883"/>
              <a:gd name="connsiteY6" fmla="*/ 3970052 h 423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8883" h="4230372">
                <a:moveTo>
                  <a:pt x="6996287" y="3970052"/>
                </a:moveTo>
                <a:lnTo>
                  <a:pt x="5797143" y="260320"/>
                </a:lnTo>
                <a:cubicBezTo>
                  <a:pt x="5750854" y="117146"/>
                  <a:pt x="5589854" y="0"/>
                  <a:pt x="5439356" y="0"/>
                </a:cubicBezTo>
                <a:lnTo>
                  <a:pt x="0" y="0"/>
                </a:lnTo>
                <a:lnTo>
                  <a:pt x="0" y="4230372"/>
                </a:lnTo>
                <a:lnTo>
                  <a:pt x="6806796" y="4230372"/>
                </a:lnTo>
                <a:cubicBezTo>
                  <a:pt x="6957294" y="4230372"/>
                  <a:pt x="7042564" y="4113226"/>
                  <a:pt x="6996287" y="3970052"/>
                </a:cubicBezTo>
                <a:close/>
              </a:path>
            </a:pathLst>
          </a:custGeom>
          <a:gradFill>
            <a:gsLst>
              <a:gs pos="0">
                <a:schemeClr val="accent2"/>
              </a:gs>
              <a:gs pos="100000">
                <a:schemeClr val="accent1"/>
              </a:gs>
            </a:gsLst>
            <a:lin ang="1800000" scaled="0"/>
          </a:gradFill>
          <a:ln w="12660" cap="flat">
            <a:noFill/>
            <a:prstDash val="solid"/>
            <a:miter/>
          </a:ln>
        </p:spPr>
        <p:txBody>
          <a:bodyPr rtlCol="0" anchor="ctr"/>
          <a:lstStyle/>
          <a:p>
            <a:endParaRPr lang="en-US" dirty="0"/>
          </a:p>
        </p:txBody>
      </p:sp>
      <p:sp>
        <p:nvSpPr>
          <p:cNvPr id="7" name="TextBox 6">
            <a:extLst>
              <a:ext uri="{FF2B5EF4-FFF2-40B4-BE49-F238E27FC236}">
                <a16:creationId xmlns:a16="http://schemas.microsoft.com/office/drawing/2014/main" id="{10354A27-9524-20E0-5372-06A76C4B1C6E}"/>
              </a:ext>
            </a:extLst>
          </p:cNvPr>
          <p:cNvSpPr txBox="1"/>
          <p:nvPr/>
        </p:nvSpPr>
        <p:spPr>
          <a:xfrm>
            <a:off x="457200" y="1127727"/>
            <a:ext cx="4760843" cy="4230372"/>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
                <a:srgbClr val="AB2328"/>
              </a:buClr>
              <a:buSzTx/>
              <a:buFontTx/>
              <a:buNone/>
              <a:tabLst/>
              <a:defRPr/>
            </a:pPr>
            <a:r>
              <a:rPr kumimoji="0" lang="en-US" sz="3600" b="0" i="0" u="none" strike="noStrike" kern="1200" cap="none" spc="0" normalizeH="0" baseline="0" noProof="0" dirty="0">
                <a:ln>
                  <a:noFill/>
                </a:ln>
                <a:solidFill>
                  <a:srgbClr val="FFFFFF"/>
                </a:solidFill>
                <a:effectLst/>
                <a:uLnTx/>
                <a:uFillTx/>
                <a:latin typeface="Arial" panose="020B0604020202020204"/>
                <a:ea typeface="+mn-ea"/>
                <a:cs typeface="+mn-cs"/>
              </a:rPr>
              <a:t>Responding to Cyber Resilience Challenges</a:t>
            </a:r>
          </a:p>
        </p:txBody>
      </p:sp>
      <p:sp>
        <p:nvSpPr>
          <p:cNvPr id="20" name="Graphic 17">
            <a:extLst>
              <a:ext uri="{FF2B5EF4-FFF2-40B4-BE49-F238E27FC236}">
                <a16:creationId xmlns:a16="http://schemas.microsoft.com/office/drawing/2014/main" id="{2758448C-208F-52D0-C0CB-E196C74C45CE}"/>
              </a:ext>
            </a:extLst>
          </p:cNvPr>
          <p:cNvSpPr/>
          <p:nvPr/>
        </p:nvSpPr>
        <p:spPr>
          <a:xfrm flipH="1" flipV="1">
            <a:off x="5183117" y="1499903"/>
            <a:ext cx="7008883" cy="4230372"/>
          </a:xfrm>
          <a:custGeom>
            <a:avLst/>
            <a:gdLst>
              <a:gd name="connsiteX0" fmla="*/ 6996287 w 7008883"/>
              <a:gd name="connsiteY0" fmla="*/ 3970052 h 4230372"/>
              <a:gd name="connsiteX1" fmla="*/ 5797143 w 7008883"/>
              <a:gd name="connsiteY1" fmla="*/ 260320 h 4230372"/>
              <a:gd name="connsiteX2" fmla="*/ 5439356 w 7008883"/>
              <a:gd name="connsiteY2" fmla="*/ 0 h 4230372"/>
              <a:gd name="connsiteX3" fmla="*/ 0 w 7008883"/>
              <a:gd name="connsiteY3" fmla="*/ 0 h 4230372"/>
              <a:gd name="connsiteX4" fmla="*/ 0 w 7008883"/>
              <a:gd name="connsiteY4" fmla="*/ 4230372 h 4230372"/>
              <a:gd name="connsiteX5" fmla="*/ 6806796 w 7008883"/>
              <a:gd name="connsiteY5" fmla="*/ 4230372 h 4230372"/>
              <a:gd name="connsiteX6" fmla="*/ 6996287 w 7008883"/>
              <a:gd name="connsiteY6" fmla="*/ 3970052 h 423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8883" h="4230372">
                <a:moveTo>
                  <a:pt x="6996287" y="3970052"/>
                </a:moveTo>
                <a:lnTo>
                  <a:pt x="5797143" y="260320"/>
                </a:lnTo>
                <a:cubicBezTo>
                  <a:pt x="5750854" y="117146"/>
                  <a:pt x="5589854" y="0"/>
                  <a:pt x="5439356" y="0"/>
                </a:cubicBezTo>
                <a:lnTo>
                  <a:pt x="0" y="0"/>
                </a:lnTo>
                <a:lnTo>
                  <a:pt x="0" y="4230372"/>
                </a:lnTo>
                <a:lnTo>
                  <a:pt x="6806796" y="4230372"/>
                </a:lnTo>
                <a:cubicBezTo>
                  <a:pt x="6957294" y="4230372"/>
                  <a:pt x="7042564" y="4113226"/>
                  <a:pt x="6996287" y="3970052"/>
                </a:cubicBezTo>
                <a:close/>
              </a:path>
            </a:pathLst>
          </a:custGeom>
          <a:solidFill>
            <a:schemeClr val="bg1"/>
          </a:solidFill>
          <a:ln w="12660" cap="flat">
            <a:noFill/>
            <a:prstDash val="solid"/>
            <a:miter/>
          </a:ln>
          <a:effectLst>
            <a:outerShdw blurRad="317500" dist="63500" dir="5400000" algn="tl" rotWithShape="0">
              <a:schemeClr val="tx1">
                <a:alpha val="20000"/>
              </a:schemeClr>
            </a:outerShdw>
          </a:effectLst>
        </p:spPr>
        <p:txBody>
          <a:bodyPr rtlCol="0" anchor="ctr"/>
          <a:lstStyle/>
          <a:p>
            <a:endParaRPr lang="en-US"/>
          </a:p>
        </p:txBody>
      </p:sp>
      <p:pic>
        <p:nvPicPr>
          <p:cNvPr id="14" name="Graphic 13">
            <a:extLst>
              <a:ext uri="{FF2B5EF4-FFF2-40B4-BE49-F238E27FC236}">
                <a16:creationId xmlns:a16="http://schemas.microsoft.com/office/drawing/2014/main" id="{4627F196-8D63-90F1-2551-C8A28E2AFEE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10101" y="2477058"/>
            <a:ext cx="4729151" cy="2276062"/>
          </a:xfrm>
          <a:prstGeom prst="rect">
            <a:avLst/>
          </a:prstGeom>
        </p:spPr>
      </p:pic>
    </p:spTree>
    <p:extLst>
      <p:ext uri="{BB962C8B-B14F-4D97-AF65-F5344CB8AC3E}">
        <p14:creationId xmlns:p14="http://schemas.microsoft.com/office/powerpoint/2010/main" val="4139906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A65DB-8A1F-3E9A-9B01-27BA273D7BDB}"/>
              </a:ext>
            </a:extLst>
          </p:cNvPr>
          <p:cNvSpPr>
            <a:spLocks noGrp="1"/>
          </p:cNvSpPr>
          <p:nvPr>
            <p:ph type="title"/>
          </p:nvPr>
        </p:nvSpPr>
        <p:spPr/>
        <p:txBody>
          <a:bodyPr>
            <a:normAutofit/>
          </a:bodyPr>
          <a:lstStyle/>
          <a:p>
            <a:r>
              <a:rPr lang="en-US" sz="3600" dirty="0"/>
              <a:t>Summary</a:t>
            </a:r>
          </a:p>
        </p:txBody>
      </p:sp>
      <p:sp>
        <p:nvSpPr>
          <p:cNvPr id="3" name="Content Placeholder 2">
            <a:extLst>
              <a:ext uri="{FF2B5EF4-FFF2-40B4-BE49-F238E27FC236}">
                <a16:creationId xmlns:a16="http://schemas.microsoft.com/office/drawing/2014/main" id="{A9A410EF-D650-B384-8F7C-4293144580AF}"/>
              </a:ext>
            </a:extLst>
          </p:cNvPr>
          <p:cNvSpPr>
            <a:spLocks noGrp="1"/>
          </p:cNvSpPr>
          <p:nvPr>
            <p:ph idx="1"/>
          </p:nvPr>
        </p:nvSpPr>
        <p:spPr>
          <a:xfrm>
            <a:off x="828339" y="2021696"/>
            <a:ext cx="10535322" cy="4361688"/>
          </a:xfrm>
        </p:spPr>
        <p:txBody>
          <a:bodyPr>
            <a:normAutofit/>
          </a:bodyPr>
          <a:lstStyle/>
          <a:p>
            <a:r>
              <a:rPr lang="en-US" sz="3200" dirty="0"/>
              <a:t>Cyber </a:t>
            </a:r>
            <a:r>
              <a:rPr lang="en-US" sz="3200" b="1" dirty="0"/>
              <a:t>outages are inevitable</a:t>
            </a:r>
          </a:p>
          <a:p>
            <a:r>
              <a:rPr lang="en-US" sz="3200" dirty="0"/>
              <a:t>Recovering </a:t>
            </a:r>
            <a:r>
              <a:rPr lang="en-US" sz="3200" b="1" dirty="0"/>
              <a:t>quickly</a:t>
            </a:r>
            <a:r>
              <a:rPr lang="en-US" sz="3200" dirty="0"/>
              <a:t> and </a:t>
            </a:r>
            <a:r>
              <a:rPr lang="en-US" sz="3200" b="1" dirty="0"/>
              <a:t>confidently</a:t>
            </a:r>
            <a:r>
              <a:rPr lang="en-US" sz="3200" dirty="0"/>
              <a:t> is critical</a:t>
            </a:r>
          </a:p>
          <a:p>
            <a:r>
              <a:rPr lang="en-US" sz="3200" dirty="0"/>
              <a:t>Veritas data protection and security has been a </a:t>
            </a:r>
            <a:r>
              <a:rPr lang="en-US" sz="3200" b="1" dirty="0"/>
              <a:t>leader in Gartner MQ for 19 years</a:t>
            </a:r>
            <a:r>
              <a:rPr lang="en-US" sz="3200" dirty="0"/>
              <a:t> straight.</a:t>
            </a:r>
          </a:p>
          <a:p>
            <a:r>
              <a:rPr lang="en-US" sz="3200" dirty="0"/>
              <a:t>Veritas innovations continue to make cyber resilience </a:t>
            </a:r>
            <a:r>
              <a:rPr lang="en-US" sz="3200" b="1" dirty="0"/>
              <a:t>simpler</a:t>
            </a:r>
            <a:r>
              <a:rPr lang="en-US" sz="3200" dirty="0"/>
              <a:t>, </a:t>
            </a:r>
            <a:r>
              <a:rPr lang="en-US" sz="3200" b="1" dirty="0"/>
              <a:t>smarter</a:t>
            </a:r>
            <a:r>
              <a:rPr lang="en-US" sz="3200" dirty="0"/>
              <a:t>, and recoveries </a:t>
            </a:r>
            <a:r>
              <a:rPr lang="en-US" sz="3200" b="1" dirty="0"/>
              <a:t>faster</a:t>
            </a:r>
          </a:p>
        </p:txBody>
      </p:sp>
      <p:sp>
        <p:nvSpPr>
          <p:cNvPr id="4" name="Slide Number Placeholder 3">
            <a:extLst>
              <a:ext uri="{FF2B5EF4-FFF2-40B4-BE49-F238E27FC236}">
                <a16:creationId xmlns:a16="http://schemas.microsoft.com/office/drawing/2014/main" id="{84938466-D0A7-8741-E214-800FCAAB4930}"/>
              </a:ext>
            </a:extLst>
          </p:cNvPr>
          <p:cNvSpPr>
            <a:spLocks noGrp="1"/>
          </p:cNvSpPr>
          <p:nvPr>
            <p:ph type="sldNum" sz="quarter" idx="4"/>
          </p:nvPr>
        </p:nvSpPr>
        <p:spPr/>
        <p:txBody>
          <a:bodyPr/>
          <a:lstStyle/>
          <a:p>
            <a:fld id="{8A39E1BE-BEA9-3141-B1D0-D0662867DFF2}" type="slidenum">
              <a:rPr lang="en-US" smtClean="0"/>
              <a:pPr/>
              <a:t>30</a:t>
            </a:fld>
            <a:endParaRPr lang="en-US"/>
          </a:p>
        </p:txBody>
      </p:sp>
      <p:sp>
        <p:nvSpPr>
          <p:cNvPr id="5" name="Footer Placeholder 4">
            <a:extLst>
              <a:ext uri="{FF2B5EF4-FFF2-40B4-BE49-F238E27FC236}">
                <a16:creationId xmlns:a16="http://schemas.microsoft.com/office/drawing/2014/main" id="{2C2AA6E1-DAD7-1D7C-AC59-100B36D43EA6}"/>
              </a:ext>
            </a:extLst>
          </p:cNvPr>
          <p:cNvSpPr>
            <a:spLocks noGrp="1"/>
          </p:cNvSpPr>
          <p:nvPr>
            <p:ph type="ftr" sz="quarter" idx="3"/>
          </p:nvPr>
        </p:nvSpPr>
        <p:spPr/>
        <p:txBody>
          <a:bodyPr/>
          <a:lstStyle/>
          <a:p>
            <a:r>
              <a:rPr lang="en-US" dirty="0"/>
              <a:t>Copyright © 2024 Veritas Technologies LLC  |  CONFIDENTIAL </a:t>
            </a:r>
          </a:p>
        </p:txBody>
      </p:sp>
    </p:spTree>
    <p:extLst>
      <p:ext uri="{BB962C8B-B14F-4D97-AF65-F5344CB8AC3E}">
        <p14:creationId xmlns:p14="http://schemas.microsoft.com/office/powerpoint/2010/main" val="111462728"/>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ounded Rectangle 52">
            <a:extLst>
              <a:ext uri="{FF2B5EF4-FFF2-40B4-BE49-F238E27FC236}">
                <a16:creationId xmlns:a16="http://schemas.microsoft.com/office/drawing/2014/main" id="{A4A2B5EB-F3CB-474F-954E-8C9672DFB463}"/>
              </a:ext>
            </a:extLst>
          </p:cNvPr>
          <p:cNvSpPr/>
          <p:nvPr/>
        </p:nvSpPr>
        <p:spPr bwMode="auto">
          <a:xfrm>
            <a:off x="7614621" y="1393899"/>
            <a:ext cx="3749040" cy="2194560"/>
          </a:xfrm>
          <a:prstGeom prst="roundRect">
            <a:avLst>
              <a:gd name="adj" fmla="val 3907"/>
            </a:avLst>
          </a:prstGeom>
          <a:solidFill>
            <a:schemeClr val="bg1"/>
          </a:solidFill>
          <a:ln w="12700" cap="flat" cmpd="sng" algn="ctr">
            <a:solidFill>
              <a:schemeClr val="bg1">
                <a:lumMod val="85000"/>
                <a:alpha val="50000"/>
              </a:schemeClr>
            </a:solid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0">
              <a:solidFill>
                <a:schemeClr val="tx1"/>
              </a:solidFill>
              <a:latin typeface="Arial" panose="020B0604020202020204" pitchFamily="34" charset="0"/>
              <a:cs typeface="Arial" panose="020B0604020202020204" pitchFamily="34" charset="0"/>
            </a:endParaRPr>
          </a:p>
        </p:txBody>
      </p:sp>
      <p:sp>
        <p:nvSpPr>
          <p:cNvPr id="18" name="Rounded Rectangle 17">
            <a:extLst>
              <a:ext uri="{FF2B5EF4-FFF2-40B4-BE49-F238E27FC236}">
                <a16:creationId xmlns:a16="http://schemas.microsoft.com/office/drawing/2014/main" id="{0649B288-E989-4344-BBCA-8B49C40AB2B4}"/>
              </a:ext>
            </a:extLst>
          </p:cNvPr>
          <p:cNvSpPr/>
          <p:nvPr/>
        </p:nvSpPr>
        <p:spPr bwMode="auto">
          <a:xfrm>
            <a:off x="828339" y="1395046"/>
            <a:ext cx="3749040" cy="2194560"/>
          </a:xfrm>
          <a:prstGeom prst="roundRect">
            <a:avLst>
              <a:gd name="adj" fmla="val 3907"/>
            </a:avLst>
          </a:prstGeom>
          <a:solidFill>
            <a:schemeClr val="bg1"/>
          </a:solidFill>
          <a:ln w="12700" cap="flat" cmpd="sng" algn="ctr">
            <a:solidFill>
              <a:schemeClr val="bg1">
                <a:lumMod val="85000"/>
                <a:alpha val="50000"/>
              </a:schemeClr>
            </a:solid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0">
              <a:solidFill>
                <a:schemeClr val="tx1"/>
              </a:solidFill>
              <a:latin typeface="Arial" panose="020B0604020202020204" pitchFamily="34" charset="0"/>
              <a:cs typeface="Arial" panose="020B0604020202020204" pitchFamily="34" charset="0"/>
            </a:endParaRPr>
          </a:p>
        </p:txBody>
      </p:sp>
      <p:sp>
        <p:nvSpPr>
          <p:cNvPr id="14" name="Title 13">
            <a:extLst>
              <a:ext uri="{FF2B5EF4-FFF2-40B4-BE49-F238E27FC236}">
                <a16:creationId xmlns:a16="http://schemas.microsoft.com/office/drawing/2014/main" id="{27704DD7-C2AF-5846-A677-971AA2937899}"/>
              </a:ext>
            </a:extLst>
          </p:cNvPr>
          <p:cNvSpPr>
            <a:spLocks noGrp="1"/>
          </p:cNvSpPr>
          <p:nvPr>
            <p:ph type="title"/>
          </p:nvPr>
        </p:nvSpPr>
        <p:spPr>
          <a:xfrm>
            <a:off x="828339" y="306204"/>
            <a:ext cx="10535322" cy="877357"/>
          </a:xfrm>
        </p:spPr>
        <p:txBody>
          <a:bodyPr/>
          <a:lstStyle/>
          <a:p>
            <a:r>
              <a:rPr lang="en-US" dirty="0"/>
              <a:t>Veritas: Industry Leader for 30+ Years</a:t>
            </a:r>
          </a:p>
        </p:txBody>
      </p:sp>
      <p:sp>
        <p:nvSpPr>
          <p:cNvPr id="2" name="Footer Placeholder 1">
            <a:extLst>
              <a:ext uri="{FF2B5EF4-FFF2-40B4-BE49-F238E27FC236}">
                <a16:creationId xmlns:a16="http://schemas.microsoft.com/office/drawing/2014/main" id="{8103057E-83A7-6041-9C54-C7FC61E9B7DD}"/>
              </a:ext>
            </a:extLst>
          </p:cNvPr>
          <p:cNvSpPr>
            <a:spLocks noGrp="1"/>
          </p:cNvSpPr>
          <p:nvPr>
            <p:ph type="ftr" sz="quarter" idx="11"/>
          </p:nvPr>
        </p:nvSpPr>
        <p:spPr>
          <a:xfrm>
            <a:off x="543998" y="6426189"/>
            <a:ext cx="5692253" cy="288777"/>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 2024 Veritas Technologies LLC  |  CONFIDENTIAL </a:t>
            </a:r>
          </a:p>
        </p:txBody>
      </p:sp>
      <p:sp>
        <p:nvSpPr>
          <p:cNvPr id="3" name="Slide Number Placeholder 2">
            <a:extLst>
              <a:ext uri="{FF2B5EF4-FFF2-40B4-BE49-F238E27FC236}">
                <a16:creationId xmlns:a16="http://schemas.microsoft.com/office/drawing/2014/main" id="{1DACF68E-3296-714D-A4E4-2E116638B139}"/>
              </a:ext>
            </a:extLst>
          </p:cNvPr>
          <p:cNvSpPr>
            <a:spLocks noGrp="1"/>
          </p:cNvSpPr>
          <p:nvPr>
            <p:ph type="sldNum" sz="quarter" idx="4"/>
          </p:nvPr>
        </p:nvSpPr>
        <p:spPr/>
        <p:txBody>
          <a:bodyPr/>
          <a:lstStyle/>
          <a:p>
            <a:fld id="{8A39E1BE-BEA9-3141-B1D0-D0662867DFF2}" type="slidenum">
              <a:rPr lang="en-US" smtClean="0"/>
              <a:t>31</a:t>
            </a:fld>
            <a:endParaRPr lang="en-US"/>
          </a:p>
        </p:txBody>
      </p:sp>
      <p:sp>
        <p:nvSpPr>
          <p:cNvPr id="17" name="Rounded Rectangle 16">
            <a:extLst>
              <a:ext uri="{FF2B5EF4-FFF2-40B4-BE49-F238E27FC236}">
                <a16:creationId xmlns:a16="http://schemas.microsoft.com/office/drawing/2014/main" id="{A6811CD6-ECBF-3E4C-8D46-571B43FA9C5B}"/>
              </a:ext>
            </a:extLst>
          </p:cNvPr>
          <p:cNvSpPr/>
          <p:nvPr/>
        </p:nvSpPr>
        <p:spPr bwMode="auto">
          <a:xfrm>
            <a:off x="828339" y="3769890"/>
            <a:ext cx="10535322" cy="2054218"/>
          </a:xfrm>
          <a:prstGeom prst="roundRect">
            <a:avLst>
              <a:gd name="adj" fmla="val 3907"/>
            </a:avLst>
          </a:prstGeom>
          <a:solidFill>
            <a:schemeClr val="bg1"/>
          </a:solidFill>
          <a:ln w="12700" cap="flat" cmpd="sng" algn="ctr">
            <a:solidFill>
              <a:schemeClr val="bg1">
                <a:lumMod val="85000"/>
                <a:alpha val="50000"/>
              </a:schemeClr>
            </a:solid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0">
              <a:solidFill>
                <a:schemeClr val="tx1"/>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3D582F55-24C7-C448-A966-BA4F133C6E0E}"/>
              </a:ext>
            </a:extLst>
          </p:cNvPr>
          <p:cNvSpPr txBox="1"/>
          <p:nvPr/>
        </p:nvSpPr>
        <p:spPr>
          <a:xfrm>
            <a:off x="2955626" y="1395046"/>
            <a:ext cx="1524319" cy="2194560"/>
          </a:xfrm>
          <a:prstGeom prst="rect">
            <a:avLst/>
          </a:prstGeom>
          <a:noFill/>
          <a:ln>
            <a:noFill/>
          </a:ln>
        </p:spPr>
        <p:txBody>
          <a:bodyPr wrap="square" lIns="0" tIns="0" rIns="0" bIns="0" rtlCol="0" anchor="ctr">
            <a:noAutofit/>
          </a:bodyPr>
          <a:lstStyle/>
          <a:p>
            <a:pPr>
              <a:spcAft>
                <a:spcPts val="1200"/>
              </a:spcAft>
              <a:buClr>
                <a:schemeClr val="accent1"/>
              </a:buClr>
            </a:pPr>
            <a:r>
              <a:rPr lang="en-US" kern="0" dirty="0">
                <a:solidFill>
                  <a:schemeClr val="tx2"/>
                </a:solidFill>
                <a:latin typeface="Arial" panose="020B0604020202020204" pitchFamily="34" charset="0"/>
                <a:ea typeface="Polaris Light Italic" panose="02000000000000000000" pitchFamily="2" charset="0"/>
                <a:cs typeface="Arial" panose="020B0604020202020204" pitchFamily="34" charset="0"/>
                <a:sym typeface="Helvetica Neue Medium"/>
              </a:rPr>
              <a:t>for Enterprise Backup and Recovery Software Solutions</a:t>
            </a:r>
          </a:p>
        </p:txBody>
      </p:sp>
      <p:cxnSp>
        <p:nvCxnSpPr>
          <p:cNvPr id="47" name="Straight Connector 46">
            <a:extLst>
              <a:ext uri="{FF2B5EF4-FFF2-40B4-BE49-F238E27FC236}">
                <a16:creationId xmlns:a16="http://schemas.microsoft.com/office/drawing/2014/main" id="{BD09FD70-A63C-F846-948A-1122838B0331}"/>
              </a:ext>
            </a:extLst>
          </p:cNvPr>
          <p:cNvCxnSpPr>
            <a:cxnSpLocks/>
          </p:cNvCxnSpPr>
          <p:nvPr/>
        </p:nvCxnSpPr>
        <p:spPr>
          <a:xfrm>
            <a:off x="2693735" y="1645776"/>
            <a:ext cx="0" cy="1693101"/>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7" name="Rounded Rectangle 56">
            <a:extLst>
              <a:ext uri="{FF2B5EF4-FFF2-40B4-BE49-F238E27FC236}">
                <a16:creationId xmlns:a16="http://schemas.microsoft.com/office/drawing/2014/main" id="{19263219-CBF8-7D4A-9777-7F0CA373CC21}"/>
              </a:ext>
            </a:extLst>
          </p:cNvPr>
          <p:cNvSpPr/>
          <p:nvPr/>
        </p:nvSpPr>
        <p:spPr bwMode="auto">
          <a:xfrm>
            <a:off x="4770120" y="1395046"/>
            <a:ext cx="2651760" cy="2194560"/>
          </a:xfrm>
          <a:prstGeom prst="roundRect">
            <a:avLst>
              <a:gd name="adj" fmla="val 3907"/>
            </a:avLst>
          </a:prstGeom>
          <a:solidFill>
            <a:schemeClr val="bg1"/>
          </a:solidFill>
          <a:ln w="12700" cap="flat" cmpd="sng" algn="ctr">
            <a:solidFill>
              <a:schemeClr val="bg1">
                <a:lumMod val="85000"/>
                <a:alpha val="50000"/>
              </a:schemeClr>
            </a:solid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0">
              <a:solidFill>
                <a:schemeClr val="tx1"/>
              </a:solidFill>
              <a:latin typeface="Arial" panose="020B0604020202020204" pitchFamily="34" charset="0"/>
              <a:cs typeface="Arial" panose="020B0604020202020204" pitchFamily="34" charset="0"/>
            </a:endParaRPr>
          </a:p>
        </p:txBody>
      </p:sp>
      <p:sp>
        <p:nvSpPr>
          <p:cNvPr id="58" name="TextBox 57">
            <a:extLst>
              <a:ext uri="{FF2B5EF4-FFF2-40B4-BE49-F238E27FC236}">
                <a16:creationId xmlns:a16="http://schemas.microsoft.com/office/drawing/2014/main" id="{B435D0AB-BC4F-4945-8486-8DFD108AD90D}"/>
              </a:ext>
            </a:extLst>
          </p:cNvPr>
          <p:cNvSpPr txBox="1"/>
          <p:nvPr/>
        </p:nvSpPr>
        <p:spPr>
          <a:xfrm>
            <a:off x="4889360" y="2872506"/>
            <a:ext cx="2413280" cy="848276"/>
          </a:xfrm>
          <a:prstGeom prst="rect">
            <a:avLst/>
          </a:prstGeom>
          <a:noFill/>
          <a:ln>
            <a:noFill/>
          </a:ln>
        </p:spPr>
        <p:txBody>
          <a:bodyPr wrap="square" lIns="0" tIns="0" rIns="0" bIns="0" rtlCol="0" anchor="t">
            <a:noAutofit/>
          </a:bodyPr>
          <a:lstStyle/>
          <a:p>
            <a:pPr algn="ctr">
              <a:spcAft>
                <a:spcPts val="1200"/>
              </a:spcAft>
              <a:buClr>
                <a:schemeClr val="accent1"/>
              </a:buClr>
            </a:pPr>
            <a:r>
              <a:rPr lang="en-US" kern="0" dirty="0">
                <a:solidFill>
                  <a:schemeClr val="tx2"/>
                </a:solidFill>
                <a:latin typeface="Arial" panose="020B0604020202020204" pitchFamily="34" charset="0"/>
                <a:ea typeface="Polaris Light Italic" panose="02000000000000000000" pitchFamily="2" charset="0"/>
                <a:cs typeface="Arial" panose="020B0604020202020204" pitchFamily="34" charset="0"/>
                <a:sym typeface="Helvetica Neue Medium"/>
              </a:rPr>
              <a:t>of the Fortune 100 Trust Veritas</a:t>
            </a:r>
          </a:p>
        </p:txBody>
      </p:sp>
      <p:grpSp>
        <p:nvGrpSpPr>
          <p:cNvPr id="96" name="Group 95">
            <a:extLst>
              <a:ext uri="{FF2B5EF4-FFF2-40B4-BE49-F238E27FC236}">
                <a16:creationId xmlns:a16="http://schemas.microsoft.com/office/drawing/2014/main" id="{DAAE0E39-9F67-914D-91C0-1F5CF0B5ECA8}"/>
              </a:ext>
            </a:extLst>
          </p:cNvPr>
          <p:cNvGrpSpPr/>
          <p:nvPr/>
        </p:nvGrpSpPr>
        <p:grpSpPr>
          <a:xfrm>
            <a:off x="6992859" y="4030242"/>
            <a:ext cx="1078730" cy="1753009"/>
            <a:chOff x="6177901" y="4222754"/>
            <a:chExt cx="1078730" cy="1753009"/>
          </a:xfrm>
        </p:grpSpPr>
        <p:sp>
          <p:nvSpPr>
            <p:cNvPr id="70" name="TextBox 69">
              <a:extLst>
                <a:ext uri="{FF2B5EF4-FFF2-40B4-BE49-F238E27FC236}">
                  <a16:creationId xmlns:a16="http://schemas.microsoft.com/office/drawing/2014/main" id="{D947BF45-2080-5F41-8866-86C9400C09E8}"/>
                </a:ext>
              </a:extLst>
            </p:cNvPr>
            <p:cNvSpPr txBox="1"/>
            <p:nvPr/>
          </p:nvSpPr>
          <p:spPr>
            <a:xfrm>
              <a:off x="6177901" y="4989511"/>
              <a:ext cx="1078730" cy="986252"/>
            </a:xfrm>
            <a:prstGeom prst="rect">
              <a:avLst/>
            </a:prstGeom>
            <a:noFill/>
            <a:ln>
              <a:noFill/>
            </a:ln>
          </p:spPr>
          <p:txBody>
            <a:bodyPr wrap="square" lIns="0" tIns="0" rIns="0" bIns="0" rtlCol="0">
              <a:noAutofit/>
            </a:bodyPr>
            <a:lstStyle/>
            <a:p>
              <a:pPr algn="ctr">
                <a:buClr>
                  <a:schemeClr val="accent1"/>
                </a:buClr>
              </a:pPr>
              <a:r>
                <a:rPr lang="en-US" sz="2100" b="1" dirty="0"/>
                <a:t>2,200+</a:t>
              </a:r>
            </a:p>
            <a:p>
              <a:pPr algn="ctr">
                <a:buClr>
                  <a:schemeClr val="accent1"/>
                </a:buClr>
              </a:pPr>
              <a:r>
                <a:rPr lang="en-US" sz="1400" dirty="0">
                  <a:solidFill>
                    <a:schemeClr val="tx2"/>
                  </a:solidFill>
                </a:rPr>
                <a:t>Global</a:t>
              </a:r>
              <a:br>
                <a:rPr lang="en-US" sz="1400" dirty="0">
                  <a:solidFill>
                    <a:schemeClr val="tx2"/>
                  </a:solidFill>
                </a:rPr>
              </a:br>
              <a:r>
                <a:rPr lang="en-US" sz="1400" dirty="0">
                  <a:solidFill>
                    <a:schemeClr val="tx2"/>
                  </a:solidFill>
                </a:rPr>
                <a:t>Patents</a:t>
              </a:r>
            </a:p>
          </p:txBody>
        </p:sp>
        <p:pic>
          <p:nvPicPr>
            <p:cNvPr id="75" name="Graphic 74">
              <a:extLst>
                <a:ext uri="{FF2B5EF4-FFF2-40B4-BE49-F238E27FC236}">
                  <a16:creationId xmlns:a16="http://schemas.microsoft.com/office/drawing/2014/main" id="{A6D3E83F-BA8F-6A41-BFF5-45DC8F73A9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60079" y="4222754"/>
              <a:ext cx="714375" cy="714375"/>
            </a:xfrm>
            <a:prstGeom prst="rect">
              <a:avLst/>
            </a:prstGeom>
          </p:spPr>
        </p:pic>
      </p:grpSp>
      <p:grpSp>
        <p:nvGrpSpPr>
          <p:cNvPr id="93" name="Group 92">
            <a:extLst>
              <a:ext uri="{FF2B5EF4-FFF2-40B4-BE49-F238E27FC236}">
                <a16:creationId xmlns:a16="http://schemas.microsoft.com/office/drawing/2014/main" id="{7CBF2B2D-3F1C-8F4D-99E4-DD3A1369C9B5}"/>
              </a:ext>
            </a:extLst>
          </p:cNvPr>
          <p:cNvGrpSpPr/>
          <p:nvPr/>
        </p:nvGrpSpPr>
        <p:grpSpPr>
          <a:xfrm>
            <a:off x="2562453" y="4011778"/>
            <a:ext cx="1078730" cy="1771473"/>
            <a:chOff x="2227096" y="4204290"/>
            <a:chExt cx="1078730" cy="1771473"/>
          </a:xfrm>
        </p:grpSpPr>
        <p:sp>
          <p:nvSpPr>
            <p:cNvPr id="67" name="TextBox 66">
              <a:extLst>
                <a:ext uri="{FF2B5EF4-FFF2-40B4-BE49-F238E27FC236}">
                  <a16:creationId xmlns:a16="http://schemas.microsoft.com/office/drawing/2014/main" id="{E6CED66F-DCE3-984B-86A0-0D15B5AD6B88}"/>
                </a:ext>
              </a:extLst>
            </p:cNvPr>
            <p:cNvSpPr txBox="1"/>
            <p:nvPr/>
          </p:nvSpPr>
          <p:spPr>
            <a:xfrm>
              <a:off x="2227096" y="4989511"/>
              <a:ext cx="1078730" cy="986252"/>
            </a:xfrm>
            <a:prstGeom prst="rect">
              <a:avLst/>
            </a:prstGeom>
            <a:noFill/>
            <a:ln>
              <a:noFill/>
            </a:ln>
          </p:spPr>
          <p:txBody>
            <a:bodyPr wrap="square" lIns="0" tIns="0" rIns="0" bIns="0" rtlCol="0">
              <a:noAutofit/>
            </a:bodyPr>
            <a:lstStyle/>
            <a:p>
              <a:pPr algn="ctr">
                <a:buClr>
                  <a:schemeClr val="accent1"/>
                </a:buClr>
              </a:pPr>
              <a:r>
                <a:rPr lang="en-US" sz="2100" b="1"/>
                <a:t>20,000+</a:t>
              </a:r>
            </a:p>
            <a:p>
              <a:pPr algn="ctr">
                <a:buClr>
                  <a:schemeClr val="accent1"/>
                </a:buClr>
              </a:pPr>
              <a:r>
                <a:rPr lang="en-US" sz="1400">
                  <a:solidFill>
                    <a:schemeClr val="tx2"/>
                  </a:solidFill>
                </a:rPr>
                <a:t>Global</a:t>
              </a:r>
              <a:br>
                <a:rPr lang="en-US" sz="1400">
                  <a:solidFill>
                    <a:schemeClr val="tx2"/>
                  </a:solidFill>
                </a:rPr>
              </a:br>
              <a:r>
                <a:rPr lang="en-US" sz="1400">
                  <a:solidFill>
                    <a:schemeClr val="tx2"/>
                  </a:solidFill>
                </a:rPr>
                <a:t>Partners</a:t>
              </a:r>
            </a:p>
          </p:txBody>
        </p:sp>
        <p:pic>
          <p:nvPicPr>
            <p:cNvPr id="77" name="Graphic 76">
              <a:extLst>
                <a:ext uri="{FF2B5EF4-FFF2-40B4-BE49-F238E27FC236}">
                  <a16:creationId xmlns:a16="http://schemas.microsoft.com/office/drawing/2014/main" id="{FD41792B-AFBA-CF48-9D63-3E2D3B80299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09274" y="4204290"/>
              <a:ext cx="714375" cy="714375"/>
            </a:xfrm>
            <a:prstGeom prst="rect">
              <a:avLst/>
            </a:prstGeom>
          </p:spPr>
        </p:pic>
      </p:grpSp>
      <p:grpSp>
        <p:nvGrpSpPr>
          <p:cNvPr id="94" name="Group 93">
            <a:extLst>
              <a:ext uri="{FF2B5EF4-FFF2-40B4-BE49-F238E27FC236}">
                <a16:creationId xmlns:a16="http://schemas.microsoft.com/office/drawing/2014/main" id="{2B2E79D1-390B-284B-A4D0-ECA92ED1C109}"/>
              </a:ext>
            </a:extLst>
          </p:cNvPr>
          <p:cNvGrpSpPr/>
          <p:nvPr/>
        </p:nvGrpSpPr>
        <p:grpSpPr>
          <a:xfrm>
            <a:off x="4039255" y="4011778"/>
            <a:ext cx="1078730" cy="1771473"/>
            <a:chOff x="3544031" y="4204290"/>
            <a:chExt cx="1078730" cy="1771473"/>
          </a:xfrm>
        </p:grpSpPr>
        <p:sp>
          <p:nvSpPr>
            <p:cNvPr id="68" name="TextBox 67">
              <a:extLst>
                <a:ext uri="{FF2B5EF4-FFF2-40B4-BE49-F238E27FC236}">
                  <a16:creationId xmlns:a16="http://schemas.microsoft.com/office/drawing/2014/main" id="{DCDF4409-31EB-E943-8ECD-C9B8B3B7DAB3}"/>
                </a:ext>
              </a:extLst>
            </p:cNvPr>
            <p:cNvSpPr txBox="1"/>
            <p:nvPr/>
          </p:nvSpPr>
          <p:spPr>
            <a:xfrm>
              <a:off x="3544031" y="4989511"/>
              <a:ext cx="1078730" cy="986252"/>
            </a:xfrm>
            <a:prstGeom prst="rect">
              <a:avLst/>
            </a:prstGeom>
            <a:noFill/>
            <a:ln>
              <a:noFill/>
            </a:ln>
          </p:spPr>
          <p:txBody>
            <a:bodyPr wrap="square" lIns="0" tIns="0" rIns="0" bIns="0" rtlCol="0">
              <a:noAutofit/>
            </a:bodyPr>
            <a:lstStyle/>
            <a:p>
              <a:pPr algn="ctr">
                <a:buClr>
                  <a:schemeClr val="accent1"/>
                </a:buClr>
              </a:pPr>
              <a:r>
                <a:rPr lang="en-US" sz="2100" b="1"/>
                <a:t>80,000+</a:t>
              </a:r>
            </a:p>
            <a:p>
              <a:pPr algn="ctr">
                <a:buClr>
                  <a:schemeClr val="accent1"/>
                </a:buClr>
              </a:pPr>
              <a:r>
                <a:rPr lang="en-US" sz="1400">
                  <a:solidFill>
                    <a:schemeClr val="tx2"/>
                  </a:solidFill>
                </a:rPr>
                <a:t>Global</a:t>
              </a:r>
              <a:br>
                <a:rPr lang="en-US" sz="1400">
                  <a:solidFill>
                    <a:schemeClr val="tx2"/>
                  </a:solidFill>
                </a:rPr>
              </a:br>
              <a:r>
                <a:rPr lang="en-US" sz="1400">
                  <a:solidFill>
                    <a:schemeClr val="tx2"/>
                  </a:solidFill>
                </a:rPr>
                <a:t>Customers</a:t>
              </a:r>
            </a:p>
          </p:txBody>
        </p:sp>
        <p:pic>
          <p:nvPicPr>
            <p:cNvPr id="79" name="Graphic 78">
              <a:extLst>
                <a:ext uri="{FF2B5EF4-FFF2-40B4-BE49-F238E27FC236}">
                  <a16:creationId xmlns:a16="http://schemas.microsoft.com/office/drawing/2014/main" id="{AE43D6FC-E0E6-C24D-B41D-FB8BEB5A975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26209" y="4204290"/>
              <a:ext cx="714375" cy="714375"/>
            </a:xfrm>
            <a:prstGeom prst="rect">
              <a:avLst/>
            </a:prstGeom>
          </p:spPr>
        </p:pic>
      </p:grpSp>
      <p:grpSp>
        <p:nvGrpSpPr>
          <p:cNvPr id="92" name="Group 91">
            <a:extLst>
              <a:ext uri="{FF2B5EF4-FFF2-40B4-BE49-F238E27FC236}">
                <a16:creationId xmlns:a16="http://schemas.microsoft.com/office/drawing/2014/main" id="{F7FBC064-DE39-8543-BD88-371D3A31434C}"/>
              </a:ext>
            </a:extLst>
          </p:cNvPr>
          <p:cNvGrpSpPr/>
          <p:nvPr/>
        </p:nvGrpSpPr>
        <p:grpSpPr>
          <a:xfrm>
            <a:off x="1137827" y="4011778"/>
            <a:ext cx="1026554" cy="1771473"/>
            <a:chOff x="962337" y="4204290"/>
            <a:chExt cx="1026554" cy="1771473"/>
          </a:xfrm>
        </p:grpSpPr>
        <p:sp>
          <p:nvSpPr>
            <p:cNvPr id="60" name="TextBox 59">
              <a:extLst>
                <a:ext uri="{FF2B5EF4-FFF2-40B4-BE49-F238E27FC236}">
                  <a16:creationId xmlns:a16="http://schemas.microsoft.com/office/drawing/2014/main" id="{FE794943-5563-CC45-BF06-5202AC515EA0}"/>
                </a:ext>
              </a:extLst>
            </p:cNvPr>
            <p:cNvSpPr txBox="1"/>
            <p:nvPr/>
          </p:nvSpPr>
          <p:spPr>
            <a:xfrm>
              <a:off x="962337" y="4989511"/>
              <a:ext cx="1026554" cy="986252"/>
            </a:xfrm>
            <a:prstGeom prst="rect">
              <a:avLst/>
            </a:prstGeom>
            <a:noFill/>
            <a:ln>
              <a:noFill/>
            </a:ln>
          </p:spPr>
          <p:txBody>
            <a:bodyPr wrap="square" lIns="0" tIns="0" rIns="0" bIns="0" rtlCol="0">
              <a:noAutofit/>
            </a:bodyPr>
            <a:lstStyle/>
            <a:p>
              <a:pPr algn="ctr">
                <a:buClr>
                  <a:schemeClr val="accent1"/>
                </a:buClr>
              </a:pPr>
              <a:r>
                <a:rPr lang="en-US" sz="2100" b="1"/>
                <a:t>6,000+</a:t>
              </a:r>
            </a:p>
            <a:p>
              <a:pPr algn="ctr">
                <a:buClr>
                  <a:schemeClr val="accent1"/>
                </a:buClr>
              </a:pPr>
              <a:r>
                <a:rPr lang="en-US" sz="1400">
                  <a:solidFill>
                    <a:schemeClr val="tx2"/>
                  </a:solidFill>
                </a:rPr>
                <a:t>Employees</a:t>
              </a:r>
            </a:p>
            <a:p>
              <a:pPr algn="ctr">
                <a:buClr>
                  <a:schemeClr val="accent1"/>
                </a:buClr>
              </a:pPr>
              <a:r>
                <a:rPr lang="en-US" sz="1400">
                  <a:solidFill>
                    <a:schemeClr val="tx2"/>
                  </a:solidFill>
                </a:rPr>
                <a:t>Worldwide</a:t>
              </a:r>
            </a:p>
          </p:txBody>
        </p:sp>
        <p:pic>
          <p:nvPicPr>
            <p:cNvPr id="81" name="Graphic 80">
              <a:extLst>
                <a:ext uri="{FF2B5EF4-FFF2-40B4-BE49-F238E27FC236}">
                  <a16:creationId xmlns:a16="http://schemas.microsoft.com/office/drawing/2014/main" id="{41C9C98D-5D91-0844-B9B5-C97F36CCA1A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18427" y="4204290"/>
              <a:ext cx="714375" cy="714375"/>
            </a:xfrm>
            <a:prstGeom prst="rect">
              <a:avLst/>
            </a:prstGeom>
          </p:spPr>
        </p:pic>
      </p:grpSp>
      <p:grpSp>
        <p:nvGrpSpPr>
          <p:cNvPr id="99" name="Group 98">
            <a:extLst>
              <a:ext uri="{FF2B5EF4-FFF2-40B4-BE49-F238E27FC236}">
                <a16:creationId xmlns:a16="http://schemas.microsoft.com/office/drawing/2014/main" id="{C9F410D1-68E9-9848-A79B-6F04860B15B5}"/>
              </a:ext>
            </a:extLst>
          </p:cNvPr>
          <p:cNvGrpSpPr/>
          <p:nvPr/>
        </p:nvGrpSpPr>
        <p:grpSpPr>
          <a:xfrm>
            <a:off x="9884708" y="4011778"/>
            <a:ext cx="1204381" cy="1771473"/>
            <a:chOff x="10078670" y="4204290"/>
            <a:chExt cx="1204381" cy="1771473"/>
          </a:xfrm>
        </p:grpSpPr>
        <p:sp>
          <p:nvSpPr>
            <p:cNvPr id="73" name="TextBox 72">
              <a:extLst>
                <a:ext uri="{FF2B5EF4-FFF2-40B4-BE49-F238E27FC236}">
                  <a16:creationId xmlns:a16="http://schemas.microsoft.com/office/drawing/2014/main" id="{0DC49EE4-6CF3-D84E-BB24-89C0BB660A6A}"/>
                </a:ext>
              </a:extLst>
            </p:cNvPr>
            <p:cNvSpPr txBox="1"/>
            <p:nvPr/>
          </p:nvSpPr>
          <p:spPr>
            <a:xfrm>
              <a:off x="10078670" y="4989511"/>
              <a:ext cx="1204381" cy="986252"/>
            </a:xfrm>
            <a:prstGeom prst="rect">
              <a:avLst/>
            </a:prstGeom>
            <a:noFill/>
            <a:ln>
              <a:noFill/>
            </a:ln>
          </p:spPr>
          <p:txBody>
            <a:bodyPr wrap="square" lIns="0" tIns="0" rIns="0" bIns="0" rtlCol="0">
              <a:noAutofit/>
            </a:bodyPr>
            <a:lstStyle/>
            <a:p>
              <a:pPr algn="ctr">
                <a:buClr>
                  <a:schemeClr val="accent1"/>
                </a:buClr>
              </a:pPr>
              <a:r>
                <a:rPr lang="en-US" sz="2100" b="1"/>
                <a:t>100+ EB</a:t>
              </a:r>
            </a:p>
            <a:p>
              <a:pPr algn="ctr">
                <a:buClr>
                  <a:schemeClr val="accent1"/>
                </a:buClr>
              </a:pPr>
              <a:r>
                <a:rPr lang="en-US" sz="1400">
                  <a:solidFill>
                    <a:schemeClr val="tx2"/>
                  </a:solidFill>
                </a:rPr>
                <a:t>Data Under</a:t>
              </a:r>
              <a:br>
                <a:rPr lang="en-US" sz="1400">
                  <a:solidFill>
                    <a:schemeClr val="tx2"/>
                  </a:solidFill>
                </a:rPr>
              </a:br>
              <a:r>
                <a:rPr lang="en-US" sz="1400">
                  <a:solidFill>
                    <a:schemeClr val="tx2"/>
                  </a:solidFill>
                </a:rPr>
                <a:t>Management</a:t>
              </a:r>
            </a:p>
          </p:txBody>
        </p:sp>
        <p:pic>
          <p:nvPicPr>
            <p:cNvPr id="85" name="Graphic 84">
              <a:extLst>
                <a:ext uri="{FF2B5EF4-FFF2-40B4-BE49-F238E27FC236}">
                  <a16:creationId xmlns:a16="http://schemas.microsoft.com/office/drawing/2014/main" id="{CB3A528C-3AFB-B14B-928D-E4F8AD17C96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323673" y="4204290"/>
              <a:ext cx="714375" cy="714375"/>
            </a:xfrm>
            <a:prstGeom prst="rect">
              <a:avLst/>
            </a:prstGeom>
          </p:spPr>
        </p:pic>
      </p:grpSp>
      <p:grpSp>
        <p:nvGrpSpPr>
          <p:cNvPr id="95" name="Group 94">
            <a:extLst>
              <a:ext uri="{FF2B5EF4-FFF2-40B4-BE49-F238E27FC236}">
                <a16:creationId xmlns:a16="http://schemas.microsoft.com/office/drawing/2014/main" id="{AF4685D7-5529-7649-BF07-9CFBD0F706CB}"/>
              </a:ext>
            </a:extLst>
          </p:cNvPr>
          <p:cNvGrpSpPr/>
          <p:nvPr/>
        </p:nvGrpSpPr>
        <p:grpSpPr>
          <a:xfrm>
            <a:off x="5516057" y="4011778"/>
            <a:ext cx="1078730" cy="1771473"/>
            <a:chOff x="4860966" y="4204290"/>
            <a:chExt cx="1078730" cy="1771473"/>
          </a:xfrm>
        </p:grpSpPr>
        <p:sp>
          <p:nvSpPr>
            <p:cNvPr id="69" name="TextBox 68">
              <a:extLst>
                <a:ext uri="{FF2B5EF4-FFF2-40B4-BE49-F238E27FC236}">
                  <a16:creationId xmlns:a16="http://schemas.microsoft.com/office/drawing/2014/main" id="{125E5F99-80BE-1D48-9693-8C2515659E7F}"/>
                </a:ext>
              </a:extLst>
            </p:cNvPr>
            <p:cNvSpPr txBox="1"/>
            <p:nvPr/>
          </p:nvSpPr>
          <p:spPr>
            <a:xfrm>
              <a:off x="4860966" y="4989511"/>
              <a:ext cx="1078730" cy="986252"/>
            </a:xfrm>
            <a:prstGeom prst="rect">
              <a:avLst/>
            </a:prstGeom>
            <a:noFill/>
            <a:ln>
              <a:noFill/>
            </a:ln>
          </p:spPr>
          <p:txBody>
            <a:bodyPr wrap="square" lIns="0" tIns="0" rIns="0" bIns="0" rtlCol="0">
              <a:noAutofit/>
            </a:bodyPr>
            <a:lstStyle/>
            <a:p>
              <a:pPr algn="ctr">
                <a:buClr>
                  <a:schemeClr val="accent1"/>
                </a:buClr>
              </a:pPr>
              <a:r>
                <a:rPr lang="en-US" sz="2100" b="1"/>
                <a:t>2,000+</a:t>
              </a:r>
              <a:br>
                <a:rPr lang="en-US" sz="2100">
                  <a:solidFill>
                    <a:schemeClr val="tx2"/>
                  </a:solidFill>
                </a:rPr>
              </a:br>
              <a:r>
                <a:rPr lang="en-US" sz="1400">
                  <a:solidFill>
                    <a:schemeClr val="tx2"/>
                  </a:solidFill>
                </a:rPr>
                <a:t>Developers</a:t>
              </a:r>
              <a:br>
                <a:rPr lang="en-US" sz="1400">
                  <a:solidFill>
                    <a:schemeClr val="tx2"/>
                  </a:solidFill>
                </a:rPr>
              </a:br>
              <a:r>
                <a:rPr lang="en-US" sz="1400">
                  <a:solidFill>
                    <a:schemeClr val="tx2"/>
                  </a:solidFill>
                </a:rPr>
                <a:t>Worldwide</a:t>
              </a:r>
            </a:p>
          </p:txBody>
        </p:sp>
        <p:pic>
          <p:nvPicPr>
            <p:cNvPr id="89" name="Graphic 88">
              <a:extLst>
                <a:ext uri="{FF2B5EF4-FFF2-40B4-BE49-F238E27FC236}">
                  <a16:creationId xmlns:a16="http://schemas.microsoft.com/office/drawing/2014/main" id="{CB407113-7640-E64D-A2ED-68362B74C95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043144" y="4204290"/>
              <a:ext cx="714375" cy="714375"/>
            </a:xfrm>
            <a:prstGeom prst="rect">
              <a:avLst/>
            </a:prstGeom>
          </p:spPr>
        </p:pic>
      </p:grpSp>
      <p:grpSp>
        <p:nvGrpSpPr>
          <p:cNvPr id="97" name="Group 96">
            <a:extLst>
              <a:ext uri="{FF2B5EF4-FFF2-40B4-BE49-F238E27FC236}">
                <a16:creationId xmlns:a16="http://schemas.microsoft.com/office/drawing/2014/main" id="{C1C726BD-0F58-0D43-A939-D170DE6919F9}"/>
              </a:ext>
            </a:extLst>
          </p:cNvPr>
          <p:cNvGrpSpPr/>
          <p:nvPr/>
        </p:nvGrpSpPr>
        <p:grpSpPr>
          <a:xfrm>
            <a:off x="8469661" y="4011778"/>
            <a:ext cx="1016976" cy="1771473"/>
            <a:chOff x="7380906" y="4204290"/>
            <a:chExt cx="1016976" cy="1771473"/>
          </a:xfrm>
        </p:grpSpPr>
        <p:sp>
          <p:nvSpPr>
            <p:cNvPr id="71" name="TextBox 70">
              <a:extLst>
                <a:ext uri="{FF2B5EF4-FFF2-40B4-BE49-F238E27FC236}">
                  <a16:creationId xmlns:a16="http://schemas.microsoft.com/office/drawing/2014/main" id="{942AD213-FB18-1F4D-9DA5-876867D06E06}"/>
                </a:ext>
              </a:extLst>
            </p:cNvPr>
            <p:cNvSpPr txBox="1"/>
            <p:nvPr/>
          </p:nvSpPr>
          <p:spPr>
            <a:xfrm>
              <a:off x="7380906" y="4989511"/>
              <a:ext cx="1016976" cy="986252"/>
            </a:xfrm>
            <a:prstGeom prst="rect">
              <a:avLst/>
            </a:prstGeom>
            <a:noFill/>
            <a:ln>
              <a:noFill/>
            </a:ln>
          </p:spPr>
          <p:txBody>
            <a:bodyPr wrap="square" lIns="0" tIns="0" rIns="0" bIns="0" rtlCol="0">
              <a:noAutofit/>
            </a:bodyPr>
            <a:lstStyle/>
            <a:p>
              <a:pPr algn="ctr">
                <a:buClr>
                  <a:schemeClr val="accent1"/>
                </a:buClr>
              </a:pPr>
              <a:r>
                <a:rPr lang="en-US" sz="2100" b="1"/>
                <a:t>800+</a:t>
              </a:r>
            </a:p>
            <a:p>
              <a:pPr algn="ctr">
                <a:buClr>
                  <a:schemeClr val="accent1"/>
                </a:buClr>
              </a:pPr>
              <a:r>
                <a:rPr lang="en-US" sz="1400">
                  <a:solidFill>
                    <a:schemeClr val="tx2"/>
                  </a:solidFill>
                </a:rPr>
                <a:t>Supported</a:t>
              </a:r>
              <a:br>
                <a:rPr lang="en-US" sz="1400">
                  <a:solidFill>
                    <a:schemeClr val="tx2"/>
                  </a:solidFill>
                </a:rPr>
              </a:br>
              <a:r>
                <a:rPr lang="en-US" sz="1400">
                  <a:solidFill>
                    <a:schemeClr val="tx2"/>
                  </a:solidFill>
                </a:rPr>
                <a:t>Workloads</a:t>
              </a:r>
            </a:p>
          </p:txBody>
        </p:sp>
        <p:pic>
          <p:nvPicPr>
            <p:cNvPr id="91" name="Graphic 90">
              <a:extLst>
                <a:ext uri="{FF2B5EF4-FFF2-40B4-BE49-F238E27FC236}">
                  <a16:creationId xmlns:a16="http://schemas.microsoft.com/office/drawing/2014/main" id="{47063268-7750-BA48-98D9-E6C571B4E87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532207" y="4204290"/>
              <a:ext cx="714375" cy="714375"/>
            </a:xfrm>
            <a:prstGeom prst="rect">
              <a:avLst/>
            </a:prstGeom>
          </p:spPr>
        </p:pic>
      </p:grpSp>
      <p:sp>
        <p:nvSpPr>
          <p:cNvPr id="42" name="TextBox 41">
            <a:extLst>
              <a:ext uri="{FF2B5EF4-FFF2-40B4-BE49-F238E27FC236}">
                <a16:creationId xmlns:a16="http://schemas.microsoft.com/office/drawing/2014/main" id="{FA7B5B71-99B9-8740-82B7-42AC9B3DD919}"/>
              </a:ext>
            </a:extLst>
          </p:cNvPr>
          <p:cNvSpPr txBox="1"/>
          <p:nvPr/>
        </p:nvSpPr>
        <p:spPr>
          <a:xfrm>
            <a:off x="9725875" y="1393900"/>
            <a:ext cx="1524319" cy="2195706"/>
          </a:xfrm>
          <a:prstGeom prst="rect">
            <a:avLst/>
          </a:prstGeom>
          <a:noFill/>
          <a:ln>
            <a:noFill/>
          </a:ln>
        </p:spPr>
        <p:txBody>
          <a:bodyPr wrap="square" lIns="0" tIns="0" rIns="0" bIns="0" rtlCol="0" anchor="ctr">
            <a:noAutofit/>
          </a:bodyPr>
          <a:lstStyle/>
          <a:p>
            <a:pPr>
              <a:spcAft>
                <a:spcPts val="1200"/>
              </a:spcAft>
              <a:buClr>
                <a:schemeClr val="accent1"/>
              </a:buClr>
            </a:pPr>
            <a:r>
              <a:rPr lang="en-US" kern="0" dirty="0">
                <a:solidFill>
                  <a:schemeClr val="tx2"/>
                </a:solidFill>
                <a:latin typeface="Arial" panose="020B0604020202020204" pitchFamily="34" charset="0"/>
                <a:ea typeface="Polaris Light Italic" panose="02000000000000000000" pitchFamily="2" charset="0"/>
                <a:cs typeface="Arial" panose="020B0604020202020204" pitchFamily="34" charset="0"/>
                <a:sym typeface="Helvetica Neue Medium"/>
              </a:rPr>
              <a:t>for Enterprise Information Archiving</a:t>
            </a:r>
          </a:p>
        </p:txBody>
      </p:sp>
      <p:cxnSp>
        <p:nvCxnSpPr>
          <p:cNvPr id="44" name="Straight Connector 43">
            <a:extLst>
              <a:ext uri="{FF2B5EF4-FFF2-40B4-BE49-F238E27FC236}">
                <a16:creationId xmlns:a16="http://schemas.microsoft.com/office/drawing/2014/main" id="{5A7D9113-D6E7-0142-B294-6192C0F352F7}"/>
              </a:ext>
            </a:extLst>
          </p:cNvPr>
          <p:cNvCxnSpPr>
            <a:cxnSpLocks/>
          </p:cNvCxnSpPr>
          <p:nvPr/>
        </p:nvCxnSpPr>
        <p:spPr>
          <a:xfrm>
            <a:off x="9463984" y="1645776"/>
            <a:ext cx="0" cy="1693101"/>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9FA2381A-9DAD-C242-9FB8-D5A431067500}"/>
              </a:ext>
            </a:extLst>
          </p:cNvPr>
          <p:cNvGrpSpPr/>
          <p:nvPr/>
        </p:nvGrpSpPr>
        <p:grpSpPr>
          <a:xfrm>
            <a:off x="822564" y="1568974"/>
            <a:ext cx="1871165" cy="1642618"/>
            <a:chOff x="9223184" y="244887"/>
            <a:chExt cx="1871165" cy="1642618"/>
          </a:xfrm>
        </p:grpSpPr>
        <p:pic>
          <p:nvPicPr>
            <p:cNvPr id="9" name="Graphic 8">
              <a:extLst>
                <a:ext uri="{FF2B5EF4-FFF2-40B4-BE49-F238E27FC236}">
                  <a16:creationId xmlns:a16="http://schemas.microsoft.com/office/drawing/2014/main" id="{4AFE8232-6862-534F-A4F7-0054C2A23BC7}"/>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505266" y="244887"/>
              <a:ext cx="1307001" cy="740634"/>
            </a:xfrm>
            <a:prstGeom prst="rect">
              <a:avLst/>
            </a:prstGeom>
          </p:spPr>
        </p:pic>
        <p:sp>
          <p:nvSpPr>
            <p:cNvPr id="10" name="TextBox 9">
              <a:extLst>
                <a:ext uri="{FF2B5EF4-FFF2-40B4-BE49-F238E27FC236}">
                  <a16:creationId xmlns:a16="http://schemas.microsoft.com/office/drawing/2014/main" id="{4E4FAC4F-11C9-9543-90D1-8924F80B4697}"/>
                </a:ext>
              </a:extLst>
            </p:cNvPr>
            <p:cNvSpPr txBox="1"/>
            <p:nvPr/>
          </p:nvSpPr>
          <p:spPr>
            <a:xfrm>
              <a:off x="9223184" y="683866"/>
              <a:ext cx="1871165" cy="835932"/>
            </a:xfrm>
            <a:prstGeom prst="rect">
              <a:avLst/>
            </a:prstGeom>
            <a:noFill/>
            <a:ln>
              <a:noFill/>
            </a:ln>
          </p:spPr>
          <p:txBody>
            <a:bodyPr wrap="square" lIns="0" tIns="0" rIns="0" bIns="0" rtlCol="0">
              <a:noAutofit/>
            </a:bodyPr>
            <a:lstStyle/>
            <a:p>
              <a:pPr algn="ctr">
                <a:spcAft>
                  <a:spcPts val="1200"/>
                </a:spcAft>
                <a:buClr>
                  <a:schemeClr val="accent1"/>
                </a:buClr>
              </a:pPr>
              <a:r>
                <a:rPr lang="en-US" sz="6400" b="1" dirty="0">
                  <a:solidFill>
                    <a:schemeClr val="accent1"/>
                  </a:solidFill>
                </a:rPr>
                <a:t>19x</a:t>
              </a:r>
            </a:p>
          </p:txBody>
        </p:sp>
        <p:sp>
          <p:nvSpPr>
            <p:cNvPr id="11" name="TextBox 10">
              <a:extLst>
                <a:ext uri="{FF2B5EF4-FFF2-40B4-BE49-F238E27FC236}">
                  <a16:creationId xmlns:a16="http://schemas.microsoft.com/office/drawing/2014/main" id="{1E99F623-E987-BC42-8D64-439C212D2D00}"/>
                </a:ext>
              </a:extLst>
            </p:cNvPr>
            <p:cNvSpPr txBox="1"/>
            <p:nvPr/>
          </p:nvSpPr>
          <p:spPr>
            <a:xfrm>
              <a:off x="9223187" y="1515491"/>
              <a:ext cx="1871159" cy="372014"/>
            </a:xfrm>
            <a:prstGeom prst="rect">
              <a:avLst/>
            </a:prstGeom>
            <a:noFill/>
            <a:ln>
              <a:noFill/>
            </a:ln>
          </p:spPr>
          <p:txBody>
            <a:bodyPr wrap="square" lIns="0" tIns="0" rIns="0" bIns="0" rtlCol="0">
              <a:noAutofit/>
            </a:bodyPr>
            <a:lstStyle/>
            <a:p>
              <a:pPr algn="ctr">
                <a:spcAft>
                  <a:spcPts val="1200"/>
                </a:spcAft>
                <a:buClr>
                  <a:schemeClr val="accent1"/>
                </a:buClr>
              </a:pPr>
              <a:r>
                <a:rPr lang="en-US" sz="2500" b="1" dirty="0">
                  <a:solidFill>
                    <a:schemeClr val="accent1"/>
                  </a:solidFill>
                </a:rPr>
                <a:t>LEADER</a:t>
              </a:r>
            </a:p>
          </p:txBody>
        </p:sp>
      </p:grpSp>
      <p:grpSp>
        <p:nvGrpSpPr>
          <p:cNvPr id="48" name="Group 47">
            <a:extLst>
              <a:ext uri="{FF2B5EF4-FFF2-40B4-BE49-F238E27FC236}">
                <a16:creationId xmlns:a16="http://schemas.microsoft.com/office/drawing/2014/main" id="{41E38C6E-E633-A24D-8D0A-B4A5423A0A0C}"/>
              </a:ext>
            </a:extLst>
          </p:cNvPr>
          <p:cNvGrpSpPr/>
          <p:nvPr/>
        </p:nvGrpSpPr>
        <p:grpSpPr>
          <a:xfrm>
            <a:off x="7596343" y="1568974"/>
            <a:ext cx="1871165" cy="1642618"/>
            <a:chOff x="9223184" y="244887"/>
            <a:chExt cx="1871165" cy="1642618"/>
          </a:xfrm>
        </p:grpSpPr>
        <p:pic>
          <p:nvPicPr>
            <p:cNvPr id="49" name="Graphic 48">
              <a:extLst>
                <a:ext uri="{FF2B5EF4-FFF2-40B4-BE49-F238E27FC236}">
                  <a16:creationId xmlns:a16="http://schemas.microsoft.com/office/drawing/2014/main" id="{25D022C0-C99F-BC41-B7A1-04214BA7173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505266" y="244887"/>
              <a:ext cx="1307001" cy="740634"/>
            </a:xfrm>
            <a:prstGeom prst="rect">
              <a:avLst/>
            </a:prstGeom>
          </p:spPr>
        </p:pic>
        <p:sp>
          <p:nvSpPr>
            <p:cNvPr id="55" name="TextBox 54">
              <a:extLst>
                <a:ext uri="{FF2B5EF4-FFF2-40B4-BE49-F238E27FC236}">
                  <a16:creationId xmlns:a16="http://schemas.microsoft.com/office/drawing/2014/main" id="{F842DF72-E605-7F49-B5FE-F4ECAC12B494}"/>
                </a:ext>
              </a:extLst>
            </p:cNvPr>
            <p:cNvSpPr txBox="1"/>
            <p:nvPr/>
          </p:nvSpPr>
          <p:spPr>
            <a:xfrm>
              <a:off x="9223184" y="683866"/>
              <a:ext cx="1871165" cy="835932"/>
            </a:xfrm>
            <a:prstGeom prst="rect">
              <a:avLst/>
            </a:prstGeom>
            <a:noFill/>
            <a:ln>
              <a:noFill/>
            </a:ln>
          </p:spPr>
          <p:txBody>
            <a:bodyPr wrap="square" lIns="0" tIns="0" rIns="0" bIns="0" rtlCol="0">
              <a:noAutofit/>
            </a:bodyPr>
            <a:lstStyle/>
            <a:p>
              <a:pPr algn="ctr">
                <a:spcAft>
                  <a:spcPts val="1200"/>
                </a:spcAft>
                <a:buClr>
                  <a:schemeClr val="accent1"/>
                </a:buClr>
              </a:pPr>
              <a:r>
                <a:rPr lang="en-US" sz="6400" b="1" dirty="0">
                  <a:solidFill>
                    <a:schemeClr val="accent1"/>
                  </a:solidFill>
                </a:rPr>
                <a:t>15x</a:t>
              </a:r>
            </a:p>
          </p:txBody>
        </p:sp>
        <p:sp>
          <p:nvSpPr>
            <p:cNvPr id="56" name="TextBox 55">
              <a:extLst>
                <a:ext uri="{FF2B5EF4-FFF2-40B4-BE49-F238E27FC236}">
                  <a16:creationId xmlns:a16="http://schemas.microsoft.com/office/drawing/2014/main" id="{0D639DA4-55C4-464B-AF79-7EB75F546E3C}"/>
                </a:ext>
              </a:extLst>
            </p:cNvPr>
            <p:cNvSpPr txBox="1"/>
            <p:nvPr/>
          </p:nvSpPr>
          <p:spPr>
            <a:xfrm>
              <a:off x="9223187" y="1515491"/>
              <a:ext cx="1871159" cy="372014"/>
            </a:xfrm>
            <a:prstGeom prst="rect">
              <a:avLst/>
            </a:prstGeom>
            <a:noFill/>
            <a:ln>
              <a:noFill/>
            </a:ln>
          </p:spPr>
          <p:txBody>
            <a:bodyPr wrap="square" lIns="0" tIns="0" rIns="0" bIns="0" rtlCol="0">
              <a:noAutofit/>
            </a:bodyPr>
            <a:lstStyle/>
            <a:p>
              <a:pPr algn="ctr">
                <a:spcAft>
                  <a:spcPts val="1200"/>
                </a:spcAft>
                <a:buClr>
                  <a:schemeClr val="accent1"/>
                </a:buClr>
              </a:pPr>
              <a:r>
                <a:rPr lang="en-US" sz="2500" b="1" dirty="0">
                  <a:solidFill>
                    <a:schemeClr val="accent1"/>
                  </a:solidFill>
                </a:rPr>
                <a:t>LEADER</a:t>
              </a:r>
            </a:p>
          </p:txBody>
        </p:sp>
      </p:grpSp>
      <p:graphicFrame>
        <p:nvGraphicFramePr>
          <p:cNvPr id="50" name="Content Placeholder 6">
            <a:extLst>
              <a:ext uri="{FF2B5EF4-FFF2-40B4-BE49-F238E27FC236}">
                <a16:creationId xmlns:a16="http://schemas.microsoft.com/office/drawing/2014/main" id="{1E2F5722-1EE5-3642-BC02-1A76F4AFD17C}"/>
              </a:ext>
            </a:extLst>
          </p:cNvPr>
          <p:cNvGraphicFramePr>
            <a:graphicFrameLocks noGrp="1"/>
          </p:cNvGraphicFramePr>
          <p:nvPr>
            <p:ph idx="1"/>
          </p:nvPr>
        </p:nvGraphicFramePr>
        <p:xfrm>
          <a:off x="5103270" y="1421323"/>
          <a:ext cx="1977230" cy="1524799"/>
        </p:xfrm>
        <a:graphic>
          <a:graphicData uri="http://schemas.openxmlformats.org/drawingml/2006/chart">
            <c:chart xmlns:c="http://schemas.openxmlformats.org/drawingml/2006/chart" xmlns:r="http://schemas.openxmlformats.org/officeDocument/2006/relationships" r:id="rId19"/>
          </a:graphicData>
        </a:graphic>
      </p:graphicFrame>
      <p:sp>
        <p:nvSpPr>
          <p:cNvPr id="8" name="Oval 7">
            <a:extLst>
              <a:ext uri="{FF2B5EF4-FFF2-40B4-BE49-F238E27FC236}">
                <a16:creationId xmlns:a16="http://schemas.microsoft.com/office/drawing/2014/main" id="{4BD1099E-0936-4149-820E-F39F79B68B31}"/>
              </a:ext>
            </a:extLst>
          </p:cNvPr>
          <p:cNvSpPr/>
          <p:nvPr/>
        </p:nvSpPr>
        <p:spPr bwMode="auto">
          <a:xfrm>
            <a:off x="5593080" y="1678553"/>
            <a:ext cx="1005840" cy="1002807"/>
          </a:xfrm>
          <a:prstGeom prst="ellipse">
            <a:avLst/>
          </a:prstGeom>
          <a:solidFill>
            <a:schemeClr val="bg1"/>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0" dirty="0">
              <a:solidFill>
                <a:schemeClr val="tx1"/>
              </a:solidFill>
              <a:latin typeface="Arial" panose="020B0604020202020204" pitchFamily="34" charset="0"/>
              <a:cs typeface="Arial" panose="020B0604020202020204" pitchFamily="34" charset="0"/>
            </a:endParaRPr>
          </a:p>
        </p:txBody>
      </p:sp>
      <p:sp>
        <p:nvSpPr>
          <p:cNvPr id="59" name="TextBox 58">
            <a:extLst>
              <a:ext uri="{FF2B5EF4-FFF2-40B4-BE49-F238E27FC236}">
                <a16:creationId xmlns:a16="http://schemas.microsoft.com/office/drawing/2014/main" id="{BE13C3DA-9112-1B4F-BDCD-E733D3F7A291}"/>
              </a:ext>
            </a:extLst>
          </p:cNvPr>
          <p:cNvSpPr txBox="1"/>
          <p:nvPr/>
        </p:nvSpPr>
        <p:spPr>
          <a:xfrm>
            <a:off x="5484189" y="1920429"/>
            <a:ext cx="1226366" cy="498755"/>
          </a:xfrm>
          <a:prstGeom prst="rect">
            <a:avLst/>
          </a:prstGeom>
          <a:noFill/>
          <a:ln>
            <a:noFill/>
          </a:ln>
        </p:spPr>
        <p:txBody>
          <a:bodyPr wrap="square" lIns="0" tIns="0" rIns="0" bIns="0" rtlCol="0" anchor="t">
            <a:noAutofit/>
          </a:bodyPr>
          <a:lstStyle/>
          <a:p>
            <a:pPr algn="ctr">
              <a:spcAft>
                <a:spcPts val="1200"/>
              </a:spcAft>
              <a:buClr>
                <a:schemeClr val="accent1"/>
              </a:buClr>
            </a:pPr>
            <a:r>
              <a:rPr lang="en-US" sz="3400" b="1" kern="0" spc="-150" dirty="0">
                <a:solidFill>
                  <a:schemeClr val="accent1"/>
                </a:solidFill>
                <a:latin typeface="Arial" panose="020B0604020202020204" pitchFamily="34" charset="0"/>
                <a:ea typeface="Polaris Light Italic" panose="02000000000000000000" pitchFamily="2" charset="0"/>
                <a:cs typeface="Arial" panose="020B0604020202020204" pitchFamily="34" charset="0"/>
                <a:sym typeface="Helvetica Neue Medium"/>
              </a:rPr>
              <a:t>96</a:t>
            </a:r>
            <a:r>
              <a:rPr lang="en-US" sz="2400" b="1" kern="0" spc="-150" dirty="0">
                <a:solidFill>
                  <a:schemeClr val="accent1"/>
                </a:solidFill>
                <a:latin typeface="Arial" panose="020B0604020202020204" pitchFamily="34" charset="0"/>
                <a:ea typeface="Polaris Light Italic" panose="02000000000000000000" pitchFamily="2" charset="0"/>
                <a:cs typeface="Arial" panose="020B0604020202020204" pitchFamily="34" charset="0"/>
                <a:sym typeface="Helvetica Neue Medium"/>
              </a:rPr>
              <a:t>%</a:t>
            </a:r>
          </a:p>
        </p:txBody>
      </p:sp>
      <p:sp>
        <p:nvSpPr>
          <p:cNvPr id="51" name="TextBox 50">
            <a:extLst>
              <a:ext uri="{FF2B5EF4-FFF2-40B4-BE49-F238E27FC236}">
                <a16:creationId xmlns:a16="http://schemas.microsoft.com/office/drawing/2014/main" id="{01C19653-4A9F-444C-B301-B83D67AD0816}"/>
              </a:ext>
            </a:extLst>
          </p:cNvPr>
          <p:cNvSpPr txBox="1"/>
          <p:nvPr/>
        </p:nvSpPr>
        <p:spPr>
          <a:xfrm>
            <a:off x="3959114" y="6475562"/>
            <a:ext cx="6378513" cy="344843"/>
          </a:xfrm>
          <a:prstGeom prst="rect">
            <a:avLst/>
          </a:prstGeom>
          <a:noFill/>
          <a:ln>
            <a:noFill/>
          </a:ln>
        </p:spPr>
        <p:txBody>
          <a:bodyPr wrap="square" lIns="0" tIns="0" rIns="0" bIns="0" rtlCol="0">
            <a:noAutofit/>
          </a:bodyPr>
          <a:lstStyle/>
          <a:p>
            <a:pPr>
              <a:spcAft>
                <a:spcPts val="1200"/>
              </a:spcAft>
              <a:buClr>
                <a:schemeClr val="accent1"/>
              </a:buClr>
            </a:pPr>
            <a:r>
              <a:rPr lang="en-US" sz="800" dirty="0">
                <a:solidFill>
                  <a:schemeClr val="bg1">
                    <a:lumMod val="75000"/>
                  </a:schemeClr>
                </a:solidFill>
              </a:rPr>
              <a:t>Gartner is a registered trademark and service mark of Gartner, Inc. and/or its affiliates in the U.S. and </a:t>
            </a:r>
            <a:r>
              <a:rPr lang="en-US" sz="800" dirty="0" err="1">
                <a:solidFill>
                  <a:schemeClr val="bg1">
                    <a:lumMod val="75000"/>
                  </a:schemeClr>
                </a:solidFill>
              </a:rPr>
              <a:t>internationally,and</a:t>
            </a:r>
            <a:r>
              <a:rPr lang="en-US" sz="800" dirty="0">
                <a:solidFill>
                  <a:schemeClr val="bg1">
                    <a:lumMod val="75000"/>
                  </a:schemeClr>
                </a:solidFill>
              </a:rPr>
              <a:t> is used herein with permission. All rights reserved. *Fortune Global 500 and Fortune 100, June 2022</a:t>
            </a:r>
          </a:p>
        </p:txBody>
      </p:sp>
    </p:spTree>
    <p:extLst>
      <p:ext uri="{BB962C8B-B14F-4D97-AF65-F5344CB8AC3E}">
        <p14:creationId xmlns:p14="http://schemas.microsoft.com/office/powerpoint/2010/main" val="1195215344"/>
      </p:ext>
    </p:extLst>
  </p:cSld>
  <p:clrMapOvr>
    <a:masterClrMapping/>
  </p:clrMapOvr>
  <mc:AlternateContent xmlns:mc="http://schemas.openxmlformats.org/markup-compatibility/2006" xmlns:p14="http://schemas.microsoft.com/office/powerpoint/2010/main">
    <mc:Choice Requires="p14">
      <p:transition spd="slow" p14:dur="5000" advTm="1000">
        <p:fade/>
      </p:transition>
    </mc:Choice>
    <mc:Fallback xmlns="">
      <p:transition spd="slow" advTm="1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FFA345E3-2E18-F346-AB79-93766D54337F}"/>
              </a:ext>
            </a:extLst>
          </p:cNvPr>
          <p:cNvSpPr/>
          <p:nvPr/>
        </p:nvSpPr>
        <p:spPr bwMode="auto">
          <a:xfrm>
            <a:off x="828339" y="1468708"/>
            <a:ext cx="4937760" cy="4338712"/>
          </a:xfrm>
          <a:prstGeom prst="roundRect">
            <a:avLst>
              <a:gd name="adj" fmla="val 2979"/>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1">
              <a:solidFill>
                <a:schemeClr val="bg2">
                  <a:lumMod val="50000"/>
                </a:schemeClr>
              </a:solidFill>
              <a:latin typeface="Polaris Book" panose="02000000000000000000" pitchFamily="2" charset="77"/>
            </a:endParaRPr>
          </a:p>
        </p:txBody>
      </p:sp>
      <p:sp>
        <p:nvSpPr>
          <p:cNvPr id="10" name="Title 9">
            <a:extLst>
              <a:ext uri="{FF2B5EF4-FFF2-40B4-BE49-F238E27FC236}">
                <a16:creationId xmlns:a16="http://schemas.microsoft.com/office/drawing/2014/main" id="{65620025-5439-1449-BE42-0F3140B7787B}"/>
              </a:ext>
            </a:extLst>
          </p:cNvPr>
          <p:cNvSpPr>
            <a:spLocks noGrp="1"/>
          </p:cNvSpPr>
          <p:nvPr>
            <p:ph type="title"/>
          </p:nvPr>
        </p:nvSpPr>
        <p:spPr/>
        <p:txBody>
          <a:bodyPr/>
          <a:lstStyle/>
          <a:p>
            <a:r>
              <a:rPr lang="en-US" dirty="0"/>
              <a:t>Veritas Separation &amp; Integration</a:t>
            </a:r>
          </a:p>
        </p:txBody>
      </p:sp>
      <p:sp>
        <p:nvSpPr>
          <p:cNvPr id="11" name="Content Placeholder 10">
            <a:extLst>
              <a:ext uri="{FF2B5EF4-FFF2-40B4-BE49-F238E27FC236}">
                <a16:creationId xmlns:a16="http://schemas.microsoft.com/office/drawing/2014/main" id="{03A032F2-3E38-1B49-B2C3-AC09B5AC8FBE}"/>
              </a:ext>
            </a:extLst>
          </p:cNvPr>
          <p:cNvSpPr>
            <a:spLocks noGrp="1"/>
          </p:cNvSpPr>
          <p:nvPr>
            <p:ph sz="half" idx="1"/>
          </p:nvPr>
        </p:nvSpPr>
        <p:spPr>
          <a:xfrm>
            <a:off x="1011219" y="2269775"/>
            <a:ext cx="4572000" cy="674370"/>
          </a:xfrm>
        </p:spPr>
        <p:txBody>
          <a:bodyPr>
            <a:norm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Veritas Enterprise Data Protection + </a:t>
            </a:r>
          </a:p>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Cohesity</a:t>
            </a:r>
          </a:p>
        </p:txBody>
      </p:sp>
      <p:sp>
        <p:nvSpPr>
          <p:cNvPr id="17" name="Rounded Rectangle 16">
            <a:extLst>
              <a:ext uri="{FF2B5EF4-FFF2-40B4-BE49-F238E27FC236}">
                <a16:creationId xmlns:a16="http://schemas.microsoft.com/office/drawing/2014/main" id="{FE6B9092-8F39-6449-BBE7-530F43641301}"/>
              </a:ext>
            </a:extLst>
          </p:cNvPr>
          <p:cNvSpPr/>
          <p:nvPr/>
        </p:nvSpPr>
        <p:spPr bwMode="auto">
          <a:xfrm>
            <a:off x="6425903" y="1468708"/>
            <a:ext cx="4937760" cy="4338712"/>
          </a:xfrm>
          <a:prstGeom prst="roundRect">
            <a:avLst>
              <a:gd name="adj" fmla="val 2979"/>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1">
              <a:solidFill>
                <a:schemeClr val="bg2">
                  <a:lumMod val="50000"/>
                </a:schemeClr>
              </a:solidFill>
              <a:latin typeface="Polaris Book" panose="02000000000000000000" pitchFamily="2" charset="77"/>
            </a:endParaRPr>
          </a:p>
        </p:txBody>
      </p:sp>
      <p:sp>
        <p:nvSpPr>
          <p:cNvPr id="18" name="Content Placeholder 10">
            <a:extLst>
              <a:ext uri="{FF2B5EF4-FFF2-40B4-BE49-F238E27FC236}">
                <a16:creationId xmlns:a16="http://schemas.microsoft.com/office/drawing/2014/main" id="{D3596A44-9B02-0843-BB5D-654A45A01DB3}"/>
              </a:ext>
            </a:extLst>
          </p:cNvPr>
          <p:cNvSpPr txBox="1">
            <a:spLocks/>
          </p:cNvSpPr>
          <p:nvPr/>
        </p:nvSpPr>
        <p:spPr>
          <a:xfrm>
            <a:off x="1074918" y="3184175"/>
            <a:ext cx="4444603" cy="2599406"/>
          </a:xfrm>
          <a:prstGeom prst="rect">
            <a:avLst/>
          </a:prstGeom>
        </p:spPr>
        <p:txBody>
          <a:bodyPr vert="horz" lIns="0" tIns="0" rIns="0" bIns="0" rtlCol="0">
            <a:normAutofit fontScale="77500" lnSpcReduction="20000"/>
          </a:bodyPr>
          <a:lstStyle>
            <a:lvl1pPr marL="182880" indent="-182880" algn="l" defTabSz="91440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1pPr>
            <a:lvl2pPr marL="708660" indent="-342900" algn="l" defTabSz="914400" rtl="0" eaLnBrk="1" latinLnBrk="0" hangingPunct="1">
              <a:lnSpc>
                <a:spcPct val="90000"/>
              </a:lnSpc>
              <a:spcBef>
                <a:spcPts val="800"/>
              </a:spcBef>
              <a:buClr>
                <a:srgbClr val="B3B3B4"/>
              </a:buClr>
              <a:buSzPct val="80000"/>
              <a:buFont typeface="Wingdings" pitchFamily="2" charset="2"/>
              <a:buChar char="§"/>
              <a:defRPr lang="en-US" sz="2000" kern="1200" dirty="0" smtClean="0">
                <a:solidFill>
                  <a:schemeClr val="tx1"/>
                </a:solidFill>
                <a:latin typeface="+mn-lt"/>
                <a:ea typeface="+mn-ea"/>
                <a:cs typeface="+mn-cs"/>
              </a:defRPr>
            </a:lvl2pPr>
            <a:lvl3pPr marL="1017270" indent="-285750" algn="l" defTabSz="914400" rtl="0" eaLnBrk="1" latinLnBrk="0" hangingPunct="1">
              <a:lnSpc>
                <a:spcPct val="90000"/>
              </a:lnSpc>
              <a:spcBef>
                <a:spcPts val="700"/>
              </a:spcBef>
              <a:buClr>
                <a:srgbClr val="B3B3B4"/>
              </a:buClr>
              <a:buSzPct val="100000"/>
              <a:buFont typeface="Arial" panose="020B0604020202020204" pitchFamily="34" charset="0"/>
              <a:buChar char="•"/>
              <a:defRPr lang="en-US" sz="1800" kern="1200" dirty="0" smtClean="0">
                <a:solidFill>
                  <a:schemeClr val="tx1"/>
                </a:solidFill>
                <a:latin typeface="+mn-lt"/>
                <a:ea typeface="+mn-ea"/>
                <a:cs typeface="+mn-cs"/>
              </a:defRPr>
            </a:lvl3pPr>
            <a:lvl4pPr marL="1383030" indent="-285750" algn="l" defTabSz="914400" rtl="0" eaLnBrk="1" latinLnBrk="0" hangingPunct="1">
              <a:lnSpc>
                <a:spcPct val="90000"/>
              </a:lnSpc>
              <a:spcBef>
                <a:spcPts val="500"/>
              </a:spcBef>
              <a:buClr>
                <a:srgbClr val="B3B3B4"/>
              </a:buClr>
              <a:buFont typeface="Arial" panose="020B0604020202020204" pitchFamily="34" charset="0"/>
              <a:buChar char="•"/>
              <a:defRPr lang="en-US" sz="1600" kern="1200" dirty="0" smtClean="0">
                <a:solidFill>
                  <a:schemeClr val="tx1"/>
                </a:solidFill>
                <a:latin typeface="+mn-lt"/>
                <a:ea typeface="+mn-ea"/>
                <a:cs typeface="+mn-cs"/>
              </a:defRPr>
            </a:lvl4pPr>
            <a:lvl5pPr marL="1748790" indent="-285750" algn="l" defTabSz="914400" rtl="0" eaLnBrk="1" latinLnBrk="0" hangingPunct="1">
              <a:lnSpc>
                <a:spcPct val="90000"/>
              </a:lnSpc>
              <a:spcBef>
                <a:spcPts val="500"/>
              </a:spcBef>
              <a:buClr>
                <a:srgbClr val="B3B3B4"/>
              </a:buClr>
              <a:buFont typeface="Arial" panose="020B0604020202020204" pitchFamily="34" charset="0"/>
              <a:buChar char="•"/>
              <a:defRPr lang="en-US" sz="16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A new leader in AI-powered data security and management</a:t>
            </a:r>
          </a:p>
          <a:p>
            <a:r>
              <a:rPr lang="en-US" sz="2000" dirty="0"/>
              <a:t>Support for 1,000+ data sources and 1,000+ storage targets </a:t>
            </a:r>
          </a:p>
          <a:p>
            <a:r>
              <a:rPr lang="en-US" sz="2000" dirty="0"/>
              <a:t>Best-in-class speed, scale and simplicity</a:t>
            </a:r>
          </a:p>
          <a:p>
            <a:r>
              <a:rPr lang="en-US" sz="2000" dirty="0"/>
              <a:t>Industry-leading security, Gen AI &amp; ML</a:t>
            </a:r>
          </a:p>
          <a:p>
            <a:r>
              <a:rPr lang="en-US" sz="2000" dirty="0"/>
              <a:t>$30bn Market; $1.6bn Revenues</a:t>
            </a:r>
          </a:p>
          <a:p>
            <a:r>
              <a:rPr lang="en-US" sz="2000" dirty="0"/>
              <a:t>96 of the Fortune 100 and 80%+ of the Global 500</a:t>
            </a:r>
          </a:p>
          <a:p>
            <a:endParaRPr lang="en-US" sz="2000" dirty="0"/>
          </a:p>
        </p:txBody>
      </p:sp>
      <p:sp>
        <p:nvSpPr>
          <p:cNvPr id="2" name="Footer Placeholder 1">
            <a:extLst>
              <a:ext uri="{FF2B5EF4-FFF2-40B4-BE49-F238E27FC236}">
                <a16:creationId xmlns:a16="http://schemas.microsoft.com/office/drawing/2014/main" id="{EC8E2490-E500-2A4E-B5EE-CCCE2426129D}"/>
              </a:ext>
            </a:extLst>
          </p:cNvPr>
          <p:cNvSpPr>
            <a:spLocks noGrp="1"/>
          </p:cNvSpPr>
          <p:nvPr>
            <p:ph type="ftr" sz="quarter" idx="11"/>
          </p:nvPr>
        </p:nvSpPr>
        <p:spPr>
          <a:xfrm>
            <a:off x="543998" y="6426189"/>
            <a:ext cx="5692253" cy="288777"/>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2024 Veritas Technologies LLC  |  CONFIDENTIAL </a:t>
            </a:r>
          </a:p>
        </p:txBody>
      </p:sp>
      <p:sp>
        <p:nvSpPr>
          <p:cNvPr id="3" name="Slide Number Placeholder 2">
            <a:extLst>
              <a:ext uri="{FF2B5EF4-FFF2-40B4-BE49-F238E27FC236}">
                <a16:creationId xmlns:a16="http://schemas.microsoft.com/office/drawing/2014/main" id="{E43E5CC5-D0CF-714E-95B6-CB8755D8279D}"/>
              </a:ext>
            </a:extLst>
          </p:cNvPr>
          <p:cNvSpPr>
            <a:spLocks noGrp="1"/>
          </p:cNvSpPr>
          <p:nvPr>
            <p:ph type="sldNum" sz="quarter" idx="12"/>
          </p:nvPr>
        </p:nvSpPr>
        <p:spPr/>
        <p:txBody>
          <a:bodyPr/>
          <a:lstStyle/>
          <a:p>
            <a:fld id="{8A39E1BE-BEA9-3141-B1D0-D0662867DFF2}" type="slidenum">
              <a:rPr lang="en-US" smtClean="0"/>
              <a:t>32</a:t>
            </a:fld>
            <a:endParaRPr lang="en-US"/>
          </a:p>
        </p:txBody>
      </p:sp>
      <p:pic>
        <p:nvPicPr>
          <p:cNvPr id="4" name="Picture 3">
            <a:extLst>
              <a:ext uri="{FF2B5EF4-FFF2-40B4-BE49-F238E27FC236}">
                <a16:creationId xmlns:a16="http://schemas.microsoft.com/office/drawing/2014/main" id="{7AF6CA34-9BC2-5E6F-65CD-E9136D07EAE3}"/>
              </a:ext>
            </a:extLst>
          </p:cNvPr>
          <p:cNvPicPr>
            <a:picLocks noChangeAspect="1"/>
          </p:cNvPicPr>
          <p:nvPr/>
        </p:nvPicPr>
        <p:blipFill>
          <a:blip r:embed="rId2"/>
          <a:stretch>
            <a:fillRect/>
          </a:stretch>
        </p:blipFill>
        <p:spPr>
          <a:xfrm>
            <a:off x="1938130" y="1699410"/>
            <a:ext cx="2718179" cy="488252"/>
          </a:xfrm>
          <a:prstGeom prst="rect">
            <a:avLst/>
          </a:prstGeom>
        </p:spPr>
      </p:pic>
      <p:pic>
        <p:nvPicPr>
          <p:cNvPr id="6" name="Picture 5" descr="A black text on a white background&#10;&#10;Description automatically generated">
            <a:extLst>
              <a:ext uri="{FF2B5EF4-FFF2-40B4-BE49-F238E27FC236}">
                <a16:creationId xmlns:a16="http://schemas.microsoft.com/office/drawing/2014/main" id="{4E09A016-9098-81F3-70C2-8D28496217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1468" y="1571578"/>
            <a:ext cx="2246630" cy="743917"/>
          </a:xfrm>
          <a:prstGeom prst="rect">
            <a:avLst/>
          </a:prstGeom>
        </p:spPr>
      </p:pic>
      <p:sp>
        <p:nvSpPr>
          <p:cNvPr id="7" name="Content Placeholder 10">
            <a:extLst>
              <a:ext uri="{FF2B5EF4-FFF2-40B4-BE49-F238E27FC236}">
                <a16:creationId xmlns:a16="http://schemas.microsoft.com/office/drawing/2014/main" id="{FC9B17D3-6E68-9141-5C3A-17272BDB527E}"/>
              </a:ext>
            </a:extLst>
          </p:cNvPr>
          <p:cNvSpPr txBox="1">
            <a:spLocks/>
          </p:cNvSpPr>
          <p:nvPr/>
        </p:nvSpPr>
        <p:spPr>
          <a:xfrm>
            <a:off x="6608783" y="2269775"/>
            <a:ext cx="4572000" cy="674370"/>
          </a:xfrm>
          <a:prstGeom prst="rect">
            <a:avLst/>
          </a:prstGeom>
        </p:spPr>
        <p:txBody>
          <a:bodyPr vert="horz" lIns="0" tIns="0" rIns="0" bIns="0" rtlCol="0">
            <a:normAutofit/>
          </a:bodyPr>
          <a:lstStyle>
            <a:lvl1pPr marL="182880" indent="-182880" algn="l" defTabSz="91440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1pPr>
            <a:lvl2pPr marL="708660" indent="-342900" algn="l" defTabSz="914400" rtl="0" eaLnBrk="1" latinLnBrk="0" hangingPunct="1">
              <a:lnSpc>
                <a:spcPct val="90000"/>
              </a:lnSpc>
              <a:spcBef>
                <a:spcPts val="800"/>
              </a:spcBef>
              <a:buClr>
                <a:srgbClr val="B3B3B4"/>
              </a:buClr>
              <a:buSzPct val="80000"/>
              <a:buFont typeface="Wingdings" pitchFamily="2" charset="2"/>
              <a:buChar char="§"/>
              <a:defRPr lang="en-US" sz="2000" kern="1200" dirty="0" smtClean="0">
                <a:solidFill>
                  <a:schemeClr val="tx1"/>
                </a:solidFill>
                <a:latin typeface="+mn-lt"/>
                <a:ea typeface="+mn-ea"/>
                <a:cs typeface="+mn-cs"/>
              </a:defRPr>
            </a:lvl2pPr>
            <a:lvl3pPr marL="1017270" indent="-285750" algn="l" defTabSz="914400" rtl="0" eaLnBrk="1" latinLnBrk="0" hangingPunct="1">
              <a:lnSpc>
                <a:spcPct val="90000"/>
              </a:lnSpc>
              <a:spcBef>
                <a:spcPts val="700"/>
              </a:spcBef>
              <a:buClr>
                <a:srgbClr val="B3B3B4"/>
              </a:buClr>
              <a:buSzPct val="100000"/>
              <a:buFont typeface="Arial" panose="020B0604020202020204" pitchFamily="34" charset="0"/>
              <a:buChar char="•"/>
              <a:defRPr lang="en-US" sz="1800" kern="1200" dirty="0" smtClean="0">
                <a:solidFill>
                  <a:schemeClr val="tx1"/>
                </a:solidFill>
                <a:latin typeface="+mn-lt"/>
                <a:ea typeface="+mn-ea"/>
                <a:cs typeface="+mn-cs"/>
              </a:defRPr>
            </a:lvl3pPr>
            <a:lvl4pPr marL="1383030" indent="-285750" algn="l" defTabSz="914400" rtl="0" eaLnBrk="1" latinLnBrk="0" hangingPunct="1">
              <a:lnSpc>
                <a:spcPct val="90000"/>
              </a:lnSpc>
              <a:spcBef>
                <a:spcPts val="500"/>
              </a:spcBef>
              <a:buClr>
                <a:srgbClr val="B3B3B4"/>
              </a:buClr>
              <a:buFont typeface="Arial" panose="020B0604020202020204" pitchFamily="34" charset="0"/>
              <a:buChar char="•"/>
              <a:defRPr lang="en-US" sz="1600" kern="1200" dirty="0" smtClean="0">
                <a:solidFill>
                  <a:schemeClr val="tx1"/>
                </a:solidFill>
                <a:latin typeface="+mn-lt"/>
                <a:ea typeface="+mn-ea"/>
                <a:cs typeface="+mn-cs"/>
              </a:defRPr>
            </a:lvl4pPr>
            <a:lvl5pPr marL="1748790" indent="-285750" algn="l" defTabSz="914400" rtl="0" eaLnBrk="1" latinLnBrk="0" hangingPunct="1">
              <a:lnSpc>
                <a:spcPct val="90000"/>
              </a:lnSpc>
              <a:spcBef>
                <a:spcPts val="500"/>
              </a:spcBef>
              <a:buClr>
                <a:srgbClr val="B3B3B4"/>
              </a:buClr>
              <a:buFont typeface="Arial" panose="020B0604020202020204" pitchFamily="34" charset="0"/>
              <a:buChar char="•"/>
              <a:defRPr lang="en-US" sz="16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219140">
              <a:spcBef>
                <a:spcPts val="0"/>
              </a:spcBef>
              <a:buClrTx/>
              <a:buFontTx/>
              <a:buNone/>
              <a:defRPr/>
            </a:pPr>
            <a:r>
              <a:rPr lang="en-US" sz="1800">
                <a:solidFill>
                  <a:srgbClr val="000000"/>
                </a:solidFill>
                <a:latin typeface="Arial" panose="020B0604020202020204"/>
              </a:rPr>
              <a:t>Application Resilience, Data Governance &amp; </a:t>
            </a:r>
          </a:p>
          <a:p>
            <a:pPr marL="0" indent="0" algn="ctr" defTabSz="1219140">
              <a:spcBef>
                <a:spcPts val="0"/>
              </a:spcBef>
              <a:buClrTx/>
              <a:buFontTx/>
              <a:buNone/>
              <a:defRPr/>
            </a:pPr>
            <a:r>
              <a:rPr lang="en-US" sz="1800">
                <a:solidFill>
                  <a:srgbClr val="000000"/>
                </a:solidFill>
                <a:latin typeface="Arial" panose="020B0604020202020204"/>
              </a:rPr>
              <a:t>SME Backup </a:t>
            </a:r>
          </a:p>
        </p:txBody>
      </p:sp>
      <p:sp>
        <p:nvSpPr>
          <p:cNvPr id="8" name="Content Placeholder 10">
            <a:extLst>
              <a:ext uri="{FF2B5EF4-FFF2-40B4-BE49-F238E27FC236}">
                <a16:creationId xmlns:a16="http://schemas.microsoft.com/office/drawing/2014/main" id="{41A9C713-6FDA-9EB8-E909-FB1F86E5559F}"/>
              </a:ext>
            </a:extLst>
          </p:cNvPr>
          <p:cNvSpPr txBox="1">
            <a:spLocks/>
          </p:cNvSpPr>
          <p:nvPr/>
        </p:nvSpPr>
        <p:spPr>
          <a:xfrm>
            <a:off x="6623736" y="3184175"/>
            <a:ext cx="4542095" cy="2405096"/>
          </a:xfrm>
          <a:prstGeom prst="rect">
            <a:avLst/>
          </a:prstGeom>
        </p:spPr>
        <p:txBody>
          <a:bodyPr vert="horz" lIns="0" tIns="0" rIns="0" bIns="0" rtlCol="0">
            <a:normAutofit/>
          </a:bodyPr>
          <a:lstStyle>
            <a:lvl1pPr marL="182880" indent="-182880" algn="l" defTabSz="91440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1pPr>
            <a:lvl2pPr marL="708660" indent="-342900" algn="l" defTabSz="914400" rtl="0" eaLnBrk="1" latinLnBrk="0" hangingPunct="1">
              <a:lnSpc>
                <a:spcPct val="90000"/>
              </a:lnSpc>
              <a:spcBef>
                <a:spcPts val="800"/>
              </a:spcBef>
              <a:buClr>
                <a:srgbClr val="B3B3B4"/>
              </a:buClr>
              <a:buSzPct val="80000"/>
              <a:buFont typeface="Wingdings" pitchFamily="2" charset="2"/>
              <a:buChar char="§"/>
              <a:defRPr lang="en-US" sz="2000" kern="1200" dirty="0" smtClean="0">
                <a:solidFill>
                  <a:schemeClr val="tx1"/>
                </a:solidFill>
                <a:latin typeface="+mn-lt"/>
                <a:ea typeface="+mn-ea"/>
                <a:cs typeface="+mn-cs"/>
              </a:defRPr>
            </a:lvl2pPr>
            <a:lvl3pPr marL="1017270" indent="-285750" algn="l" defTabSz="914400" rtl="0" eaLnBrk="1" latinLnBrk="0" hangingPunct="1">
              <a:lnSpc>
                <a:spcPct val="90000"/>
              </a:lnSpc>
              <a:spcBef>
                <a:spcPts val="700"/>
              </a:spcBef>
              <a:buClr>
                <a:srgbClr val="B3B3B4"/>
              </a:buClr>
              <a:buSzPct val="100000"/>
              <a:buFont typeface="Arial" panose="020B0604020202020204" pitchFamily="34" charset="0"/>
              <a:buChar char="•"/>
              <a:defRPr lang="en-US" sz="1800" kern="1200" dirty="0" smtClean="0">
                <a:solidFill>
                  <a:schemeClr val="tx1"/>
                </a:solidFill>
                <a:latin typeface="+mn-lt"/>
                <a:ea typeface="+mn-ea"/>
                <a:cs typeface="+mn-cs"/>
              </a:defRPr>
            </a:lvl3pPr>
            <a:lvl4pPr marL="1383030" indent="-285750" algn="l" defTabSz="914400" rtl="0" eaLnBrk="1" latinLnBrk="0" hangingPunct="1">
              <a:lnSpc>
                <a:spcPct val="90000"/>
              </a:lnSpc>
              <a:spcBef>
                <a:spcPts val="500"/>
              </a:spcBef>
              <a:buClr>
                <a:srgbClr val="B3B3B4"/>
              </a:buClr>
              <a:buFont typeface="Arial" panose="020B0604020202020204" pitchFamily="34" charset="0"/>
              <a:buChar char="•"/>
              <a:defRPr lang="en-US" sz="1600" kern="1200" dirty="0" smtClean="0">
                <a:solidFill>
                  <a:schemeClr val="tx1"/>
                </a:solidFill>
                <a:latin typeface="+mn-lt"/>
                <a:ea typeface="+mn-ea"/>
                <a:cs typeface="+mn-cs"/>
              </a:defRPr>
            </a:lvl4pPr>
            <a:lvl5pPr marL="1748790" indent="-285750" algn="l" defTabSz="914400" rtl="0" eaLnBrk="1" latinLnBrk="0" hangingPunct="1">
              <a:lnSpc>
                <a:spcPct val="90000"/>
              </a:lnSpc>
              <a:spcBef>
                <a:spcPts val="500"/>
              </a:spcBef>
              <a:buClr>
                <a:srgbClr val="B3B3B4"/>
              </a:buClr>
              <a:buFont typeface="Arial" panose="020B0604020202020204" pitchFamily="34" charset="0"/>
              <a:buChar char="•"/>
              <a:defRPr lang="en-US" sz="16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t>15X Gartner Magic Quadrant Leader in Enterprise Information Archiving</a:t>
            </a:r>
          </a:p>
          <a:p>
            <a:r>
              <a:rPr lang="en-US" sz="1600" err="1"/>
              <a:t>InfoScale</a:t>
            </a:r>
            <a:r>
              <a:rPr lang="en-US" sz="1600"/>
              <a:t> underpins the world’s mission-critical apps</a:t>
            </a:r>
          </a:p>
          <a:p>
            <a:r>
              <a:rPr lang="en-US" sz="1600"/>
              <a:t>BackupExec has broad and committed customer base</a:t>
            </a:r>
          </a:p>
          <a:p>
            <a:r>
              <a:rPr lang="en-US" sz="1600"/>
              <a:t>$17bn Market; $400m Revenues</a:t>
            </a:r>
          </a:p>
        </p:txBody>
      </p:sp>
      <p:cxnSp>
        <p:nvCxnSpPr>
          <p:cNvPr id="15" name="Straight Connector 14">
            <a:extLst>
              <a:ext uri="{FF2B5EF4-FFF2-40B4-BE49-F238E27FC236}">
                <a16:creationId xmlns:a16="http://schemas.microsoft.com/office/drawing/2014/main" id="{831749D8-C8A1-CC80-5EFE-FB76FB78AD5F}"/>
              </a:ext>
            </a:extLst>
          </p:cNvPr>
          <p:cNvCxnSpPr>
            <a:cxnSpLocks/>
          </p:cNvCxnSpPr>
          <p:nvPr/>
        </p:nvCxnSpPr>
        <p:spPr>
          <a:xfrm>
            <a:off x="2399964" y="2978435"/>
            <a:ext cx="1794510" cy="0"/>
          </a:xfrm>
          <a:prstGeom prst="line">
            <a:avLst/>
          </a:prstGeom>
          <a:ln w="31750">
            <a:solidFill>
              <a:srgbClr val="67C01A"/>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8DC8B29-8161-54C7-F5C9-FF9EABD5BA3C}"/>
              </a:ext>
            </a:extLst>
          </p:cNvPr>
          <p:cNvCxnSpPr>
            <a:cxnSpLocks/>
          </p:cNvCxnSpPr>
          <p:nvPr/>
        </p:nvCxnSpPr>
        <p:spPr>
          <a:xfrm>
            <a:off x="7997528" y="2978435"/>
            <a:ext cx="1794510" cy="0"/>
          </a:xfrm>
          <a:prstGeom prst="line">
            <a:avLst/>
          </a:prstGeom>
          <a:ln w="31750">
            <a:solidFill>
              <a:srgbClr val="F7941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832956"/>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9813FDB7-3CDC-1018-3311-4A2B4CB25F8B}"/>
              </a:ext>
            </a:extLst>
          </p:cNvPr>
          <p:cNvSpPr/>
          <p:nvPr/>
        </p:nvSpPr>
        <p:spPr bwMode="auto">
          <a:xfrm>
            <a:off x="1485899" y="1277910"/>
            <a:ext cx="9220200" cy="4701483"/>
          </a:xfrm>
          <a:prstGeom prst="roundRect">
            <a:avLst>
              <a:gd name="adj" fmla="val 2554"/>
            </a:avLst>
          </a:prstGeom>
          <a:gradFill>
            <a:gsLst>
              <a:gs pos="99000">
                <a:schemeClr val="bg2"/>
              </a:gs>
              <a:gs pos="0">
                <a:schemeClr val="bg1"/>
              </a:gs>
            </a:gsLst>
            <a:lin ang="5400000" scaled="0"/>
          </a:gradFill>
          <a:ln w="25400" cap="flat" cmpd="sng" algn="ctr">
            <a:solidFill>
              <a:schemeClr val="bg2"/>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724631E-9090-DC41-BA8C-F01FC262E295}"/>
              </a:ext>
            </a:extLst>
          </p:cNvPr>
          <p:cNvSpPr>
            <a:spLocks noGrp="1"/>
          </p:cNvSpPr>
          <p:nvPr>
            <p:ph type="sldNum" sz="quarter" idx="4"/>
          </p:nvPr>
        </p:nvSpPr>
        <p:spPr/>
        <p:txBody>
          <a:bodyPr/>
          <a:lstStyle/>
          <a:p>
            <a:fld id="{8A39E1BE-BEA9-3141-B1D0-D0662867DFF2}" type="slidenum">
              <a:rPr lang="en-US" smtClean="0"/>
              <a:pPr/>
              <a:t>33</a:t>
            </a:fld>
            <a:endParaRPr lang="en-US"/>
          </a:p>
        </p:txBody>
      </p:sp>
      <p:sp>
        <p:nvSpPr>
          <p:cNvPr id="6" name="Title 1">
            <a:extLst>
              <a:ext uri="{FF2B5EF4-FFF2-40B4-BE49-F238E27FC236}">
                <a16:creationId xmlns:a16="http://schemas.microsoft.com/office/drawing/2014/main" id="{BB1D4C90-6167-95CB-318D-40FFF4179939}"/>
              </a:ext>
            </a:extLst>
          </p:cNvPr>
          <p:cNvSpPr txBox="1">
            <a:spLocks/>
          </p:cNvSpPr>
          <p:nvPr/>
        </p:nvSpPr>
        <p:spPr>
          <a:xfrm>
            <a:off x="828339" y="306204"/>
            <a:ext cx="10535322" cy="971706"/>
          </a:xfrm>
          <a:prstGeom prst="rect">
            <a:avLst/>
          </a:prstGeom>
        </p:spPr>
        <p:txBody>
          <a:bodyPr anchor="ctr"/>
          <a:lstStyle>
            <a:lvl1pPr algn="l" defTabSz="914400" rtl="0" eaLnBrk="1" latinLnBrk="0" hangingPunct="1">
              <a:lnSpc>
                <a:spcPct val="90000"/>
              </a:lnSpc>
              <a:spcBef>
                <a:spcPct val="0"/>
              </a:spcBef>
              <a:buNone/>
              <a:defRPr sz="3000" kern="1200">
                <a:solidFill>
                  <a:schemeClr val="tx1"/>
                </a:solidFill>
                <a:latin typeface="+mj-lt"/>
                <a:ea typeface="+mj-ea"/>
                <a:cs typeface="+mj-cs"/>
              </a:defRPr>
            </a:lvl1pPr>
          </a:lstStyle>
          <a:p>
            <a:r>
              <a:rPr lang="en-GB" dirty="0"/>
              <a:t>Arctera At-a-Glance</a:t>
            </a:r>
          </a:p>
        </p:txBody>
      </p:sp>
      <p:sp>
        <p:nvSpPr>
          <p:cNvPr id="29" name="Always on apps…">
            <a:extLst>
              <a:ext uri="{FF2B5EF4-FFF2-40B4-BE49-F238E27FC236}">
                <a16:creationId xmlns:a16="http://schemas.microsoft.com/office/drawing/2014/main" id="{2E0DAA42-FBD7-CBA1-5846-DFB213839A97}"/>
              </a:ext>
            </a:extLst>
          </p:cNvPr>
          <p:cNvSpPr txBox="1"/>
          <p:nvPr/>
        </p:nvSpPr>
        <p:spPr>
          <a:xfrm>
            <a:off x="1644799" y="5253868"/>
            <a:ext cx="1284270" cy="4667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t">
            <a:noAutofit/>
          </a:bodyPr>
          <a:lstStyle/>
          <a:p>
            <a:pPr marR="0" lvl="0" algn="ctr" defTabSz="914400" rtl="0" eaLnBrk="1" fontAlgn="auto" latinLnBrk="0" hangingPunct="1">
              <a:lnSpc>
                <a:spcPct val="100000"/>
              </a:lnSpc>
              <a:spcBef>
                <a:spcPts val="0"/>
              </a:spcBef>
              <a:spcAft>
                <a:spcPts val="400"/>
              </a:spcAft>
              <a:buClrTx/>
              <a:buSzTx/>
              <a:tabLst/>
              <a:defRPr/>
            </a:pPr>
            <a:r>
              <a:rPr lang="en-US" sz="1600" b="1" dirty="0">
                <a:solidFill>
                  <a:schemeClr val="accent6"/>
                </a:solidFill>
                <a:ea typeface="Polaris Light Italic" panose="02000000000000000000" pitchFamily="2" charset="0"/>
                <a:cs typeface="Arial"/>
              </a:rPr>
              <a:t>Proven Products</a:t>
            </a:r>
            <a:endParaRPr lang="en-US" sz="1600" b="1" u="none" strike="noStrike" kern="1200" cap="none" spc="0" normalizeH="0" baseline="0" noProof="0" dirty="0">
              <a:ln>
                <a:noFill/>
              </a:ln>
              <a:solidFill>
                <a:schemeClr val="accent6"/>
              </a:solidFill>
              <a:effectLst/>
              <a:uLnTx/>
              <a:uFillTx/>
              <a:ea typeface="Polaris Light Italic" panose="02000000000000000000" pitchFamily="2" charset="0"/>
              <a:cs typeface="Arial" panose="020B0604020202020204" pitchFamily="34" charset="0"/>
            </a:endParaRPr>
          </a:p>
        </p:txBody>
      </p:sp>
      <p:sp>
        <p:nvSpPr>
          <p:cNvPr id="30" name="Always on apps…">
            <a:extLst>
              <a:ext uri="{FF2B5EF4-FFF2-40B4-BE49-F238E27FC236}">
                <a16:creationId xmlns:a16="http://schemas.microsoft.com/office/drawing/2014/main" id="{98A133BB-D38A-F47F-A50C-71648D331898}"/>
              </a:ext>
            </a:extLst>
          </p:cNvPr>
          <p:cNvSpPr txBox="1"/>
          <p:nvPr/>
        </p:nvSpPr>
        <p:spPr>
          <a:xfrm>
            <a:off x="3546706" y="5253868"/>
            <a:ext cx="1284270" cy="4667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t">
            <a:noAutofit/>
          </a:bodyPr>
          <a:lstStyle/>
          <a:p>
            <a:pPr marR="0" lvl="0" algn="ctr" defTabSz="914400" rtl="0" eaLnBrk="1" fontAlgn="auto" latinLnBrk="0" hangingPunct="1">
              <a:lnSpc>
                <a:spcPct val="100000"/>
              </a:lnSpc>
              <a:spcBef>
                <a:spcPts val="0"/>
              </a:spcBef>
              <a:spcAft>
                <a:spcPts val="400"/>
              </a:spcAft>
              <a:buClrTx/>
              <a:buSzTx/>
              <a:tabLst/>
              <a:defRPr/>
            </a:pPr>
            <a:r>
              <a:rPr lang="en-US" sz="1600" b="1" dirty="0">
                <a:solidFill>
                  <a:schemeClr val="accent6"/>
                </a:solidFill>
                <a:ea typeface="Polaris Light Italic" panose="02000000000000000000" pitchFamily="2" charset="0"/>
                <a:cs typeface="Arial"/>
              </a:rPr>
              <a:t>Market Leader</a:t>
            </a:r>
            <a:endParaRPr lang="en-US" sz="1600" b="1" u="none" strike="noStrike" kern="1200" cap="none" spc="0" normalizeH="0" baseline="0" noProof="0" dirty="0">
              <a:ln>
                <a:noFill/>
              </a:ln>
              <a:solidFill>
                <a:schemeClr val="accent6"/>
              </a:solidFill>
              <a:effectLst/>
              <a:uLnTx/>
              <a:uFillTx/>
              <a:ea typeface="Polaris Light Italic" panose="02000000000000000000" pitchFamily="2" charset="0"/>
              <a:cs typeface="Arial" panose="020B0604020202020204" pitchFamily="34" charset="0"/>
            </a:endParaRPr>
          </a:p>
        </p:txBody>
      </p:sp>
      <p:sp>
        <p:nvSpPr>
          <p:cNvPr id="31" name="Always on apps…">
            <a:extLst>
              <a:ext uri="{FF2B5EF4-FFF2-40B4-BE49-F238E27FC236}">
                <a16:creationId xmlns:a16="http://schemas.microsoft.com/office/drawing/2014/main" id="{5273B968-4EA4-CA32-957D-54E65838C9EC}"/>
              </a:ext>
            </a:extLst>
          </p:cNvPr>
          <p:cNvSpPr txBox="1"/>
          <p:nvPr/>
        </p:nvSpPr>
        <p:spPr>
          <a:xfrm>
            <a:off x="5448613" y="5253868"/>
            <a:ext cx="1284270" cy="4667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t">
            <a:noAutofit/>
          </a:bodyPr>
          <a:lstStyle/>
          <a:p>
            <a:pPr marR="0" lvl="0" algn="ctr" defTabSz="914400" rtl="0" eaLnBrk="1" fontAlgn="auto" latinLnBrk="0" hangingPunct="1">
              <a:lnSpc>
                <a:spcPct val="100000"/>
              </a:lnSpc>
              <a:spcBef>
                <a:spcPts val="0"/>
              </a:spcBef>
              <a:spcAft>
                <a:spcPts val="400"/>
              </a:spcAft>
              <a:buClrTx/>
              <a:buSzTx/>
              <a:tabLst/>
              <a:defRPr/>
            </a:pPr>
            <a:r>
              <a:rPr lang="en-US" sz="1600" b="1" dirty="0">
                <a:solidFill>
                  <a:schemeClr val="accent6"/>
                </a:solidFill>
                <a:ea typeface="Polaris Light Italic" panose="02000000000000000000" pitchFamily="2" charset="0"/>
                <a:cs typeface="Arial"/>
              </a:rPr>
              <a:t>Enterprise &amp; Commercial</a:t>
            </a:r>
            <a:endParaRPr lang="en-US" sz="1600" b="1" u="none" strike="noStrike" kern="1200" cap="none" spc="0" normalizeH="0" baseline="0" noProof="0" dirty="0">
              <a:ln>
                <a:noFill/>
              </a:ln>
              <a:solidFill>
                <a:schemeClr val="accent6"/>
              </a:solidFill>
              <a:effectLst/>
              <a:uLnTx/>
              <a:uFillTx/>
              <a:ea typeface="Polaris Light Italic" panose="02000000000000000000" pitchFamily="2" charset="0"/>
              <a:cs typeface="Arial" panose="020B0604020202020204" pitchFamily="34" charset="0"/>
            </a:endParaRPr>
          </a:p>
        </p:txBody>
      </p:sp>
      <p:sp>
        <p:nvSpPr>
          <p:cNvPr id="33" name="Always on apps…">
            <a:extLst>
              <a:ext uri="{FF2B5EF4-FFF2-40B4-BE49-F238E27FC236}">
                <a16:creationId xmlns:a16="http://schemas.microsoft.com/office/drawing/2014/main" id="{0784A980-A5E6-0A9F-ECEB-2EC059B5ECC5}"/>
              </a:ext>
            </a:extLst>
          </p:cNvPr>
          <p:cNvSpPr txBox="1"/>
          <p:nvPr/>
        </p:nvSpPr>
        <p:spPr>
          <a:xfrm>
            <a:off x="7350520" y="5253868"/>
            <a:ext cx="1284270" cy="4667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t">
            <a:noAutofit/>
          </a:bodyPr>
          <a:lstStyle/>
          <a:p>
            <a:pPr marR="0" lvl="0" algn="ctr" defTabSz="914400" rtl="0" eaLnBrk="1" fontAlgn="auto" latinLnBrk="0" hangingPunct="1">
              <a:lnSpc>
                <a:spcPct val="100000"/>
              </a:lnSpc>
              <a:spcBef>
                <a:spcPts val="0"/>
              </a:spcBef>
              <a:spcAft>
                <a:spcPts val="400"/>
              </a:spcAft>
              <a:buClrTx/>
              <a:buSzTx/>
              <a:tabLst/>
              <a:defRPr/>
            </a:pPr>
            <a:r>
              <a:rPr lang="en-US" sz="1600" b="1" dirty="0">
                <a:solidFill>
                  <a:schemeClr val="accent6"/>
                </a:solidFill>
                <a:ea typeface="Polaris Light Italic" panose="02000000000000000000" pitchFamily="2" charset="0"/>
                <a:cs typeface="Arial"/>
              </a:rPr>
              <a:t>30  Locations</a:t>
            </a:r>
            <a:endParaRPr lang="en-US" sz="1600" b="1" u="none" strike="noStrike" kern="1200" cap="none" spc="0" normalizeH="0" baseline="0" noProof="0" dirty="0">
              <a:ln>
                <a:noFill/>
              </a:ln>
              <a:solidFill>
                <a:schemeClr val="accent6"/>
              </a:solidFill>
              <a:effectLst/>
              <a:uLnTx/>
              <a:uFillTx/>
              <a:ea typeface="Polaris Light Italic" panose="02000000000000000000" pitchFamily="2" charset="0"/>
              <a:cs typeface="Arial" panose="020B0604020202020204" pitchFamily="34" charset="0"/>
            </a:endParaRPr>
          </a:p>
        </p:txBody>
      </p:sp>
      <p:sp>
        <p:nvSpPr>
          <p:cNvPr id="34" name="Always on apps…">
            <a:extLst>
              <a:ext uri="{FF2B5EF4-FFF2-40B4-BE49-F238E27FC236}">
                <a16:creationId xmlns:a16="http://schemas.microsoft.com/office/drawing/2014/main" id="{8624ECC2-A101-647D-0305-0526AB42D2E5}"/>
              </a:ext>
            </a:extLst>
          </p:cNvPr>
          <p:cNvSpPr txBox="1"/>
          <p:nvPr/>
        </p:nvSpPr>
        <p:spPr>
          <a:xfrm>
            <a:off x="9252426" y="5253868"/>
            <a:ext cx="1284270" cy="4667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t">
            <a:noAutofit/>
          </a:bodyPr>
          <a:lstStyle/>
          <a:p>
            <a:pPr marR="0" lvl="0" algn="ctr" defTabSz="914400" rtl="0" eaLnBrk="1" fontAlgn="auto" latinLnBrk="0" hangingPunct="1">
              <a:lnSpc>
                <a:spcPct val="100000"/>
              </a:lnSpc>
              <a:spcBef>
                <a:spcPts val="0"/>
              </a:spcBef>
              <a:spcAft>
                <a:spcPts val="400"/>
              </a:spcAft>
              <a:buClrTx/>
              <a:buSzTx/>
              <a:tabLst/>
              <a:defRPr/>
            </a:pPr>
            <a:r>
              <a:rPr lang="en-US" sz="1600" b="1" dirty="0">
                <a:solidFill>
                  <a:schemeClr val="accent6"/>
                </a:solidFill>
                <a:ea typeface="Polaris Light Italic" panose="02000000000000000000" pitchFamily="2" charset="0"/>
                <a:cs typeface="Arial"/>
              </a:rPr>
              <a:t>+75,000 Customers</a:t>
            </a:r>
            <a:endParaRPr lang="en-US" sz="1600" b="1" u="none" strike="noStrike" kern="1200" cap="none" spc="0" normalizeH="0" baseline="0" noProof="0" dirty="0">
              <a:ln>
                <a:noFill/>
              </a:ln>
              <a:solidFill>
                <a:schemeClr val="accent6"/>
              </a:solidFill>
              <a:effectLst/>
              <a:uLnTx/>
              <a:uFillTx/>
              <a:ea typeface="Polaris Light Italic" panose="02000000000000000000" pitchFamily="2" charset="0"/>
              <a:cs typeface="Arial" panose="020B0604020202020204" pitchFamily="34" charset="0"/>
            </a:endParaRPr>
          </a:p>
        </p:txBody>
      </p:sp>
      <p:sp>
        <p:nvSpPr>
          <p:cNvPr id="43" name="Rounded Rectangle 42">
            <a:extLst>
              <a:ext uri="{FF2B5EF4-FFF2-40B4-BE49-F238E27FC236}">
                <a16:creationId xmlns:a16="http://schemas.microsoft.com/office/drawing/2014/main" id="{EE115F8A-73F5-A64C-AB59-D1F6D110647E}"/>
              </a:ext>
            </a:extLst>
          </p:cNvPr>
          <p:cNvSpPr/>
          <p:nvPr/>
        </p:nvSpPr>
        <p:spPr bwMode="auto">
          <a:xfrm>
            <a:off x="1176336" y="2815019"/>
            <a:ext cx="9839326" cy="2209731"/>
          </a:xfrm>
          <a:prstGeom prst="roundRect">
            <a:avLst>
              <a:gd name="adj" fmla="val 4553"/>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0">
              <a:solidFill>
                <a:schemeClr val="tx1"/>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7F5F09A6-19DE-0FDE-2244-063E7C465FB1}"/>
              </a:ext>
            </a:extLst>
          </p:cNvPr>
          <p:cNvSpPr txBox="1"/>
          <p:nvPr/>
        </p:nvSpPr>
        <p:spPr>
          <a:xfrm>
            <a:off x="2819852" y="4207698"/>
            <a:ext cx="6552295" cy="523220"/>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1200"/>
              </a:spcBef>
              <a:spcAft>
                <a:spcPts val="0"/>
              </a:spcAft>
              <a:buClr>
                <a:srgbClr val="D31D24"/>
              </a:buClr>
              <a:buSzTx/>
              <a:buFont typeface="Arial" panose="020B0604020202020204" pitchFamily="34" charset="0"/>
              <a:buNone/>
              <a:tabLst/>
              <a:defRPr/>
            </a:pPr>
            <a:r>
              <a:rPr kumimoji="0" lang="en-US" sz="1400" b="0" i="1" u="none" strike="noStrike" kern="1200" cap="none" spc="0" normalizeH="0" baseline="0" noProof="0" dirty="0">
                <a:ln>
                  <a:noFill/>
                </a:ln>
                <a:solidFill>
                  <a:schemeClr val="tx2"/>
                </a:solidFill>
                <a:effectLst/>
                <a:uLnTx/>
                <a:uFillTx/>
                <a:latin typeface="Arial" panose="020B0604020202020204"/>
                <a:ea typeface="+mn-ea"/>
                <a:cs typeface="+mn-cs"/>
              </a:rPr>
              <a:t>Our mission is to help organizations thrive by delivering market-leading solutions that enable them to trust, access, and illuminate their critical data.</a:t>
            </a:r>
          </a:p>
        </p:txBody>
      </p:sp>
      <p:sp>
        <p:nvSpPr>
          <p:cNvPr id="39" name="TextBox 38">
            <a:extLst>
              <a:ext uri="{FF2B5EF4-FFF2-40B4-BE49-F238E27FC236}">
                <a16:creationId xmlns:a16="http://schemas.microsoft.com/office/drawing/2014/main" id="{2E5A10C8-2BFF-C54B-9280-D2B19720BC9C}"/>
              </a:ext>
            </a:extLst>
          </p:cNvPr>
          <p:cNvSpPr txBox="1"/>
          <p:nvPr/>
        </p:nvSpPr>
        <p:spPr>
          <a:xfrm>
            <a:off x="5079530" y="3415664"/>
            <a:ext cx="2032940" cy="967382"/>
          </a:xfrm>
          <a:prstGeom prst="rect">
            <a:avLst/>
          </a:prstGeom>
          <a:noFill/>
          <a:ln>
            <a:noFill/>
          </a:ln>
        </p:spPr>
        <p:txBody>
          <a:bodyPr wrap="square" lIns="0" tIns="0" rIns="0" bIns="0" rtlCol="0" anchor="t">
            <a:noAutofit/>
          </a:bodyPr>
          <a:lstStyle/>
          <a:p>
            <a:pPr algn="ctr">
              <a:spcAft>
                <a:spcPts val="400"/>
              </a:spcAft>
              <a:buClr>
                <a:schemeClr val="accent1"/>
              </a:buClr>
            </a:pPr>
            <a:r>
              <a:rPr lang="en-US" b="1" dirty="0">
                <a:solidFill>
                  <a:schemeClr val="accent6"/>
                </a:solidFill>
              </a:rPr>
              <a:t>Data Protection </a:t>
            </a:r>
            <a:br>
              <a:rPr lang="en-US" b="1" dirty="0">
                <a:solidFill>
                  <a:schemeClr val="accent6"/>
                </a:solidFill>
              </a:rPr>
            </a:br>
            <a:r>
              <a:rPr lang="en-US" dirty="0">
                <a:solidFill>
                  <a:schemeClr val="accent6"/>
                </a:solidFill>
              </a:rPr>
              <a:t>(Backup Exec)</a:t>
            </a:r>
          </a:p>
        </p:txBody>
      </p:sp>
      <p:sp>
        <p:nvSpPr>
          <p:cNvPr id="32" name="TextBox 31">
            <a:extLst>
              <a:ext uri="{FF2B5EF4-FFF2-40B4-BE49-F238E27FC236}">
                <a16:creationId xmlns:a16="http://schemas.microsoft.com/office/drawing/2014/main" id="{AAA98971-4CED-624C-99D9-47898A085455}"/>
              </a:ext>
            </a:extLst>
          </p:cNvPr>
          <p:cNvSpPr txBox="1"/>
          <p:nvPr/>
        </p:nvSpPr>
        <p:spPr>
          <a:xfrm>
            <a:off x="2240373" y="3415664"/>
            <a:ext cx="2151876" cy="967382"/>
          </a:xfrm>
          <a:prstGeom prst="rect">
            <a:avLst/>
          </a:prstGeom>
          <a:noFill/>
          <a:ln>
            <a:noFill/>
          </a:ln>
        </p:spPr>
        <p:txBody>
          <a:bodyPr wrap="square" lIns="0" tIns="0" rIns="0" bIns="0" rtlCol="0" anchor="t">
            <a:noAutofit/>
          </a:bodyPr>
          <a:lstStyle/>
          <a:p>
            <a:pPr algn="ctr">
              <a:spcAft>
                <a:spcPts val="400"/>
              </a:spcAft>
              <a:buClr>
                <a:schemeClr val="accent1"/>
              </a:buClr>
            </a:pPr>
            <a:r>
              <a:rPr lang="en-US" b="1" dirty="0">
                <a:solidFill>
                  <a:schemeClr val="accent6"/>
                </a:solidFill>
              </a:rPr>
              <a:t>Data Compliance and Governance</a:t>
            </a:r>
          </a:p>
        </p:txBody>
      </p:sp>
      <p:sp>
        <p:nvSpPr>
          <p:cNvPr id="37" name="TextBox 36">
            <a:extLst>
              <a:ext uri="{FF2B5EF4-FFF2-40B4-BE49-F238E27FC236}">
                <a16:creationId xmlns:a16="http://schemas.microsoft.com/office/drawing/2014/main" id="{B95D3A8F-E789-5A4E-BDBA-962A08FC83AA}"/>
              </a:ext>
            </a:extLst>
          </p:cNvPr>
          <p:cNvSpPr txBox="1"/>
          <p:nvPr/>
        </p:nvSpPr>
        <p:spPr>
          <a:xfrm>
            <a:off x="7918685" y="3415664"/>
            <a:ext cx="2032940" cy="967382"/>
          </a:xfrm>
          <a:prstGeom prst="rect">
            <a:avLst/>
          </a:prstGeom>
          <a:noFill/>
          <a:ln>
            <a:noFill/>
          </a:ln>
        </p:spPr>
        <p:txBody>
          <a:bodyPr wrap="square" lIns="0" tIns="0" rIns="0" bIns="0" rtlCol="0" anchor="t">
            <a:noAutofit/>
          </a:bodyPr>
          <a:lstStyle/>
          <a:p>
            <a:pPr algn="ctr">
              <a:spcAft>
                <a:spcPts val="400"/>
              </a:spcAft>
              <a:buClr>
                <a:schemeClr val="accent1"/>
              </a:buClr>
            </a:pPr>
            <a:r>
              <a:rPr lang="en-US" b="1" dirty="0">
                <a:solidFill>
                  <a:schemeClr val="accent6"/>
                </a:solidFill>
              </a:rPr>
              <a:t>Data Resilience</a:t>
            </a:r>
            <a:br>
              <a:rPr lang="en-US" b="1" dirty="0">
                <a:solidFill>
                  <a:schemeClr val="accent6"/>
                </a:solidFill>
              </a:rPr>
            </a:br>
            <a:r>
              <a:rPr lang="en-US" dirty="0">
                <a:solidFill>
                  <a:schemeClr val="accent6"/>
                </a:solidFill>
              </a:rPr>
              <a:t>(</a:t>
            </a:r>
            <a:r>
              <a:rPr lang="en-US" dirty="0" err="1">
                <a:solidFill>
                  <a:schemeClr val="accent6"/>
                </a:solidFill>
              </a:rPr>
              <a:t>InfoScale</a:t>
            </a:r>
            <a:r>
              <a:rPr lang="en-US" dirty="0">
                <a:solidFill>
                  <a:schemeClr val="accent6"/>
                </a:solidFill>
              </a:rPr>
              <a:t>)</a:t>
            </a:r>
          </a:p>
          <a:p>
            <a:pPr algn="ctr">
              <a:spcAft>
                <a:spcPts val="400"/>
              </a:spcAft>
              <a:buClr>
                <a:schemeClr val="accent1"/>
              </a:buClr>
            </a:pPr>
            <a:endParaRPr lang="en-US" sz="2000" b="1" dirty="0">
              <a:solidFill>
                <a:schemeClr val="accent6"/>
              </a:solidFill>
            </a:endParaRPr>
          </a:p>
          <a:p>
            <a:pPr algn="ctr">
              <a:buClr>
                <a:schemeClr val="accent1"/>
              </a:buClr>
            </a:pPr>
            <a:endParaRPr lang="en-US" sz="1400" dirty="0">
              <a:solidFill>
                <a:schemeClr val="accent6"/>
              </a:solidFill>
              <a:cs typeface="Arial"/>
            </a:endParaRPr>
          </a:p>
        </p:txBody>
      </p:sp>
      <p:sp>
        <p:nvSpPr>
          <p:cNvPr id="2" name="Footer Placeholder 4">
            <a:extLst>
              <a:ext uri="{FF2B5EF4-FFF2-40B4-BE49-F238E27FC236}">
                <a16:creationId xmlns:a16="http://schemas.microsoft.com/office/drawing/2014/main" id="{DE6B3ECD-364F-5176-315F-5149EBA3775F}"/>
              </a:ext>
            </a:extLst>
          </p:cNvPr>
          <p:cNvSpPr>
            <a:spLocks noGrp="1"/>
          </p:cNvSpPr>
          <p:nvPr>
            <p:ph type="ftr" sz="quarter" idx="3"/>
          </p:nvPr>
        </p:nvSpPr>
        <p:spPr>
          <a:xfrm>
            <a:off x="543998" y="6426189"/>
            <a:ext cx="5692253" cy="288777"/>
          </a:xfrm>
          <a:prstGeom prst="rect">
            <a:avLst/>
          </a:prstGeom>
        </p:spPr>
        <p:txBody>
          <a:bodyPr vert="horz" lIns="0" tIns="0" rIns="0" bIns="0" rtlCol="0" anchor="ctr"/>
          <a:lstStyle>
            <a:lvl1pPr algn="l">
              <a:defRPr sz="900">
                <a:solidFill>
                  <a:schemeClr val="bg1">
                    <a:lumMod val="75000"/>
                  </a:schemeClr>
                </a:solidFill>
              </a:defRPr>
            </a:lvl1pPr>
          </a:lstStyle>
          <a:p>
            <a:r>
              <a:rPr lang="en-US" dirty="0"/>
              <a:t>Copyright © 2024 Veritas Technologies LLC  |  CONFIDENTIAL </a:t>
            </a:r>
          </a:p>
        </p:txBody>
      </p:sp>
      <p:pic>
        <p:nvPicPr>
          <p:cNvPr id="19" name="Graphic 18">
            <a:extLst>
              <a:ext uri="{FF2B5EF4-FFF2-40B4-BE49-F238E27FC236}">
                <a16:creationId xmlns:a16="http://schemas.microsoft.com/office/drawing/2014/main" id="{D48D276B-15F3-B588-3C23-3D48DCE041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78400" y="1465075"/>
            <a:ext cx="2235200" cy="571500"/>
          </a:xfrm>
          <a:prstGeom prst="rect">
            <a:avLst/>
          </a:prstGeom>
        </p:spPr>
      </p:pic>
      <p:pic>
        <p:nvPicPr>
          <p:cNvPr id="23" name="Picture 22">
            <a:extLst>
              <a:ext uri="{FF2B5EF4-FFF2-40B4-BE49-F238E27FC236}">
                <a16:creationId xmlns:a16="http://schemas.microsoft.com/office/drawing/2014/main" id="{605EC8AE-E54B-FB45-FFA1-1D8F61FF12DA}"/>
              </a:ext>
            </a:extLst>
          </p:cNvPr>
          <p:cNvPicPr>
            <a:picLocks noChangeAspect="1"/>
          </p:cNvPicPr>
          <p:nvPr/>
        </p:nvPicPr>
        <p:blipFill>
          <a:blip r:embed="rId5"/>
          <a:stretch>
            <a:fillRect/>
          </a:stretch>
        </p:blipFill>
        <p:spPr>
          <a:xfrm>
            <a:off x="2799998" y="2307788"/>
            <a:ext cx="1032625" cy="1032625"/>
          </a:xfrm>
          <a:prstGeom prst="rect">
            <a:avLst/>
          </a:prstGeom>
        </p:spPr>
      </p:pic>
      <p:pic>
        <p:nvPicPr>
          <p:cNvPr id="25" name="Picture 24">
            <a:extLst>
              <a:ext uri="{FF2B5EF4-FFF2-40B4-BE49-F238E27FC236}">
                <a16:creationId xmlns:a16="http://schemas.microsoft.com/office/drawing/2014/main" id="{02BF0A99-9321-2D61-DB6C-D79B3EE55063}"/>
              </a:ext>
            </a:extLst>
          </p:cNvPr>
          <p:cNvPicPr>
            <a:picLocks noChangeAspect="1"/>
          </p:cNvPicPr>
          <p:nvPr/>
        </p:nvPicPr>
        <p:blipFill>
          <a:blip r:embed="rId6"/>
          <a:stretch>
            <a:fillRect/>
          </a:stretch>
        </p:blipFill>
        <p:spPr>
          <a:xfrm>
            <a:off x="5574221" y="2302321"/>
            <a:ext cx="1043559" cy="1043559"/>
          </a:xfrm>
          <a:prstGeom prst="rect">
            <a:avLst/>
          </a:prstGeom>
        </p:spPr>
      </p:pic>
      <p:pic>
        <p:nvPicPr>
          <p:cNvPr id="26" name="Picture 25">
            <a:extLst>
              <a:ext uri="{FF2B5EF4-FFF2-40B4-BE49-F238E27FC236}">
                <a16:creationId xmlns:a16="http://schemas.microsoft.com/office/drawing/2014/main" id="{45B7F31D-C5AB-BAF2-7F5A-C3EB21F05891}"/>
              </a:ext>
            </a:extLst>
          </p:cNvPr>
          <p:cNvPicPr>
            <a:picLocks noChangeAspect="1"/>
          </p:cNvPicPr>
          <p:nvPr/>
        </p:nvPicPr>
        <p:blipFill>
          <a:blip r:embed="rId7"/>
          <a:stretch>
            <a:fillRect/>
          </a:stretch>
        </p:blipFill>
        <p:spPr>
          <a:xfrm>
            <a:off x="8413375" y="2302321"/>
            <a:ext cx="1043559" cy="1043559"/>
          </a:xfrm>
          <a:prstGeom prst="rect">
            <a:avLst/>
          </a:prstGeom>
        </p:spPr>
      </p:pic>
      <p:pic>
        <p:nvPicPr>
          <p:cNvPr id="21" name="Picture 20">
            <a:extLst>
              <a:ext uri="{FF2B5EF4-FFF2-40B4-BE49-F238E27FC236}">
                <a16:creationId xmlns:a16="http://schemas.microsoft.com/office/drawing/2014/main" id="{DC9ED404-3056-B8F2-F158-CBBF4938D15F}"/>
              </a:ext>
            </a:extLst>
          </p:cNvPr>
          <p:cNvPicPr>
            <a:picLocks noChangeAspect="1"/>
          </p:cNvPicPr>
          <p:nvPr/>
        </p:nvPicPr>
        <p:blipFill>
          <a:blip r:embed="rId8"/>
          <a:srcRect/>
          <a:stretch/>
        </p:blipFill>
        <p:spPr>
          <a:xfrm>
            <a:off x="2773385" y="2279376"/>
            <a:ext cx="1085850" cy="1085850"/>
          </a:xfrm>
          <a:prstGeom prst="rect">
            <a:avLst/>
          </a:prstGeom>
        </p:spPr>
      </p:pic>
      <p:pic>
        <p:nvPicPr>
          <p:cNvPr id="49" name="Picture 48" descr="A grey shield with a lock&#10;&#10;Description automatically generated">
            <a:extLst>
              <a:ext uri="{FF2B5EF4-FFF2-40B4-BE49-F238E27FC236}">
                <a16:creationId xmlns:a16="http://schemas.microsoft.com/office/drawing/2014/main" id="{012A4911-C290-F54A-8F00-812BC0ED189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47823" y="2286596"/>
            <a:ext cx="1085850" cy="1085850"/>
          </a:xfrm>
          <a:prstGeom prst="rect">
            <a:avLst/>
          </a:prstGeom>
        </p:spPr>
      </p:pic>
      <p:pic>
        <p:nvPicPr>
          <p:cNvPr id="20" name="Picture 19">
            <a:extLst>
              <a:ext uri="{FF2B5EF4-FFF2-40B4-BE49-F238E27FC236}">
                <a16:creationId xmlns:a16="http://schemas.microsoft.com/office/drawing/2014/main" id="{7CA44107-FB4E-801E-B56D-3A193AF02357}"/>
              </a:ext>
            </a:extLst>
          </p:cNvPr>
          <p:cNvPicPr>
            <a:picLocks noChangeAspect="1"/>
          </p:cNvPicPr>
          <p:nvPr/>
        </p:nvPicPr>
        <p:blipFill>
          <a:blip r:embed="rId10"/>
          <a:srcRect/>
          <a:stretch/>
        </p:blipFill>
        <p:spPr>
          <a:xfrm>
            <a:off x="8394313" y="2272094"/>
            <a:ext cx="1085850" cy="1085850"/>
          </a:xfrm>
          <a:prstGeom prst="rect">
            <a:avLst/>
          </a:prstGeom>
        </p:spPr>
      </p:pic>
    </p:spTree>
    <p:extLst>
      <p:ext uri="{BB962C8B-B14F-4D97-AF65-F5344CB8AC3E}">
        <p14:creationId xmlns:p14="http://schemas.microsoft.com/office/powerpoint/2010/main" val="4150111500"/>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98">
          <a:extLst>
            <a:ext uri="{FF2B5EF4-FFF2-40B4-BE49-F238E27FC236}">
              <a16:creationId xmlns:a16="http://schemas.microsoft.com/office/drawing/2014/main" id="{E76D43B3-820F-ADE6-14B2-A9A696197F7F}"/>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B4CF528E-1E7B-966E-971B-7ED19FB9A1F3}"/>
              </a:ext>
            </a:extLst>
          </p:cNvPr>
          <p:cNvGraphicFramePr>
            <a:graphicFrameLocks noChangeAspect="1"/>
          </p:cNvGraphicFramePr>
          <p:nvPr>
            <p:custDataLst>
              <p:tags r:id="rId1"/>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5" name="think-cell data - do not delete" hidden="1">
                        <a:extLst>
                          <a:ext uri="{FF2B5EF4-FFF2-40B4-BE49-F238E27FC236}">
                            <a16:creationId xmlns:a16="http://schemas.microsoft.com/office/drawing/2014/main" id="{B4CF528E-1E7B-966E-971B-7ED19FB9A1F3}"/>
                          </a:ext>
                        </a:extLst>
                      </p:cNvPr>
                      <p:cNvPicPr/>
                      <p:nvPr/>
                    </p:nvPicPr>
                    <p:blipFill>
                      <a:blip r:embed="rId5"/>
                      <a:stretch>
                        <a:fillRect/>
                      </a:stretch>
                    </p:blipFill>
                    <p:spPr>
                      <a:xfrm>
                        <a:off x="2118" y="2118"/>
                        <a:ext cx="2117" cy="2117"/>
                      </a:xfrm>
                      <a:prstGeom prst="rect">
                        <a:avLst/>
                      </a:prstGeom>
                    </p:spPr>
                  </p:pic>
                </p:oleObj>
              </mc:Fallback>
            </mc:AlternateContent>
          </a:graphicData>
        </a:graphic>
      </p:graphicFrame>
      <p:sp>
        <p:nvSpPr>
          <p:cNvPr id="4" name="Slide Number Placeholder 3">
            <a:extLst>
              <a:ext uri="{FF2B5EF4-FFF2-40B4-BE49-F238E27FC236}">
                <a16:creationId xmlns:a16="http://schemas.microsoft.com/office/drawing/2014/main" id="{92DE35EF-C9EB-BCB9-17F1-418068785B33}"/>
              </a:ext>
            </a:extLst>
          </p:cNvPr>
          <p:cNvSpPr>
            <a:spLocks noGrp="1"/>
          </p:cNvSpPr>
          <p:nvPr>
            <p:ph type="sldNum" sz="quarter" idx="12"/>
          </p:nvPr>
        </p:nvSpPr>
        <p:spPr/>
        <p:txBody>
          <a:bodyPr/>
          <a:lstStyle/>
          <a:p>
            <a:fld id="{8A39E1BE-BEA9-3141-B1D0-D0662867DFF2}" type="slidenum">
              <a:rPr lang="en-US" smtClean="0"/>
              <a:pPr/>
              <a:t>34</a:t>
            </a:fld>
            <a:endParaRPr lang="en-US"/>
          </a:p>
        </p:txBody>
      </p:sp>
      <p:pic>
        <p:nvPicPr>
          <p:cNvPr id="2" name="Picture 1" descr="A red and green light trails on a road&#10;&#10;Description automatically generated">
            <a:extLst>
              <a:ext uri="{FF2B5EF4-FFF2-40B4-BE49-F238E27FC236}">
                <a16:creationId xmlns:a16="http://schemas.microsoft.com/office/drawing/2014/main" id="{C7F21888-C9B5-BCB6-38FD-8C65F3B48D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6251" y="1566120"/>
            <a:ext cx="5495389" cy="4571858"/>
          </a:xfrm>
          <a:prstGeom prst="rect">
            <a:avLst/>
          </a:prstGeom>
        </p:spPr>
      </p:pic>
      <p:sp>
        <p:nvSpPr>
          <p:cNvPr id="11" name="Text Placeholder 16">
            <a:extLst>
              <a:ext uri="{FF2B5EF4-FFF2-40B4-BE49-F238E27FC236}">
                <a16:creationId xmlns:a16="http://schemas.microsoft.com/office/drawing/2014/main" id="{FA4F3DEC-7498-0AD3-C2BB-ABD676E57D32}"/>
              </a:ext>
            </a:extLst>
          </p:cNvPr>
          <p:cNvSpPr txBox="1">
            <a:spLocks/>
          </p:cNvSpPr>
          <p:nvPr/>
        </p:nvSpPr>
        <p:spPr>
          <a:xfrm>
            <a:off x="941975" y="858471"/>
            <a:ext cx="9579317" cy="543541"/>
          </a:xfrm>
          <a:prstGeom prst="rect">
            <a:avLst/>
          </a:prstGeom>
        </p:spPr>
        <p:txBody>
          <a:bodyPr vert="horz" lIns="0" tIns="0" rIns="0" bIns="0" rtlCol="0" anchor="ctr">
            <a:normAutofit/>
          </a:bodyPr>
          <a:lstStyle>
            <a:defPPr>
              <a:defRPr lang="en-US"/>
            </a:defPPr>
            <a:lvl1pPr marL="0" algn="l" defTabSz="914400" rtl="0" eaLnBrk="1" latinLnBrk="0" hangingPunct="1">
              <a:defRPr sz="900" b="1"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buSzPts val="2000"/>
            </a:pPr>
            <a:r>
              <a:rPr lang="en-US" sz="1600" b="0">
                <a:solidFill>
                  <a:schemeClr val="bg1">
                    <a:lumMod val="50000"/>
                  </a:schemeClr>
                </a:solidFill>
                <a:latin typeface="Arial"/>
                <a:ea typeface="Arial"/>
                <a:cs typeface="Arial"/>
                <a:sym typeface="Arial"/>
              </a:rPr>
              <a:t>Creating the Leading AI-Powered  Data Security and Management Company</a:t>
            </a:r>
          </a:p>
        </p:txBody>
      </p:sp>
      <p:sp>
        <p:nvSpPr>
          <p:cNvPr id="6" name="Title 1">
            <a:extLst>
              <a:ext uri="{FF2B5EF4-FFF2-40B4-BE49-F238E27FC236}">
                <a16:creationId xmlns:a16="http://schemas.microsoft.com/office/drawing/2014/main" id="{A3A18F2E-EF40-0002-C298-BE873345FD8C}"/>
              </a:ext>
            </a:extLst>
          </p:cNvPr>
          <p:cNvSpPr txBox="1">
            <a:spLocks/>
          </p:cNvSpPr>
          <p:nvPr/>
        </p:nvSpPr>
        <p:spPr>
          <a:xfrm>
            <a:off x="828339" y="306204"/>
            <a:ext cx="10535322" cy="971706"/>
          </a:xfrm>
          <a:prstGeom prst="rect">
            <a:avLst/>
          </a:prstGeom>
        </p:spPr>
        <p:txBody>
          <a:bodyPr anchor="ctr"/>
          <a:lstStyle>
            <a:lvl1pPr algn="l" defTabSz="914400" rtl="0" eaLnBrk="1" latinLnBrk="0" hangingPunct="1">
              <a:lnSpc>
                <a:spcPct val="90000"/>
              </a:lnSpc>
              <a:spcBef>
                <a:spcPct val="0"/>
              </a:spcBef>
              <a:buNone/>
              <a:defRPr sz="3000" kern="1200">
                <a:solidFill>
                  <a:schemeClr val="tx1"/>
                </a:solidFill>
                <a:latin typeface="+mj-lt"/>
                <a:ea typeface="+mj-ea"/>
                <a:cs typeface="+mj-cs"/>
              </a:defRPr>
            </a:lvl1pPr>
          </a:lstStyle>
          <a:p>
            <a:r>
              <a:rPr lang="en-GB"/>
              <a:t>Veritas &amp; Cohesity</a:t>
            </a:r>
          </a:p>
        </p:txBody>
      </p:sp>
      <p:sp>
        <p:nvSpPr>
          <p:cNvPr id="8" name="Footer Placeholder 2">
            <a:extLst>
              <a:ext uri="{FF2B5EF4-FFF2-40B4-BE49-F238E27FC236}">
                <a16:creationId xmlns:a16="http://schemas.microsoft.com/office/drawing/2014/main" id="{F6622A54-0978-B848-B06C-E25CAC664792}"/>
              </a:ext>
            </a:extLst>
          </p:cNvPr>
          <p:cNvSpPr txBox="1">
            <a:spLocks/>
          </p:cNvSpPr>
          <p:nvPr/>
        </p:nvSpPr>
        <p:spPr>
          <a:xfrm>
            <a:off x="543998" y="6426189"/>
            <a:ext cx="5692253" cy="28877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900">
                <a:solidFill>
                  <a:srgbClr val="FFFFFF">
                    <a:lumMod val="75000"/>
                  </a:srgbClr>
                </a:solidFill>
                <a:latin typeface="Arial" panose="020B0604020202020204"/>
              </a:rPr>
              <a:t>Copyright © 2024 Veritas Technologies LLC</a:t>
            </a:r>
          </a:p>
        </p:txBody>
      </p:sp>
      <p:sp>
        <p:nvSpPr>
          <p:cNvPr id="13" name="Rounded Rectangle 12">
            <a:extLst>
              <a:ext uri="{FF2B5EF4-FFF2-40B4-BE49-F238E27FC236}">
                <a16:creationId xmlns:a16="http://schemas.microsoft.com/office/drawing/2014/main" id="{30DF13F7-E9E4-C683-5DE2-7552CD67DFAC}"/>
              </a:ext>
            </a:extLst>
          </p:cNvPr>
          <p:cNvSpPr/>
          <p:nvPr/>
        </p:nvSpPr>
        <p:spPr bwMode="auto">
          <a:xfrm>
            <a:off x="828339" y="1468708"/>
            <a:ext cx="4937760" cy="4338712"/>
          </a:xfrm>
          <a:prstGeom prst="roundRect">
            <a:avLst>
              <a:gd name="adj" fmla="val 2979"/>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1">
              <a:solidFill>
                <a:schemeClr val="bg2">
                  <a:lumMod val="50000"/>
                </a:schemeClr>
              </a:solidFill>
              <a:latin typeface="Polaris Book" panose="02000000000000000000" pitchFamily="2" charset="77"/>
            </a:endParaRPr>
          </a:p>
        </p:txBody>
      </p:sp>
      <p:sp>
        <p:nvSpPr>
          <p:cNvPr id="14" name="Content Placeholder 10">
            <a:extLst>
              <a:ext uri="{FF2B5EF4-FFF2-40B4-BE49-F238E27FC236}">
                <a16:creationId xmlns:a16="http://schemas.microsoft.com/office/drawing/2014/main" id="{9FBBF9A7-A592-E2D5-7018-FE196A3B30A7}"/>
              </a:ext>
            </a:extLst>
          </p:cNvPr>
          <p:cNvSpPr txBox="1">
            <a:spLocks/>
          </p:cNvSpPr>
          <p:nvPr/>
        </p:nvSpPr>
        <p:spPr>
          <a:xfrm>
            <a:off x="1011219" y="2269775"/>
            <a:ext cx="4572000" cy="674370"/>
          </a:xfrm>
          <a:prstGeom prst="rect">
            <a:avLst/>
          </a:prstGeom>
        </p:spPr>
        <p:txBody>
          <a:bodyPr>
            <a:normAutofit/>
          </a:bodyPr>
          <a:lstStyle>
            <a:lvl1pPr marL="182880" indent="-182880" algn="l" defTabSz="91440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1pPr>
            <a:lvl2pPr marL="708660" indent="-342900" algn="l" defTabSz="914400" rtl="0" eaLnBrk="1" latinLnBrk="0" hangingPunct="1">
              <a:lnSpc>
                <a:spcPct val="90000"/>
              </a:lnSpc>
              <a:spcBef>
                <a:spcPts val="800"/>
              </a:spcBef>
              <a:buClr>
                <a:srgbClr val="B3B3B4"/>
              </a:buClr>
              <a:buSzPct val="80000"/>
              <a:buFont typeface="Wingdings" pitchFamily="2" charset="2"/>
              <a:buChar char="§"/>
              <a:defRPr lang="en-US" sz="2000" kern="1200" dirty="0" smtClean="0">
                <a:solidFill>
                  <a:schemeClr val="tx1"/>
                </a:solidFill>
                <a:latin typeface="+mn-lt"/>
                <a:ea typeface="+mn-ea"/>
                <a:cs typeface="+mn-cs"/>
              </a:defRPr>
            </a:lvl2pPr>
            <a:lvl3pPr marL="1017270" indent="-285750" algn="l" defTabSz="914400" rtl="0" eaLnBrk="1" latinLnBrk="0" hangingPunct="1">
              <a:lnSpc>
                <a:spcPct val="90000"/>
              </a:lnSpc>
              <a:spcBef>
                <a:spcPts val="700"/>
              </a:spcBef>
              <a:buClr>
                <a:srgbClr val="B3B3B4"/>
              </a:buClr>
              <a:buSzPct val="100000"/>
              <a:buFont typeface="Arial" panose="020B0604020202020204" pitchFamily="34" charset="0"/>
              <a:buChar char="•"/>
              <a:defRPr lang="en-US" sz="1800" kern="1200" dirty="0" smtClean="0">
                <a:solidFill>
                  <a:schemeClr val="tx1"/>
                </a:solidFill>
                <a:latin typeface="+mn-lt"/>
                <a:ea typeface="+mn-ea"/>
                <a:cs typeface="+mn-cs"/>
              </a:defRPr>
            </a:lvl3pPr>
            <a:lvl4pPr marL="1383030" indent="-285750" algn="l" defTabSz="914400" rtl="0" eaLnBrk="1" latinLnBrk="0" hangingPunct="1">
              <a:lnSpc>
                <a:spcPct val="90000"/>
              </a:lnSpc>
              <a:spcBef>
                <a:spcPts val="500"/>
              </a:spcBef>
              <a:buClr>
                <a:srgbClr val="B3B3B4"/>
              </a:buClr>
              <a:buFont typeface="Arial" panose="020B0604020202020204" pitchFamily="34" charset="0"/>
              <a:buChar char="•"/>
              <a:defRPr lang="en-US" sz="1600" kern="1200" dirty="0" smtClean="0">
                <a:solidFill>
                  <a:schemeClr val="tx1"/>
                </a:solidFill>
                <a:latin typeface="+mn-lt"/>
                <a:ea typeface="+mn-ea"/>
                <a:cs typeface="+mn-cs"/>
              </a:defRPr>
            </a:lvl4pPr>
            <a:lvl5pPr marL="1748790" indent="-285750" algn="l" defTabSz="914400" rtl="0" eaLnBrk="1" latinLnBrk="0" hangingPunct="1">
              <a:lnSpc>
                <a:spcPct val="90000"/>
              </a:lnSpc>
              <a:spcBef>
                <a:spcPts val="500"/>
              </a:spcBef>
              <a:buClr>
                <a:srgbClr val="B3B3B4"/>
              </a:buClr>
              <a:buFont typeface="Arial" panose="020B0604020202020204" pitchFamily="34" charset="0"/>
              <a:buChar char="•"/>
              <a:defRPr lang="en-US" sz="16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219140">
              <a:spcBef>
                <a:spcPts val="0"/>
              </a:spcBef>
              <a:buClrTx/>
              <a:buFontTx/>
              <a:buNone/>
              <a:defRPr/>
            </a:pPr>
            <a:r>
              <a:rPr lang="en-US" sz="1800" dirty="0">
                <a:solidFill>
                  <a:srgbClr val="000000"/>
                </a:solidFill>
                <a:latin typeface="Arial" panose="020B0604020202020204"/>
              </a:rPr>
              <a:t>Veritas Enterprise Data Protection + </a:t>
            </a:r>
          </a:p>
          <a:p>
            <a:pPr marL="0" indent="0" algn="ctr" defTabSz="1219140">
              <a:spcBef>
                <a:spcPts val="0"/>
              </a:spcBef>
              <a:buClrTx/>
              <a:buFontTx/>
              <a:buNone/>
              <a:defRPr/>
            </a:pPr>
            <a:r>
              <a:rPr lang="en-US" sz="1800" dirty="0">
                <a:solidFill>
                  <a:srgbClr val="000000"/>
                </a:solidFill>
                <a:latin typeface="Arial" panose="020B0604020202020204"/>
              </a:rPr>
              <a:t>Cohesity</a:t>
            </a:r>
          </a:p>
        </p:txBody>
      </p:sp>
      <p:sp>
        <p:nvSpPr>
          <p:cNvPr id="16" name="Content Placeholder 10">
            <a:extLst>
              <a:ext uri="{FF2B5EF4-FFF2-40B4-BE49-F238E27FC236}">
                <a16:creationId xmlns:a16="http://schemas.microsoft.com/office/drawing/2014/main" id="{2117EA97-08EE-A8E3-1401-495ACB2AA00C}"/>
              </a:ext>
            </a:extLst>
          </p:cNvPr>
          <p:cNvSpPr txBox="1">
            <a:spLocks/>
          </p:cNvSpPr>
          <p:nvPr/>
        </p:nvSpPr>
        <p:spPr>
          <a:xfrm>
            <a:off x="1074918" y="3184175"/>
            <a:ext cx="4444603" cy="2599406"/>
          </a:xfrm>
          <a:prstGeom prst="rect">
            <a:avLst/>
          </a:prstGeom>
        </p:spPr>
        <p:txBody>
          <a:bodyPr vert="horz" lIns="0" tIns="0" rIns="0" bIns="0" rtlCol="0">
            <a:normAutofit fontScale="85000" lnSpcReduction="20000"/>
          </a:bodyPr>
          <a:lstStyle>
            <a:lvl1pPr marL="182880" indent="-182880" algn="l" defTabSz="91440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1pPr>
            <a:lvl2pPr marL="708660" indent="-342900" algn="l" defTabSz="914400" rtl="0" eaLnBrk="1" latinLnBrk="0" hangingPunct="1">
              <a:lnSpc>
                <a:spcPct val="90000"/>
              </a:lnSpc>
              <a:spcBef>
                <a:spcPts val="800"/>
              </a:spcBef>
              <a:buClr>
                <a:srgbClr val="B3B3B4"/>
              </a:buClr>
              <a:buSzPct val="80000"/>
              <a:buFont typeface="Wingdings" pitchFamily="2" charset="2"/>
              <a:buChar char="§"/>
              <a:defRPr lang="en-US" sz="2000" kern="1200" dirty="0" smtClean="0">
                <a:solidFill>
                  <a:schemeClr val="tx1"/>
                </a:solidFill>
                <a:latin typeface="+mn-lt"/>
                <a:ea typeface="+mn-ea"/>
                <a:cs typeface="+mn-cs"/>
              </a:defRPr>
            </a:lvl2pPr>
            <a:lvl3pPr marL="1017270" indent="-285750" algn="l" defTabSz="914400" rtl="0" eaLnBrk="1" latinLnBrk="0" hangingPunct="1">
              <a:lnSpc>
                <a:spcPct val="90000"/>
              </a:lnSpc>
              <a:spcBef>
                <a:spcPts val="700"/>
              </a:spcBef>
              <a:buClr>
                <a:srgbClr val="B3B3B4"/>
              </a:buClr>
              <a:buSzPct val="100000"/>
              <a:buFont typeface="Arial" panose="020B0604020202020204" pitchFamily="34" charset="0"/>
              <a:buChar char="•"/>
              <a:defRPr lang="en-US" sz="1800" kern="1200" dirty="0" smtClean="0">
                <a:solidFill>
                  <a:schemeClr val="tx1"/>
                </a:solidFill>
                <a:latin typeface="+mn-lt"/>
                <a:ea typeface="+mn-ea"/>
                <a:cs typeface="+mn-cs"/>
              </a:defRPr>
            </a:lvl3pPr>
            <a:lvl4pPr marL="1383030" indent="-285750" algn="l" defTabSz="914400" rtl="0" eaLnBrk="1" latinLnBrk="0" hangingPunct="1">
              <a:lnSpc>
                <a:spcPct val="90000"/>
              </a:lnSpc>
              <a:spcBef>
                <a:spcPts val="500"/>
              </a:spcBef>
              <a:buClr>
                <a:srgbClr val="B3B3B4"/>
              </a:buClr>
              <a:buFont typeface="Arial" panose="020B0604020202020204" pitchFamily="34" charset="0"/>
              <a:buChar char="•"/>
              <a:defRPr lang="en-US" sz="1600" kern="1200" dirty="0" smtClean="0">
                <a:solidFill>
                  <a:schemeClr val="tx1"/>
                </a:solidFill>
                <a:latin typeface="+mn-lt"/>
                <a:ea typeface="+mn-ea"/>
                <a:cs typeface="+mn-cs"/>
              </a:defRPr>
            </a:lvl4pPr>
            <a:lvl5pPr marL="1748790" indent="-285750" algn="l" defTabSz="914400" rtl="0" eaLnBrk="1" latinLnBrk="0" hangingPunct="1">
              <a:lnSpc>
                <a:spcPct val="90000"/>
              </a:lnSpc>
              <a:spcBef>
                <a:spcPts val="500"/>
              </a:spcBef>
              <a:buClr>
                <a:srgbClr val="B3B3B4"/>
              </a:buClr>
              <a:buFont typeface="Arial" panose="020B0604020202020204" pitchFamily="34" charset="0"/>
              <a:buChar char="•"/>
              <a:defRPr lang="en-US" sz="16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kern="100" dirty="0">
                <a:effectLst/>
                <a:ea typeface="Aptos" panose="020B0004020202020204" pitchFamily="34" charset="0"/>
                <a:cs typeface="Times New Roman" panose="02020603050405020304" pitchFamily="18" charset="0"/>
              </a:rPr>
              <a:t>Veritas and Cohesity are merging, creating the biggest data protection company in the industry.</a:t>
            </a:r>
          </a:p>
          <a:p>
            <a:r>
              <a:rPr lang="en-US" sz="2000" dirty="0"/>
              <a:t>“We are deeply committed to our mission to protect the world’s data”. </a:t>
            </a:r>
          </a:p>
          <a:p>
            <a:r>
              <a:rPr lang="en-US" sz="2000" dirty="0"/>
              <a:t>“Bringing Veritas’ differentiated cloud-native architecture to Cohesity’s strong innovation engine will ideally position us to offer our customers transformative solutions against cyber attacks”.</a:t>
            </a:r>
          </a:p>
        </p:txBody>
      </p:sp>
      <p:pic>
        <p:nvPicPr>
          <p:cNvPr id="17" name="Picture 16">
            <a:extLst>
              <a:ext uri="{FF2B5EF4-FFF2-40B4-BE49-F238E27FC236}">
                <a16:creationId xmlns:a16="http://schemas.microsoft.com/office/drawing/2014/main" id="{0DB32BC6-8586-B09B-854D-B364EC10D801}"/>
              </a:ext>
            </a:extLst>
          </p:cNvPr>
          <p:cNvPicPr>
            <a:picLocks noChangeAspect="1"/>
          </p:cNvPicPr>
          <p:nvPr/>
        </p:nvPicPr>
        <p:blipFill>
          <a:blip r:embed="rId7"/>
          <a:stretch>
            <a:fillRect/>
          </a:stretch>
        </p:blipFill>
        <p:spPr>
          <a:xfrm>
            <a:off x="1938130" y="1699410"/>
            <a:ext cx="2718179" cy="488252"/>
          </a:xfrm>
          <a:prstGeom prst="rect">
            <a:avLst/>
          </a:prstGeom>
        </p:spPr>
      </p:pic>
      <p:cxnSp>
        <p:nvCxnSpPr>
          <p:cNvPr id="19" name="Straight Connector 18">
            <a:extLst>
              <a:ext uri="{FF2B5EF4-FFF2-40B4-BE49-F238E27FC236}">
                <a16:creationId xmlns:a16="http://schemas.microsoft.com/office/drawing/2014/main" id="{908E8422-8E5E-BC00-DAB0-265DADE205F6}"/>
              </a:ext>
            </a:extLst>
          </p:cNvPr>
          <p:cNvCxnSpPr>
            <a:cxnSpLocks/>
          </p:cNvCxnSpPr>
          <p:nvPr/>
        </p:nvCxnSpPr>
        <p:spPr>
          <a:xfrm>
            <a:off x="2399964" y="2978435"/>
            <a:ext cx="1794510" cy="0"/>
          </a:xfrm>
          <a:prstGeom prst="line">
            <a:avLst/>
          </a:prstGeom>
          <a:ln w="31750">
            <a:solidFill>
              <a:srgbClr val="67C01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2397407"/>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98">
          <a:extLst>
            <a:ext uri="{FF2B5EF4-FFF2-40B4-BE49-F238E27FC236}">
              <a16:creationId xmlns:a16="http://schemas.microsoft.com/office/drawing/2014/main" id="{05A5DDCD-DC2A-17E1-617E-F7553218E3B8}"/>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69D1BB96-7746-5289-A815-79DE572B5F0C}"/>
              </a:ext>
            </a:extLst>
          </p:cNvPr>
          <p:cNvGraphicFramePr>
            <a:graphicFrameLocks noChangeAspect="1"/>
          </p:cNvGraphicFramePr>
          <p:nvPr>
            <p:custDataLst>
              <p:tags r:id="rId1"/>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5" name="think-cell data - do not delete" hidden="1">
                        <a:extLst>
                          <a:ext uri="{FF2B5EF4-FFF2-40B4-BE49-F238E27FC236}">
                            <a16:creationId xmlns:a16="http://schemas.microsoft.com/office/drawing/2014/main" id="{69D1BB96-7746-5289-A815-79DE572B5F0C}"/>
                          </a:ext>
                        </a:extLst>
                      </p:cNvPr>
                      <p:cNvPicPr/>
                      <p:nvPr/>
                    </p:nvPicPr>
                    <p:blipFill>
                      <a:blip r:embed="rId5"/>
                      <a:stretch>
                        <a:fillRect/>
                      </a:stretch>
                    </p:blipFill>
                    <p:spPr>
                      <a:xfrm>
                        <a:off x="2118" y="2118"/>
                        <a:ext cx="2117" cy="2117"/>
                      </a:xfrm>
                      <a:prstGeom prst="rect">
                        <a:avLst/>
                      </a:prstGeom>
                    </p:spPr>
                  </p:pic>
                </p:oleObj>
              </mc:Fallback>
            </mc:AlternateContent>
          </a:graphicData>
        </a:graphic>
      </p:graphicFrame>
      <p:sp>
        <p:nvSpPr>
          <p:cNvPr id="4" name="Slide Number Placeholder 3">
            <a:extLst>
              <a:ext uri="{FF2B5EF4-FFF2-40B4-BE49-F238E27FC236}">
                <a16:creationId xmlns:a16="http://schemas.microsoft.com/office/drawing/2014/main" id="{EECAA662-A240-5FE4-BBC5-FA66602815BB}"/>
              </a:ext>
            </a:extLst>
          </p:cNvPr>
          <p:cNvSpPr>
            <a:spLocks noGrp="1"/>
          </p:cNvSpPr>
          <p:nvPr>
            <p:ph type="sldNum" sz="quarter" idx="12"/>
          </p:nvPr>
        </p:nvSpPr>
        <p:spPr/>
        <p:txBody>
          <a:bodyPr/>
          <a:lstStyle/>
          <a:p>
            <a:fld id="{8A39E1BE-BEA9-3141-B1D0-D0662867DFF2}" type="slidenum">
              <a:rPr lang="en-US" smtClean="0"/>
              <a:pPr/>
              <a:t>35</a:t>
            </a:fld>
            <a:endParaRPr lang="en-US"/>
          </a:p>
        </p:txBody>
      </p:sp>
      <p:pic>
        <p:nvPicPr>
          <p:cNvPr id="2" name="Picture 1" descr="A red and green light trails on a road&#10;&#10;Description automatically generated">
            <a:extLst>
              <a:ext uri="{FF2B5EF4-FFF2-40B4-BE49-F238E27FC236}">
                <a16:creationId xmlns:a16="http://schemas.microsoft.com/office/drawing/2014/main" id="{4C8E0B5A-3703-40F9-CB04-246FD6BAC9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6251" y="1566120"/>
            <a:ext cx="5495389" cy="4571858"/>
          </a:xfrm>
          <a:prstGeom prst="rect">
            <a:avLst/>
          </a:prstGeom>
        </p:spPr>
      </p:pic>
      <p:sp>
        <p:nvSpPr>
          <p:cNvPr id="11" name="Text Placeholder 16">
            <a:extLst>
              <a:ext uri="{FF2B5EF4-FFF2-40B4-BE49-F238E27FC236}">
                <a16:creationId xmlns:a16="http://schemas.microsoft.com/office/drawing/2014/main" id="{834097E2-3653-B67D-8651-125ED0731301}"/>
              </a:ext>
            </a:extLst>
          </p:cNvPr>
          <p:cNvSpPr txBox="1">
            <a:spLocks/>
          </p:cNvSpPr>
          <p:nvPr/>
        </p:nvSpPr>
        <p:spPr>
          <a:xfrm>
            <a:off x="941975" y="858471"/>
            <a:ext cx="9579317" cy="543541"/>
          </a:xfrm>
          <a:prstGeom prst="rect">
            <a:avLst/>
          </a:prstGeom>
        </p:spPr>
        <p:txBody>
          <a:bodyPr vert="horz" lIns="0" tIns="0" rIns="0" bIns="0" rtlCol="0" anchor="ctr">
            <a:normAutofit/>
          </a:bodyPr>
          <a:lstStyle>
            <a:defPPr>
              <a:defRPr lang="en-US"/>
            </a:defPPr>
            <a:lvl1pPr marL="0" algn="l" defTabSz="914400" rtl="0" eaLnBrk="1" latinLnBrk="0" hangingPunct="1">
              <a:defRPr sz="900" b="1"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buSzPts val="2000"/>
            </a:pPr>
            <a:r>
              <a:rPr lang="en-US" sz="1600" b="0">
                <a:solidFill>
                  <a:schemeClr val="bg1">
                    <a:lumMod val="50000"/>
                  </a:schemeClr>
                </a:solidFill>
                <a:latin typeface="Arial"/>
                <a:ea typeface="Arial"/>
                <a:cs typeface="Arial"/>
                <a:sym typeface="Arial"/>
              </a:rPr>
              <a:t>Creating the Leading AI-Powered  Data Security and Management Company</a:t>
            </a:r>
          </a:p>
        </p:txBody>
      </p:sp>
      <p:sp>
        <p:nvSpPr>
          <p:cNvPr id="6" name="Title 1">
            <a:extLst>
              <a:ext uri="{FF2B5EF4-FFF2-40B4-BE49-F238E27FC236}">
                <a16:creationId xmlns:a16="http://schemas.microsoft.com/office/drawing/2014/main" id="{45A8E8F1-074B-DBEF-AFC2-6E71034FF623}"/>
              </a:ext>
            </a:extLst>
          </p:cNvPr>
          <p:cNvSpPr txBox="1">
            <a:spLocks/>
          </p:cNvSpPr>
          <p:nvPr/>
        </p:nvSpPr>
        <p:spPr>
          <a:xfrm>
            <a:off x="828339" y="306204"/>
            <a:ext cx="10535322" cy="971706"/>
          </a:xfrm>
          <a:prstGeom prst="rect">
            <a:avLst/>
          </a:prstGeom>
        </p:spPr>
        <p:txBody>
          <a:bodyPr anchor="ctr"/>
          <a:lstStyle>
            <a:lvl1pPr algn="l" defTabSz="914400" rtl="0" eaLnBrk="1" latinLnBrk="0" hangingPunct="1">
              <a:lnSpc>
                <a:spcPct val="90000"/>
              </a:lnSpc>
              <a:spcBef>
                <a:spcPct val="0"/>
              </a:spcBef>
              <a:buNone/>
              <a:defRPr sz="3000" kern="1200">
                <a:solidFill>
                  <a:schemeClr val="tx1"/>
                </a:solidFill>
                <a:latin typeface="+mj-lt"/>
                <a:ea typeface="+mj-ea"/>
                <a:cs typeface="+mj-cs"/>
              </a:defRPr>
            </a:lvl1pPr>
          </a:lstStyle>
          <a:p>
            <a:r>
              <a:rPr lang="en-GB"/>
              <a:t>Veritas &amp; Cohesity</a:t>
            </a:r>
          </a:p>
        </p:txBody>
      </p:sp>
      <p:sp>
        <p:nvSpPr>
          <p:cNvPr id="8" name="Footer Placeholder 2">
            <a:extLst>
              <a:ext uri="{FF2B5EF4-FFF2-40B4-BE49-F238E27FC236}">
                <a16:creationId xmlns:a16="http://schemas.microsoft.com/office/drawing/2014/main" id="{F22D5012-579F-3A59-C028-3667B7DD5FE0}"/>
              </a:ext>
            </a:extLst>
          </p:cNvPr>
          <p:cNvSpPr txBox="1">
            <a:spLocks/>
          </p:cNvSpPr>
          <p:nvPr/>
        </p:nvSpPr>
        <p:spPr>
          <a:xfrm>
            <a:off x="543998" y="6426189"/>
            <a:ext cx="5692253" cy="28877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900">
                <a:solidFill>
                  <a:srgbClr val="FFFFFF">
                    <a:lumMod val="75000"/>
                  </a:srgbClr>
                </a:solidFill>
                <a:latin typeface="Arial" panose="020B0604020202020204"/>
              </a:rPr>
              <a:t>Copyright © 2024 Veritas Technologies LLC</a:t>
            </a:r>
          </a:p>
        </p:txBody>
      </p:sp>
      <p:pic>
        <p:nvPicPr>
          <p:cNvPr id="3" name="Picture 2">
            <a:extLst>
              <a:ext uri="{FF2B5EF4-FFF2-40B4-BE49-F238E27FC236}">
                <a16:creationId xmlns:a16="http://schemas.microsoft.com/office/drawing/2014/main" id="{787C1F90-EB80-3E09-5782-C406948D8644}"/>
              </a:ext>
            </a:extLst>
          </p:cNvPr>
          <p:cNvPicPr>
            <a:picLocks noChangeAspect="1"/>
          </p:cNvPicPr>
          <p:nvPr/>
        </p:nvPicPr>
        <p:blipFill>
          <a:blip r:embed="rId7"/>
          <a:stretch>
            <a:fillRect/>
          </a:stretch>
        </p:blipFill>
        <p:spPr>
          <a:xfrm>
            <a:off x="0" y="0"/>
            <a:ext cx="6629018" cy="6858000"/>
          </a:xfrm>
          <a:prstGeom prst="rect">
            <a:avLst/>
          </a:prstGeom>
        </p:spPr>
      </p:pic>
      <p:cxnSp>
        <p:nvCxnSpPr>
          <p:cNvPr id="10" name="Straight Arrow Connector 9">
            <a:extLst>
              <a:ext uri="{FF2B5EF4-FFF2-40B4-BE49-F238E27FC236}">
                <a16:creationId xmlns:a16="http://schemas.microsoft.com/office/drawing/2014/main" id="{1BF49BAD-C6EF-C087-A98B-972370263FD4}"/>
              </a:ext>
            </a:extLst>
          </p:cNvPr>
          <p:cNvCxnSpPr/>
          <p:nvPr/>
        </p:nvCxnSpPr>
        <p:spPr>
          <a:xfrm flipV="1">
            <a:off x="3390124" y="2009104"/>
            <a:ext cx="1574682" cy="1242811"/>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2333BEA-A883-CE4F-A4D1-5BEFF4F00CAD}"/>
              </a:ext>
            </a:extLst>
          </p:cNvPr>
          <p:cNvCxnSpPr>
            <a:cxnSpLocks/>
          </p:cNvCxnSpPr>
          <p:nvPr/>
        </p:nvCxnSpPr>
        <p:spPr>
          <a:xfrm flipV="1">
            <a:off x="3390124" y="1885002"/>
            <a:ext cx="1471651" cy="1366913"/>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B132451-0CD0-643A-CC0A-AF6B6C3D24AA}"/>
              </a:ext>
            </a:extLst>
          </p:cNvPr>
          <p:cNvCxnSpPr>
            <a:cxnSpLocks/>
          </p:cNvCxnSpPr>
          <p:nvPr/>
        </p:nvCxnSpPr>
        <p:spPr>
          <a:xfrm>
            <a:off x="5017155" y="1936123"/>
            <a:ext cx="398411"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BF69457-8C4A-2356-9E1B-E34D1D201B7D}"/>
              </a:ext>
            </a:extLst>
          </p:cNvPr>
          <p:cNvCxnSpPr>
            <a:cxnSpLocks/>
          </p:cNvCxnSpPr>
          <p:nvPr/>
        </p:nvCxnSpPr>
        <p:spPr>
          <a:xfrm>
            <a:off x="4332427" y="1811629"/>
            <a:ext cx="398411"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33019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dissolv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dissolve">
                                      <p:cBhvr>
                                        <p:cTn id="16" dur="500"/>
                                        <p:tgtEl>
                                          <p:spTgt spid="15"/>
                                        </p:tgtEl>
                                      </p:cBhvr>
                                    </p:animEffect>
                                  </p:childTnLst>
                                </p:cTn>
                              </p:par>
                            </p:childTnLst>
                          </p:cTn>
                        </p:par>
                        <p:par>
                          <p:cTn id="17" fill="hold">
                            <p:stCondLst>
                              <p:cond delay="500"/>
                            </p:stCondLst>
                            <p:childTnLst>
                              <p:par>
                                <p:cTn id="18" presetID="9" presetClass="entr" presetSubtype="0"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dissolve">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87552-71DA-8A38-2F69-C75A98074491}"/>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1CC80C44-055B-C659-1485-914E32A4CAE3}"/>
              </a:ext>
            </a:extLst>
          </p:cNvPr>
          <p:cNvSpPr>
            <a:spLocks noGrp="1"/>
          </p:cNvSpPr>
          <p:nvPr>
            <p:ph type="ftr" sz="quarter" idx="11"/>
          </p:nvPr>
        </p:nvSpPr>
        <p:spPr/>
        <p:txBody>
          <a:bodyPr/>
          <a:lstStyle/>
          <a:p>
            <a:r>
              <a:rPr lang="en-US" dirty="0"/>
              <a:t>Copyright © 2024 Veritas Technologies LLC  |  CONFIDENTIAL </a:t>
            </a:r>
          </a:p>
        </p:txBody>
      </p:sp>
      <p:sp>
        <p:nvSpPr>
          <p:cNvPr id="2" name="Slide Number Placeholder 1">
            <a:extLst>
              <a:ext uri="{FF2B5EF4-FFF2-40B4-BE49-F238E27FC236}">
                <a16:creationId xmlns:a16="http://schemas.microsoft.com/office/drawing/2014/main" id="{FD043064-8D41-F0B4-475D-54E3667FB3D7}"/>
              </a:ext>
            </a:extLst>
          </p:cNvPr>
          <p:cNvSpPr>
            <a:spLocks noGrp="1"/>
          </p:cNvSpPr>
          <p:nvPr>
            <p:ph type="sldNum" sz="quarter" idx="12"/>
          </p:nvPr>
        </p:nvSpPr>
        <p:spPr/>
        <p:txBody>
          <a:bodyPr/>
          <a:lstStyle/>
          <a:p>
            <a:fld id="{8A39E1BE-BEA9-3141-B1D0-D0662867DFF2}" type="slidenum">
              <a:rPr lang="en-US" smtClean="0"/>
              <a:pPr/>
              <a:t>36</a:t>
            </a:fld>
            <a:endParaRPr lang="en-US"/>
          </a:p>
        </p:txBody>
      </p:sp>
      <p:sp>
        <p:nvSpPr>
          <p:cNvPr id="19" name="Graphic 17">
            <a:extLst>
              <a:ext uri="{FF2B5EF4-FFF2-40B4-BE49-F238E27FC236}">
                <a16:creationId xmlns:a16="http://schemas.microsoft.com/office/drawing/2014/main" id="{912092CD-7987-B9FE-900D-681B73F33D46}"/>
              </a:ext>
            </a:extLst>
          </p:cNvPr>
          <p:cNvSpPr/>
          <p:nvPr/>
        </p:nvSpPr>
        <p:spPr>
          <a:xfrm>
            <a:off x="0" y="1127725"/>
            <a:ext cx="7008883" cy="4230372"/>
          </a:xfrm>
          <a:custGeom>
            <a:avLst/>
            <a:gdLst>
              <a:gd name="connsiteX0" fmla="*/ 6996287 w 7008883"/>
              <a:gd name="connsiteY0" fmla="*/ 3970052 h 4230372"/>
              <a:gd name="connsiteX1" fmla="*/ 5797143 w 7008883"/>
              <a:gd name="connsiteY1" fmla="*/ 260320 h 4230372"/>
              <a:gd name="connsiteX2" fmla="*/ 5439356 w 7008883"/>
              <a:gd name="connsiteY2" fmla="*/ 0 h 4230372"/>
              <a:gd name="connsiteX3" fmla="*/ 0 w 7008883"/>
              <a:gd name="connsiteY3" fmla="*/ 0 h 4230372"/>
              <a:gd name="connsiteX4" fmla="*/ 0 w 7008883"/>
              <a:gd name="connsiteY4" fmla="*/ 4230372 h 4230372"/>
              <a:gd name="connsiteX5" fmla="*/ 6806796 w 7008883"/>
              <a:gd name="connsiteY5" fmla="*/ 4230372 h 4230372"/>
              <a:gd name="connsiteX6" fmla="*/ 6996287 w 7008883"/>
              <a:gd name="connsiteY6" fmla="*/ 3970052 h 423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8883" h="4230372">
                <a:moveTo>
                  <a:pt x="6996287" y="3970052"/>
                </a:moveTo>
                <a:lnTo>
                  <a:pt x="5797143" y="260320"/>
                </a:lnTo>
                <a:cubicBezTo>
                  <a:pt x="5750854" y="117146"/>
                  <a:pt x="5589854" y="0"/>
                  <a:pt x="5439356" y="0"/>
                </a:cubicBezTo>
                <a:lnTo>
                  <a:pt x="0" y="0"/>
                </a:lnTo>
                <a:lnTo>
                  <a:pt x="0" y="4230372"/>
                </a:lnTo>
                <a:lnTo>
                  <a:pt x="6806796" y="4230372"/>
                </a:lnTo>
                <a:cubicBezTo>
                  <a:pt x="6957294" y="4230372"/>
                  <a:pt x="7042564" y="4113226"/>
                  <a:pt x="6996287" y="3970052"/>
                </a:cubicBezTo>
                <a:close/>
              </a:path>
            </a:pathLst>
          </a:custGeom>
          <a:gradFill>
            <a:gsLst>
              <a:gs pos="0">
                <a:schemeClr val="accent2"/>
              </a:gs>
              <a:gs pos="100000">
                <a:schemeClr val="accent1"/>
              </a:gs>
            </a:gsLst>
            <a:lin ang="1800000" scaled="0"/>
          </a:gradFill>
          <a:ln w="12660" cap="flat">
            <a:noFill/>
            <a:prstDash val="solid"/>
            <a:miter/>
          </a:ln>
        </p:spPr>
        <p:txBody>
          <a:bodyPr rtlCol="0" anchor="ctr"/>
          <a:lstStyle/>
          <a:p>
            <a:endParaRPr lang="en-US"/>
          </a:p>
        </p:txBody>
      </p:sp>
      <p:sp>
        <p:nvSpPr>
          <p:cNvPr id="7" name="TextBox 6">
            <a:extLst>
              <a:ext uri="{FF2B5EF4-FFF2-40B4-BE49-F238E27FC236}">
                <a16:creationId xmlns:a16="http://schemas.microsoft.com/office/drawing/2014/main" id="{18D65A8B-6F16-481E-6BE7-0E8501DFDD3F}"/>
              </a:ext>
            </a:extLst>
          </p:cNvPr>
          <p:cNvSpPr txBox="1"/>
          <p:nvPr/>
        </p:nvSpPr>
        <p:spPr>
          <a:xfrm>
            <a:off x="457200" y="1127727"/>
            <a:ext cx="4760843" cy="4230372"/>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
                <a:srgbClr val="AB2328"/>
              </a:buClr>
              <a:buSzTx/>
              <a:buFontTx/>
              <a:buNone/>
              <a:tabLst/>
              <a:defRPr/>
            </a:pPr>
            <a:r>
              <a:rPr kumimoji="0" lang="en-US" sz="3600" b="0" i="0" u="none" strike="noStrike" kern="1200" cap="none" spc="0" normalizeH="0" baseline="0" noProof="0" dirty="0">
                <a:ln>
                  <a:noFill/>
                </a:ln>
                <a:solidFill>
                  <a:srgbClr val="FFFFFF"/>
                </a:solidFill>
                <a:effectLst/>
                <a:uLnTx/>
                <a:uFillTx/>
                <a:latin typeface="Arial" panose="020B0604020202020204"/>
                <a:ea typeface="+mn-ea"/>
                <a:cs typeface="+mn-cs"/>
              </a:rPr>
              <a:t>Thank You</a:t>
            </a:r>
          </a:p>
        </p:txBody>
      </p:sp>
      <p:sp>
        <p:nvSpPr>
          <p:cNvPr id="20" name="Graphic 17">
            <a:extLst>
              <a:ext uri="{FF2B5EF4-FFF2-40B4-BE49-F238E27FC236}">
                <a16:creationId xmlns:a16="http://schemas.microsoft.com/office/drawing/2014/main" id="{2E68A214-0DFD-8DD8-452C-0A5DB2090EC6}"/>
              </a:ext>
            </a:extLst>
          </p:cNvPr>
          <p:cNvSpPr/>
          <p:nvPr/>
        </p:nvSpPr>
        <p:spPr>
          <a:xfrm flipH="1" flipV="1">
            <a:off x="5183117" y="1499903"/>
            <a:ext cx="7008883" cy="4230372"/>
          </a:xfrm>
          <a:custGeom>
            <a:avLst/>
            <a:gdLst>
              <a:gd name="connsiteX0" fmla="*/ 6996287 w 7008883"/>
              <a:gd name="connsiteY0" fmla="*/ 3970052 h 4230372"/>
              <a:gd name="connsiteX1" fmla="*/ 5797143 w 7008883"/>
              <a:gd name="connsiteY1" fmla="*/ 260320 h 4230372"/>
              <a:gd name="connsiteX2" fmla="*/ 5439356 w 7008883"/>
              <a:gd name="connsiteY2" fmla="*/ 0 h 4230372"/>
              <a:gd name="connsiteX3" fmla="*/ 0 w 7008883"/>
              <a:gd name="connsiteY3" fmla="*/ 0 h 4230372"/>
              <a:gd name="connsiteX4" fmla="*/ 0 w 7008883"/>
              <a:gd name="connsiteY4" fmla="*/ 4230372 h 4230372"/>
              <a:gd name="connsiteX5" fmla="*/ 6806796 w 7008883"/>
              <a:gd name="connsiteY5" fmla="*/ 4230372 h 4230372"/>
              <a:gd name="connsiteX6" fmla="*/ 6996287 w 7008883"/>
              <a:gd name="connsiteY6" fmla="*/ 3970052 h 423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8883" h="4230372">
                <a:moveTo>
                  <a:pt x="6996287" y="3970052"/>
                </a:moveTo>
                <a:lnTo>
                  <a:pt x="5797143" y="260320"/>
                </a:lnTo>
                <a:cubicBezTo>
                  <a:pt x="5750854" y="117146"/>
                  <a:pt x="5589854" y="0"/>
                  <a:pt x="5439356" y="0"/>
                </a:cubicBezTo>
                <a:lnTo>
                  <a:pt x="0" y="0"/>
                </a:lnTo>
                <a:lnTo>
                  <a:pt x="0" y="4230372"/>
                </a:lnTo>
                <a:lnTo>
                  <a:pt x="6806796" y="4230372"/>
                </a:lnTo>
                <a:cubicBezTo>
                  <a:pt x="6957294" y="4230372"/>
                  <a:pt x="7042564" y="4113226"/>
                  <a:pt x="6996287" y="3970052"/>
                </a:cubicBezTo>
                <a:close/>
              </a:path>
            </a:pathLst>
          </a:custGeom>
          <a:solidFill>
            <a:schemeClr val="bg1"/>
          </a:solidFill>
          <a:ln w="12660" cap="flat">
            <a:noFill/>
            <a:prstDash val="solid"/>
            <a:miter/>
          </a:ln>
          <a:effectLst>
            <a:outerShdw blurRad="317500" dist="63500" dir="5400000" algn="tl" rotWithShape="0">
              <a:schemeClr val="tx1">
                <a:alpha val="20000"/>
              </a:schemeClr>
            </a:outerShdw>
          </a:effectLst>
        </p:spPr>
        <p:txBody>
          <a:bodyPr rtlCol="0" anchor="ctr"/>
          <a:lstStyle/>
          <a:p>
            <a:endParaRPr lang="en-US"/>
          </a:p>
        </p:txBody>
      </p:sp>
      <p:pic>
        <p:nvPicPr>
          <p:cNvPr id="14" name="Graphic 13">
            <a:extLst>
              <a:ext uri="{FF2B5EF4-FFF2-40B4-BE49-F238E27FC236}">
                <a16:creationId xmlns:a16="http://schemas.microsoft.com/office/drawing/2014/main" id="{58BE268D-2249-0BA4-4500-5D6EC224A52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10101" y="2477058"/>
            <a:ext cx="4729151" cy="2276062"/>
          </a:xfrm>
          <a:prstGeom prst="rect">
            <a:avLst/>
          </a:prstGeom>
        </p:spPr>
      </p:pic>
    </p:spTree>
    <p:extLst>
      <p:ext uri="{BB962C8B-B14F-4D97-AF65-F5344CB8AC3E}">
        <p14:creationId xmlns:p14="http://schemas.microsoft.com/office/powerpoint/2010/main" val="801823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a:extLst>
              <a:ext uri="{FF2B5EF4-FFF2-40B4-BE49-F238E27FC236}">
                <a16:creationId xmlns:a16="http://schemas.microsoft.com/office/drawing/2014/main" id="{B0FA333A-B0AF-A39E-9636-7FDABD17AEA3}"/>
              </a:ext>
            </a:extLst>
          </p:cNvPr>
          <p:cNvSpPr/>
          <p:nvPr/>
        </p:nvSpPr>
        <p:spPr bwMode="auto">
          <a:xfrm>
            <a:off x="850902" y="1388962"/>
            <a:ext cx="10490198" cy="4757198"/>
          </a:xfrm>
          <a:prstGeom prst="roundRect">
            <a:avLst>
              <a:gd name="adj" fmla="val 4006"/>
            </a:avLst>
          </a:prstGeom>
          <a:solidFill>
            <a:schemeClr val="tx2">
              <a:lumMod val="20000"/>
              <a:lumOff val="80000"/>
              <a:alpha val="35000"/>
            </a:schemeClr>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0" dirty="0">
              <a:solidFill>
                <a:schemeClr val="tx1"/>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EACBF418-E463-E142-A1D0-67CDED330876}"/>
              </a:ext>
            </a:extLst>
          </p:cNvPr>
          <p:cNvSpPr>
            <a:spLocks noGrp="1"/>
          </p:cNvSpPr>
          <p:nvPr>
            <p:ph type="title"/>
          </p:nvPr>
        </p:nvSpPr>
        <p:spPr/>
        <p:txBody>
          <a:bodyPr/>
          <a:lstStyle/>
          <a:p>
            <a:r>
              <a:rPr lang="en-US" dirty="0"/>
              <a:t>Threat Actors’ Methods Have Evolved…</a:t>
            </a:r>
          </a:p>
        </p:txBody>
      </p:sp>
      <p:sp>
        <p:nvSpPr>
          <p:cNvPr id="4" name="Slide Number Placeholder 3">
            <a:extLst>
              <a:ext uri="{FF2B5EF4-FFF2-40B4-BE49-F238E27FC236}">
                <a16:creationId xmlns:a16="http://schemas.microsoft.com/office/drawing/2014/main" id="{609955FB-2F8C-C419-25F8-74E0A1EFADD2}"/>
              </a:ext>
            </a:extLst>
          </p:cNvPr>
          <p:cNvSpPr>
            <a:spLocks noGrp="1"/>
          </p:cNvSpPr>
          <p:nvPr>
            <p:ph type="sldNum" sz="quarter" idx="4"/>
          </p:nvPr>
        </p:nvSpPr>
        <p:spPr/>
        <p:txBody>
          <a:bodyPr/>
          <a:lstStyle/>
          <a:p>
            <a:fld id="{8A39E1BE-BEA9-3141-B1D0-D0662867DFF2}" type="slidenum">
              <a:rPr lang="en-US" smtClean="0"/>
              <a:pPr/>
              <a:t>4</a:t>
            </a:fld>
            <a:endParaRPr lang="en-US"/>
          </a:p>
        </p:txBody>
      </p:sp>
      <p:sp>
        <p:nvSpPr>
          <p:cNvPr id="5" name="Footer Placeholder 4">
            <a:extLst>
              <a:ext uri="{FF2B5EF4-FFF2-40B4-BE49-F238E27FC236}">
                <a16:creationId xmlns:a16="http://schemas.microsoft.com/office/drawing/2014/main" id="{D43C99B5-AA5D-CFA3-F364-28A0E63D62ED}"/>
              </a:ext>
            </a:extLst>
          </p:cNvPr>
          <p:cNvSpPr>
            <a:spLocks noGrp="1"/>
          </p:cNvSpPr>
          <p:nvPr>
            <p:ph type="ftr" sz="quarter" idx="3"/>
          </p:nvPr>
        </p:nvSpPr>
        <p:spPr/>
        <p:txBody>
          <a:bodyPr/>
          <a:lstStyle/>
          <a:p>
            <a:r>
              <a:rPr lang="en-US"/>
              <a:t>Copyright © 2024 Veritas Technologies LLC  |  CONFIDENTIAL </a:t>
            </a:r>
            <a:endParaRPr lang="en-US" dirty="0"/>
          </a:p>
        </p:txBody>
      </p:sp>
      <p:sp>
        <p:nvSpPr>
          <p:cNvPr id="14" name="Title 6">
            <a:extLst>
              <a:ext uri="{FF2B5EF4-FFF2-40B4-BE49-F238E27FC236}">
                <a16:creationId xmlns:a16="http://schemas.microsoft.com/office/drawing/2014/main" id="{A15C8961-8EBA-5779-181A-408418D3B75E}"/>
              </a:ext>
            </a:extLst>
          </p:cNvPr>
          <p:cNvSpPr txBox="1">
            <a:spLocks/>
          </p:cNvSpPr>
          <p:nvPr/>
        </p:nvSpPr>
        <p:spPr>
          <a:xfrm>
            <a:off x="850900" y="1574147"/>
            <a:ext cx="10490197" cy="445035"/>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3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effectLst/>
                <a:uLnTx/>
                <a:uFillTx/>
                <a:latin typeface="Arial" panose="020B0604020202020204"/>
                <a:ea typeface="+mj-ea"/>
                <a:cs typeface="+mj-cs"/>
              </a:rPr>
              <a:t>…from attacking infrastructure to attacking humans (and their credentials)</a:t>
            </a:r>
          </a:p>
        </p:txBody>
      </p:sp>
      <p:grpSp>
        <p:nvGrpSpPr>
          <p:cNvPr id="6" name="Group 5">
            <a:extLst>
              <a:ext uri="{FF2B5EF4-FFF2-40B4-BE49-F238E27FC236}">
                <a16:creationId xmlns:a16="http://schemas.microsoft.com/office/drawing/2014/main" id="{05509541-4289-B9C6-4AA2-13EE68632879}"/>
              </a:ext>
            </a:extLst>
          </p:cNvPr>
          <p:cNvGrpSpPr/>
          <p:nvPr/>
        </p:nvGrpSpPr>
        <p:grpSpPr>
          <a:xfrm>
            <a:off x="4572000" y="2086270"/>
            <a:ext cx="3060026" cy="3688145"/>
            <a:chOff x="4572000" y="2086270"/>
            <a:chExt cx="3060026" cy="3688145"/>
          </a:xfrm>
        </p:grpSpPr>
        <p:sp>
          <p:nvSpPr>
            <p:cNvPr id="18" name="Rounded Rectangle 17">
              <a:extLst>
                <a:ext uri="{FF2B5EF4-FFF2-40B4-BE49-F238E27FC236}">
                  <a16:creationId xmlns:a16="http://schemas.microsoft.com/office/drawing/2014/main" id="{AE5B3392-86C3-DB57-97C4-F935BBE829AA}"/>
                </a:ext>
              </a:extLst>
            </p:cNvPr>
            <p:cNvSpPr/>
            <p:nvPr/>
          </p:nvSpPr>
          <p:spPr bwMode="auto">
            <a:xfrm>
              <a:off x="4572000" y="2499085"/>
              <a:ext cx="3060026" cy="3275330"/>
            </a:xfrm>
            <a:prstGeom prst="roundRect">
              <a:avLst>
                <a:gd name="adj" fmla="val 5303"/>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786B4F97-B174-C050-8DF8-70A2902EC8BF}"/>
                </a:ext>
              </a:extLst>
            </p:cNvPr>
            <p:cNvSpPr/>
            <p:nvPr/>
          </p:nvSpPr>
          <p:spPr>
            <a:xfrm>
              <a:off x="4762846" y="3633631"/>
              <a:ext cx="2678334" cy="914096"/>
            </a:xfrm>
            <a:prstGeom prst="rect">
              <a:avLst/>
            </a:prstGeom>
          </p:spPr>
          <p:txBody>
            <a:bodyPr wrap="square" lIns="182880" tIns="0" rIns="182880" bIns="0" anchor="t">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182C34"/>
                  </a:solidFill>
                  <a:effectLst/>
                  <a:uLnTx/>
                  <a:uFillTx/>
                  <a:ea typeface="+mn-ea"/>
                  <a:cs typeface="Times New Roman" panose="02020603050405020304" pitchFamily="18" charset="0"/>
                </a:rPr>
                <a:t>of breaches involved social engineering²</a:t>
              </a:r>
            </a:p>
          </p:txBody>
        </p:sp>
        <p:pic>
          <p:nvPicPr>
            <p:cNvPr id="9" name="Picture 8">
              <a:extLst>
                <a:ext uri="{FF2B5EF4-FFF2-40B4-BE49-F238E27FC236}">
                  <a16:creationId xmlns:a16="http://schemas.microsoft.com/office/drawing/2014/main" id="{3A8A6889-0461-2DA8-845A-0ADEABE7DAF9}"/>
                </a:ext>
              </a:extLst>
            </p:cNvPr>
            <p:cNvPicPr>
              <a:picLocks noChangeAspect="1"/>
            </p:cNvPicPr>
            <p:nvPr/>
          </p:nvPicPr>
          <p:blipFill>
            <a:blip r:embed="rId3"/>
            <a:stretch>
              <a:fillRect/>
            </a:stretch>
          </p:blipFill>
          <p:spPr>
            <a:xfrm>
              <a:off x="5052626" y="4726183"/>
              <a:ext cx="2098775" cy="846455"/>
            </a:xfrm>
            <a:prstGeom prst="rect">
              <a:avLst/>
            </a:prstGeom>
          </p:spPr>
        </p:pic>
        <p:sp>
          <p:nvSpPr>
            <p:cNvPr id="53" name="Oval 52">
              <a:extLst>
                <a:ext uri="{FF2B5EF4-FFF2-40B4-BE49-F238E27FC236}">
                  <a16:creationId xmlns:a16="http://schemas.microsoft.com/office/drawing/2014/main" id="{6930C7A7-ECFB-E747-5BA1-08EEF46E0C4C}"/>
                </a:ext>
              </a:extLst>
            </p:cNvPr>
            <p:cNvSpPr/>
            <p:nvPr/>
          </p:nvSpPr>
          <p:spPr bwMode="auto">
            <a:xfrm>
              <a:off x="5436545" y="2086270"/>
              <a:ext cx="1330936" cy="1330934"/>
            </a:xfrm>
            <a:prstGeom prst="ellipse">
              <a:avLst/>
            </a:prstGeom>
            <a:gradFill>
              <a:gsLst>
                <a:gs pos="82">
                  <a:schemeClr val="tx2"/>
                </a:gs>
                <a:gs pos="100000">
                  <a:schemeClr val="tx1"/>
                </a:gs>
              </a:gsLst>
              <a:lin ang="2700000" scaled="1"/>
            </a:gra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pPr>
              <a:r>
                <a:rPr lang="en-US" sz="3200" b="1" dirty="0">
                  <a:solidFill>
                    <a:schemeClr val="bg1"/>
                  </a:solidFill>
                  <a:latin typeface="+mj-lt"/>
                  <a:cs typeface="Arial" panose="020B0604020202020204" pitchFamily="34" charset="0"/>
                </a:rPr>
                <a:t>74%</a:t>
              </a:r>
            </a:p>
          </p:txBody>
        </p:sp>
      </p:grpSp>
      <p:grpSp>
        <p:nvGrpSpPr>
          <p:cNvPr id="7" name="Group 6">
            <a:extLst>
              <a:ext uri="{FF2B5EF4-FFF2-40B4-BE49-F238E27FC236}">
                <a16:creationId xmlns:a16="http://schemas.microsoft.com/office/drawing/2014/main" id="{7172A010-39A2-0E66-A682-299A9DCB40A9}"/>
              </a:ext>
            </a:extLst>
          </p:cNvPr>
          <p:cNvGrpSpPr/>
          <p:nvPr/>
        </p:nvGrpSpPr>
        <p:grpSpPr>
          <a:xfrm>
            <a:off x="7912100" y="2086270"/>
            <a:ext cx="3060026" cy="3694687"/>
            <a:chOff x="7912100" y="2086270"/>
            <a:chExt cx="3060026" cy="3694687"/>
          </a:xfrm>
        </p:grpSpPr>
        <p:sp>
          <p:nvSpPr>
            <p:cNvPr id="25" name="Rounded Rectangle 24">
              <a:extLst>
                <a:ext uri="{FF2B5EF4-FFF2-40B4-BE49-F238E27FC236}">
                  <a16:creationId xmlns:a16="http://schemas.microsoft.com/office/drawing/2014/main" id="{7B0ECB63-38DB-94EC-C520-DFC6A5FA5A64}"/>
                </a:ext>
              </a:extLst>
            </p:cNvPr>
            <p:cNvSpPr/>
            <p:nvPr/>
          </p:nvSpPr>
          <p:spPr bwMode="auto">
            <a:xfrm>
              <a:off x="7912100" y="2505627"/>
              <a:ext cx="3060026" cy="3275330"/>
            </a:xfrm>
            <a:prstGeom prst="roundRect">
              <a:avLst>
                <a:gd name="adj" fmla="val 5303"/>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4A954E4D-0A07-C6EE-1666-5356C31BACC8}"/>
                </a:ext>
              </a:extLst>
            </p:cNvPr>
            <p:cNvSpPr/>
            <p:nvPr/>
          </p:nvSpPr>
          <p:spPr>
            <a:xfrm>
              <a:off x="8096598" y="3633631"/>
              <a:ext cx="2691031" cy="914096"/>
            </a:xfrm>
            <a:prstGeom prst="rect">
              <a:avLst/>
            </a:prstGeom>
          </p:spPr>
          <p:txBody>
            <a:bodyPr wrap="square" lIns="0" tIns="0" rIns="0" bIns="0" anchor="t">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2200" dirty="0">
                  <a:solidFill>
                    <a:srgbClr val="182C34"/>
                  </a:solidFill>
                  <a:cs typeface="Times New Roman" panose="02020603050405020304" pitchFamily="18" charset="0"/>
                </a:rPr>
                <a:t>c</a:t>
              </a:r>
              <a:r>
                <a:rPr kumimoji="0" lang="en-US" sz="2200" b="0" i="0" u="none" strike="noStrike" kern="1200" cap="none" spc="0" normalizeH="0" baseline="0" noProof="0" dirty="0" err="1">
                  <a:ln>
                    <a:noFill/>
                  </a:ln>
                  <a:solidFill>
                    <a:srgbClr val="182C34"/>
                  </a:solidFill>
                  <a:effectLst/>
                  <a:uLnTx/>
                  <a:uFillTx/>
                  <a:cs typeface="Times New Roman" panose="02020603050405020304" pitchFamily="18" charset="0"/>
                </a:rPr>
                <a:t>yber</a:t>
              </a:r>
              <a:r>
                <a:rPr kumimoji="0" lang="en-US" sz="2200" b="0" i="0" u="none" strike="noStrike" kern="1200" cap="none" spc="0" normalizeH="0" baseline="0" noProof="0" dirty="0">
                  <a:ln>
                    <a:noFill/>
                  </a:ln>
                  <a:solidFill>
                    <a:srgbClr val="182C34"/>
                  </a:solidFill>
                  <a:effectLst/>
                  <a:uLnTx/>
                  <a:uFillTx/>
                  <a:cs typeface="Times New Roman" panose="02020603050405020304" pitchFamily="18" charset="0"/>
                </a:rPr>
                <a:t> security leaders say attacks are powered by AI³</a:t>
              </a:r>
            </a:p>
          </p:txBody>
        </p:sp>
        <p:sp>
          <p:nvSpPr>
            <p:cNvPr id="54" name="Oval 53">
              <a:extLst>
                <a:ext uri="{FF2B5EF4-FFF2-40B4-BE49-F238E27FC236}">
                  <a16:creationId xmlns:a16="http://schemas.microsoft.com/office/drawing/2014/main" id="{E1F91C9F-95BD-6ADD-A448-51911E8F3446}"/>
                </a:ext>
              </a:extLst>
            </p:cNvPr>
            <p:cNvSpPr/>
            <p:nvPr/>
          </p:nvSpPr>
          <p:spPr bwMode="auto">
            <a:xfrm>
              <a:off x="8776645" y="2086270"/>
              <a:ext cx="1330936" cy="1330934"/>
            </a:xfrm>
            <a:prstGeom prst="ellipse">
              <a:avLst/>
            </a:prstGeom>
            <a:gradFill>
              <a:gsLst>
                <a:gs pos="82">
                  <a:schemeClr val="accent4"/>
                </a:gs>
                <a:gs pos="100000">
                  <a:schemeClr val="accent5"/>
                </a:gs>
              </a:gsLst>
              <a:lin ang="2700000" scaled="1"/>
            </a:gra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pPr>
              <a:r>
                <a:rPr lang="en-US" sz="3200" b="1" dirty="0">
                  <a:solidFill>
                    <a:schemeClr val="bg1"/>
                  </a:solidFill>
                  <a:latin typeface="+mj-lt"/>
                  <a:cs typeface="Arial" panose="020B0604020202020204" pitchFamily="34" charset="0"/>
                </a:rPr>
                <a:t>85%</a:t>
              </a:r>
            </a:p>
          </p:txBody>
        </p:sp>
        <p:pic>
          <p:nvPicPr>
            <p:cNvPr id="1026" name="Picture 2">
              <a:extLst>
                <a:ext uri="{FF2B5EF4-FFF2-40B4-BE49-F238E27FC236}">
                  <a16:creationId xmlns:a16="http://schemas.microsoft.com/office/drawing/2014/main" id="{8DCB38CA-87D4-1D5E-556C-283CA96D23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14995" y="4852421"/>
              <a:ext cx="1054237" cy="58568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04A01CC8-CCF7-7135-1E72-12A0000266FC}"/>
              </a:ext>
            </a:extLst>
          </p:cNvPr>
          <p:cNvGrpSpPr/>
          <p:nvPr/>
        </p:nvGrpSpPr>
        <p:grpSpPr>
          <a:xfrm>
            <a:off x="1219200" y="2086270"/>
            <a:ext cx="3060026" cy="3683815"/>
            <a:chOff x="1219200" y="2086270"/>
            <a:chExt cx="3060026" cy="3683815"/>
          </a:xfrm>
        </p:grpSpPr>
        <p:sp>
          <p:nvSpPr>
            <p:cNvPr id="34" name="Rounded Rectangle 33">
              <a:extLst>
                <a:ext uri="{FF2B5EF4-FFF2-40B4-BE49-F238E27FC236}">
                  <a16:creationId xmlns:a16="http://schemas.microsoft.com/office/drawing/2014/main" id="{9A529DF7-ECC1-08FE-1F77-A83904E6875E}"/>
                </a:ext>
              </a:extLst>
            </p:cNvPr>
            <p:cNvSpPr/>
            <p:nvPr/>
          </p:nvSpPr>
          <p:spPr bwMode="auto">
            <a:xfrm>
              <a:off x="1219200" y="2494755"/>
              <a:ext cx="3060026" cy="3275330"/>
            </a:xfrm>
            <a:prstGeom prst="roundRect">
              <a:avLst>
                <a:gd name="adj" fmla="val 5303"/>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latin typeface="Arial" panose="020B060402020202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id="{4CAA94F8-96BC-DF7E-B524-B99E97B6C81A}"/>
                </a:ext>
              </a:extLst>
            </p:cNvPr>
            <p:cNvSpPr/>
            <p:nvPr/>
          </p:nvSpPr>
          <p:spPr>
            <a:xfrm>
              <a:off x="1410046" y="3633631"/>
              <a:ext cx="2678334" cy="914096"/>
            </a:xfrm>
            <a:prstGeom prst="rect">
              <a:avLst/>
            </a:prstGeom>
          </p:spPr>
          <p:txBody>
            <a:bodyPr wrap="square" lIns="0" tIns="0" rIns="0" bIns="0" anchor="t">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182C34"/>
                  </a:solidFill>
                  <a:effectLst/>
                  <a:uLnTx/>
                  <a:uFillTx/>
                  <a:ea typeface="+mn-ea"/>
                  <a:cs typeface="Times New Roman" panose="02020603050405020304" pitchFamily="18" charset="0"/>
                </a:rPr>
                <a:t>experienced successful ransomware attack¹</a:t>
              </a:r>
            </a:p>
          </p:txBody>
        </p:sp>
        <p:sp>
          <p:nvSpPr>
            <p:cNvPr id="52" name="Oval 51">
              <a:extLst>
                <a:ext uri="{FF2B5EF4-FFF2-40B4-BE49-F238E27FC236}">
                  <a16:creationId xmlns:a16="http://schemas.microsoft.com/office/drawing/2014/main" id="{D5BB839F-CB19-58AE-FA13-90739EB8E2AF}"/>
                </a:ext>
              </a:extLst>
            </p:cNvPr>
            <p:cNvSpPr/>
            <p:nvPr/>
          </p:nvSpPr>
          <p:spPr bwMode="auto">
            <a:xfrm>
              <a:off x="2083745" y="2086270"/>
              <a:ext cx="1330936" cy="1330934"/>
            </a:xfrm>
            <a:prstGeom prst="ellipse">
              <a:avLst/>
            </a:prstGeom>
            <a:gradFill>
              <a:gsLst>
                <a:gs pos="82">
                  <a:schemeClr val="accent2"/>
                </a:gs>
                <a:gs pos="100000">
                  <a:schemeClr val="accent1"/>
                </a:gs>
              </a:gsLst>
              <a:lin ang="2700000" scaled="1"/>
            </a:gra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pPr>
              <a:r>
                <a:rPr lang="en-US" sz="3200" b="1" dirty="0">
                  <a:solidFill>
                    <a:schemeClr val="bg1"/>
                  </a:solidFill>
                  <a:latin typeface="+mj-lt"/>
                  <a:cs typeface="Arial" panose="020B0604020202020204" pitchFamily="34" charset="0"/>
                </a:rPr>
                <a:t>65%</a:t>
              </a:r>
            </a:p>
          </p:txBody>
        </p:sp>
        <p:pic>
          <p:nvPicPr>
            <p:cNvPr id="55" name="Picture 54">
              <a:extLst>
                <a:ext uri="{FF2B5EF4-FFF2-40B4-BE49-F238E27FC236}">
                  <a16:creationId xmlns:a16="http://schemas.microsoft.com/office/drawing/2014/main" id="{48DE568D-D93A-BE03-62B4-D2274B77AE8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38200" y="5006678"/>
              <a:ext cx="1422027" cy="277175"/>
            </a:xfrm>
            <a:prstGeom prst="rect">
              <a:avLst/>
            </a:prstGeom>
          </p:spPr>
        </p:pic>
      </p:grpSp>
    </p:spTree>
    <p:extLst>
      <p:ext uri="{BB962C8B-B14F-4D97-AF65-F5344CB8AC3E}">
        <p14:creationId xmlns:p14="http://schemas.microsoft.com/office/powerpoint/2010/main" val="24896154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3588D935-2A77-C33C-EFC9-DD1393B6F82A}"/>
              </a:ext>
            </a:extLst>
          </p:cNvPr>
          <p:cNvSpPr/>
          <p:nvPr/>
        </p:nvSpPr>
        <p:spPr bwMode="auto">
          <a:xfrm>
            <a:off x="850902" y="1578692"/>
            <a:ext cx="10490198" cy="4567468"/>
          </a:xfrm>
          <a:prstGeom prst="roundRect">
            <a:avLst>
              <a:gd name="adj" fmla="val 4006"/>
            </a:avLst>
          </a:prstGeom>
          <a:solidFill>
            <a:schemeClr val="tx2">
              <a:lumMod val="20000"/>
              <a:lumOff val="80000"/>
              <a:alpha val="35000"/>
            </a:schemeClr>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0" dirty="0">
              <a:solidFill>
                <a:schemeClr val="tx1"/>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484E5906-4BA2-F1A3-2017-B9DC938FD34F}"/>
              </a:ext>
            </a:extLst>
          </p:cNvPr>
          <p:cNvSpPr>
            <a:spLocks noGrp="1"/>
          </p:cNvSpPr>
          <p:nvPr>
            <p:ph type="title"/>
          </p:nvPr>
        </p:nvSpPr>
        <p:spPr/>
        <p:txBody>
          <a:bodyPr/>
          <a:lstStyle/>
          <a:p>
            <a:r>
              <a:rPr lang="en-US" dirty="0"/>
              <a:t>Using AI for Scale and Sophistication</a:t>
            </a:r>
          </a:p>
        </p:txBody>
      </p:sp>
      <p:sp>
        <p:nvSpPr>
          <p:cNvPr id="4" name="Slide Number Placeholder 3">
            <a:extLst>
              <a:ext uri="{FF2B5EF4-FFF2-40B4-BE49-F238E27FC236}">
                <a16:creationId xmlns:a16="http://schemas.microsoft.com/office/drawing/2014/main" id="{8607AF31-68C9-C469-0EA2-A8AFB03C2F1D}"/>
              </a:ext>
            </a:extLst>
          </p:cNvPr>
          <p:cNvSpPr>
            <a:spLocks noGrp="1"/>
          </p:cNvSpPr>
          <p:nvPr>
            <p:ph type="sldNum" sz="quarter" idx="4"/>
          </p:nvPr>
        </p:nvSpPr>
        <p:spPr/>
        <p:txBody>
          <a:bodyPr/>
          <a:lstStyle/>
          <a:p>
            <a:fld id="{8A39E1BE-BEA9-3141-B1D0-D0662867DFF2}" type="slidenum">
              <a:rPr lang="en-US" smtClean="0"/>
              <a:pPr/>
              <a:t>5</a:t>
            </a:fld>
            <a:endParaRPr lang="en-US"/>
          </a:p>
        </p:txBody>
      </p:sp>
      <p:sp>
        <p:nvSpPr>
          <p:cNvPr id="5" name="Footer Placeholder 4">
            <a:extLst>
              <a:ext uri="{FF2B5EF4-FFF2-40B4-BE49-F238E27FC236}">
                <a16:creationId xmlns:a16="http://schemas.microsoft.com/office/drawing/2014/main" id="{6AF16466-670B-D553-9C8C-9C62617C290F}"/>
              </a:ext>
            </a:extLst>
          </p:cNvPr>
          <p:cNvSpPr>
            <a:spLocks noGrp="1"/>
          </p:cNvSpPr>
          <p:nvPr>
            <p:ph type="ftr" sz="quarter" idx="3"/>
          </p:nvPr>
        </p:nvSpPr>
        <p:spPr/>
        <p:txBody>
          <a:bodyPr/>
          <a:lstStyle/>
          <a:p>
            <a:r>
              <a:rPr lang="en-US"/>
              <a:t>Copyright © 2024 Veritas Technologies LLC  |  CONFIDENTIAL </a:t>
            </a:r>
            <a:endParaRPr lang="en-US" dirty="0"/>
          </a:p>
        </p:txBody>
      </p:sp>
      <p:grpSp>
        <p:nvGrpSpPr>
          <p:cNvPr id="7" name="Group 6">
            <a:extLst>
              <a:ext uri="{FF2B5EF4-FFF2-40B4-BE49-F238E27FC236}">
                <a16:creationId xmlns:a16="http://schemas.microsoft.com/office/drawing/2014/main" id="{B29AB8CC-B775-A762-F152-EE38C26998D0}"/>
              </a:ext>
            </a:extLst>
          </p:cNvPr>
          <p:cNvGrpSpPr/>
          <p:nvPr/>
        </p:nvGrpSpPr>
        <p:grpSpPr>
          <a:xfrm>
            <a:off x="4571999" y="1324210"/>
            <a:ext cx="3060027" cy="4456746"/>
            <a:chOff x="4571999" y="1324210"/>
            <a:chExt cx="3060027" cy="4456746"/>
          </a:xfrm>
        </p:grpSpPr>
        <p:sp>
          <p:nvSpPr>
            <p:cNvPr id="8" name="Rounded Rectangle 7">
              <a:extLst>
                <a:ext uri="{FF2B5EF4-FFF2-40B4-BE49-F238E27FC236}">
                  <a16:creationId xmlns:a16="http://schemas.microsoft.com/office/drawing/2014/main" id="{171ACFA7-89AE-7819-D28A-377E671B9D31}"/>
                </a:ext>
              </a:extLst>
            </p:cNvPr>
            <p:cNvSpPr/>
            <p:nvPr/>
          </p:nvSpPr>
          <p:spPr bwMode="auto">
            <a:xfrm>
              <a:off x="4572000" y="1921974"/>
              <a:ext cx="3060026" cy="3852441"/>
            </a:xfrm>
            <a:prstGeom prst="roundRect">
              <a:avLst>
                <a:gd name="adj" fmla="val 5303"/>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D4C6B969-8209-B4E1-1E33-DD6502F3D405}"/>
                </a:ext>
              </a:extLst>
            </p:cNvPr>
            <p:cNvSpPr/>
            <p:nvPr/>
          </p:nvSpPr>
          <p:spPr>
            <a:xfrm>
              <a:off x="4762846" y="2505627"/>
              <a:ext cx="2678334" cy="276999"/>
            </a:xfrm>
            <a:prstGeom prst="rect">
              <a:avLst/>
            </a:prstGeom>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ea typeface="Polaris Medium Italic" panose="02000000000000000000" pitchFamily="2" charset="0"/>
                  <a:cs typeface="Arial" panose="020B0604020202020204" pitchFamily="34" charset="0"/>
                </a:rPr>
                <a:t>Vishing | Fraudulent Calls</a:t>
              </a:r>
            </a:p>
          </p:txBody>
        </p:sp>
        <p:grpSp>
          <p:nvGrpSpPr>
            <p:cNvPr id="11" name="Group 10">
              <a:extLst>
                <a:ext uri="{FF2B5EF4-FFF2-40B4-BE49-F238E27FC236}">
                  <a16:creationId xmlns:a16="http://schemas.microsoft.com/office/drawing/2014/main" id="{50F4F512-B911-F15B-B0AE-F4F7B4B6DDC5}"/>
                </a:ext>
              </a:extLst>
            </p:cNvPr>
            <p:cNvGrpSpPr/>
            <p:nvPr/>
          </p:nvGrpSpPr>
          <p:grpSpPr>
            <a:xfrm>
              <a:off x="5629767" y="1324210"/>
              <a:ext cx="944492" cy="938264"/>
              <a:chOff x="5459132" y="1651269"/>
              <a:chExt cx="1227418" cy="1219324"/>
            </a:xfrm>
          </p:grpSpPr>
          <p:sp>
            <p:nvSpPr>
              <p:cNvPr id="14" name="Rounded Rectangle 13">
                <a:extLst>
                  <a:ext uri="{FF2B5EF4-FFF2-40B4-BE49-F238E27FC236}">
                    <a16:creationId xmlns:a16="http://schemas.microsoft.com/office/drawing/2014/main" id="{3B415B4D-FF41-8B2F-6464-D6A3639B01AE}"/>
                  </a:ext>
                </a:extLst>
              </p:cNvPr>
              <p:cNvSpPr/>
              <p:nvPr/>
            </p:nvSpPr>
            <p:spPr bwMode="auto">
              <a:xfrm>
                <a:off x="5459132" y="1661553"/>
                <a:ext cx="1209040" cy="1209040"/>
              </a:xfrm>
              <a:prstGeom prst="roundRect">
                <a:avLst>
                  <a:gd name="adj" fmla="val 7330"/>
                </a:avLst>
              </a:prstGeom>
              <a:gradFill>
                <a:gsLst>
                  <a:gs pos="0">
                    <a:schemeClr val="tx2"/>
                  </a:gs>
                  <a:gs pos="100000">
                    <a:schemeClr val="tx1"/>
                  </a:gs>
                </a:gsLst>
                <a:lin ang="2700000" scaled="1"/>
              </a:gra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457200" tIns="45720" rIns="91440" bIns="45720" numCol="1" spcCol="0" rtlCol="0" fromWordArt="0" anchor="ctr" anchorCtr="0" forceAA="0" compatLnSpc="1">
                <a:prstTxWarp prst="textNoShape">
                  <a:avLst/>
                </a:prstTxWarp>
                <a:noAutofit/>
              </a:bodyPr>
              <a:lstStyle/>
              <a:p>
                <a:pPr algn="ctr">
                  <a:lnSpc>
                    <a:spcPct val="90000"/>
                  </a:lnSpc>
                </a:pPr>
                <a:endParaRPr lang="en-US" sz="2000">
                  <a:solidFill>
                    <a:schemeClr val="bg1"/>
                  </a:solidFill>
                  <a:cs typeface="Arial" panose="020B0604020202020204" pitchFamily="34" charset="0"/>
                </a:endParaRPr>
              </a:p>
            </p:txBody>
          </p:sp>
          <p:pic>
            <p:nvPicPr>
              <p:cNvPr id="15" name="Picture 14" descr="Icon&#10;&#10;Description automatically generated">
                <a:extLst>
                  <a:ext uri="{FF2B5EF4-FFF2-40B4-BE49-F238E27FC236}">
                    <a16:creationId xmlns:a16="http://schemas.microsoft.com/office/drawing/2014/main" id="{B4316F3E-1431-2B28-0CFF-EABD9C11765B}"/>
                  </a:ext>
                </a:extLst>
              </p:cNvPr>
              <p:cNvPicPr>
                <a:picLocks noChangeAspect="1"/>
              </p:cNvPicPr>
              <p:nvPr/>
            </p:nvPicPr>
            <p:blipFill>
              <a:blip r:embed="rId3"/>
              <a:stretch>
                <a:fillRect/>
              </a:stretch>
            </p:blipFill>
            <p:spPr>
              <a:xfrm>
                <a:off x="5505450" y="1651269"/>
                <a:ext cx="1181100" cy="1181100"/>
              </a:xfrm>
              <a:prstGeom prst="rect">
                <a:avLst/>
              </a:prstGeom>
            </p:spPr>
          </p:pic>
        </p:grpSp>
        <p:pic>
          <p:nvPicPr>
            <p:cNvPr id="12" name="Picture 11" descr="A person sitting in a chair using a computer and talking on the phone&#10;&#10;Description automatically generated">
              <a:extLst>
                <a:ext uri="{FF2B5EF4-FFF2-40B4-BE49-F238E27FC236}">
                  <a16:creationId xmlns:a16="http://schemas.microsoft.com/office/drawing/2014/main" id="{D0CA825D-4DC7-8761-DDCA-1DF71D903C8B}"/>
                </a:ext>
              </a:extLst>
            </p:cNvPr>
            <p:cNvPicPr>
              <a:picLocks noChangeAspect="1"/>
            </p:cNvPicPr>
            <p:nvPr/>
          </p:nvPicPr>
          <p:blipFill rotWithShape="1">
            <a:blip r:embed="rId4"/>
            <a:srcRect t="15633" r="979" b="35580"/>
            <a:stretch/>
          </p:blipFill>
          <p:spPr>
            <a:xfrm>
              <a:off x="4571999" y="3524397"/>
              <a:ext cx="3054022" cy="2256559"/>
            </a:xfrm>
            <a:prstGeom prst="round2SameRect">
              <a:avLst>
                <a:gd name="adj1" fmla="val 0"/>
                <a:gd name="adj2" fmla="val 6519"/>
              </a:avLst>
            </a:prstGeom>
            <a:ln>
              <a:noFill/>
            </a:ln>
            <a:effectLst/>
          </p:spPr>
        </p:pic>
        <p:sp>
          <p:nvSpPr>
            <p:cNvPr id="13" name="Rectangle 12">
              <a:extLst>
                <a:ext uri="{FF2B5EF4-FFF2-40B4-BE49-F238E27FC236}">
                  <a16:creationId xmlns:a16="http://schemas.microsoft.com/office/drawing/2014/main" id="{AF176392-E998-F38D-6599-DA93FD5E1BC5}"/>
                </a:ext>
              </a:extLst>
            </p:cNvPr>
            <p:cNvSpPr/>
            <p:nvPr/>
          </p:nvSpPr>
          <p:spPr>
            <a:xfrm>
              <a:off x="4821831" y="2902833"/>
              <a:ext cx="2560365" cy="353045"/>
            </a:xfrm>
            <a:prstGeom prst="rect">
              <a:avLst/>
            </a:prstGeom>
          </p:spPr>
          <p:txBody>
            <a:bodyPr wrap="square" lIns="0" tIns="0" rIns="0" bIns="0" anchor="t">
              <a:spAutoFit/>
            </a:bodyPr>
            <a:lstStyle/>
            <a:p>
              <a:pPr marR="0" lvl="0" algn="ctr" defTabSz="914400" rtl="0" eaLnBrk="1" fontAlgn="auto" latinLnBrk="0" hangingPunct="1">
                <a:lnSpc>
                  <a:spcPct val="114000"/>
                </a:lnSpc>
                <a:spcBef>
                  <a:spcPts val="533"/>
                </a:spcBef>
                <a:spcAft>
                  <a:spcPts val="178"/>
                </a:spcAft>
                <a:buClrTx/>
                <a:buSzTx/>
                <a:tabLst/>
                <a:defRPr/>
              </a:pPr>
              <a:r>
                <a:rPr kumimoji="0" lang="en-US" sz="1050" b="0" i="0" u="none" strike="noStrike" kern="1200" cap="none" spc="0" normalizeH="0" baseline="0" noProof="0" dirty="0">
                  <a:ln>
                    <a:noFill/>
                  </a:ln>
                  <a:effectLst/>
                  <a:uLnTx/>
                  <a:uFillTx/>
                  <a:ea typeface="Polaris Book Italic" panose="02000000000000000000" pitchFamily="2" charset="0"/>
                  <a:cs typeface="Arial" panose="020B0604020202020204" pitchFamily="34" charset="0"/>
                </a:rPr>
                <a:t>Phone calls can dup</a:t>
              </a:r>
              <a:r>
                <a:rPr lang="en-US" sz="1050" dirty="0">
                  <a:ea typeface="Polaris Book Italic" panose="02000000000000000000" pitchFamily="2" charset="0"/>
                  <a:cs typeface="Arial" panose="020B0604020202020204" pitchFamily="34" charset="0"/>
                </a:rPr>
                <a:t>e</a:t>
              </a:r>
              <a:r>
                <a:rPr kumimoji="0" lang="en-US" sz="1050" b="0" i="0" u="none" strike="noStrike" kern="1200" cap="none" spc="0" normalizeH="0" baseline="0" noProof="0" dirty="0">
                  <a:ln>
                    <a:noFill/>
                  </a:ln>
                  <a:effectLst/>
                  <a:uLnTx/>
                  <a:uFillTx/>
                  <a:ea typeface="Polaris Book Italic" panose="02000000000000000000" pitchFamily="2" charset="0"/>
                  <a:cs typeface="Arial" panose="020B0604020202020204" pitchFamily="34" charset="0"/>
                </a:rPr>
                <a:t> employees to take actions, share credentials or information</a:t>
              </a:r>
            </a:p>
          </p:txBody>
        </p:sp>
      </p:grpSp>
      <p:grpSp>
        <p:nvGrpSpPr>
          <p:cNvPr id="10" name="Group 9">
            <a:extLst>
              <a:ext uri="{FF2B5EF4-FFF2-40B4-BE49-F238E27FC236}">
                <a16:creationId xmlns:a16="http://schemas.microsoft.com/office/drawing/2014/main" id="{1394C435-3236-5918-05D0-1869FF97F613}"/>
              </a:ext>
            </a:extLst>
          </p:cNvPr>
          <p:cNvGrpSpPr/>
          <p:nvPr/>
        </p:nvGrpSpPr>
        <p:grpSpPr>
          <a:xfrm>
            <a:off x="7912100" y="1324210"/>
            <a:ext cx="3060026" cy="4456747"/>
            <a:chOff x="7912100" y="1324210"/>
            <a:chExt cx="3060026" cy="4456747"/>
          </a:xfrm>
        </p:grpSpPr>
        <p:sp>
          <p:nvSpPr>
            <p:cNvPr id="17" name="Rounded Rectangle 16">
              <a:extLst>
                <a:ext uri="{FF2B5EF4-FFF2-40B4-BE49-F238E27FC236}">
                  <a16:creationId xmlns:a16="http://schemas.microsoft.com/office/drawing/2014/main" id="{59CFD919-5071-C88A-EE90-C4E8AE448F09}"/>
                </a:ext>
              </a:extLst>
            </p:cNvPr>
            <p:cNvSpPr/>
            <p:nvPr/>
          </p:nvSpPr>
          <p:spPr bwMode="auto">
            <a:xfrm>
              <a:off x="7912100" y="1928516"/>
              <a:ext cx="3060026" cy="3852441"/>
            </a:xfrm>
            <a:prstGeom prst="roundRect">
              <a:avLst>
                <a:gd name="adj" fmla="val 5303"/>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05733829-B0D6-DFC7-1216-07D59556526A}"/>
                </a:ext>
              </a:extLst>
            </p:cNvPr>
            <p:cNvSpPr/>
            <p:nvPr/>
          </p:nvSpPr>
          <p:spPr>
            <a:xfrm>
              <a:off x="8096598" y="2505627"/>
              <a:ext cx="2691031" cy="276999"/>
            </a:xfrm>
            <a:prstGeom prst="rect">
              <a:avLst/>
            </a:prstGeom>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ea typeface="Polaris Medium Italic" panose="02000000000000000000" pitchFamily="2" charset="0"/>
                  <a:cs typeface="Arial" panose="020B0604020202020204" pitchFamily="34" charset="0"/>
                </a:rPr>
                <a:t>Deepfakes</a:t>
              </a:r>
            </a:p>
          </p:txBody>
        </p:sp>
        <p:pic>
          <p:nvPicPr>
            <p:cNvPr id="20" name="Picture 19" descr="A person holding a medal&#10;&#10;Description automatically generated">
              <a:extLst>
                <a:ext uri="{FF2B5EF4-FFF2-40B4-BE49-F238E27FC236}">
                  <a16:creationId xmlns:a16="http://schemas.microsoft.com/office/drawing/2014/main" id="{2158814D-327B-AA77-FAC3-5FCFBF9423A4}"/>
                </a:ext>
              </a:extLst>
            </p:cNvPr>
            <p:cNvPicPr>
              <a:picLocks noChangeAspect="1"/>
            </p:cNvPicPr>
            <p:nvPr/>
          </p:nvPicPr>
          <p:blipFill rotWithShape="1">
            <a:blip r:embed="rId5"/>
            <a:srcRect l="372" t="27327" r="433" b="4037"/>
            <a:stretch/>
          </p:blipFill>
          <p:spPr>
            <a:xfrm>
              <a:off x="7912100" y="3524398"/>
              <a:ext cx="3060025" cy="2250017"/>
            </a:xfrm>
            <a:prstGeom prst="round2SameRect">
              <a:avLst>
                <a:gd name="adj1" fmla="val 0"/>
                <a:gd name="adj2" fmla="val 7741"/>
              </a:avLst>
            </a:prstGeom>
            <a:ln>
              <a:noFill/>
            </a:ln>
            <a:effectLst/>
          </p:spPr>
        </p:pic>
        <p:sp>
          <p:nvSpPr>
            <p:cNvPr id="21" name="Rectangle 20">
              <a:extLst>
                <a:ext uri="{FF2B5EF4-FFF2-40B4-BE49-F238E27FC236}">
                  <a16:creationId xmlns:a16="http://schemas.microsoft.com/office/drawing/2014/main" id="{254CA001-152F-B85A-D680-1BAD7D728143}"/>
                </a:ext>
              </a:extLst>
            </p:cNvPr>
            <p:cNvSpPr/>
            <p:nvPr/>
          </p:nvSpPr>
          <p:spPr>
            <a:xfrm>
              <a:off x="8096597" y="2902833"/>
              <a:ext cx="2691032" cy="353045"/>
            </a:xfrm>
            <a:prstGeom prst="rect">
              <a:avLst/>
            </a:prstGeom>
          </p:spPr>
          <p:txBody>
            <a:bodyPr wrap="square" lIns="0" tIns="0" rIns="0" bIns="0" anchor="t">
              <a:spAutoFit/>
            </a:bodyPr>
            <a:lstStyle/>
            <a:p>
              <a:pPr marR="0" lvl="0" algn="ctr" defTabSz="914400" rtl="0" eaLnBrk="1" fontAlgn="auto" latinLnBrk="0" hangingPunct="1">
                <a:lnSpc>
                  <a:spcPct val="114000"/>
                </a:lnSpc>
                <a:spcBef>
                  <a:spcPts val="533"/>
                </a:spcBef>
                <a:spcAft>
                  <a:spcPts val="178"/>
                </a:spcAft>
                <a:buClrTx/>
                <a:buSzTx/>
                <a:tabLst/>
                <a:defRPr/>
              </a:pPr>
              <a:r>
                <a:rPr kumimoji="0" lang="en-US" sz="1050" b="0" i="0" u="none" strike="noStrike" kern="1200" cap="none" spc="0" normalizeH="0" baseline="0" noProof="0" dirty="0">
                  <a:ln>
                    <a:noFill/>
                  </a:ln>
                  <a:effectLst/>
                  <a:uLnTx/>
                  <a:uFillTx/>
                  <a:ea typeface="Polaris Book Italic" panose="02000000000000000000" pitchFamily="2" charset="0"/>
                  <a:cs typeface="Arial" panose="020B0604020202020204" pitchFamily="34" charset="0"/>
                </a:rPr>
                <a:t>AI and the use of video and voice deepfakes now mature enough to be a major threat</a:t>
              </a:r>
            </a:p>
          </p:txBody>
        </p:sp>
        <p:grpSp>
          <p:nvGrpSpPr>
            <p:cNvPr id="22" name="Group 21">
              <a:extLst>
                <a:ext uri="{FF2B5EF4-FFF2-40B4-BE49-F238E27FC236}">
                  <a16:creationId xmlns:a16="http://schemas.microsoft.com/office/drawing/2014/main" id="{A91B514A-4349-9016-14E5-1A488ADE2603}"/>
                </a:ext>
              </a:extLst>
            </p:cNvPr>
            <p:cNvGrpSpPr/>
            <p:nvPr/>
          </p:nvGrpSpPr>
          <p:grpSpPr>
            <a:xfrm>
              <a:off x="8976937" y="1324210"/>
              <a:ext cx="930352" cy="966696"/>
              <a:chOff x="8242354" y="1640469"/>
              <a:chExt cx="1209040" cy="1256272"/>
            </a:xfrm>
          </p:grpSpPr>
          <p:sp>
            <p:nvSpPr>
              <p:cNvPr id="23" name="Rounded Rectangle 22">
                <a:extLst>
                  <a:ext uri="{FF2B5EF4-FFF2-40B4-BE49-F238E27FC236}">
                    <a16:creationId xmlns:a16="http://schemas.microsoft.com/office/drawing/2014/main" id="{260A9CB6-E3CB-137D-4B50-BDAB59658ECD}"/>
                  </a:ext>
                </a:extLst>
              </p:cNvPr>
              <p:cNvSpPr/>
              <p:nvPr/>
            </p:nvSpPr>
            <p:spPr bwMode="auto">
              <a:xfrm>
                <a:off x="8242354" y="1640469"/>
                <a:ext cx="1209040" cy="1209040"/>
              </a:xfrm>
              <a:prstGeom prst="roundRect">
                <a:avLst>
                  <a:gd name="adj" fmla="val 7330"/>
                </a:avLst>
              </a:prstGeom>
              <a:gradFill>
                <a:gsLst>
                  <a:gs pos="82">
                    <a:schemeClr val="accent4"/>
                  </a:gs>
                  <a:gs pos="100000">
                    <a:schemeClr val="accent5"/>
                  </a:gs>
                </a:gsLst>
                <a:lin ang="2700000" scaled="1"/>
              </a:gra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0" tIns="45720" rIns="91440" bIns="45720" numCol="1" spcCol="0" rtlCol="0" fromWordArt="0" anchor="ctr" anchorCtr="0" forceAA="0" compatLnSpc="1">
                <a:prstTxWarp prst="textNoShape">
                  <a:avLst/>
                </a:prstTxWarp>
                <a:noAutofit/>
              </a:bodyPr>
              <a:lstStyle/>
              <a:p>
                <a:pPr algn="ctr">
                  <a:lnSpc>
                    <a:spcPct val="90000"/>
                  </a:lnSpc>
                </a:pPr>
                <a:endParaRPr lang="en-US" sz="2000">
                  <a:solidFill>
                    <a:schemeClr val="bg1"/>
                  </a:solidFill>
                  <a:cs typeface="Arial" panose="020B0604020202020204" pitchFamily="34" charset="0"/>
                </a:endParaRPr>
              </a:p>
            </p:txBody>
          </p:sp>
          <p:sp>
            <p:nvSpPr>
              <p:cNvPr id="24" name="TextBox 23">
                <a:extLst>
                  <a:ext uri="{FF2B5EF4-FFF2-40B4-BE49-F238E27FC236}">
                    <a16:creationId xmlns:a16="http://schemas.microsoft.com/office/drawing/2014/main" id="{B56A7FD4-FF94-FE8D-EDD0-1ED19BBCB912}"/>
                  </a:ext>
                </a:extLst>
              </p:cNvPr>
              <p:cNvSpPr txBox="1"/>
              <p:nvPr/>
            </p:nvSpPr>
            <p:spPr>
              <a:xfrm>
                <a:off x="8957180" y="2233420"/>
                <a:ext cx="0" cy="0"/>
              </a:xfrm>
              <a:prstGeom prst="rect">
                <a:avLst/>
              </a:prstGeom>
              <a:noFill/>
              <a:ln>
                <a:noFill/>
              </a:ln>
            </p:spPr>
            <p:txBody>
              <a:bodyPr wrap="none" lIns="0" tIns="0" rIns="0" bIns="0" rtlCol="0">
                <a:noAutofit/>
              </a:bodyPr>
              <a:lstStyle/>
              <a:p>
                <a:pPr marL="194310" marR="0" lvl="0" indent="-194310" algn="l" defTabSz="914400" rtl="0" eaLnBrk="1" fontAlgn="auto" latinLnBrk="0" hangingPunct="1">
                  <a:lnSpc>
                    <a:spcPct val="100000"/>
                  </a:lnSpc>
                  <a:spcBef>
                    <a:spcPts val="0"/>
                  </a:spcBef>
                  <a:spcAft>
                    <a:spcPts val="1200"/>
                  </a:spcAft>
                  <a:buClr>
                    <a:srgbClr val="AB2328"/>
                  </a:buClr>
                  <a:buSzTx/>
                  <a:buFont typeface="Arial" panose="020B0604020202020204" pitchFamily="34" charset="0"/>
                  <a:buChar char="•"/>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pic>
            <p:nvPicPr>
              <p:cNvPr id="25" name="Picture 24">
                <a:extLst>
                  <a:ext uri="{FF2B5EF4-FFF2-40B4-BE49-F238E27FC236}">
                    <a16:creationId xmlns:a16="http://schemas.microsoft.com/office/drawing/2014/main" id="{D4F9B538-73DE-2356-B6C8-BB3B59AD4E01}"/>
                  </a:ext>
                </a:extLst>
              </p:cNvPr>
              <p:cNvPicPr>
                <a:picLocks noChangeAspect="1"/>
              </p:cNvPicPr>
              <p:nvPr/>
            </p:nvPicPr>
            <p:blipFill>
              <a:blip r:embed="rId6"/>
              <a:srcRect/>
              <a:stretch/>
            </p:blipFill>
            <p:spPr>
              <a:xfrm>
                <a:off x="8270280" y="1715641"/>
                <a:ext cx="1181100" cy="1181100"/>
              </a:xfrm>
              <a:prstGeom prst="rect">
                <a:avLst/>
              </a:prstGeom>
            </p:spPr>
          </p:pic>
          <p:sp>
            <p:nvSpPr>
              <p:cNvPr id="26" name="TextBox 25">
                <a:extLst>
                  <a:ext uri="{FF2B5EF4-FFF2-40B4-BE49-F238E27FC236}">
                    <a16:creationId xmlns:a16="http://schemas.microsoft.com/office/drawing/2014/main" id="{84DD2F82-074F-6930-C93E-1243A0610023}"/>
                  </a:ext>
                </a:extLst>
              </p:cNvPr>
              <p:cNvSpPr txBox="1"/>
              <p:nvPr/>
            </p:nvSpPr>
            <p:spPr>
              <a:xfrm>
                <a:off x="9109580" y="2385820"/>
                <a:ext cx="0" cy="0"/>
              </a:xfrm>
              <a:prstGeom prst="rect">
                <a:avLst/>
              </a:prstGeom>
              <a:noFill/>
              <a:ln>
                <a:noFill/>
              </a:ln>
            </p:spPr>
            <p:txBody>
              <a:bodyPr wrap="none" lIns="0" tIns="0" rIns="0" bIns="0" rtlCol="0">
                <a:noAutofit/>
              </a:bodyPr>
              <a:lstStyle/>
              <a:p>
                <a:pPr marL="194310" marR="0" lvl="0" indent="-194310" algn="l" defTabSz="914400" rtl="0" eaLnBrk="1" fontAlgn="auto" latinLnBrk="0" hangingPunct="1">
                  <a:lnSpc>
                    <a:spcPct val="100000"/>
                  </a:lnSpc>
                  <a:spcBef>
                    <a:spcPts val="0"/>
                  </a:spcBef>
                  <a:spcAft>
                    <a:spcPts val="1200"/>
                  </a:spcAft>
                  <a:buClr>
                    <a:srgbClr val="AB2328"/>
                  </a:buClr>
                  <a:buSzTx/>
                  <a:buFont typeface="Arial" panose="020B0604020202020204" pitchFamily="34" charset="0"/>
                  <a:buChar char="•"/>
                  <a:tabLst/>
                  <a:defRPr/>
                </a:pPr>
                <a:endParaRPr kumimoji="0" lang="en-US" sz="1800" b="0" i="0" u="none" strike="noStrike" kern="1200" cap="none" spc="0" normalizeH="0" baseline="0" noProof="0" dirty="0">
                  <a:ln>
                    <a:noFill/>
                  </a:ln>
                  <a:solidFill>
                    <a:srgbClr val="182C34"/>
                  </a:solidFill>
                  <a:effectLst/>
                  <a:uLnTx/>
                  <a:uFillTx/>
                  <a:latin typeface="Arial" panose="020B0604020202020204"/>
                  <a:ea typeface="+mn-ea"/>
                  <a:cs typeface="+mn-cs"/>
                </a:endParaRPr>
              </a:p>
            </p:txBody>
          </p:sp>
        </p:grpSp>
      </p:grpSp>
      <p:grpSp>
        <p:nvGrpSpPr>
          <p:cNvPr id="6" name="Group 5">
            <a:extLst>
              <a:ext uri="{FF2B5EF4-FFF2-40B4-BE49-F238E27FC236}">
                <a16:creationId xmlns:a16="http://schemas.microsoft.com/office/drawing/2014/main" id="{91DF5255-C6B9-FFF3-78F4-6EAE733908D0}"/>
              </a:ext>
            </a:extLst>
          </p:cNvPr>
          <p:cNvGrpSpPr/>
          <p:nvPr/>
        </p:nvGrpSpPr>
        <p:grpSpPr>
          <a:xfrm>
            <a:off x="1219199" y="1324210"/>
            <a:ext cx="3060027" cy="4456746"/>
            <a:chOff x="1219199" y="1324210"/>
            <a:chExt cx="3060027" cy="4456746"/>
          </a:xfrm>
        </p:grpSpPr>
        <p:sp>
          <p:nvSpPr>
            <p:cNvPr id="28" name="Rounded Rectangle 27">
              <a:extLst>
                <a:ext uri="{FF2B5EF4-FFF2-40B4-BE49-F238E27FC236}">
                  <a16:creationId xmlns:a16="http://schemas.microsoft.com/office/drawing/2014/main" id="{B2F81FCB-CEB7-1E9B-7FCB-706227EC1A09}"/>
                </a:ext>
              </a:extLst>
            </p:cNvPr>
            <p:cNvSpPr/>
            <p:nvPr/>
          </p:nvSpPr>
          <p:spPr bwMode="auto">
            <a:xfrm>
              <a:off x="1219200" y="1917644"/>
              <a:ext cx="3060026" cy="3852441"/>
            </a:xfrm>
            <a:prstGeom prst="roundRect">
              <a:avLst>
                <a:gd name="adj" fmla="val 5303"/>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latin typeface="Arial" panose="020B0604020202020204" pitchFamily="34" charset="0"/>
                <a:cs typeface="Arial" panose="020B0604020202020204" pitchFamily="34" charset="0"/>
              </a:endParaRPr>
            </a:p>
          </p:txBody>
        </p:sp>
        <p:grpSp>
          <p:nvGrpSpPr>
            <p:cNvPr id="30" name="Group 29">
              <a:extLst>
                <a:ext uri="{FF2B5EF4-FFF2-40B4-BE49-F238E27FC236}">
                  <a16:creationId xmlns:a16="http://schemas.microsoft.com/office/drawing/2014/main" id="{C74667D8-A463-1923-A00A-B507D8FC1894}"/>
                </a:ext>
              </a:extLst>
            </p:cNvPr>
            <p:cNvGrpSpPr/>
            <p:nvPr/>
          </p:nvGrpSpPr>
          <p:grpSpPr>
            <a:xfrm>
              <a:off x="2272314" y="1324210"/>
              <a:ext cx="930352" cy="930352"/>
              <a:chOff x="2655027" y="1701795"/>
              <a:chExt cx="1209040" cy="1209040"/>
            </a:xfrm>
          </p:grpSpPr>
          <p:sp>
            <p:nvSpPr>
              <p:cNvPr id="34" name="Rounded Rectangle 33">
                <a:extLst>
                  <a:ext uri="{FF2B5EF4-FFF2-40B4-BE49-F238E27FC236}">
                    <a16:creationId xmlns:a16="http://schemas.microsoft.com/office/drawing/2014/main" id="{EF08A676-7784-DC48-8BC2-9C402F4248AE}"/>
                  </a:ext>
                </a:extLst>
              </p:cNvPr>
              <p:cNvSpPr/>
              <p:nvPr/>
            </p:nvSpPr>
            <p:spPr bwMode="auto">
              <a:xfrm>
                <a:off x="2655027" y="1701795"/>
                <a:ext cx="1209040" cy="1209040"/>
              </a:xfrm>
              <a:prstGeom prst="roundRect">
                <a:avLst>
                  <a:gd name="adj" fmla="val 7330"/>
                </a:avLst>
              </a:prstGeom>
              <a:gradFill>
                <a:gsLst>
                  <a:gs pos="82">
                    <a:schemeClr val="accent2"/>
                  </a:gs>
                  <a:gs pos="100000">
                    <a:schemeClr val="accent1"/>
                  </a:gs>
                </a:gsLst>
                <a:lin ang="2700000" scaled="1"/>
              </a:gra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640080" tIns="45720" rIns="91440" bIns="45720" numCol="1" spcCol="0" rtlCol="0" fromWordArt="0" anchor="ctr" anchorCtr="0" forceAA="0" compatLnSpc="1">
                <a:prstTxWarp prst="textNoShape">
                  <a:avLst/>
                </a:prstTxWarp>
                <a:noAutofit/>
              </a:bodyPr>
              <a:lstStyle/>
              <a:p>
                <a:pPr algn="ctr">
                  <a:lnSpc>
                    <a:spcPct val="90000"/>
                  </a:lnSpc>
                </a:pPr>
                <a:endParaRPr lang="en-US" sz="2000">
                  <a:solidFill>
                    <a:schemeClr val="bg1"/>
                  </a:solidFill>
                  <a:cs typeface="Arial" panose="020B0604020202020204" pitchFamily="34" charset="0"/>
                </a:endParaRPr>
              </a:p>
            </p:txBody>
          </p:sp>
          <p:pic>
            <p:nvPicPr>
              <p:cNvPr id="35" name="Picture 34" descr="Icon&#10;&#10;Description automatically generated">
                <a:extLst>
                  <a:ext uri="{FF2B5EF4-FFF2-40B4-BE49-F238E27FC236}">
                    <a16:creationId xmlns:a16="http://schemas.microsoft.com/office/drawing/2014/main" id="{C565BA3B-04DB-6244-9502-74204F891CD5}"/>
                  </a:ext>
                </a:extLst>
              </p:cNvPr>
              <p:cNvPicPr>
                <a:picLocks noChangeAspect="1"/>
              </p:cNvPicPr>
              <p:nvPr/>
            </p:nvPicPr>
            <p:blipFill>
              <a:blip r:embed="rId7"/>
              <a:stretch>
                <a:fillRect/>
              </a:stretch>
            </p:blipFill>
            <p:spPr>
              <a:xfrm>
                <a:off x="2671383" y="1709941"/>
                <a:ext cx="1181100" cy="1181100"/>
              </a:xfrm>
              <a:prstGeom prst="rect">
                <a:avLst/>
              </a:prstGeom>
            </p:spPr>
          </p:pic>
        </p:grpSp>
        <p:sp>
          <p:nvSpPr>
            <p:cNvPr id="31" name="Rectangle 30">
              <a:extLst>
                <a:ext uri="{FF2B5EF4-FFF2-40B4-BE49-F238E27FC236}">
                  <a16:creationId xmlns:a16="http://schemas.microsoft.com/office/drawing/2014/main" id="{C7E136FA-5E49-22F8-1FFD-0341729F46BE}"/>
                </a:ext>
              </a:extLst>
            </p:cNvPr>
            <p:cNvSpPr/>
            <p:nvPr/>
          </p:nvSpPr>
          <p:spPr>
            <a:xfrm>
              <a:off x="1412351" y="2505627"/>
              <a:ext cx="2678334" cy="276999"/>
            </a:xfrm>
            <a:prstGeom prst="rect">
              <a:avLst/>
            </a:prstGeom>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ea typeface="Polaris Medium Italic" panose="02000000000000000000" pitchFamily="2" charset="0"/>
                  <a:cs typeface="Arial" panose="020B0604020202020204" pitchFamily="34" charset="0"/>
                </a:rPr>
                <a:t>AI-Powered Phishing</a:t>
              </a:r>
            </a:p>
          </p:txBody>
        </p:sp>
        <p:sp>
          <p:nvSpPr>
            <p:cNvPr id="32" name="Rectangle 31">
              <a:extLst>
                <a:ext uri="{FF2B5EF4-FFF2-40B4-BE49-F238E27FC236}">
                  <a16:creationId xmlns:a16="http://schemas.microsoft.com/office/drawing/2014/main" id="{0DA93EE5-899B-7F42-B6A3-D230D4C05350}"/>
                </a:ext>
              </a:extLst>
            </p:cNvPr>
            <p:cNvSpPr/>
            <p:nvPr/>
          </p:nvSpPr>
          <p:spPr>
            <a:xfrm>
              <a:off x="1530319" y="2902833"/>
              <a:ext cx="2560365" cy="353045"/>
            </a:xfrm>
            <a:prstGeom prst="rect">
              <a:avLst/>
            </a:prstGeom>
          </p:spPr>
          <p:txBody>
            <a:bodyPr wrap="square" lIns="0" tIns="0" rIns="0" bIns="0" anchor="t">
              <a:spAutoFit/>
            </a:bodyPr>
            <a:lstStyle/>
            <a:p>
              <a:pPr marR="0" lvl="0" algn="ctr" defTabSz="914400" rtl="0" eaLnBrk="1" fontAlgn="auto" latinLnBrk="0" hangingPunct="1">
                <a:lnSpc>
                  <a:spcPct val="114000"/>
                </a:lnSpc>
                <a:spcBef>
                  <a:spcPts val="533"/>
                </a:spcBef>
                <a:spcAft>
                  <a:spcPts val="178"/>
                </a:spcAft>
                <a:buClrTx/>
                <a:buSzTx/>
                <a:tabLst/>
                <a:defRPr/>
              </a:pPr>
              <a:r>
                <a:rPr kumimoji="0" lang="en-US" sz="1050" b="0" i="0" u="none" strike="noStrike" kern="1200" cap="none" spc="0" normalizeH="0" baseline="0" noProof="0" dirty="0">
                  <a:ln>
                    <a:noFill/>
                  </a:ln>
                  <a:effectLst/>
                  <a:uLnTx/>
                  <a:uFillTx/>
                  <a:ea typeface="Polaris Book Italic" panose="02000000000000000000" pitchFamily="2" charset="0"/>
                  <a:cs typeface="Arial" panose="020B0604020202020204" pitchFamily="34" charset="0"/>
                </a:rPr>
                <a:t>C</a:t>
              </a:r>
              <a:r>
                <a:rPr kumimoji="0" lang="en-US" sz="1050" b="0" i="0" u="none" strike="noStrike" kern="1200" cap="none" spc="0" normalizeH="0" baseline="0" noProof="0" dirty="0">
                  <a:ln>
                    <a:noFill/>
                  </a:ln>
                  <a:effectLst/>
                  <a:uLnTx/>
                  <a:uFillTx/>
                  <a:ea typeface="+mn-ea"/>
                  <a:cs typeface="+mn-cs"/>
                </a:rPr>
                <a:t>onvincing and natural-sounding phishing emails and text messages</a:t>
              </a:r>
              <a:endParaRPr kumimoji="0" lang="en-US" sz="1050" b="0" i="0" u="none" strike="noStrike" kern="1200" cap="none" spc="0" normalizeH="0" baseline="0" noProof="0" dirty="0">
                <a:ln>
                  <a:noFill/>
                </a:ln>
                <a:effectLst/>
                <a:uLnTx/>
                <a:uFillTx/>
                <a:ea typeface="Polaris Book Italic" panose="02000000000000000000" pitchFamily="2" charset="0"/>
                <a:cs typeface="Arial" panose="020B0604020202020204" pitchFamily="34" charset="0"/>
              </a:endParaRPr>
            </a:p>
          </p:txBody>
        </p:sp>
        <p:pic>
          <p:nvPicPr>
            <p:cNvPr id="33" name="Picture 32" descr="A person holding a phone&#10;&#10;Description automatically generated">
              <a:extLst>
                <a:ext uri="{FF2B5EF4-FFF2-40B4-BE49-F238E27FC236}">
                  <a16:creationId xmlns:a16="http://schemas.microsoft.com/office/drawing/2014/main" id="{3AF32EBE-B15C-BF43-5C72-92F11ED4826A}"/>
                </a:ext>
              </a:extLst>
            </p:cNvPr>
            <p:cNvPicPr>
              <a:picLocks noChangeAspect="1"/>
            </p:cNvPicPr>
            <p:nvPr/>
          </p:nvPicPr>
          <p:blipFill rotWithShape="1">
            <a:blip r:embed="rId8"/>
            <a:srcRect l="1" t="10344" r="413" b="10180"/>
            <a:stretch/>
          </p:blipFill>
          <p:spPr>
            <a:xfrm>
              <a:off x="1219199" y="3524398"/>
              <a:ext cx="3060026" cy="2256558"/>
            </a:xfrm>
            <a:prstGeom prst="round2SameRect">
              <a:avLst>
                <a:gd name="adj1" fmla="val 0"/>
                <a:gd name="adj2" fmla="val 7779"/>
              </a:avLst>
            </a:prstGeom>
            <a:effectLst/>
          </p:spPr>
        </p:pic>
      </p:grpSp>
    </p:spTree>
    <p:extLst>
      <p:ext uri="{BB962C8B-B14F-4D97-AF65-F5344CB8AC3E}">
        <p14:creationId xmlns:p14="http://schemas.microsoft.com/office/powerpoint/2010/main" val="30654663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ounded Rectangle 43">
            <a:extLst>
              <a:ext uri="{FF2B5EF4-FFF2-40B4-BE49-F238E27FC236}">
                <a16:creationId xmlns:a16="http://schemas.microsoft.com/office/drawing/2014/main" id="{B55AC9BC-2E45-18C3-9490-365227B5AB18}"/>
              </a:ext>
            </a:extLst>
          </p:cNvPr>
          <p:cNvSpPr/>
          <p:nvPr/>
        </p:nvSpPr>
        <p:spPr bwMode="auto">
          <a:xfrm>
            <a:off x="850902" y="1527412"/>
            <a:ext cx="10490198" cy="4438398"/>
          </a:xfrm>
          <a:prstGeom prst="roundRect">
            <a:avLst>
              <a:gd name="adj" fmla="val 4006"/>
            </a:avLst>
          </a:prstGeom>
          <a:solidFill>
            <a:schemeClr val="tx2">
              <a:lumMod val="20000"/>
              <a:lumOff val="80000"/>
              <a:alpha val="35000"/>
            </a:schemeClr>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45" name="Rounded Rectangle 44">
            <a:extLst>
              <a:ext uri="{FF2B5EF4-FFF2-40B4-BE49-F238E27FC236}">
                <a16:creationId xmlns:a16="http://schemas.microsoft.com/office/drawing/2014/main" id="{6F5AFA7F-53AB-E280-0DCC-7DDB52EBDD10}"/>
              </a:ext>
            </a:extLst>
          </p:cNvPr>
          <p:cNvSpPr/>
          <p:nvPr/>
        </p:nvSpPr>
        <p:spPr bwMode="auto">
          <a:xfrm>
            <a:off x="4473849" y="1277910"/>
            <a:ext cx="6514190" cy="4868249"/>
          </a:xfrm>
          <a:prstGeom prst="roundRect">
            <a:avLst>
              <a:gd name="adj" fmla="val 3586"/>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grpSp>
        <p:nvGrpSpPr>
          <p:cNvPr id="10" name="Group 9">
            <a:extLst>
              <a:ext uri="{FF2B5EF4-FFF2-40B4-BE49-F238E27FC236}">
                <a16:creationId xmlns:a16="http://schemas.microsoft.com/office/drawing/2014/main" id="{44681A9E-2D9C-A54E-B62C-CA7735B5F3FF}"/>
              </a:ext>
            </a:extLst>
          </p:cNvPr>
          <p:cNvGrpSpPr/>
          <p:nvPr/>
        </p:nvGrpSpPr>
        <p:grpSpPr>
          <a:xfrm>
            <a:off x="4290308" y="1390195"/>
            <a:ext cx="6955726" cy="4121176"/>
            <a:chOff x="4290308" y="1390195"/>
            <a:chExt cx="6955726" cy="4121176"/>
          </a:xfrm>
        </p:grpSpPr>
        <p:sp>
          <p:nvSpPr>
            <p:cNvPr id="66" name="Trapezoid 65">
              <a:extLst>
                <a:ext uri="{FF2B5EF4-FFF2-40B4-BE49-F238E27FC236}">
                  <a16:creationId xmlns:a16="http://schemas.microsoft.com/office/drawing/2014/main" id="{3ED88A57-0E84-2FA2-C1E4-32DA264A3E6B}"/>
                </a:ext>
              </a:extLst>
            </p:cNvPr>
            <p:cNvSpPr/>
            <p:nvPr/>
          </p:nvSpPr>
          <p:spPr bwMode="auto">
            <a:xfrm rot="16200000">
              <a:off x="5715548" y="491623"/>
              <a:ext cx="4121176" cy="5918320"/>
            </a:xfrm>
            <a:prstGeom prst="trapezoid">
              <a:avLst>
                <a:gd name="adj" fmla="val 38565"/>
              </a:avLst>
            </a:prstGeom>
            <a:gradFill>
              <a:gsLst>
                <a:gs pos="66000">
                  <a:schemeClr val="tx2">
                    <a:lumMod val="20000"/>
                    <a:lumOff val="80000"/>
                    <a:alpha val="50203"/>
                  </a:schemeClr>
                </a:gs>
                <a:gs pos="0">
                  <a:schemeClr val="tx2">
                    <a:lumMod val="20000"/>
                    <a:lumOff val="80000"/>
                    <a:alpha val="0"/>
                  </a:schemeClr>
                </a:gs>
                <a:gs pos="100000">
                  <a:schemeClr val="tx2">
                    <a:lumMod val="20000"/>
                    <a:lumOff val="80000"/>
                    <a:alpha val="0"/>
                  </a:schemeClr>
                </a:gs>
                <a:gs pos="41000">
                  <a:schemeClr val="tx2">
                    <a:lumMod val="20000"/>
                    <a:lumOff val="80000"/>
                    <a:alpha val="50000"/>
                  </a:schemeClr>
                </a:gs>
              </a:gsLst>
              <a:lin ang="5400000" scaled="0"/>
            </a:gradFill>
            <a:ln w="25400" cap="flat" cmpd="sng" algn="ctr">
              <a:noFill/>
              <a:prstDash val="solid"/>
              <a:miter lim="800000"/>
              <a:headEnd type="none" w="med" len="med"/>
              <a:tailEnd type="none" w="med" len="med"/>
            </a:ln>
            <a:effectLst>
              <a:outerShdw blurRad="127000" dir="5400000" algn="t" rotWithShape="0">
                <a:schemeClr val="tx2">
                  <a:alpha val="0"/>
                </a:schemeClr>
              </a:outerShdw>
            </a:effectLst>
          </p:spPr>
          <p:txBody>
            <a:bodyPr rot="0" spcFirstLastPara="0" vertOverflow="overflow" horzOverflow="overflow" vert="horz" wrap="square" lIns="91440" tIns="137160" rIns="91440" bIns="2743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182C34"/>
                </a:solidFill>
                <a:effectLst/>
                <a:uLnTx/>
                <a:uFillTx/>
                <a:latin typeface="Arial" panose="020B0604020202020204"/>
                <a:ea typeface="+mn-ea"/>
                <a:cs typeface="+mn-cs"/>
              </a:endParaRPr>
            </a:p>
          </p:txBody>
        </p:sp>
        <p:sp>
          <p:nvSpPr>
            <p:cNvPr id="67" name="Right Arrow 66">
              <a:extLst>
                <a:ext uri="{FF2B5EF4-FFF2-40B4-BE49-F238E27FC236}">
                  <a16:creationId xmlns:a16="http://schemas.microsoft.com/office/drawing/2014/main" id="{6F17DBB4-0929-561A-BBF8-D8B6FBDDF333}"/>
                </a:ext>
              </a:extLst>
            </p:cNvPr>
            <p:cNvSpPr/>
            <p:nvPr/>
          </p:nvSpPr>
          <p:spPr bwMode="auto">
            <a:xfrm>
              <a:off x="5069374" y="2936909"/>
              <a:ext cx="2630292" cy="1027748"/>
            </a:xfrm>
            <a:prstGeom prst="rightArrow">
              <a:avLst>
                <a:gd name="adj1" fmla="val 100000"/>
                <a:gd name="adj2" fmla="val 39155"/>
              </a:avLst>
            </a:prstGeom>
            <a:gradFill>
              <a:gsLst>
                <a:gs pos="0">
                  <a:schemeClr val="bg1">
                    <a:alpha val="0"/>
                  </a:schemeClr>
                </a:gs>
                <a:gs pos="50000">
                  <a:schemeClr val="bg1"/>
                </a:gs>
              </a:gsLst>
              <a:lin ang="0" scaled="0"/>
            </a:gra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grpSp>
          <p:nvGrpSpPr>
            <p:cNvPr id="191" name="Group 190">
              <a:extLst>
                <a:ext uri="{FF2B5EF4-FFF2-40B4-BE49-F238E27FC236}">
                  <a16:creationId xmlns:a16="http://schemas.microsoft.com/office/drawing/2014/main" id="{4B13CD67-A4CA-5698-513D-F8D22A60C482}"/>
                </a:ext>
              </a:extLst>
            </p:cNvPr>
            <p:cNvGrpSpPr/>
            <p:nvPr/>
          </p:nvGrpSpPr>
          <p:grpSpPr>
            <a:xfrm>
              <a:off x="7748627" y="2254090"/>
              <a:ext cx="2346074" cy="2369637"/>
              <a:chOff x="7727617" y="2260731"/>
              <a:chExt cx="2062313" cy="2083026"/>
            </a:xfrm>
          </p:grpSpPr>
          <p:grpSp>
            <p:nvGrpSpPr>
              <p:cNvPr id="71" name="Group 70">
                <a:extLst>
                  <a:ext uri="{FF2B5EF4-FFF2-40B4-BE49-F238E27FC236}">
                    <a16:creationId xmlns:a16="http://schemas.microsoft.com/office/drawing/2014/main" id="{0CF5C97B-2CEB-813A-F409-929254DAA7DD}"/>
                  </a:ext>
                </a:extLst>
              </p:cNvPr>
              <p:cNvGrpSpPr/>
              <p:nvPr/>
            </p:nvGrpSpPr>
            <p:grpSpPr>
              <a:xfrm>
                <a:off x="7727617" y="2260731"/>
                <a:ext cx="2062313" cy="454617"/>
                <a:chOff x="324661" y="3680527"/>
                <a:chExt cx="3067740" cy="676252"/>
              </a:xfrm>
            </p:grpSpPr>
            <p:sp>
              <p:nvSpPr>
                <p:cNvPr id="72" name="Rounded Rectangle 71">
                  <a:extLst>
                    <a:ext uri="{FF2B5EF4-FFF2-40B4-BE49-F238E27FC236}">
                      <a16:creationId xmlns:a16="http://schemas.microsoft.com/office/drawing/2014/main" id="{D6F475C5-A769-096C-F075-4DDD33E131C2}"/>
                    </a:ext>
                  </a:extLst>
                </p:cNvPr>
                <p:cNvSpPr/>
                <p:nvPr/>
              </p:nvSpPr>
              <p:spPr bwMode="auto">
                <a:xfrm>
                  <a:off x="324661" y="3680527"/>
                  <a:ext cx="3067740" cy="676252"/>
                </a:xfrm>
                <a:prstGeom prst="roundRect">
                  <a:avLst>
                    <a:gd name="adj" fmla="val 14167"/>
                  </a:avLst>
                </a:prstGeom>
                <a:solidFill>
                  <a:schemeClr val="bg1"/>
                </a:solidFill>
                <a:ln w="25400" cap="flat" cmpd="sng" algn="ctr">
                  <a:noFill/>
                  <a:prstDash val="solid"/>
                  <a:miter lim="800000"/>
                  <a:headEnd type="none" w="med" len="med"/>
                  <a:tailEnd type="none" w="med" len="med"/>
                </a:ln>
                <a:effectLst>
                  <a:outerShdw blurRad="254000" dist="63500" dir="5400000" algn="tl" rotWithShape="0">
                    <a:prstClr val="black">
                      <a:alpha val="2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grpSp>
              <p:nvGrpSpPr>
                <p:cNvPr id="73" name="Group 72">
                  <a:extLst>
                    <a:ext uri="{FF2B5EF4-FFF2-40B4-BE49-F238E27FC236}">
                      <a16:creationId xmlns:a16="http://schemas.microsoft.com/office/drawing/2014/main" id="{CA32BCDB-DCA1-9AD9-9F42-AF218F5DB12F}"/>
                    </a:ext>
                  </a:extLst>
                </p:cNvPr>
                <p:cNvGrpSpPr/>
                <p:nvPr/>
              </p:nvGrpSpPr>
              <p:grpSpPr>
                <a:xfrm>
                  <a:off x="585441" y="3797334"/>
                  <a:ext cx="679256" cy="442638"/>
                  <a:chOff x="585441" y="3815112"/>
                  <a:chExt cx="679256" cy="442638"/>
                </a:xfrm>
              </p:grpSpPr>
              <p:sp>
                <p:nvSpPr>
                  <p:cNvPr id="92" name="Rounded Rectangle 91">
                    <a:extLst>
                      <a:ext uri="{FF2B5EF4-FFF2-40B4-BE49-F238E27FC236}">
                        <a16:creationId xmlns:a16="http://schemas.microsoft.com/office/drawing/2014/main" id="{F974C054-C310-B62F-ED68-CFD345B2B08B}"/>
                      </a:ext>
                    </a:extLst>
                  </p:cNvPr>
                  <p:cNvSpPr/>
                  <p:nvPr/>
                </p:nvSpPr>
                <p:spPr bwMode="auto">
                  <a:xfrm rot="19396459">
                    <a:off x="585441" y="3815115"/>
                    <a:ext cx="90934" cy="442635"/>
                  </a:xfrm>
                  <a:prstGeom prst="roundRect">
                    <a:avLst>
                      <a:gd name="adj" fmla="val 50000"/>
                    </a:avLst>
                  </a:prstGeom>
                  <a:solidFill>
                    <a:schemeClr val="tx2">
                      <a:lumMod val="40000"/>
                      <a:lumOff val="60000"/>
                    </a:schemeClr>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93" name="Rounded Rectangle 92">
                    <a:extLst>
                      <a:ext uri="{FF2B5EF4-FFF2-40B4-BE49-F238E27FC236}">
                        <a16:creationId xmlns:a16="http://schemas.microsoft.com/office/drawing/2014/main" id="{6520798F-B5E1-76CB-A55E-DC827751DADE}"/>
                      </a:ext>
                    </a:extLst>
                  </p:cNvPr>
                  <p:cNvSpPr/>
                  <p:nvPr/>
                </p:nvSpPr>
                <p:spPr bwMode="auto">
                  <a:xfrm rot="19396459">
                    <a:off x="781548" y="3815114"/>
                    <a:ext cx="90934" cy="442635"/>
                  </a:xfrm>
                  <a:prstGeom prst="roundRect">
                    <a:avLst>
                      <a:gd name="adj" fmla="val 50000"/>
                    </a:avLst>
                  </a:prstGeom>
                  <a:solidFill>
                    <a:schemeClr val="tx2">
                      <a:lumMod val="40000"/>
                      <a:lumOff val="60000"/>
                    </a:schemeClr>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94" name="Rounded Rectangle 93">
                    <a:extLst>
                      <a:ext uri="{FF2B5EF4-FFF2-40B4-BE49-F238E27FC236}">
                        <a16:creationId xmlns:a16="http://schemas.microsoft.com/office/drawing/2014/main" id="{1D0DE4BC-4489-F160-7B0E-5D47D543B9F4}"/>
                      </a:ext>
                    </a:extLst>
                  </p:cNvPr>
                  <p:cNvSpPr/>
                  <p:nvPr/>
                </p:nvSpPr>
                <p:spPr bwMode="auto">
                  <a:xfrm rot="19396459">
                    <a:off x="977655" y="3815113"/>
                    <a:ext cx="90934" cy="442635"/>
                  </a:xfrm>
                  <a:prstGeom prst="roundRect">
                    <a:avLst>
                      <a:gd name="adj" fmla="val 50000"/>
                    </a:avLst>
                  </a:prstGeom>
                  <a:solidFill>
                    <a:schemeClr val="tx2">
                      <a:lumMod val="40000"/>
                      <a:lumOff val="60000"/>
                    </a:schemeClr>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95" name="Rounded Rectangle 94">
                    <a:extLst>
                      <a:ext uri="{FF2B5EF4-FFF2-40B4-BE49-F238E27FC236}">
                        <a16:creationId xmlns:a16="http://schemas.microsoft.com/office/drawing/2014/main" id="{F9977BCC-D4E0-6AE0-99DE-849AB378677F}"/>
                      </a:ext>
                    </a:extLst>
                  </p:cNvPr>
                  <p:cNvSpPr/>
                  <p:nvPr/>
                </p:nvSpPr>
                <p:spPr bwMode="auto">
                  <a:xfrm rot="19396459">
                    <a:off x="1173763" y="3815112"/>
                    <a:ext cx="90934" cy="442635"/>
                  </a:xfrm>
                  <a:prstGeom prst="roundRect">
                    <a:avLst>
                      <a:gd name="adj" fmla="val 50000"/>
                    </a:avLst>
                  </a:prstGeom>
                  <a:solidFill>
                    <a:schemeClr val="tx2">
                      <a:lumMod val="40000"/>
                      <a:lumOff val="60000"/>
                    </a:schemeClr>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grpSp>
            <p:sp>
              <p:nvSpPr>
                <p:cNvPr id="74" name="Oval 73">
                  <a:extLst>
                    <a:ext uri="{FF2B5EF4-FFF2-40B4-BE49-F238E27FC236}">
                      <a16:creationId xmlns:a16="http://schemas.microsoft.com/office/drawing/2014/main" id="{44CE4AF8-EA32-9F63-E35B-3433E4EF30E1}"/>
                    </a:ext>
                  </a:extLst>
                </p:cNvPr>
                <p:cNvSpPr/>
                <p:nvPr/>
              </p:nvSpPr>
              <p:spPr bwMode="auto">
                <a:xfrm>
                  <a:off x="2796493" y="3815112"/>
                  <a:ext cx="407082" cy="407082"/>
                </a:xfrm>
                <a:prstGeom prst="ellipse">
                  <a:avLst/>
                </a:prstGeom>
                <a:solidFill>
                  <a:schemeClr val="accent1"/>
                </a:solidFill>
                <a:ln w="381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grpSp>
              <p:nvGrpSpPr>
                <p:cNvPr id="75" name="Group 74">
                  <a:extLst>
                    <a:ext uri="{FF2B5EF4-FFF2-40B4-BE49-F238E27FC236}">
                      <a16:creationId xmlns:a16="http://schemas.microsoft.com/office/drawing/2014/main" id="{637EFBAE-B97A-C538-8EFE-0E7A0F90806B}"/>
                    </a:ext>
                  </a:extLst>
                </p:cNvPr>
                <p:cNvGrpSpPr/>
                <p:nvPr/>
              </p:nvGrpSpPr>
              <p:grpSpPr>
                <a:xfrm>
                  <a:off x="1604884" y="3842602"/>
                  <a:ext cx="974999" cy="352102"/>
                  <a:chOff x="8416287" y="-899817"/>
                  <a:chExt cx="1058478" cy="382249"/>
                </a:xfrm>
              </p:grpSpPr>
              <p:grpSp>
                <p:nvGrpSpPr>
                  <p:cNvPr id="77" name="Group 76">
                    <a:extLst>
                      <a:ext uri="{FF2B5EF4-FFF2-40B4-BE49-F238E27FC236}">
                        <a16:creationId xmlns:a16="http://schemas.microsoft.com/office/drawing/2014/main" id="{6B7094BF-C3EA-6539-DF5C-A477EFD9AE22}"/>
                      </a:ext>
                    </a:extLst>
                  </p:cNvPr>
                  <p:cNvGrpSpPr/>
                  <p:nvPr/>
                </p:nvGrpSpPr>
                <p:grpSpPr>
                  <a:xfrm>
                    <a:off x="8416287" y="-899817"/>
                    <a:ext cx="144078" cy="382249"/>
                    <a:chOff x="8404453" y="-941146"/>
                    <a:chExt cx="182880" cy="485195"/>
                  </a:xfrm>
                </p:grpSpPr>
                <p:sp>
                  <p:nvSpPr>
                    <p:cNvPr id="90" name="Rounded Rectangle 89">
                      <a:extLst>
                        <a:ext uri="{FF2B5EF4-FFF2-40B4-BE49-F238E27FC236}">
                          <a16:creationId xmlns:a16="http://schemas.microsoft.com/office/drawing/2014/main" id="{FB58BBBD-C9BA-AC5F-C77C-05065FC783B6}"/>
                        </a:ext>
                      </a:extLst>
                    </p:cNvPr>
                    <p:cNvSpPr/>
                    <p:nvPr/>
                  </p:nvSpPr>
                  <p:spPr bwMode="auto">
                    <a:xfrm>
                      <a:off x="8404453" y="-941146"/>
                      <a:ext cx="182880" cy="185403"/>
                    </a:xfrm>
                    <a:prstGeom prst="roundRect">
                      <a:avLst/>
                    </a:prstGeom>
                    <a:solidFill>
                      <a:schemeClr val="tx2"/>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91" name="Rounded Rectangle 90">
                      <a:extLst>
                        <a:ext uri="{FF2B5EF4-FFF2-40B4-BE49-F238E27FC236}">
                          <a16:creationId xmlns:a16="http://schemas.microsoft.com/office/drawing/2014/main" id="{E1F8B5FA-58E7-46A2-04C3-097A8CFBAC32}"/>
                        </a:ext>
                      </a:extLst>
                    </p:cNvPr>
                    <p:cNvSpPr/>
                    <p:nvPr/>
                  </p:nvSpPr>
                  <p:spPr bwMode="auto">
                    <a:xfrm>
                      <a:off x="8404453" y="-641354"/>
                      <a:ext cx="182880" cy="185403"/>
                    </a:xfrm>
                    <a:prstGeom prst="roundRect">
                      <a:avLst/>
                    </a:prstGeom>
                    <a:solidFill>
                      <a:schemeClr val="tx2"/>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grpSp>
              <p:grpSp>
                <p:nvGrpSpPr>
                  <p:cNvPr id="78" name="Group 77">
                    <a:extLst>
                      <a:ext uri="{FF2B5EF4-FFF2-40B4-BE49-F238E27FC236}">
                        <a16:creationId xmlns:a16="http://schemas.microsoft.com/office/drawing/2014/main" id="{855EB32D-ED1A-4FC5-C758-FF1FAA12F060}"/>
                      </a:ext>
                    </a:extLst>
                  </p:cNvPr>
                  <p:cNvGrpSpPr/>
                  <p:nvPr/>
                </p:nvGrpSpPr>
                <p:grpSpPr>
                  <a:xfrm>
                    <a:off x="8644887" y="-899817"/>
                    <a:ext cx="144078" cy="382249"/>
                    <a:chOff x="8404453" y="-941146"/>
                    <a:chExt cx="182880" cy="485195"/>
                  </a:xfrm>
                </p:grpSpPr>
                <p:sp>
                  <p:nvSpPr>
                    <p:cNvPr id="88" name="Rounded Rectangle 87">
                      <a:extLst>
                        <a:ext uri="{FF2B5EF4-FFF2-40B4-BE49-F238E27FC236}">
                          <a16:creationId xmlns:a16="http://schemas.microsoft.com/office/drawing/2014/main" id="{3E548797-2DAD-08B8-F52A-F97DA4CF62B0}"/>
                        </a:ext>
                      </a:extLst>
                    </p:cNvPr>
                    <p:cNvSpPr/>
                    <p:nvPr/>
                  </p:nvSpPr>
                  <p:spPr bwMode="auto">
                    <a:xfrm>
                      <a:off x="8404453" y="-941146"/>
                      <a:ext cx="182880" cy="185403"/>
                    </a:xfrm>
                    <a:prstGeom prst="roundRect">
                      <a:avLst/>
                    </a:prstGeom>
                    <a:solidFill>
                      <a:schemeClr val="tx2"/>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89" name="Rounded Rectangle 88">
                      <a:extLst>
                        <a:ext uri="{FF2B5EF4-FFF2-40B4-BE49-F238E27FC236}">
                          <a16:creationId xmlns:a16="http://schemas.microsoft.com/office/drawing/2014/main" id="{5B104415-66F7-1E46-53ED-86E2A11928B1}"/>
                        </a:ext>
                      </a:extLst>
                    </p:cNvPr>
                    <p:cNvSpPr/>
                    <p:nvPr/>
                  </p:nvSpPr>
                  <p:spPr bwMode="auto">
                    <a:xfrm>
                      <a:off x="8404453" y="-641354"/>
                      <a:ext cx="182880" cy="185403"/>
                    </a:xfrm>
                    <a:prstGeom prst="roundRect">
                      <a:avLst/>
                    </a:prstGeom>
                    <a:solidFill>
                      <a:schemeClr val="tx2"/>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grpSp>
              <p:grpSp>
                <p:nvGrpSpPr>
                  <p:cNvPr id="79" name="Group 78">
                    <a:extLst>
                      <a:ext uri="{FF2B5EF4-FFF2-40B4-BE49-F238E27FC236}">
                        <a16:creationId xmlns:a16="http://schemas.microsoft.com/office/drawing/2014/main" id="{1B0F3E00-4E20-61E2-9F18-B2687AE35EC6}"/>
                      </a:ext>
                    </a:extLst>
                  </p:cNvPr>
                  <p:cNvGrpSpPr/>
                  <p:nvPr/>
                </p:nvGrpSpPr>
                <p:grpSpPr>
                  <a:xfrm>
                    <a:off x="8873487" y="-899817"/>
                    <a:ext cx="144078" cy="382249"/>
                    <a:chOff x="8404453" y="-941146"/>
                    <a:chExt cx="182880" cy="485195"/>
                  </a:xfrm>
                </p:grpSpPr>
                <p:sp>
                  <p:nvSpPr>
                    <p:cNvPr id="86" name="Rounded Rectangle 85">
                      <a:extLst>
                        <a:ext uri="{FF2B5EF4-FFF2-40B4-BE49-F238E27FC236}">
                          <a16:creationId xmlns:a16="http://schemas.microsoft.com/office/drawing/2014/main" id="{D829388F-D423-1EDE-AEDF-4763F7358ADB}"/>
                        </a:ext>
                      </a:extLst>
                    </p:cNvPr>
                    <p:cNvSpPr/>
                    <p:nvPr/>
                  </p:nvSpPr>
                  <p:spPr bwMode="auto">
                    <a:xfrm>
                      <a:off x="8404453" y="-941146"/>
                      <a:ext cx="182880" cy="185403"/>
                    </a:xfrm>
                    <a:prstGeom prst="roundRect">
                      <a:avLst/>
                    </a:prstGeom>
                    <a:solidFill>
                      <a:schemeClr val="tx2"/>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87" name="Rounded Rectangle 86">
                      <a:extLst>
                        <a:ext uri="{FF2B5EF4-FFF2-40B4-BE49-F238E27FC236}">
                          <a16:creationId xmlns:a16="http://schemas.microsoft.com/office/drawing/2014/main" id="{3EED1374-16FA-9A92-9846-19578A14FE5E}"/>
                        </a:ext>
                      </a:extLst>
                    </p:cNvPr>
                    <p:cNvSpPr/>
                    <p:nvPr/>
                  </p:nvSpPr>
                  <p:spPr bwMode="auto">
                    <a:xfrm>
                      <a:off x="8404453" y="-641354"/>
                      <a:ext cx="182880" cy="185403"/>
                    </a:xfrm>
                    <a:prstGeom prst="roundRect">
                      <a:avLst/>
                    </a:prstGeom>
                    <a:solidFill>
                      <a:schemeClr val="tx2"/>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grpSp>
              <p:grpSp>
                <p:nvGrpSpPr>
                  <p:cNvPr id="80" name="Group 79">
                    <a:extLst>
                      <a:ext uri="{FF2B5EF4-FFF2-40B4-BE49-F238E27FC236}">
                        <a16:creationId xmlns:a16="http://schemas.microsoft.com/office/drawing/2014/main" id="{9BCB2183-D9FA-4074-26E9-2697D3E7AB11}"/>
                      </a:ext>
                    </a:extLst>
                  </p:cNvPr>
                  <p:cNvGrpSpPr/>
                  <p:nvPr/>
                </p:nvGrpSpPr>
                <p:grpSpPr>
                  <a:xfrm>
                    <a:off x="9102087" y="-899817"/>
                    <a:ext cx="144078" cy="382249"/>
                    <a:chOff x="8404453" y="-941146"/>
                    <a:chExt cx="182880" cy="485195"/>
                  </a:xfrm>
                </p:grpSpPr>
                <p:sp>
                  <p:nvSpPr>
                    <p:cNvPr id="84" name="Rounded Rectangle 83">
                      <a:extLst>
                        <a:ext uri="{FF2B5EF4-FFF2-40B4-BE49-F238E27FC236}">
                          <a16:creationId xmlns:a16="http://schemas.microsoft.com/office/drawing/2014/main" id="{1F95C96F-D47C-6BC1-8B32-4288F0685477}"/>
                        </a:ext>
                      </a:extLst>
                    </p:cNvPr>
                    <p:cNvSpPr/>
                    <p:nvPr/>
                  </p:nvSpPr>
                  <p:spPr bwMode="auto">
                    <a:xfrm>
                      <a:off x="8404453" y="-941146"/>
                      <a:ext cx="182880" cy="185403"/>
                    </a:xfrm>
                    <a:prstGeom prst="roundRect">
                      <a:avLst/>
                    </a:prstGeom>
                    <a:solidFill>
                      <a:schemeClr val="tx2"/>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85" name="Rounded Rectangle 84">
                      <a:extLst>
                        <a:ext uri="{FF2B5EF4-FFF2-40B4-BE49-F238E27FC236}">
                          <a16:creationId xmlns:a16="http://schemas.microsoft.com/office/drawing/2014/main" id="{DE2AD2B9-5C89-15CE-024C-76606A47152E}"/>
                        </a:ext>
                      </a:extLst>
                    </p:cNvPr>
                    <p:cNvSpPr/>
                    <p:nvPr/>
                  </p:nvSpPr>
                  <p:spPr bwMode="auto">
                    <a:xfrm>
                      <a:off x="8404453" y="-641354"/>
                      <a:ext cx="182880" cy="185403"/>
                    </a:xfrm>
                    <a:prstGeom prst="roundRect">
                      <a:avLst/>
                    </a:prstGeom>
                    <a:solidFill>
                      <a:schemeClr val="tx2"/>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grpSp>
              <p:grpSp>
                <p:nvGrpSpPr>
                  <p:cNvPr id="81" name="Group 80">
                    <a:extLst>
                      <a:ext uri="{FF2B5EF4-FFF2-40B4-BE49-F238E27FC236}">
                        <a16:creationId xmlns:a16="http://schemas.microsoft.com/office/drawing/2014/main" id="{8F369225-255C-4041-D335-AAC7E9291441}"/>
                      </a:ext>
                    </a:extLst>
                  </p:cNvPr>
                  <p:cNvGrpSpPr/>
                  <p:nvPr/>
                </p:nvGrpSpPr>
                <p:grpSpPr>
                  <a:xfrm>
                    <a:off x="9330687" y="-899817"/>
                    <a:ext cx="144078" cy="382249"/>
                    <a:chOff x="8404453" y="-941146"/>
                    <a:chExt cx="182880" cy="485195"/>
                  </a:xfrm>
                </p:grpSpPr>
                <p:sp>
                  <p:nvSpPr>
                    <p:cNvPr id="82" name="Rounded Rectangle 81">
                      <a:extLst>
                        <a:ext uri="{FF2B5EF4-FFF2-40B4-BE49-F238E27FC236}">
                          <a16:creationId xmlns:a16="http://schemas.microsoft.com/office/drawing/2014/main" id="{2A4B859F-E3B3-9950-C5E9-E419CD722A68}"/>
                        </a:ext>
                      </a:extLst>
                    </p:cNvPr>
                    <p:cNvSpPr/>
                    <p:nvPr/>
                  </p:nvSpPr>
                  <p:spPr bwMode="auto">
                    <a:xfrm>
                      <a:off x="8404453" y="-941146"/>
                      <a:ext cx="182880" cy="185403"/>
                    </a:xfrm>
                    <a:prstGeom prst="roundRect">
                      <a:avLst/>
                    </a:prstGeom>
                    <a:solidFill>
                      <a:schemeClr val="tx2"/>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83" name="Rounded Rectangle 82">
                      <a:extLst>
                        <a:ext uri="{FF2B5EF4-FFF2-40B4-BE49-F238E27FC236}">
                          <a16:creationId xmlns:a16="http://schemas.microsoft.com/office/drawing/2014/main" id="{1EFBACD4-F8CB-C69C-54FA-2DECA5EE0D80}"/>
                        </a:ext>
                      </a:extLst>
                    </p:cNvPr>
                    <p:cNvSpPr/>
                    <p:nvPr/>
                  </p:nvSpPr>
                  <p:spPr bwMode="auto">
                    <a:xfrm>
                      <a:off x="8404453" y="-641354"/>
                      <a:ext cx="182880" cy="185403"/>
                    </a:xfrm>
                    <a:prstGeom prst="roundRect">
                      <a:avLst/>
                    </a:prstGeom>
                    <a:solidFill>
                      <a:schemeClr val="tx2"/>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grpSp>
            </p:grpSp>
            <p:sp>
              <p:nvSpPr>
                <p:cNvPr id="76" name="Oval 75">
                  <a:extLst>
                    <a:ext uri="{FF2B5EF4-FFF2-40B4-BE49-F238E27FC236}">
                      <a16:creationId xmlns:a16="http://schemas.microsoft.com/office/drawing/2014/main" id="{7DB4F5B3-C5DC-ACF4-554F-1C3695D9A9B1}"/>
                    </a:ext>
                  </a:extLst>
                </p:cNvPr>
                <p:cNvSpPr/>
                <p:nvPr/>
              </p:nvSpPr>
              <p:spPr bwMode="auto">
                <a:xfrm>
                  <a:off x="2851706" y="3870325"/>
                  <a:ext cx="296656" cy="296656"/>
                </a:xfrm>
                <a:prstGeom prst="ellipse">
                  <a:avLst/>
                </a:prstGeom>
                <a:solidFill>
                  <a:schemeClr val="bg1"/>
                </a:solidFill>
                <a:ln w="381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grpSp>
          <p:grpSp>
            <p:nvGrpSpPr>
              <p:cNvPr id="116" name="Group 115">
                <a:extLst>
                  <a:ext uri="{FF2B5EF4-FFF2-40B4-BE49-F238E27FC236}">
                    <a16:creationId xmlns:a16="http://schemas.microsoft.com/office/drawing/2014/main" id="{7D2F858C-28F2-7673-AADA-8FD47C843AD8}"/>
                  </a:ext>
                </a:extLst>
              </p:cNvPr>
              <p:cNvGrpSpPr/>
              <p:nvPr/>
            </p:nvGrpSpPr>
            <p:grpSpPr>
              <a:xfrm>
                <a:off x="7727617" y="2803534"/>
                <a:ext cx="2062313" cy="454617"/>
                <a:chOff x="324661" y="3680527"/>
                <a:chExt cx="3067740" cy="676252"/>
              </a:xfrm>
            </p:grpSpPr>
            <p:sp>
              <p:nvSpPr>
                <p:cNvPr id="117" name="Rounded Rectangle 116">
                  <a:extLst>
                    <a:ext uri="{FF2B5EF4-FFF2-40B4-BE49-F238E27FC236}">
                      <a16:creationId xmlns:a16="http://schemas.microsoft.com/office/drawing/2014/main" id="{EEAAAB82-024B-F1CB-9FFE-BB0AB9E80565}"/>
                    </a:ext>
                  </a:extLst>
                </p:cNvPr>
                <p:cNvSpPr/>
                <p:nvPr/>
              </p:nvSpPr>
              <p:spPr bwMode="auto">
                <a:xfrm>
                  <a:off x="324661" y="3680527"/>
                  <a:ext cx="3067740" cy="676252"/>
                </a:xfrm>
                <a:prstGeom prst="roundRect">
                  <a:avLst>
                    <a:gd name="adj" fmla="val 14167"/>
                  </a:avLst>
                </a:prstGeom>
                <a:solidFill>
                  <a:schemeClr val="bg1"/>
                </a:solidFill>
                <a:ln w="25400" cap="flat" cmpd="sng" algn="ctr">
                  <a:noFill/>
                  <a:prstDash val="solid"/>
                  <a:miter lim="800000"/>
                  <a:headEnd type="none" w="med" len="med"/>
                  <a:tailEnd type="none" w="med" len="med"/>
                </a:ln>
                <a:effectLst>
                  <a:outerShdw blurRad="254000" dist="63500" dir="5400000" algn="tl" rotWithShape="0">
                    <a:prstClr val="black">
                      <a:alpha val="2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grpSp>
              <p:nvGrpSpPr>
                <p:cNvPr id="118" name="Group 117">
                  <a:extLst>
                    <a:ext uri="{FF2B5EF4-FFF2-40B4-BE49-F238E27FC236}">
                      <a16:creationId xmlns:a16="http://schemas.microsoft.com/office/drawing/2014/main" id="{C852E73C-8622-526D-4CDD-0D1EFD907921}"/>
                    </a:ext>
                  </a:extLst>
                </p:cNvPr>
                <p:cNvGrpSpPr/>
                <p:nvPr/>
              </p:nvGrpSpPr>
              <p:grpSpPr>
                <a:xfrm>
                  <a:off x="585441" y="3797334"/>
                  <a:ext cx="679256" cy="442638"/>
                  <a:chOff x="585441" y="3815112"/>
                  <a:chExt cx="679256" cy="442638"/>
                </a:xfrm>
              </p:grpSpPr>
              <p:sp>
                <p:nvSpPr>
                  <p:cNvPr id="137" name="Rounded Rectangle 136">
                    <a:extLst>
                      <a:ext uri="{FF2B5EF4-FFF2-40B4-BE49-F238E27FC236}">
                        <a16:creationId xmlns:a16="http://schemas.microsoft.com/office/drawing/2014/main" id="{D7A679D0-3269-C9AA-DB32-78711956F280}"/>
                      </a:ext>
                    </a:extLst>
                  </p:cNvPr>
                  <p:cNvSpPr/>
                  <p:nvPr/>
                </p:nvSpPr>
                <p:spPr bwMode="auto">
                  <a:xfrm rot="19396459">
                    <a:off x="585441" y="3815115"/>
                    <a:ext cx="90934" cy="442635"/>
                  </a:xfrm>
                  <a:prstGeom prst="roundRect">
                    <a:avLst>
                      <a:gd name="adj" fmla="val 50000"/>
                    </a:avLst>
                  </a:prstGeom>
                  <a:solidFill>
                    <a:schemeClr val="tx2">
                      <a:lumMod val="40000"/>
                      <a:lumOff val="60000"/>
                    </a:schemeClr>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138" name="Rounded Rectangle 137">
                    <a:extLst>
                      <a:ext uri="{FF2B5EF4-FFF2-40B4-BE49-F238E27FC236}">
                        <a16:creationId xmlns:a16="http://schemas.microsoft.com/office/drawing/2014/main" id="{AAA25056-A5E9-368F-EC96-D94B1D3DA7ED}"/>
                      </a:ext>
                    </a:extLst>
                  </p:cNvPr>
                  <p:cNvSpPr/>
                  <p:nvPr/>
                </p:nvSpPr>
                <p:spPr bwMode="auto">
                  <a:xfrm rot="19396459">
                    <a:off x="781548" y="3815114"/>
                    <a:ext cx="90934" cy="442635"/>
                  </a:xfrm>
                  <a:prstGeom prst="roundRect">
                    <a:avLst>
                      <a:gd name="adj" fmla="val 50000"/>
                    </a:avLst>
                  </a:prstGeom>
                  <a:solidFill>
                    <a:schemeClr val="tx2">
                      <a:lumMod val="40000"/>
                      <a:lumOff val="60000"/>
                    </a:schemeClr>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139" name="Rounded Rectangle 138">
                    <a:extLst>
                      <a:ext uri="{FF2B5EF4-FFF2-40B4-BE49-F238E27FC236}">
                        <a16:creationId xmlns:a16="http://schemas.microsoft.com/office/drawing/2014/main" id="{BA79014A-9301-D2F5-952B-0A27D42EB2DD}"/>
                      </a:ext>
                    </a:extLst>
                  </p:cNvPr>
                  <p:cNvSpPr/>
                  <p:nvPr/>
                </p:nvSpPr>
                <p:spPr bwMode="auto">
                  <a:xfrm rot="19396459">
                    <a:off x="977655" y="3815113"/>
                    <a:ext cx="90934" cy="442635"/>
                  </a:xfrm>
                  <a:prstGeom prst="roundRect">
                    <a:avLst>
                      <a:gd name="adj" fmla="val 50000"/>
                    </a:avLst>
                  </a:prstGeom>
                  <a:solidFill>
                    <a:schemeClr val="tx2">
                      <a:lumMod val="40000"/>
                      <a:lumOff val="60000"/>
                    </a:schemeClr>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140" name="Rounded Rectangle 139">
                    <a:extLst>
                      <a:ext uri="{FF2B5EF4-FFF2-40B4-BE49-F238E27FC236}">
                        <a16:creationId xmlns:a16="http://schemas.microsoft.com/office/drawing/2014/main" id="{492CD6C1-0A86-9EA1-D6C2-DE4B6EF132EC}"/>
                      </a:ext>
                    </a:extLst>
                  </p:cNvPr>
                  <p:cNvSpPr/>
                  <p:nvPr/>
                </p:nvSpPr>
                <p:spPr bwMode="auto">
                  <a:xfrm rot="19396459">
                    <a:off x="1173763" y="3815112"/>
                    <a:ext cx="90934" cy="442635"/>
                  </a:xfrm>
                  <a:prstGeom prst="roundRect">
                    <a:avLst>
                      <a:gd name="adj" fmla="val 50000"/>
                    </a:avLst>
                  </a:prstGeom>
                  <a:solidFill>
                    <a:schemeClr val="tx2">
                      <a:lumMod val="40000"/>
                      <a:lumOff val="60000"/>
                    </a:schemeClr>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grpSp>
            <p:sp>
              <p:nvSpPr>
                <p:cNvPr id="119" name="Oval 118">
                  <a:extLst>
                    <a:ext uri="{FF2B5EF4-FFF2-40B4-BE49-F238E27FC236}">
                      <a16:creationId xmlns:a16="http://schemas.microsoft.com/office/drawing/2014/main" id="{32C1C166-5FD6-639A-EE20-9C4EE1D099D9}"/>
                    </a:ext>
                  </a:extLst>
                </p:cNvPr>
                <p:cNvSpPr/>
                <p:nvPr/>
              </p:nvSpPr>
              <p:spPr bwMode="auto">
                <a:xfrm>
                  <a:off x="2796493" y="3815112"/>
                  <a:ext cx="407082" cy="407082"/>
                </a:xfrm>
                <a:prstGeom prst="ellipse">
                  <a:avLst/>
                </a:prstGeom>
                <a:solidFill>
                  <a:schemeClr val="accent1"/>
                </a:solidFill>
                <a:ln w="381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grpSp>
              <p:nvGrpSpPr>
                <p:cNvPr id="120" name="Group 119">
                  <a:extLst>
                    <a:ext uri="{FF2B5EF4-FFF2-40B4-BE49-F238E27FC236}">
                      <a16:creationId xmlns:a16="http://schemas.microsoft.com/office/drawing/2014/main" id="{C2AD2EB0-2049-F15E-6C18-CA68A16C58A5}"/>
                    </a:ext>
                  </a:extLst>
                </p:cNvPr>
                <p:cNvGrpSpPr/>
                <p:nvPr/>
              </p:nvGrpSpPr>
              <p:grpSpPr>
                <a:xfrm>
                  <a:off x="1604884" y="3842602"/>
                  <a:ext cx="974999" cy="352102"/>
                  <a:chOff x="8416287" y="-899817"/>
                  <a:chExt cx="1058478" cy="382249"/>
                </a:xfrm>
              </p:grpSpPr>
              <p:grpSp>
                <p:nvGrpSpPr>
                  <p:cNvPr id="122" name="Group 121">
                    <a:extLst>
                      <a:ext uri="{FF2B5EF4-FFF2-40B4-BE49-F238E27FC236}">
                        <a16:creationId xmlns:a16="http://schemas.microsoft.com/office/drawing/2014/main" id="{F2B98C1A-8CD5-73A8-D50F-22777EDD2ACD}"/>
                      </a:ext>
                    </a:extLst>
                  </p:cNvPr>
                  <p:cNvGrpSpPr/>
                  <p:nvPr/>
                </p:nvGrpSpPr>
                <p:grpSpPr>
                  <a:xfrm>
                    <a:off x="8416287" y="-899817"/>
                    <a:ext cx="144078" cy="382249"/>
                    <a:chOff x="8404453" y="-941146"/>
                    <a:chExt cx="182880" cy="485195"/>
                  </a:xfrm>
                </p:grpSpPr>
                <p:sp>
                  <p:nvSpPr>
                    <p:cNvPr id="135" name="Rounded Rectangle 134">
                      <a:extLst>
                        <a:ext uri="{FF2B5EF4-FFF2-40B4-BE49-F238E27FC236}">
                          <a16:creationId xmlns:a16="http://schemas.microsoft.com/office/drawing/2014/main" id="{0C925CC3-D86B-FED7-CF60-60DCBE2B728B}"/>
                        </a:ext>
                      </a:extLst>
                    </p:cNvPr>
                    <p:cNvSpPr/>
                    <p:nvPr/>
                  </p:nvSpPr>
                  <p:spPr bwMode="auto">
                    <a:xfrm>
                      <a:off x="8404453" y="-941146"/>
                      <a:ext cx="182880" cy="185403"/>
                    </a:xfrm>
                    <a:prstGeom prst="roundRect">
                      <a:avLst/>
                    </a:prstGeom>
                    <a:solidFill>
                      <a:schemeClr val="tx2"/>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136" name="Rounded Rectangle 135">
                      <a:extLst>
                        <a:ext uri="{FF2B5EF4-FFF2-40B4-BE49-F238E27FC236}">
                          <a16:creationId xmlns:a16="http://schemas.microsoft.com/office/drawing/2014/main" id="{0C2BD543-5BA4-28EF-B3D2-C874DEBB3CCD}"/>
                        </a:ext>
                      </a:extLst>
                    </p:cNvPr>
                    <p:cNvSpPr/>
                    <p:nvPr/>
                  </p:nvSpPr>
                  <p:spPr bwMode="auto">
                    <a:xfrm>
                      <a:off x="8404453" y="-641354"/>
                      <a:ext cx="182880" cy="185403"/>
                    </a:xfrm>
                    <a:prstGeom prst="roundRect">
                      <a:avLst/>
                    </a:prstGeom>
                    <a:solidFill>
                      <a:schemeClr val="tx2"/>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grpSp>
              <p:grpSp>
                <p:nvGrpSpPr>
                  <p:cNvPr id="123" name="Group 122">
                    <a:extLst>
                      <a:ext uri="{FF2B5EF4-FFF2-40B4-BE49-F238E27FC236}">
                        <a16:creationId xmlns:a16="http://schemas.microsoft.com/office/drawing/2014/main" id="{AB70D272-5585-3A0A-3393-2B990B5AB205}"/>
                      </a:ext>
                    </a:extLst>
                  </p:cNvPr>
                  <p:cNvGrpSpPr/>
                  <p:nvPr/>
                </p:nvGrpSpPr>
                <p:grpSpPr>
                  <a:xfrm>
                    <a:off x="8644887" y="-899817"/>
                    <a:ext cx="144078" cy="382249"/>
                    <a:chOff x="8404453" y="-941146"/>
                    <a:chExt cx="182880" cy="485195"/>
                  </a:xfrm>
                </p:grpSpPr>
                <p:sp>
                  <p:nvSpPr>
                    <p:cNvPr id="133" name="Rounded Rectangle 132">
                      <a:extLst>
                        <a:ext uri="{FF2B5EF4-FFF2-40B4-BE49-F238E27FC236}">
                          <a16:creationId xmlns:a16="http://schemas.microsoft.com/office/drawing/2014/main" id="{2541987F-D494-6D6C-4AB3-2D14ABC7CFF8}"/>
                        </a:ext>
                      </a:extLst>
                    </p:cNvPr>
                    <p:cNvSpPr/>
                    <p:nvPr/>
                  </p:nvSpPr>
                  <p:spPr bwMode="auto">
                    <a:xfrm>
                      <a:off x="8404453" y="-941146"/>
                      <a:ext cx="182880" cy="185403"/>
                    </a:xfrm>
                    <a:prstGeom prst="roundRect">
                      <a:avLst/>
                    </a:prstGeom>
                    <a:solidFill>
                      <a:schemeClr val="tx2"/>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134" name="Rounded Rectangle 133">
                      <a:extLst>
                        <a:ext uri="{FF2B5EF4-FFF2-40B4-BE49-F238E27FC236}">
                          <a16:creationId xmlns:a16="http://schemas.microsoft.com/office/drawing/2014/main" id="{477B4E20-8B33-14C0-9E42-D70C32BEAB27}"/>
                        </a:ext>
                      </a:extLst>
                    </p:cNvPr>
                    <p:cNvSpPr/>
                    <p:nvPr/>
                  </p:nvSpPr>
                  <p:spPr bwMode="auto">
                    <a:xfrm>
                      <a:off x="8404453" y="-641354"/>
                      <a:ext cx="182880" cy="185403"/>
                    </a:xfrm>
                    <a:prstGeom prst="roundRect">
                      <a:avLst/>
                    </a:prstGeom>
                    <a:solidFill>
                      <a:schemeClr val="tx2"/>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grpSp>
              <p:grpSp>
                <p:nvGrpSpPr>
                  <p:cNvPr id="124" name="Group 123">
                    <a:extLst>
                      <a:ext uri="{FF2B5EF4-FFF2-40B4-BE49-F238E27FC236}">
                        <a16:creationId xmlns:a16="http://schemas.microsoft.com/office/drawing/2014/main" id="{6AEAA1C7-CB6C-E26D-9632-DB48547745C2}"/>
                      </a:ext>
                    </a:extLst>
                  </p:cNvPr>
                  <p:cNvGrpSpPr/>
                  <p:nvPr/>
                </p:nvGrpSpPr>
                <p:grpSpPr>
                  <a:xfrm>
                    <a:off x="8873487" y="-899817"/>
                    <a:ext cx="144078" cy="382249"/>
                    <a:chOff x="8404453" y="-941146"/>
                    <a:chExt cx="182880" cy="485195"/>
                  </a:xfrm>
                </p:grpSpPr>
                <p:sp>
                  <p:nvSpPr>
                    <p:cNvPr id="131" name="Rounded Rectangle 130">
                      <a:extLst>
                        <a:ext uri="{FF2B5EF4-FFF2-40B4-BE49-F238E27FC236}">
                          <a16:creationId xmlns:a16="http://schemas.microsoft.com/office/drawing/2014/main" id="{19CDC756-7664-B04C-7513-7AB508CCE576}"/>
                        </a:ext>
                      </a:extLst>
                    </p:cNvPr>
                    <p:cNvSpPr/>
                    <p:nvPr/>
                  </p:nvSpPr>
                  <p:spPr bwMode="auto">
                    <a:xfrm>
                      <a:off x="8404453" y="-941146"/>
                      <a:ext cx="182880" cy="185403"/>
                    </a:xfrm>
                    <a:prstGeom prst="roundRect">
                      <a:avLst/>
                    </a:prstGeom>
                    <a:solidFill>
                      <a:schemeClr val="tx2"/>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132" name="Rounded Rectangle 131">
                      <a:extLst>
                        <a:ext uri="{FF2B5EF4-FFF2-40B4-BE49-F238E27FC236}">
                          <a16:creationId xmlns:a16="http://schemas.microsoft.com/office/drawing/2014/main" id="{055C3954-769A-33A7-9A01-F18E62D2AF05}"/>
                        </a:ext>
                      </a:extLst>
                    </p:cNvPr>
                    <p:cNvSpPr/>
                    <p:nvPr/>
                  </p:nvSpPr>
                  <p:spPr bwMode="auto">
                    <a:xfrm>
                      <a:off x="8404453" y="-641354"/>
                      <a:ext cx="182880" cy="185403"/>
                    </a:xfrm>
                    <a:prstGeom prst="roundRect">
                      <a:avLst/>
                    </a:prstGeom>
                    <a:solidFill>
                      <a:schemeClr val="tx2"/>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grpSp>
              <p:grpSp>
                <p:nvGrpSpPr>
                  <p:cNvPr id="125" name="Group 124">
                    <a:extLst>
                      <a:ext uri="{FF2B5EF4-FFF2-40B4-BE49-F238E27FC236}">
                        <a16:creationId xmlns:a16="http://schemas.microsoft.com/office/drawing/2014/main" id="{1894C208-89AF-FEBE-0103-5E08E6D0ACD9}"/>
                      </a:ext>
                    </a:extLst>
                  </p:cNvPr>
                  <p:cNvGrpSpPr/>
                  <p:nvPr/>
                </p:nvGrpSpPr>
                <p:grpSpPr>
                  <a:xfrm>
                    <a:off x="9102087" y="-899817"/>
                    <a:ext cx="144078" cy="382249"/>
                    <a:chOff x="8404453" y="-941146"/>
                    <a:chExt cx="182880" cy="485195"/>
                  </a:xfrm>
                </p:grpSpPr>
                <p:sp>
                  <p:nvSpPr>
                    <p:cNvPr id="129" name="Rounded Rectangle 128">
                      <a:extLst>
                        <a:ext uri="{FF2B5EF4-FFF2-40B4-BE49-F238E27FC236}">
                          <a16:creationId xmlns:a16="http://schemas.microsoft.com/office/drawing/2014/main" id="{B984C860-5E95-88E3-6BAF-37E4606FBE72}"/>
                        </a:ext>
                      </a:extLst>
                    </p:cNvPr>
                    <p:cNvSpPr/>
                    <p:nvPr/>
                  </p:nvSpPr>
                  <p:spPr bwMode="auto">
                    <a:xfrm>
                      <a:off x="8404453" y="-941146"/>
                      <a:ext cx="182880" cy="185403"/>
                    </a:xfrm>
                    <a:prstGeom prst="roundRect">
                      <a:avLst/>
                    </a:prstGeom>
                    <a:solidFill>
                      <a:schemeClr val="tx2"/>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130" name="Rounded Rectangle 129">
                      <a:extLst>
                        <a:ext uri="{FF2B5EF4-FFF2-40B4-BE49-F238E27FC236}">
                          <a16:creationId xmlns:a16="http://schemas.microsoft.com/office/drawing/2014/main" id="{B370D623-66BE-C2DA-7F5F-F59A6F53F077}"/>
                        </a:ext>
                      </a:extLst>
                    </p:cNvPr>
                    <p:cNvSpPr/>
                    <p:nvPr/>
                  </p:nvSpPr>
                  <p:spPr bwMode="auto">
                    <a:xfrm>
                      <a:off x="8404453" y="-641354"/>
                      <a:ext cx="182880" cy="185403"/>
                    </a:xfrm>
                    <a:prstGeom prst="roundRect">
                      <a:avLst/>
                    </a:prstGeom>
                    <a:solidFill>
                      <a:schemeClr val="tx2"/>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grpSp>
              <p:grpSp>
                <p:nvGrpSpPr>
                  <p:cNvPr id="126" name="Group 125">
                    <a:extLst>
                      <a:ext uri="{FF2B5EF4-FFF2-40B4-BE49-F238E27FC236}">
                        <a16:creationId xmlns:a16="http://schemas.microsoft.com/office/drawing/2014/main" id="{F7AF8B59-89CF-C169-9B6F-77C84FF6F87B}"/>
                      </a:ext>
                    </a:extLst>
                  </p:cNvPr>
                  <p:cNvGrpSpPr/>
                  <p:nvPr/>
                </p:nvGrpSpPr>
                <p:grpSpPr>
                  <a:xfrm>
                    <a:off x="9330687" y="-899817"/>
                    <a:ext cx="144078" cy="382249"/>
                    <a:chOff x="8404453" y="-941146"/>
                    <a:chExt cx="182880" cy="485195"/>
                  </a:xfrm>
                </p:grpSpPr>
                <p:sp>
                  <p:nvSpPr>
                    <p:cNvPr id="127" name="Rounded Rectangle 126">
                      <a:extLst>
                        <a:ext uri="{FF2B5EF4-FFF2-40B4-BE49-F238E27FC236}">
                          <a16:creationId xmlns:a16="http://schemas.microsoft.com/office/drawing/2014/main" id="{788FFD81-42BD-BF66-6F4A-BE1F976DF34C}"/>
                        </a:ext>
                      </a:extLst>
                    </p:cNvPr>
                    <p:cNvSpPr/>
                    <p:nvPr/>
                  </p:nvSpPr>
                  <p:spPr bwMode="auto">
                    <a:xfrm>
                      <a:off x="8404453" y="-941146"/>
                      <a:ext cx="182880" cy="185403"/>
                    </a:xfrm>
                    <a:prstGeom prst="roundRect">
                      <a:avLst/>
                    </a:prstGeom>
                    <a:solidFill>
                      <a:schemeClr val="tx2"/>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128" name="Rounded Rectangle 127">
                      <a:extLst>
                        <a:ext uri="{FF2B5EF4-FFF2-40B4-BE49-F238E27FC236}">
                          <a16:creationId xmlns:a16="http://schemas.microsoft.com/office/drawing/2014/main" id="{3B788C61-DA0B-D908-3138-9C9396174299}"/>
                        </a:ext>
                      </a:extLst>
                    </p:cNvPr>
                    <p:cNvSpPr/>
                    <p:nvPr/>
                  </p:nvSpPr>
                  <p:spPr bwMode="auto">
                    <a:xfrm>
                      <a:off x="8404453" y="-641354"/>
                      <a:ext cx="182880" cy="185403"/>
                    </a:xfrm>
                    <a:prstGeom prst="roundRect">
                      <a:avLst/>
                    </a:prstGeom>
                    <a:solidFill>
                      <a:schemeClr val="tx2"/>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grpSp>
            </p:grpSp>
            <p:sp>
              <p:nvSpPr>
                <p:cNvPr id="121" name="Oval 120">
                  <a:extLst>
                    <a:ext uri="{FF2B5EF4-FFF2-40B4-BE49-F238E27FC236}">
                      <a16:creationId xmlns:a16="http://schemas.microsoft.com/office/drawing/2014/main" id="{28E41996-AAC5-CC90-860D-1DBC2F5749E6}"/>
                    </a:ext>
                  </a:extLst>
                </p:cNvPr>
                <p:cNvSpPr/>
                <p:nvPr/>
              </p:nvSpPr>
              <p:spPr bwMode="auto">
                <a:xfrm>
                  <a:off x="2851706" y="3870325"/>
                  <a:ext cx="296656" cy="296656"/>
                </a:xfrm>
                <a:prstGeom prst="ellipse">
                  <a:avLst/>
                </a:prstGeom>
                <a:solidFill>
                  <a:schemeClr val="bg1"/>
                </a:solidFill>
                <a:ln w="381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grpSp>
          <p:grpSp>
            <p:nvGrpSpPr>
              <p:cNvPr id="141" name="Group 140">
                <a:extLst>
                  <a:ext uri="{FF2B5EF4-FFF2-40B4-BE49-F238E27FC236}">
                    <a16:creationId xmlns:a16="http://schemas.microsoft.com/office/drawing/2014/main" id="{387542AB-A58E-D204-A631-1A7B5974094C}"/>
                  </a:ext>
                </a:extLst>
              </p:cNvPr>
              <p:cNvGrpSpPr/>
              <p:nvPr/>
            </p:nvGrpSpPr>
            <p:grpSpPr>
              <a:xfrm>
                <a:off x="7727617" y="3346337"/>
                <a:ext cx="2062313" cy="454617"/>
                <a:chOff x="324661" y="3680527"/>
                <a:chExt cx="3067740" cy="676252"/>
              </a:xfrm>
            </p:grpSpPr>
            <p:sp>
              <p:nvSpPr>
                <p:cNvPr id="142" name="Rounded Rectangle 141">
                  <a:extLst>
                    <a:ext uri="{FF2B5EF4-FFF2-40B4-BE49-F238E27FC236}">
                      <a16:creationId xmlns:a16="http://schemas.microsoft.com/office/drawing/2014/main" id="{BE2EB67D-EFB9-FDD4-63CB-B7D34566DE0E}"/>
                    </a:ext>
                  </a:extLst>
                </p:cNvPr>
                <p:cNvSpPr/>
                <p:nvPr/>
              </p:nvSpPr>
              <p:spPr bwMode="auto">
                <a:xfrm>
                  <a:off x="324661" y="3680527"/>
                  <a:ext cx="3067740" cy="676252"/>
                </a:xfrm>
                <a:prstGeom prst="roundRect">
                  <a:avLst>
                    <a:gd name="adj" fmla="val 14167"/>
                  </a:avLst>
                </a:prstGeom>
                <a:solidFill>
                  <a:schemeClr val="bg1"/>
                </a:solidFill>
                <a:ln w="25400" cap="flat" cmpd="sng" algn="ctr">
                  <a:noFill/>
                  <a:prstDash val="solid"/>
                  <a:miter lim="800000"/>
                  <a:headEnd type="none" w="med" len="med"/>
                  <a:tailEnd type="none" w="med" len="med"/>
                </a:ln>
                <a:effectLst>
                  <a:outerShdw blurRad="254000" dist="63500" dir="5400000" algn="tl" rotWithShape="0">
                    <a:prstClr val="black">
                      <a:alpha val="2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grpSp>
              <p:nvGrpSpPr>
                <p:cNvPr id="143" name="Group 142">
                  <a:extLst>
                    <a:ext uri="{FF2B5EF4-FFF2-40B4-BE49-F238E27FC236}">
                      <a16:creationId xmlns:a16="http://schemas.microsoft.com/office/drawing/2014/main" id="{9DC448E3-DEBA-8AD6-0446-BF8A7BDF0B17}"/>
                    </a:ext>
                  </a:extLst>
                </p:cNvPr>
                <p:cNvGrpSpPr/>
                <p:nvPr/>
              </p:nvGrpSpPr>
              <p:grpSpPr>
                <a:xfrm>
                  <a:off x="585441" y="3797334"/>
                  <a:ext cx="679256" cy="442638"/>
                  <a:chOff x="585441" y="3815112"/>
                  <a:chExt cx="679256" cy="442638"/>
                </a:xfrm>
              </p:grpSpPr>
              <p:sp>
                <p:nvSpPr>
                  <p:cNvPr id="162" name="Rounded Rectangle 161">
                    <a:extLst>
                      <a:ext uri="{FF2B5EF4-FFF2-40B4-BE49-F238E27FC236}">
                        <a16:creationId xmlns:a16="http://schemas.microsoft.com/office/drawing/2014/main" id="{A4891D0F-78CD-188A-25B5-491CABC9BF07}"/>
                      </a:ext>
                    </a:extLst>
                  </p:cNvPr>
                  <p:cNvSpPr/>
                  <p:nvPr/>
                </p:nvSpPr>
                <p:spPr bwMode="auto">
                  <a:xfrm rot="19396459">
                    <a:off x="585441" y="3815115"/>
                    <a:ext cx="90934" cy="442635"/>
                  </a:xfrm>
                  <a:prstGeom prst="roundRect">
                    <a:avLst>
                      <a:gd name="adj" fmla="val 50000"/>
                    </a:avLst>
                  </a:prstGeom>
                  <a:solidFill>
                    <a:schemeClr val="tx2">
                      <a:lumMod val="40000"/>
                      <a:lumOff val="60000"/>
                    </a:schemeClr>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163" name="Rounded Rectangle 162">
                    <a:extLst>
                      <a:ext uri="{FF2B5EF4-FFF2-40B4-BE49-F238E27FC236}">
                        <a16:creationId xmlns:a16="http://schemas.microsoft.com/office/drawing/2014/main" id="{4AF3CC2B-9EC7-A46C-FFA9-BB31B00AE447}"/>
                      </a:ext>
                    </a:extLst>
                  </p:cNvPr>
                  <p:cNvSpPr/>
                  <p:nvPr/>
                </p:nvSpPr>
                <p:spPr bwMode="auto">
                  <a:xfrm rot="19396459">
                    <a:off x="781548" y="3815114"/>
                    <a:ext cx="90934" cy="442635"/>
                  </a:xfrm>
                  <a:prstGeom prst="roundRect">
                    <a:avLst>
                      <a:gd name="adj" fmla="val 50000"/>
                    </a:avLst>
                  </a:prstGeom>
                  <a:solidFill>
                    <a:schemeClr val="tx2">
                      <a:lumMod val="40000"/>
                      <a:lumOff val="60000"/>
                    </a:schemeClr>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164" name="Rounded Rectangle 163">
                    <a:extLst>
                      <a:ext uri="{FF2B5EF4-FFF2-40B4-BE49-F238E27FC236}">
                        <a16:creationId xmlns:a16="http://schemas.microsoft.com/office/drawing/2014/main" id="{6FF18999-B120-281E-851C-0707B36E2A3A}"/>
                      </a:ext>
                    </a:extLst>
                  </p:cNvPr>
                  <p:cNvSpPr/>
                  <p:nvPr/>
                </p:nvSpPr>
                <p:spPr bwMode="auto">
                  <a:xfrm rot="19396459">
                    <a:off x="977655" y="3815113"/>
                    <a:ext cx="90934" cy="442635"/>
                  </a:xfrm>
                  <a:prstGeom prst="roundRect">
                    <a:avLst>
                      <a:gd name="adj" fmla="val 50000"/>
                    </a:avLst>
                  </a:prstGeom>
                  <a:solidFill>
                    <a:schemeClr val="tx2">
                      <a:lumMod val="40000"/>
                      <a:lumOff val="60000"/>
                    </a:schemeClr>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165" name="Rounded Rectangle 164">
                    <a:extLst>
                      <a:ext uri="{FF2B5EF4-FFF2-40B4-BE49-F238E27FC236}">
                        <a16:creationId xmlns:a16="http://schemas.microsoft.com/office/drawing/2014/main" id="{274E8D96-882C-FEB9-1ABA-35016750E620}"/>
                      </a:ext>
                    </a:extLst>
                  </p:cNvPr>
                  <p:cNvSpPr/>
                  <p:nvPr/>
                </p:nvSpPr>
                <p:spPr bwMode="auto">
                  <a:xfrm rot="19396459">
                    <a:off x="1173763" y="3815112"/>
                    <a:ext cx="90934" cy="442635"/>
                  </a:xfrm>
                  <a:prstGeom prst="roundRect">
                    <a:avLst>
                      <a:gd name="adj" fmla="val 50000"/>
                    </a:avLst>
                  </a:prstGeom>
                  <a:solidFill>
                    <a:schemeClr val="tx2">
                      <a:lumMod val="40000"/>
                      <a:lumOff val="60000"/>
                    </a:schemeClr>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grpSp>
            <p:sp>
              <p:nvSpPr>
                <p:cNvPr id="144" name="Oval 143">
                  <a:extLst>
                    <a:ext uri="{FF2B5EF4-FFF2-40B4-BE49-F238E27FC236}">
                      <a16:creationId xmlns:a16="http://schemas.microsoft.com/office/drawing/2014/main" id="{2DFD1F69-EDBF-E0B6-403E-539ED7EDDCA2}"/>
                    </a:ext>
                  </a:extLst>
                </p:cNvPr>
                <p:cNvSpPr/>
                <p:nvPr/>
              </p:nvSpPr>
              <p:spPr bwMode="auto">
                <a:xfrm>
                  <a:off x="2796493" y="3815112"/>
                  <a:ext cx="407082" cy="407082"/>
                </a:xfrm>
                <a:prstGeom prst="ellipse">
                  <a:avLst/>
                </a:prstGeom>
                <a:solidFill>
                  <a:schemeClr val="accent1"/>
                </a:solidFill>
                <a:ln w="381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grpSp>
              <p:nvGrpSpPr>
                <p:cNvPr id="145" name="Group 144">
                  <a:extLst>
                    <a:ext uri="{FF2B5EF4-FFF2-40B4-BE49-F238E27FC236}">
                      <a16:creationId xmlns:a16="http://schemas.microsoft.com/office/drawing/2014/main" id="{DDD6DB5A-AB52-14F0-0DD2-6B8C1E7D71C2}"/>
                    </a:ext>
                  </a:extLst>
                </p:cNvPr>
                <p:cNvGrpSpPr/>
                <p:nvPr/>
              </p:nvGrpSpPr>
              <p:grpSpPr>
                <a:xfrm>
                  <a:off x="1604884" y="3842602"/>
                  <a:ext cx="974999" cy="352102"/>
                  <a:chOff x="8416287" y="-899817"/>
                  <a:chExt cx="1058478" cy="382249"/>
                </a:xfrm>
              </p:grpSpPr>
              <p:grpSp>
                <p:nvGrpSpPr>
                  <p:cNvPr id="147" name="Group 146">
                    <a:extLst>
                      <a:ext uri="{FF2B5EF4-FFF2-40B4-BE49-F238E27FC236}">
                        <a16:creationId xmlns:a16="http://schemas.microsoft.com/office/drawing/2014/main" id="{8D76CF4E-54F3-89CB-804D-62D822318F80}"/>
                      </a:ext>
                    </a:extLst>
                  </p:cNvPr>
                  <p:cNvGrpSpPr/>
                  <p:nvPr/>
                </p:nvGrpSpPr>
                <p:grpSpPr>
                  <a:xfrm>
                    <a:off x="8416287" y="-899817"/>
                    <a:ext cx="144078" cy="382249"/>
                    <a:chOff x="8404453" y="-941146"/>
                    <a:chExt cx="182880" cy="485195"/>
                  </a:xfrm>
                </p:grpSpPr>
                <p:sp>
                  <p:nvSpPr>
                    <p:cNvPr id="160" name="Rounded Rectangle 159">
                      <a:extLst>
                        <a:ext uri="{FF2B5EF4-FFF2-40B4-BE49-F238E27FC236}">
                          <a16:creationId xmlns:a16="http://schemas.microsoft.com/office/drawing/2014/main" id="{35871EED-53C3-D033-FE94-05A5ADC81177}"/>
                        </a:ext>
                      </a:extLst>
                    </p:cNvPr>
                    <p:cNvSpPr/>
                    <p:nvPr/>
                  </p:nvSpPr>
                  <p:spPr bwMode="auto">
                    <a:xfrm>
                      <a:off x="8404453" y="-941146"/>
                      <a:ext cx="182880" cy="185403"/>
                    </a:xfrm>
                    <a:prstGeom prst="roundRect">
                      <a:avLst/>
                    </a:prstGeom>
                    <a:solidFill>
                      <a:schemeClr val="tx2"/>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161" name="Rounded Rectangle 160">
                      <a:extLst>
                        <a:ext uri="{FF2B5EF4-FFF2-40B4-BE49-F238E27FC236}">
                          <a16:creationId xmlns:a16="http://schemas.microsoft.com/office/drawing/2014/main" id="{F46AD272-87B4-119D-0E48-3812CEF814AB}"/>
                        </a:ext>
                      </a:extLst>
                    </p:cNvPr>
                    <p:cNvSpPr/>
                    <p:nvPr/>
                  </p:nvSpPr>
                  <p:spPr bwMode="auto">
                    <a:xfrm>
                      <a:off x="8404453" y="-641354"/>
                      <a:ext cx="182880" cy="185403"/>
                    </a:xfrm>
                    <a:prstGeom prst="roundRect">
                      <a:avLst/>
                    </a:prstGeom>
                    <a:solidFill>
                      <a:schemeClr val="tx2"/>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grpSp>
              <p:grpSp>
                <p:nvGrpSpPr>
                  <p:cNvPr id="148" name="Group 147">
                    <a:extLst>
                      <a:ext uri="{FF2B5EF4-FFF2-40B4-BE49-F238E27FC236}">
                        <a16:creationId xmlns:a16="http://schemas.microsoft.com/office/drawing/2014/main" id="{0A111691-BA72-6A9E-76BC-322C26A62D3E}"/>
                      </a:ext>
                    </a:extLst>
                  </p:cNvPr>
                  <p:cNvGrpSpPr/>
                  <p:nvPr/>
                </p:nvGrpSpPr>
                <p:grpSpPr>
                  <a:xfrm>
                    <a:off x="8644887" y="-899817"/>
                    <a:ext cx="144078" cy="382249"/>
                    <a:chOff x="8404453" y="-941146"/>
                    <a:chExt cx="182880" cy="485195"/>
                  </a:xfrm>
                </p:grpSpPr>
                <p:sp>
                  <p:nvSpPr>
                    <p:cNvPr id="158" name="Rounded Rectangle 157">
                      <a:extLst>
                        <a:ext uri="{FF2B5EF4-FFF2-40B4-BE49-F238E27FC236}">
                          <a16:creationId xmlns:a16="http://schemas.microsoft.com/office/drawing/2014/main" id="{F79CFB29-F9B3-6D99-2DAA-86C75C03FB9F}"/>
                        </a:ext>
                      </a:extLst>
                    </p:cNvPr>
                    <p:cNvSpPr/>
                    <p:nvPr/>
                  </p:nvSpPr>
                  <p:spPr bwMode="auto">
                    <a:xfrm>
                      <a:off x="8404453" y="-941146"/>
                      <a:ext cx="182880" cy="185403"/>
                    </a:xfrm>
                    <a:prstGeom prst="roundRect">
                      <a:avLst/>
                    </a:prstGeom>
                    <a:solidFill>
                      <a:schemeClr val="tx2"/>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159" name="Rounded Rectangle 158">
                      <a:extLst>
                        <a:ext uri="{FF2B5EF4-FFF2-40B4-BE49-F238E27FC236}">
                          <a16:creationId xmlns:a16="http://schemas.microsoft.com/office/drawing/2014/main" id="{258CC97F-96AB-9942-36BA-6DFA869FD567}"/>
                        </a:ext>
                      </a:extLst>
                    </p:cNvPr>
                    <p:cNvSpPr/>
                    <p:nvPr/>
                  </p:nvSpPr>
                  <p:spPr bwMode="auto">
                    <a:xfrm>
                      <a:off x="8404453" y="-641354"/>
                      <a:ext cx="182880" cy="185403"/>
                    </a:xfrm>
                    <a:prstGeom prst="roundRect">
                      <a:avLst/>
                    </a:prstGeom>
                    <a:solidFill>
                      <a:schemeClr val="tx2"/>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grpSp>
              <p:grpSp>
                <p:nvGrpSpPr>
                  <p:cNvPr id="149" name="Group 148">
                    <a:extLst>
                      <a:ext uri="{FF2B5EF4-FFF2-40B4-BE49-F238E27FC236}">
                        <a16:creationId xmlns:a16="http://schemas.microsoft.com/office/drawing/2014/main" id="{B00FD85D-21D2-9BB5-BAE6-37FA407C5051}"/>
                      </a:ext>
                    </a:extLst>
                  </p:cNvPr>
                  <p:cNvGrpSpPr/>
                  <p:nvPr/>
                </p:nvGrpSpPr>
                <p:grpSpPr>
                  <a:xfrm>
                    <a:off x="8873487" y="-899817"/>
                    <a:ext cx="144078" cy="382249"/>
                    <a:chOff x="8404453" y="-941146"/>
                    <a:chExt cx="182880" cy="485195"/>
                  </a:xfrm>
                </p:grpSpPr>
                <p:sp>
                  <p:nvSpPr>
                    <p:cNvPr id="156" name="Rounded Rectangle 155">
                      <a:extLst>
                        <a:ext uri="{FF2B5EF4-FFF2-40B4-BE49-F238E27FC236}">
                          <a16:creationId xmlns:a16="http://schemas.microsoft.com/office/drawing/2014/main" id="{1F6B06B3-3F3D-FA51-9098-C2EF1D5A64CE}"/>
                        </a:ext>
                      </a:extLst>
                    </p:cNvPr>
                    <p:cNvSpPr/>
                    <p:nvPr/>
                  </p:nvSpPr>
                  <p:spPr bwMode="auto">
                    <a:xfrm>
                      <a:off x="8404453" y="-941146"/>
                      <a:ext cx="182880" cy="185403"/>
                    </a:xfrm>
                    <a:prstGeom prst="roundRect">
                      <a:avLst/>
                    </a:prstGeom>
                    <a:solidFill>
                      <a:schemeClr val="tx2"/>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157" name="Rounded Rectangle 156">
                      <a:extLst>
                        <a:ext uri="{FF2B5EF4-FFF2-40B4-BE49-F238E27FC236}">
                          <a16:creationId xmlns:a16="http://schemas.microsoft.com/office/drawing/2014/main" id="{4FEF7D1B-936E-F3B1-BE68-5890FF5B0667}"/>
                        </a:ext>
                      </a:extLst>
                    </p:cNvPr>
                    <p:cNvSpPr/>
                    <p:nvPr/>
                  </p:nvSpPr>
                  <p:spPr bwMode="auto">
                    <a:xfrm>
                      <a:off x="8404453" y="-641354"/>
                      <a:ext cx="182880" cy="185403"/>
                    </a:xfrm>
                    <a:prstGeom prst="roundRect">
                      <a:avLst/>
                    </a:prstGeom>
                    <a:solidFill>
                      <a:schemeClr val="tx2"/>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grpSp>
              <p:grpSp>
                <p:nvGrpSpPr>
                  <p:cNvPr id="150" name="Group 149">
                    <a:extLst>
                      <a:ext uri="{FF2B5EF4-FFF2-40B4-BE49-F238E27FC236}">
                        <a16:creationId xmlns:a16="http://schemas.microsoft.com/office/drawing/2014/main" id="{91BEF943-F6D6-13EA-1429-F1DB245B6073}"/>
                      </a:ext>
                    </a:extLst>
                  </p:cNvPr>
                  <p:cNvGrpSpPr/>
                  <p:nvPr/>
                </p:nvGrpSpPr>
                <p:grpSpPr>
                  <a:xfrm>
                    <a:off x="9102087" y="-899817"/>
                    <a:ext cx="144078" cy="382249"/>
                    <a:chOff x="8404453" y="-941146"/>
                    <a:chExt cx="182880" cy="485195"/>
                  </a:xfrm>
                </p:grpSpPr>
                <p:sp>
                  <p:nvSpPr>
                    <p:cNvPr id="154" name="Rounded Rectangle 153">
                      <a:extLst>
                        <a:ext uri="{FF2B5EF4-FFF2-40B4-BE49-F238E27FC236}">
                          <a16:creationId xmlns:a16="http://schemas.microsoft.com/office/drawing/2014/main" id="{A1104B26-5F16-A306-78B8-208FE6920586}"/>
                        </a:ext>
                      </a:extLst>
                    </p:cNvPr>
                    <p:cNvSpPr/>
                    <p:nvPr/>
                  </p:nvSpPr>
                  <p:spPr bwMode="auto">
                    <a:xfrm>
                      <a:off x="8404453" y="-941146"/>
                      <a:ext cx="182880" cy="185403"/>
                    </a:xfrm>
                    <a:prstGeom prst="roundRect">
                      <a:avLst/>
                    </a:prstGeom>
                    <a:solidFill>
                      <a:schemeClr val="tx2"/>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155" name="Rounded Rectangle 154">
                      <a:extLst>
                        <a:ext uri="{FF2B5EF4-FFF2-40B4-BE49-F238E27FC236}">
                          <a16:creationId xmlns:a16="http://schemas.microsoft.com/office/drawing/2014/main" id="{4DBC0DCD-C096-2388-FCAC-783B9B2A9F09}"/>
                        </a:ext>
                      </a:extLst>
                    </p:cNvPr>
                    <p:cNvSpPr/>
                    <p:nvPr/>
                  </p:nvSpPr>
                  <p:spPr bwMode="auto">
                    <a:xfrm>
                      <a:off x="8404453" y="-641354"/>
                      <a:ext cx="182880" cy="185403"/>
                    </a:xfrm>
                    <a:prstGeom prst="roundRect">
                      <a:avLst/>
                    </a:prstGeom>
                    <a:solidFill>
                      <a:schemeClr val="tx2"/>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grpSp>
              <p:grpSp>
                <p:nvGrpSpPr>
                  <p:cNvPr id="151" name="Group 150">
                    <a:extLst>
                      <a:ext uri="{FF2B5EF4-FFF2-40B4-BE49-F238E27FC236}">
                        <a16:creationId xmlns:a16="http://schemas.microsoft.com/office/drawing/2014/main" id="{F619E49F-321B-7D87-05FD-DDD02BD9D3F8}"/>
                      </a:ext>
                    </a:extLst>
                  </p:cNvPr>
                  <p:cNvGrpSpPr/>
                  <p:nvPr/>
                </p:nvGrpSpPr>
                <p:grpSpPr>
                  <a:xfrm>
                    <a:off x="9330687" y="-899817"/>
                    <a:ext cx="144078" cy="382249"/>
                    <a:chOff x="8404453" y="-941146"/>
                    <a:chExt cx="182880" cy="485195"/>
                  </a:xfrm>
                </p:grpSpPr>
                <p:sp>
                  <p:nvSpPr>
                    <p:cNvPr id="152" name="Rounded Rectangle 151">
                      <a:extLst>
                        <a:ext uri="{FF2B5EF4-FFF2-40B4-BE49-F238E27FC236}">
                          <a16:creationId xmlns:a16="http://schemas.microsoft.com/office/drawing/2014/main" id="{D854DEC5-E5BC-D2F7-593F-43AFAD47CE43}"/>
                        </a:ext>
                      </a:extLst>
                    </p:cNvPr>
                    <p:cNvSpPr/>
                    <p:nvPr/>
                  </p:nvSpPr>
                  <p:spPr bwMode="auto">
                    <a:xfrm>
                      <a:off x="8404453" y="-941146"/>
                      <a:ext cx="182880" cy="185403"/>
                    </a:xfrm>
                    <a:prstGeom prst="roundRect">
                      <a:avLst/>
                    </a:prstGeom>
                    <a:solidFill>
                      <a:schemeClr val="tx2"/>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153" name="Rounded Rectangle 152">
                      <a:extLst>
                        <a:ext uri="{FF2B5EF4-FFF2-40B4-BE49-F238E27FC236}">
                          <a16:creationId xmlns:a16="http://schemas.microsoft.com/office/drawing/2014/main" id="{D75673D2-A98E-5AE6-7123-85D2BAF4A0A6}"/>
                        </a:ext>
                      </a:extLst>
                    </p:cNvPr>
                    <p:cNvSpPr/>
                    <p:nvPr/>
                  </p:nvSpPr>
                  <p:spPr bwMode="auto">
                    <a:xfrm>
                      <a:off x="8404453" y="-641354"/>
                      <a:ext cx="182880" cy="185403"/>
                    </a:xfrm>
                    <a:prstGeom prst="roundRect">
                      <a:avLst/>
                    </a:prstGeom>
                    <a:solidFill>
                      <a:schemeClr val="tx2"/>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grpSp>
            </p:grpSp>
            <p:sp>
              <p:nvSpPr>
                <p:cNvPr id="146" name="Oval 145">
                  <a:extLst>
                    <a:ext uri="{FF2B5EF4-FFF2-40B4-BE49-F238E27FC236}">
                      <a16:creationId xmlns:a16="http://schemas.microsoft.com/office/drawing/2014/main" id="{E08E4C0A-9F52-1477-3338-0B91C70303EA}"/>
                    </a:ext>
                  </a:extLst>
                </p:cNvPr>
                <p:cNvSpPr/>
                <p:nvPr/>
              </p:nvSpPr>
              <p:spPr bwMode="auto">
                <a:xfrm>
                  <a:off x="2851706" y="3870325"/>
                  <a:ext cx="296656" cy="296656"/>
                </a:xfrm>
                <a:prstGeom prst="ellipse">
                  <a:avLst/>
                </a:prstGeom>
                <a:solidFill>
                  <a:schemeClr val="bg1"/>
                </a:solidFill>
                <a:ln w="381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grpSp>
          <p:grpSp>
            <p:nvGrpSpPr>
              <p:cNvPr id="166" name="Group 165">
                <a:extLst>
                  <a:ext uri="{FF2B5EF4-FFF2-40B4-BE49-F238E27FC236}">
                    <a16:creationId xmlns:a16="http://schemas.microsoft.com/office/drawing/2014/main" id="{0D9D4723-4FFB-FE9C-CE51-B66BD2855B22}"/>
                  </a:ext>
                </a:extLst>
              </p:cNvPr>
              <p:cNvGrpSpPr/>
              <p:nvPr/>
            </p:nvGrpSpPr>
            <p:grpSpPr>
              <a:xfrm>
                <a:off x="7727617" y="3889140"/>
                <a:ext cx="2062313" cy="454617"/>
                <a:chOff x="324661" y="3680527"/>
                <a:chExt cx="3067740" cy="676252"/>
              </a:xfrm>
            </p:grpSpPr>
            <p:sp>
              <p:nvSpPr>
                <p:cNvPr id="167" name="Rounded Rectangle 166">
                  <a:extLst>
                    <a:ext uri="{FF2B5EF4-FFF2-40B4-BE49-F238E27FC236}">
                      <a16:creationId xmlns:a16="http://schemas.microsoft.com/office/drawing/2014/main" id="{DEFD5B69-CAC3-D28E-C9DC-D6A8F0CBE291}"/>
                    </a:ext>
                  </a:extLst>
                </p:cNvPr>
                <p:cNvSpPr/>
                <p:nvPr/>
              </p:nvSpPr>
              <p:spPr bwMode="auto">
                <a:xfrm>
                  <a:off x="324661" y="3680527"/>
                  <a:ext cx="3067740" cy="676252"/>
                </a:xfrm>
                <a:prstGeom prst="roundRect">
                  <a:avLst>
                    <a:gd name="adj" fmla="val 14167"/>
                  </a:avLst>
                </a:prstGeom>
                <a:solidFill>
                  <a:schemeClr val="bg1"/>
                </a:solidFill>
                <a:ln w="25400" cap="flat" cmpd="sng" algn="ctr">
                  <a:noFill/>
                  <a:prstDash val="solid"/>
                  <a:miter lim="800000"/>
                  <a:headEnd type="none" w="med" len="med"/>
                  <a:tailEnd type="none" w="med" len="med"/>
                </a:ln>
                <a:effectLst>
                  <a:outerShdw blurRad="254000" dist="63500" dir="5400000" algn="tl" rotWithShape="0">
                    <a:prstClr val="black">
                      <a:alpha val="2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grpSp>
              <p:nvGrpSpPr>
                <p:cNvPr id="168" name="Group 167">
                  <a:extLst>
                    <a:ext uri="{FF2B5EF4-FFF2-40B4-BE49-F238E27FC236}">
                      <a16:creationId xmlns:a16="http://schemas.microsoft.com/office/drawing/2014/main" id="{A7FB6497-2A82-99F5-D56A-3C502EC26D4E}"/>
                    </a:ext>
                  </a:extLst>
                </p:cNvPr>
                <p:cNvGrpSpPr/>
                <p:nvPr/>
              </p:nvGrpSpPr>
              <p:grpSpPr>
                <a:xfrm>
                  <a:off x="585441" y="3797334"/>
                  <a:ext cx="679256" cy="442638"/>
                  <a:chOff x="585441" y="3815112"/>
                  <a:chExt cx="679256" cy="442638"/>
                </a:xfrm>
              </p:grpSpPr>
              <p:sp>
                <p:nvSpPr>
                  <p:cNvPr id="187" name="Rounded Rectangle 186">
                    <a:extLst>
                      <a:ext uri="{FF2B5EF4-FFF2-40B4-BE49-F238E27FC236}">
                        <a16:creationId xmlns:a16="http://schemas.microsoft.com/office/drawing/2014/main" id="{FF1A48D6-6F66-D47B-9953-5E8823DEFE6A}"/>
                      </a:ext>
                    </a:extLst>
                  </p:cNvPr>
                  <p:cNvSpPr/>
                  <p:nvPr/>
                </p:nvSpPr>
                <p:spPr bwMode="auto">
                  <a:xfrm rot="19396459">
                    <a:off x="585441" y="3815115"/>
                    <a:ext cx="90934" cy="442635"/>
                  </a:xfrm>
                  <a:prstGeom prst="roundRect">
                    <a:avLst>
                      <a:gd name="adj" fmla="val 50000"/>
                    </a:avLst>
                  </a:prstGeom>
                  <a:solidFill>
                    <a:schemeClr val="tx2">
                      <a:lumMod val="40000"/>
                      <a:lumOff val="60000"/>
                    </a:schemeClr>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188" name="Rounded Rectangle 187">
                    <a:extLst>
                      <a:ext uri="{FF2B5EF4-FFF2-40B4-BE49-F238E27FC236}">
                        <a16:creationId xmlns:a16="http://schemas.microsoft.com/office/drawing/2014/main" id="{91768219-A77E-E7FB-E4A4-49BE619007D8}"/>
                      </a:ext>
                    </a:extLst>
                  </p:cNvPr>
                  <p:cNvSpPr/>
                  <p:nvPr/>
                </p:nvSpPr>
                <p:spPr bwMode="auto">
                  <a:xfrm rot="19396459">
                    <a:off x="781548" y="3815114"/>
                    <a:ext cx="90934" cy="442635"/>
                  </a:xfrm>
                  <a:prstGeom prst="roundRect">
                    <a:avLst>
                      <a:gd name="adj" fmla="val 50000"/>
                    </a:avLst>
                  </a:prstGeom>
                  <a:solidFill>
                    <a:schemeClr val="tx2">
                      <a:lumMod val="40000"/>
                      <a:lumOff val="60000"/>
                    </a:schemeClr>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189" name="Rounded Rectangle 188">
                    <a:extLst>
                      <a:ext uri="{FF2B5EF4-FFF2-40B4-BE49-F238E27FC236}">
                        <a16:creationId xmlns:a16="http://schemas.microsoft.com/office/drawing/2014/main" id="{B35DE3E7-52EF-0433-7396-B10539CBDCC1}"/>
                      </a:ext>
                    </a:extLst>
                  </p:cNvPr>
                  <p:cNvSpPr/>
                  <p:nvPr/>
                </p:nvSpPr>
                <p:spPr bwMode="auto">
                  <a:xfrm rot="19396459">
                    <a:off x="977655" y="3815113"/>
                    <a:ext cx="90934" cy="442635"/>
                  </a:xfrm>
                  <a:prstGeom prst="roundRect">
                    <a:avLst>
                      <a:gd name="adj" fmla="val 50000"/>
                    </a:avLst>
                  </a:prstGeom>
                  <a:solidFill>
                    <a:schemeClr val="tx2">
                      <a:lumMod val="40000"/>
                      <a:lumOff val="60000"/>
                    </a:schemeClr>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190" name="Rounded Rectangle 189">
                    <a:extLst>
                      <a:ext uri="{FF2B5EF4-FFF2-40B4-BE49-F238E27FC236}">
                        <a16:creationId xmlns:a16="http://schemas.microsoft.com/office/drawing/2014/main" id="{28463790-5BCB-E268-1ED7-2E5832B74CD7}"/>
                      </a:ext>
                    </a:extLst>
                  </p:cNvPr>
                  <p:cNvSpPr/>
                  <p:nvPr/>
                </p:nvSpPr>
                <p:spPr bwMode="auto">
                  <a:xfrm rot="19396459">
                    <a:off x="1173763" y="3815112"/>
                    <a:ext cx="90934" cy="442635"/>
                  </a:xfrm>
                  <a:prstGeom prst="roundRect">
                    <a:avLst>
                      <a:gd name="adj" fmla="val 50000"/>
                    </a:avLst>
                  </a:prstGeom>
                  <a:solidFill>
                    <a:schemeClr val="tx2">
                      <a:lumMod val="40000"/>
                      <a:lumOff val="60000"/>
                    </a:schemeClr>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grpSp>
            <p:sp>
              <p:nvSpPr>
                <p:cNvPr id="169" name="Oval 168">
                  <a:extLst>
                    <a:ext uri="{FF2B5EF4-FFF2-40B4-BE49-F238E27FC236}">
                      <a16:creationId xmlns:a16="http://schemas.microsoft.com/office/drawing/2014/main" id="{0338FE4B-9156-7B71-C426-49BB157D8CA7}"/>
                    </a:ext>
                  </a:extLst>
                </p:cNvPr>
                <p:cNvSpPr/>
                <p:nvPr/>
              </p:nvSpPr>
              <p:spPr bwMode="auto">
                <a:xfrm>
                  <a:off x="2796493" y="3815112"/>
                  <a:ext cx="407082" cy="407082"/>
                </a:xfrm>
                <a:prstGeom prst="ellipse">
                  <a:avLst/>
                </a:prstGeom>
                <a:solidFill>
                  <a:schemeClr val="accent1"/>
                </a:solidFill>
                <a:ln w="381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grpSp>
              <p:nvGrpSpPr>
                <p:cNvPr id="170" name="Group 169">
                  <a:extLst>
                    <a:ext uri="{FF2B5EF4-FFF2-40B4-BE49-F238E27FC236}">
                      <a16:creationId xmlns:a16="http://schemas.microsoft.com/office/drawing/2014/main" id="{E72174D9-488B-F661-FEF5-AA8B0A2D697D}"/>
                    </a:ext>
                  </a:extLst>
                </p:cNvPr>
                <p:cNvGrpSpPr/>
                <p:nvPr/>
              </p:nvGrpSpPr>
              <p:grpSpPr>
                <a:xfrm>
                  <a:off x="1604884" y="3842602"/>
                  <a:ext cx="974999" cy="352102"/>
                  <a:chOff x="8416287" y="-899817"/>
                  <a:chExt cx="1058478" cy="382249"/>
                </a:xfrm>
              </p:grpSpPr>
              <p:grpSp>
                <p:nvGrpSpPr>
                  <p:cNvPr id="172" name="Group 171">
                    <a:extLst>
                      <a:ext uri="{FF2B5EF4-FFF2-40B4-BE49-F238E27FC236}">
                        <a16:creationId xmlns:a16="http://schemas.microsoft.com/office/drawing/2014/main" id="{DEC9FBDE-7CA8-D9AC-64B9-8CBA90D60E04}"/>
                      </a:ext>
                    </a:extLst>
                  </p:cNvPr>
                  <p:cNvGrpSpPr/>
                  <p:nvPr/>
                </p:nvGrpSpPr>
                <p:grpSpPr>
                  <a:xfrm>
                    <a:off x="8416287" y="-899817"/>
                    <a:ext cx="144078" cy="382249"/>
                    <a:chOff x="8404453" y="-941146"/>
                    <a:chExt cx="182880" cy="485195"/>
                  </a:xfrm>
                </p:grpSpPr>
                <p:sp>
                  <p:nvSpPr>
                    <p:cNvPr id="185" name="Rounded Rectangle 184">
                      <a:extLst>
                        <a:ext uri="{FF2B5EF4-FFF2-40B4-BE49-F238E27FC236}">
                          <a16:creationId xmlns:a16="http://schemas.microsoft.com/office/drawing/2014/main" id="{0145B9D3-6B4E-0DEA-0696-7C092C14A60A}"/>
                        </a:ext>
                      </a:extLst>
                    </p:cNvPr>
                    <p:cNvSpPr/>
                    <p:nvPr/>
                  </p:nvSpPr>
                  <p:spPr bwMode="auto">
                    <a:xfrm>
                      <a:off x="8404453" y="-941146"/>
                      <a:ext cx="182880" cy="185403"/>
                    </a:xfrm>
                    <a:prstGeom prst="roundRect">
                      <a:avLst/>
                    </a:prstGeom>
                    <a:solidFill>
                      <a:schemeClr val="tx2"/>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186" name="Rounded Rectangle 185">
                      <a:extLst>
                        <a:ext uri="{FF2B5EF4-FFF2-40B4-BE49-F238E27FC236}">
                          <a16:creationId xmlns:a16="http://schemas.microsoft.com/office/drawing/2014/main" id="{4596C38E-3C81-F9DB-3B69-6F44589BA0CD}"/>
                        </a:ext>
                      </a:extLst>
                    </p:cNvPr>
                    <p:cNvSpPr/>
                    <p:nvPr/>
                  </p:nvSpPr>
                  <p:spPr bwMode="auto">
                    <a:xfrm>
                      <a:off x="8404453" y="-641354"/>
                      <a:ext cx="182880" cy="185403"/>
                    </a:xfrm>
                    <a:prstGeom prst="roundRect">
                      <a:avLst/>
                    </a:prstGeom>
                    <a:solidFill>
                      <a:schemeClr val="tx2"/>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grpSp>
              <p:grpSp>
                <p:nvGrpSpPr>
                  <p:cNvPr id="173" name="Group 172">
                    <a:extLst>
                      <a:ext uri="{FF2B5EF4-FFF2-40B4-BE49-F238E27FC236}">
                        <a16:creationId xmlns:a16="http://schemas.microsoft.com/office/drawing/2014/main" id="{F73CE5CD-B87D-1B8E-07C1-A5B82D82E321}"/>
                      </a:ext>
                    </a:extLst>
                  </p:cNvPr>
                  <p:cNvGrpSpPr/>
                  <p:nvPr/>
                </p:nvGrpSpPr>
                <p:grpSpPr>
                  <a:xfrm>
                    <a:off x="8644887" y="-899817"/>
                    <a:ext cx="144078" cy="382249"/>
                    <a:chOff x="8404453" y="-941146"/>
                    <a:chExt cx="182880" cy="485195"/>
                  </a:xfrm>
                </p:grpSpPr>
                <p:sp>
                  <p:nvSpPr>
                    <p:cNvPr id="183" name="Rounded Rectangle 182">
                      <a:extLst>
                        <a:ext uri="{FF2B5EF4-FFF2-40B4-BE49-F238E27FC236}">
                          <a16:creationId xmlns:a16="http://schemas.microsoft.com/office/drawing/2014/main" id="{C490D553-050F-4160-3A67-F539A7ED5817}"/>
                        </a:ext>
                      </a:extLst>
                    </p:cNvPr>
                    <p:cNvSpPr/>
                    <p:nvPr/>
                  </p:nvSpPr>
                  <p:spPr bwMode="auto">
                    <a:xfrm>
                      <a:off x="8404453" y="-941146"/>
                      <a:ext cx="182880" cy="185403"/>
                    </a:xfrm>
                    <a:prstGeom prst="roundRect">
                      <a:avLst/>
                    </a:prstGeom>
                    <a:solidFill>
                      <a:schemeClr val="tx2"/>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184" name="Rounded Rectangle 183">
                      <a:extLst>
                        <a:ext uri="{FF2B5EF4-FFF2-40B4-BE49-F238E27FC236}">
                          <a16:creationId xmlns:a16="http://schemas.microsoft.com/office/drawing/2014/main" id="{65F2B990-94F6-88A5-2721-2E18E52E57C7}"/>
                        </a:ext>
                      </a:extLst>
                    </p:cNvPr>
                    <p:cNvSpPr/>
                    <p:nvPr/>
                  </p:nvSpPr>
                  <p:spPr bwMode="auto">
                    <a:xfrm>
                      <a:off x="8404453" y="-641354"/>
                      <a:ext cx="182880" cy="185403"/>
                    </a:xfrm>
                    <a:prstGeom prst="roundRect">
                      <a:avLst/>
                    </a:prstGeom>
                    <a:solidFill>
                      <a:schemeClr val="tx2"/>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grpSp>
              <p:grpSp>
                <p:nvGrpSpPr>
                  <p:cNvPr id="174" name="Group 173">
                    <a:extLst>
                      <a:ext uri="{FF2B5EF4-FFF2-40B4-BE49-F238E27FC236}">
                        <a16:creationId xmlns:a16="http://schemas.microsoft.com/office/drawing/2014/main" id="{8748951F-5030-A152-D04B-3720441FC133}"/>
                      </a:ext>
                    </a:extLst>
                  </p:cNvPr>
                  <p:cNvGrpSpPr/>
                  <p:nvPr/>
                </p:nvGrpSpPr>
                <p:grpSpPr>
                  <a:xfrm>
                    <a:off x="8873487" y="-899817"/>
                    <a:ext cx="144078" cy="382249"/>
                    <a:chOff x="8404453" y="-941146"/>
                    <a:chExt cx="182880" cy="485195"/>
                  </a:xfrm>
                </p:grpSpPr>
                <p:sp>
                  <p:nvSpPr>
                    <p:cNvPr id="181" name="Rounded Rectangle 180">
                      <a:extLst>
                        <a:ext uri="{FF2B5EF4-FFF2-40B4-BE49-F238E27FC236}">
                          <a16:creationId xmlns:a16="http://schemas.microsoft.com/office/drawing/2014/main" id="{93721EB6-5979-7231-5251-289BA13B3F86}"/>
                        </a:ext>
                      </a:extLst>
                    </p:cNvPr>
                    <p:cNvSpPr/>
                    <p:nvPr/>
                  </p:nvSpPr>
                  <p:spPr bwMode="auto">
                    <a:xfrm>
                      <a:off x="8404453" y="-941146"/>
                      <a:ext cx="182880" cy="185403"/>
                    </a:xfrm>
                    <a:prstGeom prst="roundRect">
                      <a:avLst/>
                    </a:prstGeom>
                    <a:solidFill>
                      <a:schemeClr val="tx2"/>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182" name="Rounded Rectangle 181">
                      <a:extLst>
                        <a:ext uri="{FF2B5EF4-FFF2-40B4-BE49-F238E27FC236}">
                          <a16:creationId xmlns:a16="http://schemas.microsoft.com/office/drawing/2014/main" id="{FE40612E-248F-23C4-FCCA-5C3C38DCFC64}"/>
                        </a:ext>
                      </a:extLst>
                    </p:cNvPr>
                    <p:cNvSpPr/>
                    <p:nvPr/>
                  </p:nvSpPr>
                  <p:spPr bwMode="auto">
                    <a:xfrm>
                      <a:off x="8404453" y="-641354"/>
                      <a:ext cx="182880" cy="185403"/>
                    </a:xfrm>
                    <a:prstGeom prst="roundRect">
                      <a:avLst/>
                    </a:prstGeom>
                    <a:solidFill>
                      <a:schemeClr val="tx2"/>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grpSp>
              <p:grpSp>
                <p:nvGrpSpPr>
                  <p:cNvPr id="175" name="Group 174">
                    <a:extLst>
                      <a:ext uri="{FF2B5EF4-FFF2-40B4-BE49-F238E27FC236}">
                        <a16:creationId xmlns:a16="http://schemas.microsoft.com/office/drawing/2014/main" id="{FF4C9951-FDBC-6510-2712-AEFCA5C8AA6C}"/>
                      </a:ext>
                    </a:extLst>
                  </p:cNvPr>
                  <p:cNvGrpSpPr/>
                  <p:nvPr/>
                </p:nvGrpSpPr>
                <p:grpSpPr>
                  <a:xfrm>
                    <a:off x="9102087" y="-899817"/>
                    <a:ext cx="144078" cy="382249"/>
                    <a:chOff x="8404453" y="-941146"/>
                    <a:chExt cx="182880" cy="485195"/>
                  </a:xfrm>
                </p:grpSpPr>
                <p:sp>
                  <p:nvSpPr>
                    <p:cNvPr id="179" name="Rounded Rectangle 178">
                      <a:extLst>
                        <a:ext uri="{FF2B5EF4-FFF2-40B4-BE49-F238E27FC236}">
                          <a16:creationId xmlns:a16="http://schemas.microsoft.com/office/drawing/2014/main" id="{69A3C95D-D351-13C6-D646-B1B2AC4B8731}"/>
                        </a:ext>
                      </a:extLst>
                    </p:cNvPr>
                    <p:cNvSpPr/>
                    <p:nvPr/>
                  </p:nvSpPr>
                  <p:spPr bwMode="auto">
                    <a:xfrm>
                      <a:off x="8404453" y="-941146"/>
                      <a:ext cx="182880" cy="185403"/>
                    </a:xfrm>
                    <a:prstGeom prst="roundRect">
                      <a:avLst/>
                    </a:prstGeom>
                    <a:solidFill>
                      <a:schemeClr val="tx2"/>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180" name="Rounded Rectangle 179">
                      <a:extLst>
                        <a:ext uri="{FF2B5EF4-FFF2-40B4-BE49-F238E27FC236}">
                          <a16:creationId xmlns:a16="http://schemas.microsoft.com/office/drawing/2014/main" id="{CCFDD59D-C2CA-0FD3-CDFA-72956CB2AA7A}"/>
                        </a:ext>
                      </a:extLst>
                    </p:cNvPr>
                    <p:cNvSpPr/>
                    <p:nvPr/>
                  </p:nvSpPr>
                  <p:spPr bwMode="auto">
                    <a:xfrm>
                      <a:off x="8404453" y="-641354"/>
                      <a:ext cx="182880" cy="185403"/>
                    </a:xfrm>
                    <a:prstGeom prst="roundRect">
                      <a:avLst/>
                    </a:prstGeom>
                    <a:solidFill>
                      <a:schemeClr val="tx2"/>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grpSp>
              <p:grpSp>
                <p:nvGrpSpPr>
                  <p:cNvPr id="176" name="Group 175">
                    <a:extLst>
                      <a:ext uri="{FF2B5EF4-FFF2-40B4-BE49-F238E27FC236}">
                        <a16:creationId xmlns:a16="http://schemas.microsoft.com/office/drawing/2014/main" id="{CC804433-06CB-46F8-1BFE-AB967918321D}"/>
                      </a:ext>
                    </a:extLst>
                  </p:cNvPr>
                  <p:cNvGrpSpPr/>
                  <p:nvPr/>
                </p:nvGrpSpPr>
                <p:grpSpPr>
                  <a:xfrm>
                    <a:off x="9330687" y="-899817"/>
                    <a:ext cx="144078" cy="382249"/>
                    <a:chOff x="8404453" y="-941146"/>
                    <a:chExt cx="182880" cy="485195"/>
                  </a:xfrm>
                </p:grpSpPr>
                <p:sp>
                  <p:nvSpPr>
                    <p:cNvPr id="177" name="Rounded Rectangle 176">
                      <a:extLst>
                        <a:ext uri="{FF2B5EF4-FFF2-40B4-BE49-F238E27FC236}">
                          <a16:creationId xmlns:a16="http://schemas.microsoft.com/office/drawing/2014/main" id="{80642D4E-BB40-9763-8999-8B6D28CB7E07}"/>
                        </a:ext>
                      </a:extLst>
                    </p:cNvPr>
                    <p:cNvSpPr/>
                    <p:nvPr/>
                  </p:nvSpPr>
                  <p:spPr bwMode="auto">
                    <a:xfrm>
                      <a:off x="8404453" y="-941146"/>
                      <a:ext cx="182880" cy="185403"/>
                    </a:xfrm>
                    <a:prstGeom prst="roundRect">
                      <a:avLst/>
                    </a:prstGeom>
                    <a:solidFill>
                      <a:schemeClr val="tx2"/>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178" name="Rounded Rectangle 177">
                      <a:extLst>
                        <a:ext uri="{FF2B5EF4-FFF2-40B4-BE49-F238E27FC236}">
                          <a16:creationId xmlns:a16="http://schemas.microsoft.com/office/drawing/2014/main" id="{366795E3-DA68-63F0-2D4D-5521671A54BB}"/>
                        </a:ext>
                      </a:extLst>
                    </p:cNvPr>
                    <p:cNvSpPr/>
                    <p:nvPr/>
                  </p:nvSpPr>
                  <p:spPr bwMode="auto">
                    <a:xfrm>
                      <a:off x="8404453" y="-641354"/>
                      <a:ext cx="182880" cy="185403"/>
                    </a:xfrm>
                    <a:prstGeom prst="roundRect">
                      <a:avLst/>
                    </a:prstGeom>
                    <a:solidFill>
                      <a:schemeClr val="tx2"/>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grpSp>
            </p:grpSp>
            <p:sp>
              <p:nvSpPr>
                <p:cNvPr id="171" name="Oval 170">
                  <a:extLst>
                    <a:ext uri="{FF2B5EF4-FFF2-40B4-BE49-F238E27FC236}">
                      <a16:creationId xmlns:a16="http://schemas.microsoft.com/office/drawing/2014/main" id="{9164EEA8-9F40-F39B-8E05-F89F1ECA52F3}"/>
                    </a:ext>
                  </a:extLst>
                </p:cNvPr>
                <p:cNvSpPr/>
                <p:nvPr/>
              </p:nvSpPr>
              <p:spPr bwMode="auto">
                <a:xfrm>
                  <a:off x="2851706" y="3870325"/>
                  <a:ext cx="296656" cy="296656"/>
                </a:xfrm>
                <a:prstGeom prst="ellipse">
                  <a:avLst/>
                </a:prstGeom>
                <a:solidFill>
                  <a:schemeClr val="bg1"/>
                </a:solidFill>
                <a:ln w="381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grpSp>
        </p:grpSp>
        <p:sp>
          <p:nvSpPr>
            <p:cNvPr id="68" name="TextBox 67">
              <a:extLst>
                <a:ext uri="{FF2B5EF4-FFF2-40B4-BE49-F238E27FC236}">
                  <a16:creationId xmlns:a16="http://schemas.microsoft.com/office/drawing/2014/main" id="{437D27AF-98F2-F31F-AB48-3FB656666FA3}"/>
                </a:ext>
              </a:extLst>
            </p:cNvPr>
            <p:cNvSpPr txBox="1"/>
            <p:nvPr/>
          </p:nvSpPr>
          <p:spPr>
            <a:xfrm flipH="1">
              <a:off x="6425464" y="4058223"/>
              <a:ext cx="927881" cy="1692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
                  <a:srgbClr val="AB2328"/>
                </a:buClr>
                <a:buSzTx/>
                <a:buFontTx/>
                <a:buNone/>
                <a:tabLst/>
                <a:defRPr/>
              </a:pPr>
              <a:r>
                <a:rPr kumimoji="0" lang="en-US" sz="1100" b="1" i="0" u="none" strike="noStrike" kern="1200" cap="none" spc="0" normalizeH="0" baseline="0" noProof="0" dirty="0">
                  <a:ln>
                    <a:noFill/>
                  </a:ln>
                  <a:solidFill>
                    <a:srgbClr val="182C34"/>
                  </a:solidFill>
                  <a:effectLst/>
                  <a:uLnTx/>
                  <a:uFillTx/>
                  <a:latin typeface="Arial" panose="020B0604020202020204"/>
                  <a:ea typeface="+mn-ea"/>
                  <a:cs typeface="+mn-cs"/>
                </a:rPr>
                <a:t>Operations</a:t>
              </a:r>
            </a:p>
          </p:txBody>
        </p:sp>
        <p:grpSp>
          <p:nvGrpSpPr>
            <p:cNvPr id="200" name="Group 199">
              <a:extLst>
                <a:ext uri="{FF2B5EF4-FFF2-40B4-BE49-F238E27FC236}">
                  <a16:creationId xmlns:a16="http://schemas.microsoft.com/office/drawing/2014/main" id="{658B687B-69D3-F228-8419-30364410BF90}"/>
                </a:ext>
              </a:extLst>
            </p:cNvPr>
            <p:cNvGrpSpPr/>
            <p:nvPr/>
          </p:nvGrpSpPr>
          <p:grpSpPr>
            <a:xfrm>
              <a:off x="10303734" y="2005857"/>
              <a:ext cx="942300" cy="2889853"/>
              <a:chOff x="10303734" y="1982844"/>
              <a:chExt cx="942300" cy="2889853"/>
            </a:xfrm>
          </p:grpSpPr>
          <p:grpSp>
            <p:nvGrpSpPr>
              <p:cNvPr id="115" name="Group 114">
                <a:extLst>
                  <a:ext uri="{FF2B5EF4-FFF2-40B4-BE49-F238E27FC236}">
                    <a16:creationId xmlns:a16="http://schemas.microsoft.com/office/drawing/2014/main" id="{514006F6-F691-86A7-DC04-4738B0853681}"/>
                  </a:ext>
                </a:extLst>
              </p:cNvPr>
              <p:cNvGrpSpPr/>
              <p:nvPr/>
            </p:nvGrpSpPr>
            <p:grpSpPr>
              <a:xfrm>
                <a:off x="10303734" y="1982844"/>
                <a:ext cx="942300" cy="942300"/>
                <a:chOff x="10469983" y="2072367"/>
                <a:chExt cx="942300" cy="942300"/>
              </a:xfrm>
            </p:grpSpPr>
            <p:sp>
              <p:nvSpPr>
                <p:cNvPr id="111" name="Rounded Rectangle 110">
                  <a:extLst>
                    <a:ext uri="{FF2B5EF4-FFF2-40B4-BE49-F238E27FC236}">
                      <a16:creationId xmlns:a16="http://schemas.microsoft.com/office/drawing/2014/main" id="{786FD989-770D-334C-1DF6-39A4007B4D04}"/>
                    </a:ext>
                  </a:extLst>
                </p:cNvPr>
                <p:cNvSpPr/>
                <p:nvPr/>
              </p:nvSpPr>
              <p:spPr bwMode="auto">
                <a:xfrm>
                  <a:off x="10518945" y="2121329"/>
                  <a:ext cx="844376" cy="844376"/>
                </a:xfrm>
                <a:prstGeom prst="roundRect">
                  <a:avLst>
                    <a:gd name="adj" fmla="val 9603"/>
                  </a:avLst>
                </a:prstGeom>
                <a:gradFill>
                  <a:gsLst>
                    <a:gs pos="99000">
                      <a:schemeClr val="accent1"/>
                    </a:gs>
                    <a:gs pos="0">
                      <a:schemeClr val="accent2"/>
                    </a:gs>
                  </a:gsLst>
                  <a:lin ang="2700000" scaled="0"/>
                </a:gra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28" name="Picture 27">
                  <a:extLst>
                    <a:ext uri="{FF2B5EF4-FFF2-40B4-BE49-F238E27FC236}">
                      <a16:creationId xmlns:a16="http://schemas.microsoft.com/office/drawing/2014/main" id="{92391576-DEA3-CF81-443E-37B50E90BDF1}"/>
                    </a:ext>
                  </a:extLst>
                </p:cNvPr>
                <p:cNvPicPr>
                  <a:picLocks noChangeAspect="1"/>
                </p:cNvPicPr>
                <p:nvPr/>
              </p:nvPicPr>
              <p:blipFill>
                <a:blip r:embed="rId3"/>
                <a:srcRect/>
                <a:stretch/>
              </p:blipFill>
              <p:spPr>
                <a:xfrm>
                  <a:off x="10469983" y="2072367"/>
                  <a:ext cx="942300" cy="942300"/>
                </a:xfrm>
                <a:prstGeom prst="rect">
                  <a:avLst/>
                </a:prstGeom>
              </p:spPr>
            </p:pic>
          </p:grpSp>
          <p:grpSp>
            <p:nvGrpSpPr>
              <p:cNvPr id="194" name="Group 193">
                <a:extLst>
                  <a:ext uri="{FF2B5EF4-FFF2-40B4-BE49-F238E27FC236}">
                    <a16:creationId xmlns:a16="http://schemas.microsoft.com/office/drawing/2014/main" id="{98E39D16-D1A4-3250-AC49-0B5B2BF08B5D}"/>
                  </a:ext>
                </a:extLst>
              </p:cNvPr>
              <p:cNvGrpSpPr/>
              <p:nvPr/>
            </p:nvGrpSpPr>
            <p:grpSpPr>
              <a:xfrm>
                <a:off x="10303734" y="2956621"/>
                <a:ext cx="942300" cy="942300"/>
                <a:chOff x="10469983" y="2072367"/>
                <a:chExt cx="942300" cy="942300"/>
              </a:xfrm>
            </p:grpSpPr>
            <p:sp>
              <p:nvSpPr>
                <p:cNvPr id="195" name="Rounded Rectangle 194">
                  <a:extLst>
                    <a:ext uri="{FF2B5EF4-FFF2-40B4-BE49-F238E27FC236}">
                      <a16:creationId xmlns:a16="http://schemas.microsoft.com/office/drawing/2014/main" id="{F5AD10D6-5B24-D906-5A70-2DDABE2B6A1A}"/>
                    </a:ext>
                  </a:extLst>
                </p:cNvPr>
                <p:cNvSpPr/>
                <p:nvPr/>
              </p:nvSpPr>
              <p:spPr bwMode="auto">
                <a:xfrm>
                  <a:off x="10518945" y="2121329"/>
                  <a:ext cx="844376" cy="844376"/>
                </a:xfrm>
                <a:prstGeom prst="roundRect">
                  <a:avLst>
                    <a:gd name="adj" fmla="val 9603"/>
                  </a:avLst>
                </a:prstGeom>
                <a:gradFill>
                  <a:gsLst>
                    <a:gs pos="99000">
                      <a:schemeClr val="accent1"/>
                    </a:gs>
                    <a:gs pos="0">
                      <a:schemeClr val="accent2"/>
                    </a:gs>
                  </a:gsLst>
                  <a:lin ang="2700000" scaled="0"/>
                </a:gra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196" name="Picture 195">
                  <a:extLst>
                    <a:ext uri="{FF2B5EF4-FFF2-40B4-BE49-F238E27FC236}">
                      <a16:creationId xmlns:a16="http://schemas.microsoft.com/office/drawing/2014/main" id="{FF78244F-3317-6AF7-43C4-ADF48ADCF1DE}"/>
                    </a:ext>
                  </a:extLst>
                </p:cNvPr>
                <p:cNvPicPr>
                  <a:picLocks noChangeAspect="1"/>
                </p:cNvPicPr>
                <p:nvPr/>
              </p:nvPicPr>
              <p:blipFill>
                <a:blip r:embed="rId3"/>
                <a:srcRect/>
                <a:stretch/>
              </p:blipFill>
              <p:spPr>
                <a:xfrm>
                  <a:off x="10469983" y="2072367"/>
                  <a:ext cx="942300" cy="942300"/>
                </a:xfrm>
                <a:prstGeom prst="rect">
                  <a:avLst/>
                </a:prstGeom>
              </p:spPr>
            </p:pic>
          </p:grpSp>
          <p:grpSp>
            <p:nvGrpSpPr>
              <p:cNvPr id="197" name="Group 196">
                <a:extLst>
                  <a:ext uri="{FF2B5EF4-FFF2-40B4-BE49-F238E27FC236}">
                    <a16:creationId xmlns:a16="http://schemas.microsoft.com/office/drawing/2014/main" id="{222D4487-CFDF-83CA-8AF3-AC1723FC61F4}"/>
                  </a:ext>
                </a:extLst>
              </p:cNvPr>
              <p:cNvGrpSpPr/>
              <p:nvPr/>
            </p:nvGrpSpPr>
            <p:grpSpPr>
              <a:xfrm>
                <a:off x="10303734" y="3930397"/>
                <a:ext cx="942300" cy="942300"/>
                <a:chOff x="10469983" y="2072367"/>
                <a:chExt cx="942300" cy="942300"/>
              </a:xfrm>
            </p:grpSpPr>
            <p:sp>
              <p:nvSpPr>
                <p:cNvPr id="198" name="Rounded Rectangle 197">
                  <a:extLst>
                    <a:ext uri="{FF2B5EF4-FFF2-40B4-BE49-F238E27FC236}">
                      <a16:creationId xmlns:a16="http://schemas.microsoft.com/office/drawing/2014/main" id="{10A01AF0-1B59-931C-2436-BB2061A96AF1}"/>
                    </a:ext>
                  </a:extLst>
                </p:cNvPr>
                <p:cNvSpPr/>
                <p:nvPr/>
              </p:nvSpPr>
              <p:spPr bwMode="auto">
                <a:xfrm>
                  <a:off x="10518945" y="2121329"/>
                  <a:ext cx="844376" cy="844376"/>
                </a:xfrm>
                <a:prstGeom prst="roundRect">
                  <a:avLst>
                    <a:gd name="adj" fmla="val 9603"/>
                  </a:avLst>
                </a:prstGeom>
                <a:gradFill>
                  <a:gsLst>
                    <a:gs pos="99000">
                      <a:schemeClr val="accent1"/>
                    </a:gs>
                    <a:gs pos="0">
                      <a:schemeClr val="accent2"/>
                    </a:gs>
                  </a:gsLst>
                  <a:lin ang="2700000" scaled="0"/>
                </a:gra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199" name="Picture 198">
                  <a:extLst>
                    <a:ext uri="{FF2B5EF4-FFF2-40B4-BE49-F238E27FC236}">
                      <a16:creationId xmlns:a16="http://schemas.microsoft.com/office/drawing/2014/main" id="{F223BD2F-A716-C52F-2EB3-27AD991551ED}"/>
                    </a:ext>
                  </a:extLst>
                </p:cNvPr>
                <p:cNvPicPr>
                  <a:picLocks noChangeAspect="1"/>
                </p:cNvPicPr>
                <p:nvPr/>
              </p:nvPicPr>
              <p:blipFill>
                <a:blip r:embed="rId3"/>
                <a:srcRect/>
                <a:stretch/>
              </p:blipFill>
              <p:spPr>
                <a:xfrm>
                  <a:off x="10469983" y="2072367"/>
                  <a:ext cx="942300" cy="942300"/>
                </a:xfrm>
                <a:prstGeom prst="rect">
                  <a:avLst/>
                </a:prstGeom>
              </p:spPr>
            </p:pic>
          </p:grpSp>
        </p:grpSp>
        <p:grpSp>
          <p:nvGrpSpPr>
            <p:cNvPr id="213" name="Group 212">
              <a:extLst>
                <a:ext uri="{FF2B5EF4-FFF2-40B4-BE49-F238E27FC236}">
                  <a16:creationId xmlns:a16="http://schemas.microsoft.com/office/drawing/2014/main" id="{DB159D89-138D-4A78-F775-6F513654A69C}"/>
                </a:ext>
              </a:extLst>
            </p:cNvPr>
            <p:cNvGrpSpPr/>
            <p:nvPr/>
          </p:nvGrpSpPr>
          <p:grpSpPr>
            <a:xfrm>
              <a:off x="4290308" y="2829998"/>
              <a:ext cx="1005840" cy="1241571"/>
              <a:chOff x="4246766" y="2829998"/>
              <a:chExt cx="1005840" cy="1241571"/>
            </a:xfrm>
          </p:grpSpPr>
          <p:sp>
            <p:nvSpPr>
              <p:cNvPr id="69" name="Rounded Rectangle 68">
                <a:extLst>
                  <a:ext uri="{FF2B5EF4-FFF2-40B4-BE49-F238E27FC236}">
                    <a16:creationId xmlns:a16="http://schemas.microsoft.com/office/drawing/2014/main" id="{DDA0BF15-96FE-3F20-1EF0-8324E2F4A1F0}"/>
                  </a:ext>
                </a:extLst>
              </p:cNvPr>
              <p:cNvSpPr/>
              <p:nvPr/>
            </p:nvSpPr>
            <p:spPr bwMode="auto">
              <a:xfrm>
                <a:off x="4246766" y="2829998"/>
                <a:ext cx="1005840" cy="1241571"/>
              </a:xfrm>
              <a:prstGeom prst="roundRect">
                <a:avLst>
                  <a:gd name="adj" fmla="val 9603"/>
                </a:avLst>
              </a:prstGeom>
              <a:gradFill>
                <a:gsLst>
                  <a:gs pos="99000">
                    <a:schemeClr val="accent1"/>
                  </a:gs>
                  <a:gs pos="0">
                    <a:schemeClr val="accent2"/>
                  </a:gs>
                </a:gsLst>
                <a:lin ang="2700000" scaled="0"/>
              </a:gra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Backup Admin</a:t>
                </a:r>
              </a:p>
            </p:txBody>
          </p:sp>
          <p:pic>
            <p:nvPicPr>
              <p:cNvPr id="101" name="Picture 100" descr="A close up of a person&#10;&#10;Description automatically generated">
                <a:extLst>
                  <a:ext uri="{FF2B5EF4-FFF2-40B4-BE49-F238E27FC236}">
                    <a16:creationId xmlns:a16="http://schemas.microsoft.com/office/drawing/2014/main" id="{A26ECD67-5A33-02FE-AE90-E9D8EA067617}"/>
                  </a:ext>
                </a:extLst>
              </p:cNvPr>
              <p:cNvPicPr>
                <a:picLocks noChangeAspect="1"/>
              </p:cNvPicPr>
              <p:nvPr/>
            </p:nvPicPr>
            <p:blipFill>
              <a:blip r:embed="rId4"/>
              <a:stretch>
                <a:fillRect/>
              </a:stretch>
            </p:blipFill>
            <p:spPr>
              <a:xfrm>
                <a:off x="4481830" y="2962528"/>
                <a:ext cx="535713" cy="645490"/>
              </a:xfrm>
              <a:prstGeom prst="rect">
                <a:avLst/>
              </a:prstGeom>
            </p:spPr>
          </p:pic>
        </p:grpSp>
      </p:grpSp>
      <p:sp>
        <p:nvSpPr>
          <p:cNvPr id="2" name="Title 1">
            <a:extLst>
              <a:ext uri="{FF2B5EF4-FFF2-40B4-BE49-F238E27FC236}">
                <a16:creationId xmlns:a16="http://schemas.microsoft.com/office/drawing/2014/main" id="{F5D0D78A-C6D5-DDF8-ABC7-FA38967558C4}"/>
              </a:ext>
            </a:extLst>
          </p:cNvPr>
          <p:cNvSpPr>
            <a:spLocks noGrp="1"/>
          </p:cNvSpPr>
          <p:nvPr>
            <p:ph type="title"/>
          </p:nvPr>
        </p:nvSpPr>
        <p:spPr/>
        <p:txBody>
          <a:bodyPr/>
          <a:lstStyle/>
          <a:p>
            <a:r>
              <a:rPr lang="en-US" dirty="0"/>
              <a:t>AI-powered Self-Defense</a:t>
            </a:r>
          </a:p>
        </p:txBody>
      </p:sp>
      <p:sp>
        <p:nvSpPr>
          <p:cNvPr id="4" name="Slide Number Placeholder 3">
            <a:extLst>
              <a:ext uri="{FF2B5EF4-FFF2-40B4-BE49-F238E27FC236}">
                <a16:creationId xmlns:a16="http://schemas.microsoft.com/office/drawing/2014/main" id="{1E79E35E-5829-DB46-C58C-5492B0A9976B}"/>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39E1BE-BEA9-3141-B1D0-D0662867DFF2}" type="slidenum">
              <a:rPr kumimoji="0" lang="en-US" sz="900" b="1" i="0" u="none" strike="noStrike" kern="1200" cap="none" spc="0" normalizeH="0" baseline="0" noProof="0" smtClean="0">
                <a:ln>
                  <a:noFill/>
                </a:ln>
                <a:solidFill>
                  <a:srgbClr val="FFFFFF">
                    <a:lumMod val="7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900" b="1" i="0" u="none" strike="noStrike" kern="1200" cap="none" spc="0" normalizeH="0" baseline="0" noProof="0">
              <a:ln>
                <a:noFill/>
              </a:ln>
              <a:solidFill>
                <a:srgbClr val="FFFFFF">
                  <a:lumMod val="75000"/>
                </a:srgb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9E443DBE-D3AA-938B-3B21-2D40D97B8775}"/>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lumMod val="75000"/>
                  </a:srgbClr>
                </a:solidFill>
                <a:effectLst/>
                <a:uLnTx/>
                <a:uFillTx/>
                <a:latin typeface="Arial" panose="020B0604020202020204"/>
                <a:ea typeface="+mn-ea"/>
                <a:cs typeface="+mn-cs"/>
              </a:rPr>
              <a:t>Copyright © 2024 Veritas Technologies LLC  |  CONFIDENTIAL </a:t>
            </a:r>
            <a:endParaRPr kumimoji="0" lang="en-US" sz="900" b="0" i="0" u="none" strike="noStrike" kern="1200" cap="none" spc="0" normalizeH="0" baseline="0" noProof="0" dirty="0">
              <a:ln>
                <a:noFill/>
              </a:ln>
              <a:solidFill>
                <a:srgbClr val="FFFFFF">
                  <a:lumMod val="75000"/>
                </a:srgbClr>
              </a:solidFill>
              <a:effectLst/>
              <a:uLnTx/>
              <a:uFillTx/>
              <a:latin typeface="Arial" panose="020B0604020202020204"/>
              <a:ea typeface="+mn-ea"/>
              <a:cs typeface="+mn-cs"/>
            </a:endParaRPr>
          </a:p>
        </p:txBody>
      </p:sp>
      <p:sp>
        <p:nvSpPr>
          <p:cNvPr id="8" name="Content Placeholder 2">
            <a:extLst>
              <a:ext uri="{FF2B5EF4-FFF2-40B4-BE49-F238E27FC236}">
                <a16:creationId xmlns:a16="http://schemas.microsoft.com/office/drawing/2014/main" id="{890C26D1-B342-B366-9E6B-707BEAAC6F68}"/>
              </a:ext>
            </a:extLst>
          </p:cNvPr>
          <p:cNvSpPr txBox="1">
            <a:spLocks/>
          </p:cNvSpPr>
          <p:nvPr/>
        </p:nvSpPr>
        <p:spPr>
          <a:xfrm>
            <a:off x="1175670" y="1904791"/>
            <a:ext cx="2646010" cy="3606580"/>
          </a:xfrm>
          <a:prstGeom prst="rect">
            <a:avLst/>
          </a:prstGeom>
        </p:spPr>
        <p:txBody>
          <a:bodyPr vert="horz" lIns="0" tIns="0" rIns="0" bIns="0" rtlCol="0" anchor="t">
            <a:noAutofit/>
          </a:bodyPr>
          <a:lstStyle>
            <a:lvl1pPr marL="182880" indent="-182880" algn="l" defTabSz="91440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1pPr>
            <a:lvl2pPr marL="708660" indent="-342900" algn="l" defTabSz="914400" rtl="0" eaLnBrk="1" latinLnBrk="0" hangingPunct="1">
              <a:lnSpc>
                <a:spcPct val="90000"/>
              </a:lnSpc>
              <a:spcBef>
                <a:spcPts val="800"/>
              </a:spcBef>
              <a:buClr>
                <a:srgbClr val="B3B3B4"/>
              </a:buClr>
              <a:buSzPct val="80000"/>
              <a:buFont typeface="Wingdings" pitchFamily="2" charset="2"/>
              <a:buChar char="§"/>
              <a:defRPr lang="en-US" sz="2000" kern="1200" dirty="0" smtClean="0">
                <a:solidFill>
                  <a:schemeClr val="tx1"/>
                </a:solidFill>
                <a:latin typeface="+mn-lt"/>
                <a:ea typeface="+mn-ea"/>
                <a:cs typeface="+mn-cs"/>
              </a:defRPr>
            </a:lvl2pPr>
            <a:lvl3pPr marL="1017270" indent="-285750" algn="l" defTabSz="914400" rtl="0" eaLnBrk="1" latinLnBrk="0" hangingPunct="1">
              <a:lnSpc>
                <a:spcPct val="90000"/>
              </a:lnSpc>
              <a:spcBef>
                <a:spcPts val="700"/>
              </a:spcBef>
              <a:buClr>
                <a:srgbClr val="B3B3B4"/>
              </a:buClr>
              <a:buSzPct val="100000"/>
              <a:buFont typeface="Arial" panose="020B0604020202020204" pitchFamily="34" charset="0"/>
              <a:buChar char="•"/>
              <a:defRPr lang="en-US" sz="1800" kern="1200" dirty="0" smtClean="0">
                <a:solidFill>
                  <a:schemeClr val="tx1"/>
                </a:solidFill>
                <a:latin typeface="+mn-lt"/>
                <a:ea typeface="+mn-ea"/>
                <a:cs typeface="+mn-cs"/>
              </a:defRPr>
            </a:lvl3pPr>
            <a:lvl4pPr marL="1383030" indent="-285750" algn="l" defTabSz="914400" rtl="0" eaLnBrk="1" latinLnBrk="0" hangingPunct="1">
              <a:lnSpc>
                <a:spcPct val="90000"/>
              </a:lnSpc>
              <a:spcBef>
                <a:spcPts val="500"/>
              </a:spcBef>
              <a:buClr>
                <a:srgbClr val="B3B3B4"/>
              </a:buClr>
              <a:buFont typeface="Arial" panose="020B0604020202020204" pitchFamily="34" charset="0"/>
              <a:buChar char="•"/>
              <a:defRPr lang="en-US" sz="1600" kern="1200" dirty="0" smtClean="0">
                <a:solidFill>
                  <a:schemeClr val="tx1"/>
                </a:solidFill>
                <a:latin typeface="+mn-lt"/>
                <a:ea typeface="+mn-ea"/>
                <a:cs typeface="+mn-cs"/>
              </a:defRPr>
            </a:lvl4pPr>
            <a:lvl5pPr marL="1748790" indent="-285750" algn="l" defTabSz="914400" rtl="0" eaLnBrk="1" latinLnBrk="0" hangingPunct="1">
              <a:lnSpc>
                <a:spcPct val="90000"/>
              </a:lnSpc>
              <a:spcBef>
                <a:spcPts val="500"/>
              </a:spcBef>
              <a:buClr>
                <a:srgbClr val="B3B3B4"/>
              </a:buClr>
              <a:buFont typeface="Arial" panose="020B0604020202020204" pitchFamily="34" charset="0"/>
              <a:buChar char="•"/>
              <a:defRPr lang="en-US" sz="16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D31D24"/>
              </a:buClr>
              <a:buSzTx/>
              <a:buFont typeface="Arial" panose="020B0604020202020204" pitchFamily="34" charset="0"/>
              <a:buNone/>
              <a:tabLst/>
              <a:defRPr/>
            </a:pPr>
            <a:r>
              <a:rPr kumimoji="0" lang="en-US" sz="1600" b="1" i="0" u="none" strike="noStrike" kern="1200" cap="none" spc="0" normalizeH="0" baseline="0" noProof="0" dirty="0">
                <a:ln>
                  <a:noFill/>
                </a:ln>
                <a:solidFill>
                  <a:srgbClr val="182C34"/>
                </a:solidFill>
                <a:effectLst/>
                <a:uLnTx/>
                <a:uFillTx/>
                <a:latin typeface="Arial" panose="020B0604020202020204"/>
                <a:ea typeface="+mn-ea"/>
                <a:cs typeface="+mn-cs"/>
              </a:rPr>
              <a:t>Admin Behavior </a:t>
            </a:r>
          </a:p>
          <a:p>
            <a:pPr marL="0" marR="0" lvl="0" indent="0" algn="l" defTabSz="914400" rtl="0" eaLnBrk="1" fontAlgn="auto" latinLnBrk="0" hangingPunct="1">
              <a:lnSpc>
                <a:spcPct val="100000"/>
              </a:lnSpc>
              <a:spcBef>
                <a:spcPts val="0"/>
              </a:spcBef>
              <a:spcAft>
                <a:spcPts val="600"/>
              </a:spcAft>
              <a:buClr>
                <a:srgbClr val="D31D24"/>
              </a:buClr>
              <a:buSzTx/>
              <a:buFont typeface="Arial" panose="020B0604020202020204" pitchFamily="34" charset="0"/>
              <a:buNone/>
              <a:tabLst/>
              <a:defRPr/>
            </a:pPr>
            <a:r>
              <a:rPr kumimoji="0" lang="en-US" sz="1600" b="1" i="0" u="none" strike="noStrike" kern="1200" cap="none" spc="0" normalizeH="0" baseline="0" noProof="0" dirty="0">
                <a:ln>
                  <a:noFill/>
                </a:ln>
                <a:solidFill>
                  <a:srgbClr val="182C34"/>
                </a:solidFill>
                <a:effectLst/>
                <a:uLnTx/>
                <a:uFillTx/>
                <a:latin typeface="Arial" panose="020B0604020202020204"/>
                <a:ea typeface="+mn-ea"/>
                <a:cs typeface="+mn-cs"/>
              </a:rPr>
              <a:t>Anomaly Detection</a:t>
            </a:r>
          </a:p>
          <a:p>
            <a:pPr marL="182880" marR="0" lvl="2" indent="-182880" algn="l" defTabSz="914126" rtl="0" eaLnBrk="1" fontAlgn="auto" latinLnBrk="0" hangingPunct="1">
              <a:lnSpc>
                <a:spcPct val="100000"/>
              </a:lnSpc>
              <a:spcBef>
                <a:spcPts val="0"/>
              </a:spcBef>
              <a:spcAft>
                <a:spcPts val="500"/>
              </a:spcAft>
              <a:buClr>
                <a:srgbClr val="AB2328"/>
              </a:buClr>
              <a:buSzPct val="100000"/>
              <a:buFont typeface="Arial"/>
              <a:buChar char="•"/>
              <a:tabLst/>
              <a:defRPr/>
            </a:pPr>
            <a:r>
              <a:rPr kumimoji="0" lang="en-US" sz="1450" b="0" i="0" u="none" strike="noStrike" kern="1200" cap="none" spc="0" normalizeH="0" baseline="0" noProof="0" dirty="0">
                <a:ln>
                  <a:noFill/>
                </a:ln>
                <a:solidFill>
                  <a:srgbClr val="182C34"/>
                </a:solidFill>
                <a:effectLst/>
                <a:uLnTx/>
                <a:uFillTx/>
                <a:latin typeface="Arial" panose="020B0604020202020204"/>
                <a:ea typeface="+mn-ea"/>
                <a:cs typeface="+mn-cs"/>
              </a:rPr>
              <a:t>Threat Actors steal admin credentials and attempt to compromise backup data</a:t>
            </a:r>
          </a:p>
          <a:p>
            <a:pPr marL="182880" marR="0" lvl="2" indent="-182880" algn="l" defTabSz="914126" rtl="0" eaLnBrk="1" fontAlgn="auto" latinLnBrk="0" hangingPunct="1">
              <a:lnSpc>
                <a:spcPct val="100000"/>
              </a:lnSpc>
              <a:spcBef>
                <a:spcPts val="0"/>
              </a:spcBef>
              <a:spcAft>
                <a:spcPts val="500"/>
              </a:spcAft>
              <a:buClr>
                <a:srgbClr val="AB2328"/>
              </a:buClr>
              <a:buSzPct val="100000"/>
              <a:buFont typeface="Arial"/>
              <a:buChar char="•"/>
              <a:tabLst/>
              <a:defRPr/>
            </a:pPr>
            <a:r>
              <a:rPr kumimoji="0" lang="en-US" sz="1450" b="0" i="0" u="none" strike="noStrike" kern="1200" cap="none" spc="0" normalizeH="0" baseline="0" noProof="0" dirty="0">
                <a:ln>
                  <a:noFill/>
                </a:ln>
                <a:solidFill>
                  <a:srgbClr val="182C34"/>
                </a:solidFill>
                <a:effectLst/>
                <a:uLnTx/>
                <a:uFillTx/>
                <a:latin typeface="Arial" panose="020B0604020202020204"/>
                <a:ea typeface="+mn-ea"/>
                <a:cs typeface="+mn-cs"/>
              </a:rPr>
              <a:t>AI-powered Self-Defense detects anomalous behavior, steps in</a:t>
            </a:r>
          </a:p>
          <a:p>
            <a:pPr marL="182880" marR="0" lvl="2" indent="-182880" algn="l" defTabSz="914126" rtl="0" eaLnBrk="1" fontAlgn="auto" latinLnBrk="0" hangingPunct="1">
              <a:lnSpc>
                <a:spcPct val="100000"/>
              </a:lnSpc>
              <a:spcBef>
                <a:spcPts val="0"/>
              </a:spcBef>
              <a:spcAft>
                <a:spcPts val="500"/>
              </a:spcAft>
              <a:buClr>
                <a:srgbClr val="AB2328"/>
              </a:buClr>
              <a:buSzPct val="100000"/>
              <a:buFont typeface="Arial"/>
              <a:buChar char="•"/>
              <a:tabLst/>
              <a:defRPr/>
            </a:pPr>
            <a:r>
              <a:rPr kumimoji="0" lang="en-US" sz="1450" b="0" i="0" u="none" strike="noStrike" kern="1200" cap="none" spc="0" normalizeH="0" baseline="0" noProof="0" dirty="0">
                <a:ln>
                  <a:noFill/>
                </a:ln>
                <a:solidFill>
                  <a:srgbClr val="182C34"/>
                </a:solidFill>
                <a:effectLst/>
                <a:uLnTx/>
                <a:uFillTx/>
                <a:latin typeface="Arial" panose="020B0604020202020204"/>
                <a:ea typeface="+mn-ea"/>
                <a:cs typeface="+mn-cs"/>
              </a:rPr>
              <a:t>Automatically adjusts MFA / MPA</a:t>
            </a:r>
          </a:p>
          <a:p>
            <a:pPr marL="320040" marR="0" lvl="3" indent="-137160" algn="l" defTabSz="914126" rtl="0" eaLnBrk="1" fontAlgn="auto" latinLnBrk="0" hangingPunct="1">
              <a:lnSpc>
                <a:spcPct val="100000"/>
              </a:lnSpc>
              <a:spcBef>
                <a:spcPts val="0"/>
              </a:spcBef>
              <a:spcAft>
                <a:spcPts val="500"/>
              </a:spcAft>
              <a:buClr>
                <a:srgbClr val="AB2328"/>
              </a:buClr>
              <a:buSzTx/>
              <a:buFont typeface="Arial"/>
              <a:buChar char="•"/>
              <a:tabLst/>
              <a:defRPr/>
            </a:pPr>
            <a:r>
              <a:rPr kumimoji="0" lang="en-US" sz="1250" b="0" i="0" u="none" strike="noStrike" kern="1200" cap="none" spc="0" normalizeH="0" baseline="0" noProof="0" dirty="0">
                <a:ln>
                  <a:noFill/>
                </a:ln>
                <a:solidFill>
                  <a:srgbClr val="182C34"/>
                </a:solidFill>
                <a:effectLst/>
                <a:uLnTx/>
                <a:uFillTx/>
                <a:latin typeface="Arial" panose="020B0604020202020204"/>
                <a:ea typeface="+mn-ea"/>
                <a:cs typeface="+mn-cs"/>
              </a:rPr>
              <a:t>If operation abnormal, operation is declined, and data secured</a:t>
            </a:r>
          </a:p>
          <a:p>
            <a:pPr marL="320040" marR="0" lvl="3" indent="-137160" algn="l" defTabSz="914126" rtl="0" eaLnBrk="1" fontAlgn="auto" latinLnBrk="0" hangingPunct="1">
              <a:lnSpc>
                <a:spcPct val="100000"/>
              </a:lnSpc>
              <a:spcBef>
                <a:spcPts val="0"/>
              </a:spcBef>
              <a:spcAft>
                <a:spcPts val="500"/>
              </a:spcAft>
              <a:buClr>
                <a:srgbClr val="AB2328"/>
              </a:buClr>
              <a:buSzTx/>
              <a:buFont typeface="Arial"/>
              <a:buChar char="•"/>
              <a:tabLst/>
              <a:defRPr/>
            </a:pPr>
            <a:r>
              <a:rPr kumimoji="0" lang="en-US" sz="1250" b="0" i="0" u="none" strike="noStrike" kern="1200" cap="none" spc="0" normalizeH="0" baseline="0" noProof="0" dirty="0">
                <a:ln>
                  <a:noFill/>
                </a:ln>
                <a:solidFill>
                  <a:srgbClr val="182C34"/>
                </a:solidFill>
                <a:effectLst/>
                <a:uLnTx/>
                <a:uFillTx/>
                <a:latin typeface="Arial" panose="020B0604020202020204"/>
                <a:ea typeface="+mn-ea"/>
                <a:cs typeface="+mn-cs"/>
              </a:rPr>
              <a:t>If operation normal, operation is approved</a:t>
            </a:r>
          </a:p>
        </p:txBody>
      </p:sp>
      <p:grpSp>
        <p:nvGrpSpPr>
          <p:cNvPr id="40" name="Group 39">
            <a:extLst>
              <a:ext uri="{FF2B5EF4-FFF2-40B4-BE49-F238E27FC236}">
                <a16:creationId xmlns:a16="http://schemas.microsoft.com/office/drawing/2014/main" id="{A0DDBCF8-7839-7FEA-9989-50C357CAD86E}"/>
              </a:ext>
            </a:extLst>
          </p:cNvPr>
          <p:cNvGrpSpPr/>
          <p:nvPr/>
        </p:nvGrpSpPr>
        <p:grpSpPr>
          <a:xfrm>
            <a:off x="10380361" y="0"/>
            <a:ext cx="1849053" cy="758952"/>
            <a:chOff x="10367661" y="0"/>
            <a:chExt cx="1849053" cy="758952"/>
          </a:xfrm>
        </p:grpSpPr>
        <p:pic>
          <p:nvPicPr>
            <p:cNvPr id="41" name="Picture 40">
              <a:extLst>
                <a:ext uri="{FF2B5EF4-FFF2-40B4-BE49-F238E27FC236}">
                  <a16:creationId xmlns:a16="http://schemas.microsoft.com/office/drawing/2014/main" id="{404E7EA9-F0A8-43E0-057D-4D71F578A869}"/>
                </a:ext>
              </a:extLst>
            </p:cNvPr>
            <p:cNvPicPr>
              <a:picLocks noChangeAspect="1"/>
            </p:cNvPicPr>
            <p:nvPr/>
          </p:nvPicPr>
          <p:blipFill>
            <a:blip r:embed="rId5"/>
            <a:stretch>
              <a:fillRect/>
            </a:stretch>
          </p:blipFill>
          <p:spPr>
            <a:xfrm>
              <a:off x="10367661" y="0"/>
              <a:ext cx="1819853" cy="758952"/>
            </a:xfrm>
            <a:prstGeom prst="rect">
              <a:avLst/>
            </a:prstGeom>
          </p:spPr>
        </p:pic>
        <p:sp>
          <p:nvSpPr>
            <p:cNvPr id="42" name="Title 1">
              <a:extLst>
                <a:ext uri="{FF2B5EF4-FFF2-40B4-BE49-F238E27FC236}">
                  <a16:creationId xmlns:a16="http://schemas.microsoft.com/office/drawing/2014/main" id="{E266E334-7375-8BF0-007A-D30E55E2B082}"/>
                </a:ext>
              </a:extLst>
            </p:cNvPr>
            <p:cNvSpPr txBox="1">
              <a:spLocks/>
            </p:cNvSpPr>
            <p:nvPr/>
          </p:nvSpPr>
          <p:spPr>
            <a:xfrm>
              <a:off x="11274939" y="279276"/>
              <a:ext cx="941775" cy="1938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3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a:ea typeface="+mj-ea"/>
                  <a:cs typeface="+mj-cs"/>
                </a:rPr>
                <a:t>Smarter</a:t>
              </a:r>
            </a:p>
          </p:txBody>
        </p:sp>
        <p:pic>
          <p:nvPicPr>
            <p:cNvPr id="43" name="Picture 42" descr="A grey head with gears inside&#10;&#10;Description automatically generated">
              <a:extLst>
                <a:ext uri="{FF2B5EF4-FFF2-40B4-BE49-F238E27FC236}">
                  <a16:creationId xmlns:a16="http://schemas.microsoft.com/office/drawing/2014/main" id="{36A15873-26E3-270F-CD77-175662043844}"/>
                </a:ext>
              </a:extLst>
            </p:cNvPr>
            <p:cNvPicPr>
              <a:picLocks noChangeAspect="1"/>
            </p:cNvPicPr>
            <p:nvPr/>
          </p:nvPicPr>
          <p:blipFill>
            <a:blip r:embed="rId6"/>
            <a:stretch>
              <a:fillRect/>
            </a:stretch>
          </p:blipFill>
          <p:spPr>
            <a:xfrm>
              <a:off x="10619879" y="47007"/>
              <a:ext cx="694354" cy="694354"/>
            </a:xfrm>
            <a:prstGeom prst="rect">
              <a:avLst/>
            </a:prstGeom>
          </p:spPr>
        </p:pic>
      </p:grpSp>
      <p:grpSp>
        <p:nvGrpSpPr>
          <p:cNvPr id="110" name="Group 109">
            <a:extLst>
              <a:ext uri="{FF2B5EF4-FFF2-40B4-BE49-F238E27FC236}">
                <a16:creationId xmlns:a16="http://schemas.microsoft.com/office/drawing/2014/main" id="{D046A2AA-C710-FE36-EF14-C757BC4768AB}"/>
              </a:ext>
            </a:extLst>
          </p:cNvPr>
          <p:cNvGrpSpPr/>
          <p:nvPr/>
        </p:nvGrpSpPr>
        <p:grpSpPr>
          <a:xfrm>
            <a:off x="6487915" y="3049356"/>
            <a:ext cx="802858" cy="802856"/>
            <a:chOff x="7886685" y="4461156"/>
            <a:chExt cx="672706" cy="672705"/>
          </a:xfrm>
        </p:grpSpPr>
        <p:sp>
          <p:nvSpPr>
            <p:cNvPr id="107" name="Oval 106">
              <a:extLst>
                <a:ext uri="{FF2B5EF4-FFF2-40B4-BE49-F238E27FC236}">
                  <a16:creationId xmlns:a16="http://schemas.microsoft.com/office/drawing/2014/main" id="{A3AD5DDF-E5B0-04BF-543E-29AC3C003903}"/>
                </a:ext>
              </a:extLst>
            </p:cNvPr>
            <p:cNvSpPr/>
            <p:nvPr/>
          </p:nvSpPr>
          <p:spPr bwMode="auto">
            <a:xfrm>
              <a:off x="7886685" y="4461157"/>
              <a:ext cx="672706" cy="672704"/>
            </a:xfrm>
            <a:prstGeom prst="ellipse">
              <a:avLst/>
            </a:prstGeom>
            <a:gradFill>
              <a:gsLst>
                <a:gs pos="99000">
                  <a:schemeClr val="accent1"/>
                </a:gs>
                <a:gs pos="0">
                  <a:schemeClr val="accent2"/>
                </a:gs>
              </a:gsLst>
              <a:lin ang="2700000" scaled="0"/>
            </a:gra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109" name="Picture 108" descr="A logo of a circle with a black background&#10;&#10;Description automatically generated">
              <a:extLst>
                <a:ext uri="{FF2B5EF4-FFF2-40B4-BE49-F238E27FC236}">
                  <a16:creationId xmlns:a16="http://schemas.microsoft.com/office/drawing/2014/main" id="{04A58370-8730-49FA-4066-2DC1CA44ACFC}"/>
                </a:ext>
              </a:extLst>
            </p:cNvPr>
            <p:cNvPicPr>
              <a:picLocks noChangeAspect="1"/>
            </p:cNvPicPr>
            <p:nvPr/>
          </p:nvPicPr>
          <p:blipFill>
            <a:blip r:embed="rId7"/>
            <a:stretch>
              <a:fillRect/>
            </a:stretch>
          </p:blipFill>
          <p:spPr>
            <a:xfrm>
              <a:off x="7886686" y="4461156"/>
              <a:ext cx="672705" cy="672705"/>
            </a:xfrm>
            <a:prstGeom prst="rect">
              <a:avLst/>
            </a:prstGeom>
          </p:spPr>
        </p:pic>
      </p:grpSp>
      <p:grpSp>
        <p:nvGrpSpPr>
          <p:cNvPr id="99" name="Group 98">
            <a:extLst>
              <a:ext uri="{FF2B5EF4-FFF2-40B4-BE49-F238E27FC236}">
                <a16:creationId xmlns:a16="http://schemas.microsoft.com/office/drawing/2014/main" id="{279F9C5D-FC0A-2869-88F3-94515FB1C5BB}"/>
              </a:ext>
            </a:extLst>
          </p:cNvPr>
          <p:cNvGrpSpPr/>
          <p:nvPr/>
        </p:nvGrpSpPr>
        <p:grpSpPr>
          <a:xfrm>
            <a:off x="5504520" y="3049355"/>
            <a:ext cx="802856" cy="802856"/>
            <a:chOff x="6357620" y="1371949"/>
            <a:chExt cx="1169029" cy="1169029"/>
          </a:xfrm>
        </p:grpSpPr>
        <p:sp>
          <p:nvSpPr>
            <p:cNvPr id="96" name="Oval 95">
              <a:extLst>
                <a:ext uri="{FF2B5EF4-FFF2-40B4-BE49-F238E27FC236}">
                  <a16:creationId xmlns:a16="http://schemas.microsoft.com/office/drawing/2014/main" id="{9D5A4060-1E71-4BC4-20DD-42238CD0AE3A}"/>
                </a:ext>
              </a:extLst>
            </p:cNvPr>
            <p:cNvSpPr/>
            <p:nvPr/>
          </p:nvSpPr>
          <p:spPr bwMode="auto">
            <a:xfrm>
              <a:off x="6357620" y="1371949"/>
              <a:ext cx="1169029" cy="1169029"/>
            </a:xfrm>
            <a:prstGeom prst="ellipse">
              <a:avLst/>
            </a:prstGeom>
            <a:gradFill>
              <a:gsLst>
                <a:gs pos="99000">
                  <a:schemeClr val="tx1"/>
                </a:gs>
                <a:gs pos="0">
                  <a:schemeClr val="tx2"/>
                </a:gs>
              </a:gsLst>
              <a:lin ang="2700000" scaled="0"/>
            </a:gra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pic>
          <p:nvPicPr>
            <p:cNvPr id="98" name="Picture 97" descr="A person in a hoodie with a computer&#10;&#10;Description automatically generated">
              <a:extLst>
                <a:ext uri="{FF2B5EF4-FFF2-40B4-BE49-F238E27FC236}">
                  <a16:creationId xmlns:a16="http://schemas.microsoft.com/office/drawing/2014/main" id="{1DCEEF43-0954-FF00-E1AE-291E3B3A51C0}"/>
                </a:ext>
              </a:extLst>
            </p:cNvPr>
            <p:cNvPicPr>
              <a:picLocks noChangeAspect="1"/>
            </p:cNvPicPr>
            <p:nvPr/>
          </p:nvPicPr>
          <p:blipFill>
            <a:blip r:embed="rId8"/>
            <a:stretch>
              <a:fillRect/>
            </a:stretch>
          </p:blipFill>
          <p:spPr>
            <a:xfrm>
              <a:off x="6533290" y="1537401"/>
              <a:ext cx="817688" cy="718144"/>
            </a:xfrm>
            <a:prstGeom prst="rect">
              <a:avLst/>
            </a:prstGeom>
          </p:spPr>
        </p:pic>
      </p:grpSp>
      <p:grpSp>
        <p:nvGrpSpPr>
          <p:cNvPr id="205" name="Group 204">
            <a:extLst>
              <a:ext uri="{FF2B5EF4-FFF2-40B4-BE49-F238E27FC236}">
                <a16:creationId xmlns:a16="http://schemas.microsoft.com/office/drawing/2014/main" id="{EAF4324E-9E62-DAA4-34D2-157D9C5FC988}"/>
              </a:ext>
            </a:extLst>
          </p:cNvPr>
          <p:cNvGrpSpPr/>
          <p:nvPr/>
        </p:nvGrpSpPr>
        <p:grpSpPr>
          <a:xfrm>
            <a:off x="8483284" y="3025202"/>
            <a:ext cx="855744" cy="814188"/>
            <a:chOff x="10276360" y="5138529"/>
            <a:chExt cx="855744" cy="814188"/>
          </a:xfrm>
        </p:grpSpPr>
        <p:sp>
          <p:nvSpPr>
            <p:cNvPr id="203" name="Oval 202">
              <a:extLst>
                <a:ext uri="{FF2B5EF4-FFF2-40B4-BE49-F238E27FC236}">
                  <a16:creationId xmlns:a16="http://schemas.microsoft.com/office/drawing/2014/main" id="{01E64683-B132-350B-79B9-B7560767C9EE}"/>
                </a:ext>
              </a:extLst>
            </p:cNvPr>
            <p:cNvSpPr/>
            <p:nvPr/>
          </p:nvSpPr>
          <p:spPr bwMode="auto">
            <a:xfrm>
              <a:off x="10302803" y="5138529"/>
              <a:ext cx="802858" cy="802855"/>
            </a:xfrm>
            <a:prstGeom prst="ellipse">
              <a:avLst/>
            </a:prstGeom>
            <a:gradFill>
              <a:gsLst>
                <a:gs pos="99000">
                  <a:schemeClr val="accent1"/>
                </a:gs>
                <a:gs pos="0">
                  <a:schemeClr val="accent2"/>
                </a:gs>
              </a:gsLst>
              <a:lin ang="2700000" scaled="0"/>
            </a:gra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34" name="Picture 33">
              <a:extLst>
                <a:ext uri="{FF2B5EF4-FFF2-40B4-BE49-F238E27FC236}">
                  <a16:creationId xmlns:a16="http://schemas.microsoft.com/office/drawing/2014/main" id="{80975EF9-CBC3-F2F4-AB62-462DA1051DF5}"/>
                </a:ext>
              </a:extLst>
            </p:cNvPr>
            <p:cNvPicPr>
              <a:picLocks noChangeAspect="1"/>
            </p:cNvPicPr>
            <p:nvPr/>
          </p:nvPicPr>
          <p:blipFill>
            <a:blip r:embed="rId9" cstate="print">
              <a:extLst>
                <a:ext uri="{28A0092B-C50C-407E-A947-70E740481C1C}">
                  <a14:useLocalDpi xmlns:a14="http://schemas.microsoft.com/office/drawing/2010/main"/>
                </a:ext>
              </a:extLst>
            </a:blip>
            <a:srcRect/>
            <a:stretch/>
          </p:blipFill>
          <p:spPr>
            <a:xfrm>
              <a:off x="10276360" y="5146245"/>
              <a:ext cx="855744" cy="806472"/>
            </a:xfrm>
            <a:prstGeom prst="rect">
              <a:avLst/>
            </a:prstGeom>
          </p:spPr>
        </p:pic>
      </p:grpSp>
      <p:grpSp>
        <p:nvGrpSpPr>
          <p:cNvPr id="9" name="Group 8">
            <a:extLst>
              <a:ext uri="{FF2B5EF4-FFF2-40B4-BE49-F238E27FC236}">
                <a16:creationId xmlns:a16="http://schemas.microsoft.com/office/drawing/2014/main" id="{469815EA-09EA-B196-F5FB-3B5993980A34}"/>
              </a:ext>
            </a:extLst>
          </p:cNvPr>
          <p:cNvGrpSpPr/>
          <p:nvPr/>
        </p:nvGrpSpPr>
        <p:grpSpPr>
          <a:xfrm>
            <a:off x="4751576" y="4068396"/>
            <a:ext cx="2194393" cy="1721133"/>
            <a:chOff x="4751576" y="4068396"/>
            <a:chExt cx="2194393" cy="1721133"/>
          </a:xfrm>
        </p:grpSpPr>
        <p:sp>
          <p:nvSpPr>
            <p:cNvPr id="209" name="Bent Arrow 208">
              <a:extLst>
                <a:ext uri="{FF2B5EF4-FFF2-40B4-BE49-F238E27FC236}">
                  <a16:creationId xmlns:a16="http://schemas.microsoft.com/office/drawing/2014/main" id="{73FCFA95-59B1-1C7D-31B4-ACF13A66C516}"/>
                </a:ext>
              </a:extLst>
            </p:cNvPr>
            <p:cNvSpPr/>
            <p:nvPr/>
          </p:nvSpPr>
          <p:spPr bwMode="auto">
            <a:xfrm flipV="1">
              <a:off x="4751576" y="4068396"/>
              <a:ext cx="542703" cy="1147336"/>
            </a:xfrm>
            <a:prstGeom prst="bentArrow">
              <a:avLst>
                <a:gd name="adj1" fmla="val 4830"/>
                <a:gd name="adj2" fmla="val 9464"/>
                <a:gd name="adj3" fmla="val 16008"/>
                <a:gd name="adj4" fmla="val 15943"/>
              </a:avLst>
            </a:prstGeom>
            <a:solidFill>
              <a:schemeClr val="tx2">
                <a:lumMod val="60000"/>
                <a:lumOff val="40000"/>
              </a:schemeClr>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210" name="Bent Arrow 209">
              <a:extLst>
                <a:ext uri="{FF2B5EF4-FFF2-40B4-BE49-F238E27FC236}">
                  <a16:creationId xmlns:a16="http://schemas.microsoft.com/office/drawing/2014/main" id="{6B044D06-B9B9-8E1B-E8A6-5267C98A5D96}"/>
                </a:ext>
              </a:extLst>
            </p:cNvPr>
            <p:cNvSpPr/>
            <p:nvPr/>
          </p:nvSpPr>
          <p:spPr bwMode="auto">
            <a:xfrm rot="16200000" flipV="1">
              <a:off x="5917562" y="4158356"/>
              <a:ext cx="871086" cy="1185729"/>
            </a:xfrm>
            <a:prstGeom prst="bentArrow">
              <a:avLst>
                <a:gd name="adj1" fmla="val 3164"/>
                <a:gd name="adj2" fmla="val 6132"/>
                <a:gd name="adj3" fmla="val 10385"/>
                <a:gd name="adj4" fmla="val 15943"/>
              </a:avLst>
            </a:prstGeom>
            <a:solidFill>
              <a:schemeClr val="tx2">
                <a:lumMod val="60000"/>
                <a:lumOff val="40000"/>
              </a:schemeClr>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grpSp>
          <p:nvGrpSpPr>
            <p:cNvPr id="206" name="Group 205">
              <a:extLst>
                <a:ext uri="{FF2B5EF4-FFF2-40B4-BE49-F238E27FC236}">
                  <a16:creationId xmlns:a16="http://schemas.microsoft.com/office/drawing/2014/main" id="{F020431D-95B9-EF04-4EA4-8773B3FA5273}"/>
                </a:ext>
              </a:extLst>
            </p:cNvPr>
            <p:cNvGrpSpPr/>
            <p:nvPr/>
          </p:nvGrpSpPr>
          <p:grpSpPr>
            <a:xfrm>
              <a:off x="5444254" y="4547958"/>
              <a:ext cx="1005840" cy="1241571"/>
              <a:chOff x="5781169" y="4708350"/>
              <a:chExt cx="1005840" cy="1241571"/>
            </a:xfrm>
          </p:grpSpPr>
          <p:sp>
            <p:nvSpPr>
              <p:cNvPr id="104" name="Rounded Rectangle 103">
                <a:extLst>
                  <a:ext uri="{FF2B5EF4-FFF2-40B4-BE49-F238E27FC236}">
                    <a16:creationId xmlns:a16="http://schemas.microsoft.com/office/drawing/2014/main" id="{EF3CB626-1E86-8B44-D558-DF1E63A2537B}"/>
                  </a:ext>
                </a:extLst>
              </p:cNvPr>
              <p:cNvSpPr/>
              <p:nvPr/>
            </p:nvSpPr>
            <p:spPr bwMode="auto">
              <a:xfrm>
                <a:off x="5781169" y="4708350"/>
                <a:ext cx="1005840" cy="1241571"/>
              </a:xfrm>
              <a:prstGeom prst="roundRect">
                <a:avLst>
                  <a:gd name="adj" fmla="val 9603"/>
                </a:avLst>
              </a:prstGeom>
              <a:gradFill>
                <a:gsLst>
                  <a:gs pos="99000">
                    <a:schemeClr val="accent1"/>
                  </a:gs>
                  <a:gs pos="0">
                    <a:schemeClr val="accent2"/>
                  </a:gs>
                </a:gsLst>
                <a:lin ang="2700000" scaled="0"/>
              </a:gra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Increased MFA / MPA</a:t>
                </a:r>
              </a:p>
            </p:txBody>
          </p:sp>
          <p:pic>
            <p:nvPicPr>
              <p:cNvPr id="103" name="Picture 102" descr="A person with number and number in background&#10;&#10;Description automatically generated with medium confidence">
                <a:extLst>
                  <a:ext uri="{FF2B5EF4-FFF2-40B4-BE49-F238E27FC236}">
                    <a16:creationId xmlns:a16="http://schemas.microsoft.com/office/drawing/2014/main" id="{BF29C17A-06EE-D0C8-64D1-FD235245B144}"/>
                  </a:ext>
                </a:extLst>
              </p:cNvPr>
              <p:cNvPicPr>
                <a:picLocks noChangeAspect="1"/>
              </p:cNvPicPr>
              <p:nvPr/>
            </p:nvPicPr>
            <p:blipFill>
              <a:blip r:embed="rId10"/>
              <a:stretch>
                <a:fillRect/>
              </a:stretch>
            </p:blipFill>
            <p:spPr>
              <a:xfrm>
                <a:off x="5945952" y="4840880"/>
                <a:ext cx="676275" cy="649224"/>
              </a:xfrm>
              <a:prstGeom prst="rect">
                <a:avLst/>
              </a:prstGeom>
            </p:spPr>
          </p:pic>
        </p:grpSp>
      </p:grpSp>
    </p:spTree>
    <p:extLst>
      <p:ext uri="{BB962C8B-B14F-4D97-AF65-F5344CB8AC3E}">
        <p14:creationId xmlns:p14="http://schemas.microsoft.com/office/powerpoint/2010/main" val="19384469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0"/>
                                        </p:tgtEl>
                                        <p:attrNameLst>
                                          <p:attrName>style.visibility</p:attrName>
                                        </p:attrNameLst>
                                      </p:cBhvr>
                                      <p:to>
                                        <p:strVal val="visible"/>
                                      </p:to>
                                    </p:set>
                                    <p:animEffect transition="in" filter="fade">
                                      <p:cBhvr>
                                        <p:cTn id="10" dur="500"/>
                                        <p:tgtEl>
                                          <p:spTgt spid="1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9"/>
                                        </p:tgtEl>
                                        <p:attrNameLst>
                                          <p:attrName>style.visibility</p:attrName>
                                        </p:attrNameLst>
                                      </p:cBhvr>
                                      <p:to>
                                        <p:strVal val="visible"/>
                                      </p:to>
                                    </p:set>
                                    <p:animEffect transition="in" filter="fade">
                                      <p:cBhvr>
                                        <p:cTn id="15" dur="500"/>
                                        <p:tgtEl>
                                          <p:spTgt spid="99"/>
                                        </p:tgtEl>
                                      </p:cBhvr>
                                    </p:animEffect>
                                  </p:childTnLst>
                                </p:cTn>
                              </p:par>
                              <p:par>
                                <p:cTn id="16" presetID="42" presetClass="path" presetSubtype="0" decel="50000" fill="hold" nodeType="withEffect">
                                  <p:stCondLst>
                                    <p:cond delay="0"/>
                                  </p:stCondLst>
                                  <p:childTnLst>
                                    <p:animMotion origin="layout" path="M 5E-6 -0.2037 L 5E-6 -7.40741E-7 " pathEditMode="relative" rAng="0" ptsTypes="AA">
                                      <p:cBhvr>
                                        <p:cTn id="17" dur="500" fill="hold"/>
                                        <p:tgtEl>
                                          <p:spTgt spid="99"/>
                                        </p:tgtEl>
                                        <p:attrNameLst>
                                          <p:attrName>ppt_x</p:attrName>
                                          <p:attrName>ppt_y</p:attrName>
                                        </p:attrNameLst>
                                      </p:cBhvr>
                                      <p:rCtr x="0" y="10185"/>
                                    </p:animMotion>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par>
                          <p:cTn id="23" fill="hold">
                            <p:stCondLst>
                              <p:cond delay="500"/>
                            </p:stCondLst>
                            <p:childTnLst>
                              <p:par>
                                <p:cTn id="24" presetID="6" presetClass="emph" presetSubtype="0" accel="50000" fill="hold" nodeType="afterEffect">
                                  <p:stCondLst>
                                    <p:cond delay="0"/>
                                  </p:stCondLst>
                                  <p:childTnLst>
                                    <p:animScale>
                                      <p:cBhvr>
                                        <p:cTn id="25" dur="250" fill="hold"/>
                                        <p:tgtEl>
                                          <p:spTgt spid="110"/>
                                        </p:tgtEl>
                                      </p:cBhvr>
                                      <p:by x="150000" y="150000"/>
                                    </p:animScale>
                                  </p:childTnLst>
                                </p:cTn>
                              </p:par>
                            </p:childTnLst>
                          </p:cTn>
                        </p:par>
                        <p:par>
                          <p:cTn id="26" fill="hold">
                            <p:stCondLst>
                              <p:cond delay="750"/>
                            </p:stCondLst>
                            <p:childTnLst>
                              <p:par>
                                <p:cTn id="27" presetID="6" presetClass="emph" presetSubtype="0" decel="50000" fill="hold" nodeType="afterEffect">
                                  <p:stCondLst>
                                    <p:cond delay="0"/>
                                  </p:stCondLst>
                                  <p:childTnLst>
                                    <p:animScale>
                                      <p:cBhvr>
                                        <p:cTn id="28" dur="250" fill="hold"/>
                                        <p:tgtEl>
                                          <p:spTgt spid="110"/>
                                        </p:tgtEl>
                                      </p:cBhvr>
                                      <p:by x="70000" y="70000"/>
                                    </p:animScale>
                                  </p:childTnLst>
                                </p:cTn>
                              </p:par>
                            </p:childTnLst>
                          </p:cTn>
                        </p:par>
                        <p:par>
                          <p:cTn id="29" fill="hold">
                            <p:stCondLst>
                              <p:cond delay="1000"/>
                            </p:stCondLst>
                            <p:childTnLst>
                              <p:par>
                                <p:cTn id="30" presetID="9" presetClass="exit" presetSubtype="0" fill="hold" nodeType="afterEffect">
                                  <p:stCondLst>
                                    <p:cond delay="0"/>
                                  </p:stCondLst>
                                  <p:childTnLst>
                                    <p:animEffect transition="out" filter="dissolve">
                                      <p:cBhvr>
                                        <p:cTn id="31" dur="500"/>
                                        <p:tgtEl>
                                          <p:spTgt spid="99"/>
                                        </p:tgtEl>
                                      </p:cBhvr>
                                    </p:animEffect>
                                    <p:set>
                                      <p:cBhvr>
                                        <p:cTn id="32" dur="1" fill="hold">
                                          <p:stCondLst>
                                            <p:cond delay="499"/>
                                          </p:stCondLst>
                                        </p:cTn>
                                        <p:tgtEl>
                                          <p:spTgt spid="99"/>
                                        </p:tgtEl>
                                        <p:attrNameLst>
                                          <p:attrName>style.visibility</p:attrName>
                                        </p:attrNameLst>
                                      </p:cBhvr>
                                      <p:to>
                                        <p:strVal val="hidden"/>
                                      </p:to>
                                    </p:set>
                                  </p:childTnLst>
                                </p:cTn>
                              </p:par>
                            </p:childTnLst>
                          </p:cTn>
                        </p:par>
                        <p:par>
                          <p:cTn id="33" fill="hold">
                            <p:stCondLst>
                              <p:cond delay="1500"/>
                            </p:stCondLst>
                            <p:childTnLst>
                              <p:par>
                                <p:cTn id="34" presetID="53" presetClass="entr" presetSubtype="16" fill="hold" nodeType="afterEffect">
                                  <p:stCondLst>
                                    <p:cond delay="0"/>
                                  </p:stCondLst>
                                  <p:childTnLst>
                                    <p:set>
                                      <p:cBhvr>
                                        <p:cTn id="35" dur="1" fill="hold">
                                          <p:stCondLst>
                                            <p:cond delay="0"/>
                                          </p:stCondLst>
                                        </p:cTn>
                                        <p:tgtEl>
                                          <p:spTgt spid="205"/>
                                        </p:tgtEl>
                                        <p:attrNameLst>
                                          <p:attrName>style.visibility</p:attrName>
                                        </p:attrNameLst>
                                      </p:cBhvr>
                                      <p:to>
                                        <p:strVal val="visible"/>
                                      </p:to>
                                    </p:set>
                                    <p:anim calcmode="lin" valueType="num">
                                      <p:cBhvr>
                                        <p:cTn id="36" dur="500" fill="hold"/>
                                        <p:tgtEl>
                                          <p:spTgt spid="205"/>
                                        </p:tgtEl>
                                        <p:attrNameLst>
                                          <p:attrName>ppt_w</p:attrName>
                                        </p:attrNameLst>
                                      </p:cBhvr>
                                      <p:tavLst>
                                        <p:tav tm="0">
                                          <p:val>
                                            <p:fltVal val="0"/>
                                          </p:val>
                                        </p:tav>
                                        <p:tav tm="100000">
                                          <p:val>
                                            <p:strVal val="#ppt_w"/>
                                          </p:val>
                                        </p:tav>
                                      </p:tavLst>
                                    </p:anim>
                                    <p:anim calcmode="lin" valueType="num">
                                      <p:cBhvr>
                                        <p:cTn id="37" dur="500" fill="hold"/>
                                        <p:tgtEl>
                                          <p:spTgt spid="205"/>
                                        </p:tgtEl>
                                        <p:attrNameLst>
                                          <p:attrName>ppt_h</p:attrName>
                                        </p:attrNameLst>
                                      </p:cBhvr>
                                      <p:tavLst>
                                        <p:tav tm="0">
                                          <p:val>
                                            <p:fltVal val="0"/>
                                          </p:val>
                                        </p:tav>
                                        <p:tav tm="100000">
                                          <p:val>
                                            <p:strVal val="#ppt_h"/>
                                          </p:val>
                                        </p:tav>
                                      </p:tavLst>
                                    </p:anim>
                                    <p:animEffect transition="in" filter="fade">
                                      <p:cBhvr>
                                        <p:cTn id="38" dur="500"/>
                                        <p:tgtEl>
                                          <p:spTgt spid="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a:extLst>
              <a:ext uri="{FF2B5EF4-FFF2-40B4-BE49-F238E27FC236}">
                <a16:creationId xmlns:a16="http://schemas.microsoft.com/office/drawing/2014/main" id="{514F9D3E-C3CE-9EC7-E003-BCB9D3689CE3}"/>
              </a:ext>
            </a:extLst>
          </p:cNvPr>
          <p:cNvSpPr/>
          <p:nvPr/>
        </p:nvSpPr>
        <p:spPr bwMode="auto">
          <a:xfrm>
            <a:off x="543998" y="1531478"/>
            <a:ext cx="11100546" cy="4307348"/>
          </a:xfrm>
          <a:prstGeom prst="roundRect">
            <a:avLst>
              <a:gd name="adj" fmla="val 3255"/>
            </a:avLst>
          </a:prstGeom>
          <a:solidFill>
            <a:schemeClr val="tx2">
              <a:lumMod val="20000"/>
              <a:lumOff val="80000"/>
              <a:alpha val="29662"/>
            </a:schemeClr>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grpSp>
        <p:nvGrpSpPr>
          <p:cNvPr id="14" name="Group 13">
            <a:extLst>
              <a:ext uri="{FF2B5EF4-FFF2-40B4-BE49-F238E27FC236}">
                <a16:creationId xmlns:a16="http://schemas.microsoft.com/office/drawing/2014/main" id="{45A5AD6D-3E5B-9D93-065A-C10396102FAD}"/>
              </a:ext>
            </a:extLst>
          </p:cNvPr>
          <p:cNvGrpSpPr/>
          <p:nvPr/>
        </p:nvGrpSpPr>
        <p:grpSpPr>
          <a:xfrm>
            <a:off x="831637" y="3428996"/>
            <a:ext cx="5120640" cy="2651760"/>
            <a:chOff x="831637" y="3428996"/>
            <a:chExt cx="5120640" cy="2651760"/>
          </a:xfrm>
        </p:grpSpPr>
        <p:sp>
          <p:nvSpPr>
            <p:cNvPr id="30" name="Rounded Rectangle 29">
              <a:extLst>
                <a:ext uri="{FF2B5EF4-FFF2-40B4-BE49-F238E27FC236}">
                  <a16:creationId xmlns:a16="http://schemas.microsoft.com/office/drawing/2014/main" id="{6841314F-00FA-4195-C257-3682FC05FDC4}"/>
                </a:ext>
              </a:extLst>
            </p:cNvPr>
            <p:cNvSpPr/>
            <p:nvPr/>
          </p:nvSpPr>
          <p:spPr bwMode="auto">
            <a:xfrm>
              <a:off x="831637" y="3428996"/>
              <a:ext cx="5120640" cy="2651760"/>
            </a:xfrm>
            <a:prstGeom prst="roundRect">
              <a:avLst>
                <a:gd name="adj" fmla="val 4051"/>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a:ea typeface="+mn-ea"/>
                <a:cs typeface="Arial" panose="020B0604020202020204" pitchFamily="34" charset="0"/>
              </a:endParaRPr>
            </a:p>
          </p:txBody>
        </p:sp>
        <p:sp>
          <p:nvSpPr>
            <p:cNvPr id="31" name="Round Same Side Corner Rectangle 30">
              <a:extLst>
                <a:ext uri="{FF2B5EF4-FFF2-40B4-BE49-F238E27FC236}">
                  <a16:creationId xmlns:a16="http://schemas.microsoft.com/office/drawing/2014/main" id="{ABE06BD2-6D39-4DE4-0565-2C0BD4CBB713}"/>
                </a:ext>
              </a:extLst>
            </p:cNvPr>
            <p:cNvSpPr/>
            <p:nvPr/>
          </p:nvSpPr>
          <p:spPr bwMode="auto">
            <a:xfrm>
              <a:off x="831637" y="3429000"/>
              <a:ext cx="5120640" cy="581906"/>
            </a:xfrm>
            <a:prstGeom prst="round2SameRect">
              <a:avLst>
                <a:gd name="adj1" fmla="val 15065"/>
                <a:gd name="adj2" fmla="val 0"/>
              </a:avLst>
            </a:prstGeom>
            <a:gradFill>
              <a:gsLst>
                <a:gs pos="99000">
                  <a:schemeClr val="tx1"/>
                </a:gs>
                <a:gs pos="0">
                  <a:schemeClr val="tx2"/>
                </a:gs>
              </a:gsLst>
              <a:lin ang="2700000" scaled="1"/>
            </a:gradFill>
            <a:ln w="25400" cap="flat" cmpd="sng" algn="ctr">
              <a:noFill/>
              <a:prstDash val="solid"/>
              <a:miter lim="800000"/>
              <a:headEnd type="none" w="med" len="med"/>
              <a:tailEnd type="none" w="med" len="med"/>
            </a:ln>
            <a:effectLst>
              <a:outerShdw blurRad="127000" dir="5400000" algn="t" rotWithShape="0">
                <a:schemeClr val="tx2">
                  <a:alpha val="0"/>
                </a:scheme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800"/>
                </a:spcBef>
                <a:spcAft>
                  <a:spcPts val="0"/>
                </a:spcAft>
                <a:buClr>
                  <a:srgbClr val="B3B3B4"/>
                </a:buClr>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Polaris Medium Italic" panose="02000000000000000000" pitchFamily="2" charset="0"/>
                  <a:cs typeface="Arial" panose="020B0604020202020204" pitchFamily="34" charset="0"/>
                </a:rPr>
                <a:t>Recovery is Confusing, Chaotic, and Time-consuming</a:t>
              </a:r>
            </a:p>
          </p:txBody>
        </p:sp>
        <p:sp>
          <p:nvSpPr>
            <p:cNvPr id="35" name="Content Placeholder 1">
              <a:extLst>
                <a:ext uri="{FF2B5EF4-FFF2-40B4-BE49-F238E27FC236}">
                  <a16:creationId xmlns:a16="http://schemas.microsoft.com/office/drawing/2014/main" id="{FB0E11A4-D3BC-9BBB-D706-78A429BE983C}"/>
                </a:ext>
              </a:extLst>
            </p:cNvPr>
            <p:cNvSpPr txBox="1">
              <a:spLocks/>
            </p:cNvSpPr>
            <p:nvPr/>
          </p:nvSpPr>
          <p:spPr>
            <a:xfrm>
              <a:off x="1147782" y="4230708"/>
              <a:ext cx="4308930" cy="1372171"/>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800"/>
                </a:spcBef>
                <a:buClr>
                  <a:srgbClr val="B3B3B4"/>
                </a:buClr>
                <a:buFont typeface="Arial" panose="020B0604020202020204" pitchFamily="34" charset="0"/>
                <a:buChar char="•"/>
                <a:defRPr sz="24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1pPr>
              <a:lvl2pPr marL="502920" indent="-182880" algn="l" defTabSz="914400" rtl="0" eaLnBrk="1" latinLnBrk="0" hangingPunct="1">
                <a:lnSpc>
                  <a:spcPct val="90000"/>
                </a:lnSpc>
                <a:spcBef>
                  <a:spcPts val="800"/>
                </a:spcBef>
                <a:buClr>
                  <a:srgbClr val="B3B3B4"/>
                </a:buClr>
                <a:buFont typeface="Arial" panose="020B0604020202020204" pitchFamily="34" charset="0"/>
                <a:buChar char="–"/>
                <a:defRPr sz="20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2pPr>
              <a:lvl3pPr marL="731520" indent="-182880" algn="l" defTabSz="914400" rtl="0" eaLnBrk="1" latinLnBrk="0" hangingPunct="1">
                <a:lnSpc>
                  <a:spcPct val="90000"/>
                </a:lnSpc>
                <a:spcBef>
                  <a:spcPts val="600"/>
                </a:spcBef>
                <a:buClr>
                  <a:srgbClr val="B3B3B4"/>
                </a:buClr>
                <a:buFont typeface="Arial" panose="020B0604020202020204" pitchFamily="34" charset="0"/>
                <a:buChar char="•"/>
                <a:defRPr sz="18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3pPr>
              <a:lvl4pPr marL="960120" indent="-182880" algn="l" defTabSz="914400" rtl="0" eaLnBrk="1" latinLnBrk="0" hangingPunct="1">
                <a:lnSpc>
                  <a:spcPct val="90000"/>
                </a:lnSpc>
                <a:spcBef>
                  <a:spcPts val="600"/>
                </a:spcBef>
                <a:buClr>
                  <a:srgbClr val="B3B3B4"/>
                </a:buClr>
                <a:buFont typeface="Arial" panose="020B0604020202020204" pitchFamily="34" charset="0"/>
                <a:buChar char="–"/>
                <a:defRPr sz="16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4pPr>
              <a:lvl5pPr marL="1188720" indent="-182880" algn="l" defTabSz="914400" rtl="0" eaLnBrk="1" latinLnBrk="0" hangingPunct="1">
                <a:lnSpc>
                  <a:spcPct val="90000"/>
                </a:lnSpc>
                <a:spcBef>
                  <a:spcPts val="600"/>
                </a:spcBef>
                <a:buClr>
                  <a:srgbClr val="B3B3B4"/>
                </a:buClr>
                <a:buFont typeface="Arial" panose="020B0604020202020204" pitchFamily="34" charset="0"/>
                <a:buChar char="•"/>
                <a:defRPr sz="14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5pPr>
              <a:lvl6pPr marL="1417320" indent="-182880" algn="l" defTabSz="914400" rtl="0" eaLnBrk="1" latinLnBrk="0" hangingPunct="1">
                <a:lnSpc>
                  <a:spcPct val="90000"/>
                </a:lnSpc>
                <a:spcBef>
                  <a:spcPts val="600"/>
                </a:spcBef>
                <a:buClr>
                  <a:srgbClr val="B3B3B4"/>
                </a:buClr>
                <a:buFont typeface="Arial" panose="020B0604020202020204" pitchFamily="34" charset="0"/>
                <a:buChar char="–"/>
                <a:defRPr sz="14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rgbClr val="B3B3B4"/>
                </a:buClr>
                <a:buFont typeface="Arial" panose="020B0604020202020204" pitchFamily="34" charset="0"/>
                <a:buChar char="•"/>
                <a:defRPr sz="14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rgbClr val="B3B3B4"/>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rgbClr val="B3B3B4"/>
                </a:buClr>
                <a:buFont typeface="Arial" panose="020B0604020202020204" pitchFamily="34" charset="0"/>
                <a:buChar char="•"/>
                <a:defRPr sz="1600" kern="1200">
                  <a:solidFill>
                    <a:schemeClr val="tx1"/>
                  </a:solidFill>
                  <a:latin typeface="+mn-lt"/>
                  <a:ea typeface="+mn-ea"/>
                  <a:cs typeface="+mn-cs"/>
                </a:defRPr>
              </a:lvl9pPr>
            </a:lstStyle>
            <a:p>
              <a:pPr marL="182880" marR="0" lvl="2" indent="-182880" algn="l" defTabSz="914126" rtl="0" eaLnBrk="1" fontAlgn="auto" latinLnBrk="0" hangingPunct="1">
                <a:lnSpc>
                  <a:spcPct val="100000"/>
                </a:lnSpc>
                <a:spcBef>
                  <a:spcPts val="0"/>
                </a:spcBef>
                <a:spcAft>
                  <a:spcPts val="500"/>
                </a:spcAft>
                <a:buClr>
                  <a:srgbClr val="AB2328"/>
                </a:buClr>
                <a:buSzTx/>
                <a:buFont typeface="Arial"/>
                <a:buChar char="•"/>
                <a:tabLst/>
                <a:defRPr/>
              </a:pPr>
              <a:r>
                <a:rPr kumimoji="0" lang="en-US" sz="1450" b="0" i="0" u="none" strike="noStrike" kern="1200" cap="none" spc="0" normalizeH="0" baseline="0" noProof="0" dirty="0">
                  <a:ln>
                    <a:noFill/>
                  </a:ln>
                  <a:solidFill>
                    <a:srgbClr val="182C34"/>
                  </a:solidFill>
                  <a:effectLst/>
                  <a:uLnTx/>
                  <a:uFillTx/>
                  <a:latin typeface="Arial" panose="020B0604020202020204"/>
                  <a:ea typeface="+mn-ea"/>
                  <a:cs typeface="Arial" panose="020B0604020202020204" pitchFamily="34" charset="0"/>
                </a:rPr>
                <a:t>Requires global collaboration</a:t>
              </a:r>
            </a:p>
            <a:p>
              <a:pPr marL="182880" marR="0" lvl="2" indent="-182880" algn="l" defTabSz="914126" rtl="0" eaLnBrk="1" fontAlgn="auto" latinLnBrk="0" hangingPunct="1">
                <a:lnSpc>
                  <a:spcPct val="100000"/>
                </a:lnSpc>
                <a:spcBef>
                  <a:spcPts val="0"/>
                </a:spcBef>
                <a:spcAft>
                  <a:spcPts val="500"/>
                </a:spcAft>
                <a:buClr>
                  <a:srgbClr val="AB2328"/>
                </a:buClr>
                <a:buSzTx/>
                <a:buFont typeface="Arial"/>
                <a:buChar char="•"/>
                <a:tabLst/>
                <a:defRPr/>
              </a:pPr>
              <a:r>
                <a:rPr kumimoji="0" lang="en-US" sz="1450" b="0" i="0" u="none" strike="noStrike" kern="1200" cap="none" spc="0" normalizeH="0" baseline="0" noProof="0" dirty="0">
                  <a:ln>
                    <a:noFill/>
                  </a:ln>
                  <a:solidFill>
                    <a:srgbClr val="182C34"/>
                  </a:solidFill>
                  <a:effectLst/>
                  <a:uLnTx/>
                  <a:uFillTx/>
                  <a:latin typeface="Arial" panose="020B0604020202020204"/>
                  <a:ea typeface="+mn-ea"/>
                  <a:cs typeface="Arial" panose="020B0604020202020204" pitchFamily="34" charset="0"/>
                </a:rPr>
                <a:t>Primary backup may not be available</a:t>
              </a:r>
            </a:p>
            <a:p>
              <a:pPr marL="182880" marR="0" lvl="2" indent="-182880" algn="l" defTabSz="914126" rtl="0" eaLnBrk="1" fontAlgn="auto" latinLnBrk="0" hangingPunct="1">
                <a:lnSpc>
                  <a:spcPct val="100000"/>
                </a:lnSpc>
                <a:spcBef>
                  <a:spcPts val="0"/>
                </a:spcBef>
                <a:spcAft>
                  <a:spcPts val="500"/>
                </a:spcAft>
                <a:buClr>
                  <a:srgbClr val="AB2328"/>
                </a:buClr>
                <a:buSzTx/>
                <a:buFont typeface="Arial"/>
                <a:buChar char="•"/>
                <a:tabLst/>
                <a:defRPr/>
              </a:pPr>
              <a:r>
                <a:rPr kumimoji="0" lang="en-US" sz="1450" b="0" i="0" u="none" strike="noStrike" kern="1200" cap="none" spc="0" normalizeH="0" baseline="0" noProof="0" dirty="0">
                  <a:ln>
                    <a:noFill/>
                  </a:ln>
                  <a:solidFill>
                    <a:srgbClr val="182C34"/>
                  </a:solidFill>
                  <a:effectLst/>
                  <a:uLnTx/>
                  <a:uFillTx/>
                  <a:latin typeface="Arial" panose="020B0604020202020204"/>
                  <a:ea typeface="+mn-ea"/>
                  <a:cs typeface="Arial" panose="020B0604020202020204" pitchFamily="34" charset="0"/>
                </a:rPr>
                <a:t>Finding best data recovery point difficult</a:t>
              </a:r>
            </a:p>
            <a:p>
              <a:pPr marL="182880" marR="0" lvl="2" indent="-182880" algn="l" defTabSz="914126" rtl="0" eaLnBrk="1" fontAlgn="auto" latinLnBrk="0" hangingPunct="1">
                <a:lnSpc>
                  <a:spcPct val="100000"/>
                </a:lnSpc>
                <a:spcBef>
                  <a:spcPts val="0"/>
                </a:spcBef>
                <a:spcAft>
                  <a:spcPts val="500"/>
                </a:spcAft>
                <a:buClr>
                  <a:srgbClr val="AB2328"/>
                </a:buClr>
                <a:buSzTx/>
                <a:buFont typeface="Arial"/>
                <a:buChar char="•"/>
                <a:tabLst/>
                <a:defRPr/>
              </a:pPr>
              <a:r>
                <a:rPr kumimoji="0" lang="en-US" sz="1450" b="0" i="0" u="none" strike="noStrike" kern="1200" cap="none" spc="0" normalizeH="0" baseline="0" noProof="0" dirty="0">
                  <a:ln>
                    <a:noFill/>
                  </a:ln>
                  <a:solidFill>
                    <a:srgbClr val="182C34"/>
                  </a:solidFill>
                  <a:effectLst/>
                  <a:uLnTx/>
                  <a:uFillTx/>
                  <a:latin typeface="Arial" panose="020B0604020202020204"/>
                  <a:ea typeface="+mn-ea"/>
                  <a:cs typeface="Arial" panose="020B0604020202020204" pitchFamily="34" charset="0"/>
                </a:rPr>
                <a:t>Lack of recovery plan or automation</a:t>
              </a:r>
            </a:p>
            <a:p>
              <a:pPr marL="182880" marR="0" lvl="2" indent="-182880" algn="l" defTabSz="914126" rtl="0" eaLnBrk="1" fontAlgn="auto" latinLnBrk="0" hangingPunct="1">
                <a:lnSpc>
                  <a:spcPct val="100000"/>
                </a:lnSpc>
                <a:spcBef>
                  <a:spcPts val="0"/>
                </a:spcBef>
                <a:spcAft>
                  <a:spcPts val="500"/>
                </a:spcAft>
                <a:buClr>
                  <a:srgbClr val="AB2328"/>
                </a:buClr>
                <a:buSzTx/>
                <a:buFont typeface="Arial"/>
                <a:buChar char="•"/>
                <a:tabLst/>
                <a:defRPr/>
              </a:pPr>
              <a:r>
                <a:rPr kumimoji="0" lang="en-US" sz="1450" b="0" i="0" u="none" strike="noStrike" kern="1200" cap="none" spc="0" normalizeH="0" baseline="0" noProof="0" dirty="0">
                  <a:ln>
                    <a:noFill/>
                  </a:ln>
                  <a:solidFill>
                    <a:srgbClr val="182C34"/>
                  </a:solidFill>
                  <a:effectLst/>
                  <a:uLnTx/>
                  <a:uFillTx/>
                  <a:latin typeface="Arial" panose="020B0604020202020204"/>
                  <a:ea typeface="+mn-ea"/>
                  <a:cs typeface="Arial" panose="020B0604020202020204" pitchFamily="34" charset="0"/>
                </a:rPr>
                <a:t>Overworked and under trained teams</a:t>
              </a:r>
            </a:p>
          </p:txBody>
        </p:sp>
      </p:grpSp>
      <p:sp>
        <p:nvSpPr>
          <p:cNvPr id="3" name="Slide Number Placeholder 2">
            <a:extLst>
              <a:ext uri="{FF2B5EF4-FFF2-40B4-BE49-F238E27FC236}">
                <a16:creationId xmlns:a16="http://schemas.microsoft.com/office/drawing/2014/main" id="{A00F8C1D-A5D2-2E72-26FE-BC9166BE32C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39E1BE-BEA9-3141-B1D0-D0662867DFF2}" type="slidenum">
              <a:rPr kumimoji="0" lang="en-US" sz="900" b="1" i="0" u="none" strike="noStrike" kern="1200" cap="none" spc="0" normalizeH="0" baseline="0" noProof="0" smtClean="0">
                <a:ln>
                  <a:noFill/>
                </a:ln>
                <a:solidFill>
                  <a:srgbClr val="FFFFFF">
                    <a:lumMod val="7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900" b="1" i="0" u="none" strike="noStrike" kern="1200" cap="none" spc="0" normalizeH="0" baseline="0" noProof="0">
              <a:ln>
                <a:noFill/>
              </a:ln>
              <a:solidFill>
                <a:srgbClr val="FFFFFF">
                  <a:lumMod val="75000"/>
                </a:srgbClr>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768D611B-1F7A-5554-C90A-303A8F1582B7}"/>
              </a:ext>
            </a:extLst>
          </p:cNvPr>
          <p:cNvSpPr>
            <a:spLocks noGrp="1"/>
          </p:cNvSpPr>
          <p:nvPr>
            <p:ph type="title"/>
          </p:nvPr>
        </p:nvSpPr>
        <p:spPr/>
        <p:txBody>
          <a:bodyPr/>
          <a:lstStyle/>
          <a:p>
            <a:r>
              <a:rPr lang="en-US" dirty="0"/>
              <a:t>What Has Changed?</a:t>
            </a:r>
          </a:p>
        </p:txBody>
      </p:sp>
      <p:sp>
        <p:nvSpPr>
          <p:cNvPr id="5" name="Text Placeholder 4">
            <a:extLst>
              <a:ext uri="{FF2B5EF4-FFF2-40B4-BE49-F238E27FC236}">
                <a16:creationId xmlns:a16="http://schemas.microsoft.com/office/drawing/2014/main" id="{6812B289-DFF9-0C0F-A949-0357C46CAD8D}"/>
              </a:ext>
            </a:extLst>
          </p:cNvPr>
          <p:cNvSpPr>
            <a:spLocks noGrp="1"/>
          </p:cNvSpPr>
          <p:nvPr>
            <p:ph type="body" sz="quarter" idx="12"/>
          </p:nvPr>
        </p:nvSpPr>
        <p:spPr/>
        <p:txBody>
          <a:bodyPr/>
          <a:lstStyle/>
          <a:p>
            <a:r>
              <a:rPr lang="en-US" dirty="0"/>
              <a:t>Cyber outages are inevitable. The need to recover quickly and confidently is a top priority.</a:t>
            </a:r>
          </a:p>
        </p:txBody>
      </p:sp>
      <p:sp>
        <p:nvSpPr>
          <p:cNvPr id="6" name="Footer Placeholder 5">
            <a:extLst>
              <a:ext uri="{FF2B5EF4-FFF2-40B4-BE49-F238E27FC236}">
                <a16:creationId xmlns:a16="http://schemas.microsoft.com/office/drawing/2014/main" id="{BEC05B85-6FA8-767E-9484-93A9BB8720A6}"/>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lumMod val="75000"/>
                  </a:srgbClr>
                </a:solidFill>
                <a:effectLst/>
                <a:uLnTx/>
                <a:uFillTx/>
                <a:latin typeface="Arial" panose="020B0604020202020204"/>
                <a:ea typeface="+mn-ea"/>
                <a:cs typeface="+mn-cs"/>
              </a:rPr>
              <a:t>Copyright © 2024 Veritas Technologies LLC  |  CONFIDENTIAL </a:t>
            </a:r>
            <a:endParaRPr kumimoji="0" lang="en-US" sz="900" b="0" i="0" u="none" strike="noStrike" kern="1200" cap="none" spc="0" normalizeH="0" baseline="0" noProof="0" dirty="0">
              <a:ln>
                <a:noFill/>
              </a:ln>
              <a:solidFill>
                <a:srgbClr val="FFFFFF">
                  <a:lumMod val="75000"/>
                </a:srgbClr>
              </a:solidFill>
              <a:effectLst/>
              <a:uLnTx/>
              <a:uFillTx/>
              <a:latin typeface="Arial" panose="020B0604020202020204"/>
              <a:ea typeface="+mn-ea"/>
              <a:cs typeface="+mn-cs"/>
            </a:endParaRPr>
          </a:p>
        </p:txBody>
      </p:sp>
      <p:sp>
        <p:nvSpPr>
          <p:cNvPr id="9" name="Rounded Rectangle 8">
            <a:extLst>
              <a:ext uri="{FF2B5EF4-FFF2-40B4-BE49-F238E27FC236}">
                <a16:creationId xmlns:a16="http://schemas.microsoft.com/office/drawing/2014/main" id="{09564C34-849F-F3AF-37EC-329DAB7747A7}"/>
              </a:ext>
            </a:extLst>
          </p:cNvPr>
          <p:cNvSpPr/>
          <p:nvPr/>
        </p:nvSpPr>
        <p:spPr bwMode="auto">
          <a:xfrm>
            <a:off x="4954859" y="1356735"/>
            <a:ext cx="2282282" cy="397430"/>
          </a:xfrm>
          <a:prstGeom prst="roundRect">
            <a:avLst>
              <a:gd name="adj" fmla="val 21127"/>
            </a:avLst>
          </a:prstGeom>
          <a:gradFill>
            <a:gsLst>
              <a:gs pos="100000">
                <a:schemeClr val="accent1"/>
              </a:gs>
              <a:gs pos="0">
                <a:schemeClr val="accent2"/>
              </a:gs>
            </a:gsLst>
            <a:lin ang="2700000" scaled="0"/>
          </a:gra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Impact</a:t>
            </a:r>
          </a:p>
        </p:txBody>
      </p:sp>
      <p:grpSp>
        <p:nvGrpSpPr>
          <p:cNvPr id="23" name="Group 22">
            <a:extLst>
              <a:ext uri="{FF2B5EF4-FFF2-40B4-BE49-F238E27FC236}">
                <a16:creationId xmlns:a16="http://schemas.microsoft.com/office/drawing/2014/main" id="{FC9492BF-59DE-2354-F455-01469ED13442}"/>
              </a:ext>
            </a:extLst>
          </p:cNvPr>
          <p:cNvGrpSpPr/>
          <p:nvPr/>
        </p:nvGrpSpPr>
        <p:grpSpPr>
          <a:xfrm>
            <a:off x="828339" y="1932705"/>
            <a:ext cx="10535322" cy="1254361"/>
            <a:chOff x="828339" y="1932705"/>
            <a:chExt cx="10535322" cy="1254361"/>
          </a:xfrm>
        </p:grpSpPr>
        <p:grpSp>
          <p:nvGrpSpPr>
            <p:cNvPr id="16" name="Group 15">
              <a:extLst>
                <a:ext uri="{FF2B5EF4-FFF2-40B4-BE49-F238E27FC236}">
                  <a16:creationId xmlns:a16="http://schemas.microsoft.com/office/drawing/2014/main" id="{6128521B-35FE-27AF-97DD-3CE37078D344}"/>
                </a:ext>
              </a:extLst>
            </p:cNvPr>
            <p:cNvGrpSpPr/>
            <p:nvPr/>
          </p:nvGrpSpPr>
          <p:grpSpPr>
            <a:xfrm>
              <a:off x="828339" y="1932705"/>
              <a:ext cx="2496752" cy="1254361"/>
              <a:chOff x="828339" y="1932705"/>
              <a:chExt cx="2496752" cy="1254361"/>
            </a:xfrm>
          </p:grpSpPr>
          <p:sp>
            <p:nvSpPr>
              <p:cNvPr id="2" name="Rounded Rectangle 1">
                <a:extLst>
                  <a:ext uri="{FF2B5EF4-FFF2-40B4-BE49-F238E27FC236}">
                    <a16:creationId xmlns:a16="http://schemas.microsoft.com/office/drawing/2014/main" id="{65CA8528-F245-7E06-FD56-262518AA6DEE}"/>
                  </a:ext>
                </a:extLst>
              </p:cNvPr>
              <p:cNvSpPr/>
              <p:nvPr/>
            </p:nvSpPr>
            <p:spPr bwMode="auto">
              <a:xfrm>
                <a:off x="831637" y="1932705"/>
                <a:ext cx="2493454" cy="1254361"/>
              </a:xfrm>
              <a:prstGeom prst="roundRect">
                <a:avLst>
                  <a:gd name="adj" fmla="val 6260"/>
                </a:avLst>
              </a:prstGeom>
              <a:solidFill>
                <a:schemeClr val="tx2">
                  <a:lumMod val="20000"/>
                  <a:lumOff val="80000"/>
                  <a:alpha val="39909"/>
                </a:schemeClr>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a:ea typeface="+mn-ea"/>
                  <a:cs typeface="Arial" panose="020B0604020202020204" pitchFamily="34" charset="0"/>
                </a:endParaRPr>
              </a:p>
            </p:txBody>
          </p:sp>
          <p:sp>
            <p:nvSpPr>
              <p:cNvPr id="10" name="TextBox 9">
                <a:extLst>
                  <a:ext uri="{FF2B5EF4-FFF2-40B4-BE49-F238E27FC236}">
                    <a16:creationId xmlns:a16="http://schemas.microsoft.com/office/drawing/2014/main" id="{EDAA08EE-64C5-1EB1-FDA9-78535C38F92F}"/>
                  </a:ext>
                </a:extLst>
              </p:cNvPr>
              <p:cNvSpPr txBox="1"/>
              <p:nvPr/>
            </p:nvSpPr>
            <p:spPr>
              <a:xfrm>
                <a:off x="828339" y="2141247"/>
                <a:ext cx="2486844" cy="677108"/>
              </a:xfrm>
              <a:prstGeom prst="rect">
                <a:avLst/>
              </a:prstGeom>
              <a:noFill/>
              <a:ln>
                <a:noFill/>
              </a:ln>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AB2328"/>
                    </a:solidFill>
                    <a:effectLst/>
                    <a:uLnTx/>
                    <a:uFillTx/>
                    <a:latin typeface="Arial" panose="020B0604020202020204"/>
                    <a:ea typeface="+mn-ea"/>
                    <a:cs typeface="Times New Roman" panose="02020603050405020304" pitchFamily="18" charset="0"/>
                  </a:rPr>
                  <a:t>19 Days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182C34"/>
                    </a:solidFill>
                    <a:effectLst/>
                    <a:uLnTx/>
                    <a:uFillTx/>
                    <a:latin typeface="Arial" panose="020B0604020202020204"/>
                    <a:ea typeface="+mn-ea"/>
                    <a:cs typeface="Times New Roman" panose="02020603050405020304" pitchFamily="18" charset="0"/>
                  </a:rPr>
                  <a:t>Average Cyber Outage²</a:t>
                </a:r>
              </a:p>
            </p:txBody>
          </p:sp>
        </p:grpSp>
        <p:grpSp>
          <p:nvGrpSpPr>
            <p:cNvPr id="22" name="Group 21">
              <a:extLst>
                <a:ext uri="{FF2B5EF4-FFF2-40B4-BE49-F238E27FC236}">
                  <a16:creationId xmlns:a16="http://schemas.microsoft.com/office/drawing/2014/main" id="{2A9E31BD-DCB8-2196-1AD5-89ACAA967C2E}"/>
                </a:ext>
              </a:extLst>
            </p:cNvPr>
            <p:cNvGrpSpPr/>
            <p:nvPr/>
          </p:nvGrpSpPr>
          <p:grpSpPr>
            <a:xfrm>
              <a:off x="8863450" y="1932705"/>
              <a:ext cx="2500211" cy="1254361"/>
              <a:chOff x="8863450" y="1932705"/>
              <a:chExt cx="2500211" cy="1254361"/>
            </a:xfrm>
          </p:grpSpPr>
          <p:sp>
            <p:nvSpPr>
              <p:cNvPr id="13" name="Rounded Rectangle 12">
                <a:extLst>
                  <a:ext uri="{FF2B5EF4-FFF2-40B4-BE49-F238E27FC236}">
                    <a16:creationId xmlns:a16="http://schemas.microsoft.com/office/drawing/2014/main" id="{9562174C-D50A-D2E2-85A8-59B9705EEA72}"/>
                  </a:ext>
                </a:extLst>
              </p:cNvPr>
              <p:cNvSpPr/>
              <p:nvPr/>
            </p:nvSpPr>
            <p:spPr bwMode="auto">
              <a:xfrm>
                <a:off x="8863450" y="1932705"/>
                <a:ext cx="2493454" cy="1254361"/>
              </a:xfrm>
              <a:prstGeom prst="roundRect">
                <a:avLst>
                  <a:gd name="adj" fmla="val 6260"/>
                </a:avLst>
              </a:prstGeom>
              <a:solidFill>
                <a:schemeClr val="tx2">
                  <a:lumMod val="20000"/>
                  <a:lumOff val="80000"/>
                  <a:alpha val="39909"/>
                </a:schemeClr>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a:ea typeface="+mn-ea"/>
                  <a:cs typeface="Arial" panose="020B0604020202020204" pitchFamily="34" charset="0"/>
                </a:endParaRPr>
              </a:p>
            </p:txBody>
          </p:sp>
          <p:sp>
            <p:nvSpPr>
              <p:cNvPr id="21" name="TextBox 20">
                <a:extLst>
                  <a:ext uri="{FF2B5EF4-FFF2-40B4-BE49-F238E27FC236}">
                    <a16:creationId xmlns:a16="http://schemas.microsoft.com/office/drawing/2014/main" id="{E0F28AC3-6B82-D729-4647-DDD22686FED5}"/>
                  </a:ext>
                </a:extLst>
              </p:cNvPr>
              <p:cNvSpPr txBox="1"/>
              <p:nvPr/>
            </p:nvSpPr>
            <p:spPr>
              <a:xfrm>
                <a:off x="8870207" y="2141247"/>
                <a:ext cx="2493454" cy="677108"/>
              </a:xfrm>
              <a:prstGeom prst="rect">
                <a:avLst/>
              </a:prstGeom>
              <a:noFill/>
              <a:ln>
                <a:noFill/>
              </a:ln>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AB2328"/>
                    </a:solidFill>
                    <a:effectLst/>
                    <a:uLnTx/>
                    <a:uFillTx/>
                    <a:latin typeface="Arial" panose="020B0604020202020204"/>
                    <a:ea typeface="+mn-ea"/>
                    <a:cs typeface="Times New Roman" panose="02020603050405020304" pitchFamily="18" charset="0"/>
                  </a:rPr>
                  <a:t>Incalculable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182C34"/>
                    </a:solidFill>
                    <a:effectLst/>
                    <a:uLnTx/>
                    <a:uFillTx/>
                    <a:latin typeface="Arial" panose="020B0604020202020204"/>
                    <a:ea typeface="+mn-ea"/>
                    <a:cs typeface="Times New Roman" panose="02020603050405020304" pitchFamily="18" charset="0"/>
                  </a:rPr>
                  <a:t>Reputation &amp; Brand</a:t>
                </a:r>
              </a:p>
            </p:txBody>
          </p:sp>
        </p:grpSp>
        <p:grpSp>
          <p:nvGrpSpPr>
            <p:cNvPr id="17" name="Group 16">
              <a:extLst>
                <a:ext uri="{FF2B5EF4-FFF2-40B4-BE49-F238E27FC236}">
                  <a16:creationId xmlns:a16="http://schemas.microsoft.com/office/drawing/2014/main" id="{9810EF49-E64F-09B6-3F71-B62A8CA5E3A8}"/>
                </a:ext>
              </a:extLst>
            </p:cNvPr>
            <p:cNvGrpSpPr/>
            <p:nvPr/>
          </p:nvGrpSpPr>
          <p:grpSpPr>
            <a:xfrm>
              <a:off x="3498999" y="1932705"/>
              <a:ext cx="2503363" cy="1254361"/>
              <a:chOff x="3498999" y="1932705"/>
              <a:chExt cx="2503363" cy="1254361"/>
            </a:xfrm>
          </p:grpSpPr>
          <p:sp>
            <p:nvSpPr>
              <p:cNvPr id="7" name="Rounded Rectangle 6">
                <a:extLst>
                  <a:ext uri="{FF2B5EF4-FFF2-40B4-BE49-F238E27FC236}">
                    <a16:creationId xmlns:a16="http://schemas.microsoft.com/office/drawing/2014/main" id="{64A45873-843E-4953-74C5-45CBCDD1C5BD}"/>
                  </a:ext>
                </a:extLst>
              </p:cNvPr>
              <p:cNvSpPr/>
              <p:nvPr/>
            </p:nvSpPr>
            <p:spPr bwMode="auto">
              <a:xfrm>
                <a:off x="3508908" y="1932705"/>
                <a:ext cx="2493454" cy="1254361"/>
              </a:xfrm>
              <a:prstGeom prst="roundRect">
                <a:avLst>
                  <a:gd name="adj" fmla="val 6260"/>
                </a:avLst>
              </a:prstGeom>
              <a:solidFill>
                <a:schemeClr val="tx2">
                  <a:lumMod val="20000"/>
                  <a:lumOff val="80000"/>
                  <a:alpha val="39909"/>
                </a:schemeClr>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a:ea typeface="+mn-ea"/>
                  <a:cs typeface="Arial" panose="020B0604020202020204" pitchFamily="34" charset="0"/>
                </a:endParaRPr>
              </a:p>
            </p:txBody>
          </p:sp>
          <p:sp>
            <p:nvSpPr>
              <p:cNvPr id="19" name="TextBox 18">
                <a:extLst>
                  <a:ext uri="{FF2B5EF4-FFF2-40B4-BE49-F238E27FC236}">
                    <a16:creationId xmlns:a16="http://schemas.microsoft.com/office/drawing/2014/main" id="{0FAE3A7B-88DA-3E25-71E4-C6B06D6E0663}"/>
                  </a:ext>
                </a:extLst>
              </p:cNvPr>
              <p:cNvSpPr txBox="1"/>
              <p:nvPr/>
            </p:nvSpPr>
            <p:spPr>
              <a:xfrm>
                <a:off x="3498999" y="2141247"/>
                <a:ext cx="2493454" cy="677108"/>
              </a:xfrm>
              <a:prstGeom prst="rect">
                <a:avLst/>
              </a:prstGeom>
              <a:noFill/>
              <a:ln>
                <a:noFill/>
              </a:ln>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AB2328"/>
                    </a:solidFill>
                    <a:effectLst/>
                    <a:uLnTx/>
                    <a:uFillTx/>
                    <a:latin typeface="Arial" panose="020B0604020202020204"/>
                    <a:ea typeface="+mn-ea"/>
                    <a:cs typeface="Times New Roman" panose="02020603050405020304" pitchFamily="18" charset="0"/>
                  </a:rPr>
                  <a:t>35%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182C34"/>
                    </a:solidFill>
                    <a:effectLst/>
                    <a:uLnTx/>
                    <a:uFillTx/>
                    <a:latin typeface="Arial" panose="020B0604020202020204"/>
                    <a:ea typeface="+mn-ea"/>
                    <a:cs typeface="Times New Roman" panose="02020603050405020304" pitchFamily="18" charset="0"/>
                  </a:rPr>
                  <a:t>Recover &lt;1 Month</a:t>
                </a:r>
                <a:r>
                  <a:rPr kumimoji="0" lang="en-US" sz="1500" b="0" i="0" u="none" strike="noStrike" kern="1200" cap="none" spc="0" normalizeH="0" baseline="30000" noProof="0" dirty="0">
                    <a:ln>
                      <a:noFill/>
                    </a:ln>
                    <a:solidFill>
                      <a:srgbClr val="182C34"/>
                    </a:solidFill>
                    <a:effectLst/>
                    <a:uLnTx/>
                    <a:uFillTx/>
                    <a:latin typeface="Arial" panose="020B0604020202020204"/>
                    <a:ea typeface="+mn-ea"/>
                    <a:cs typeface="Times New Roman" panose="02020603050405020304" pitchFamily="18" charset="0"/>
                  </a:rPr>
                  <a:t>1</a:t>
                </a:r>
              </a:p>
            </p:txBody>
          </p:sp>
          <p:sp>
            <p:nvSpPr>
              <p:cNvPr id="11" name="TextBox 10">
                <a:extLst>
                  <a:ext uri="{FF2B5EF4-FFF2-40B4-BE49-F238E27FC236}">
                    <a16:creationId xmlns:a16="http://schemas.microsoft.com/office/drawing/2014/main" id="{A30D6A93-ECF9-55BF-AB94-C7A6C401AD5F}"/>
                  </a:ext>
                </a:extLst>
              </p:cNvPr>
              <p:cNvSpPr txBox="1"/>
              <p:nvPr/>
            </p:nvSpPr>
            <p:spPr>
              <a:xfrm>
                <a:off x="3706760" y="2872892"/>
                <a:ext cx="2074328" cy="161583"/>
              </a:xfrm>
              <a:prstGeom prst="rect">
                <a:avLst/>
              </a:prstGeom>
              <a:noFill/>
              <a:ln>
                <a:noFill/>
              </a:ln>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415563"/>
                    </a:solidFill>
                    <a:effectLst/>
                    <a:uLnTx/>
                    <a:uFillTx/>
                    <a:latin typeface="Arial" panose="020B0604020202020204"/>
                    <a:ea typeface="+mn-ea"/>
                    <a:cs typeface="Times New Roman" panose="02020603050405020304" pitchFamily="18" charset="0"/>
                  </a:rPr>
                  <a:t>52% 2 Years Ago</a:t>
                </a:r>
              </a:p>
            </p:txBody>
          </p:sp>
        </p:grpSp>
        <p:grpSp>
          <p:nvGrpSpPr>
            <p:cNvPr id="18" name="Group 17">
              <a:extLst>
                <a:ext uri="{FF2B5EF4-FFF2-40B4-BE49-F238E27FC236}">
                  <a16:creationId xmlns:a16="http://schemas.microsoft.com/office/drawing/2014/main" id="{50700511-8E85-5404-5AC1-0107B38CD429}"/>
                </a:ext>
              </a:extLst>
            </p:cNvPr>
            <p:cNvGrpSpPr/>
            <p:nvPr/>
          </p:nvGrpSpPr>
          <p:grpSpPr>
            <a:xfrm>
              <a:off x="6176270" y="1932705"/>
              <a:ext cx="2503363" cy="1254361"/>
              <a:chOff x="6176270" y="1932705"/>
              <a:chExt cx="2503363" cy="1254361"/>
            </a:xfrm>
          </p:grpSpPr>
          <p:sp>
            <p:nvSpPr>
              <p:cNvPr id="8" name="Rounded Rectangle 7">
                <a:extLst>
                  <a:ext uri="{FF2B5EF4-FFF2-40B4-BE49-F238E27FC236}">
                    <a16:creationId xmlns:a16="http://schemas.microsoft.com/office/drawing/2014/main" id="{03DBB681-5F3D-EC0C-AAAA-3ED5E0AC7F1C}"/>
                  </a:ext>
                </a:extLst>
              </p:cNvPr>
              <p:cNvSpPr/>
              <p:nvPr/>
            </p:nvSpPr>
            <p:spPr bwMode="auto">
              <a:xfrm>
                <a:off x="6186179" y="1932705"/>
                <a:ext cx="2493454" cy="1254361"/>
              </a:xfrm>
              <a:prstGeom prst="roundRect">
                <a:avLst>
                  <a:gd name="adj" fmla="val 6260"/>
                </a:avLst>
              </a:prstGeom>
              <a:solidFill>
                <a:schemeClr val="tx2">
                  <a:lumMod val="20000"/>
                  <a:lumOff val="80000"/>
                  <a:alpha val="39909"/>
                </a:schemeClr>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a:ea typeface="+mn-ea"/>
                  <a:cs typeface="Arial" panose="020B0604020202020204" pitchFamily="34" charset="0"/>
                </a:endParaRPr>
              </a:p>
            </p:txBody>
          </p:sp>
          <p:sp>
            <p:nvSpPr>
              <p:cNvPr id="20" name="TextBox 19">
                <a:extLst>
                  <a:ext uri="{FF2B5EF4-FFF2-40B4-BE49-F238E27FC236}">
                    <a16:creationId xmlns:a16="http://schemas.microsoft.com/office/drawing/2014/main" id="{ACF651AB-BA91-5201-3937-010AA68746DC}"/>
                  </a:ext>
                </a:extLst>
              </p:cNvPr>
              <p:cNvSpPr txBox="1"/>
              <p:nvPr/>
            </p:nvSpPr>
            <p:spPr>
              <a:xfrm>
                <a:off x="6176270" y="2141247"/>
                <a:ext cx="2503363" cy="677108"/>
              </a:xfrm>
              <a:prstGeom prst="rect">
                <a:avLst/>
              </a:prstGeom>
              <a:noFill/>
              <a:ln>
                <a:noFill/>
              </a:ln>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AB2328"/>
                    </a:solidFill>
                    <a:effectLst/>
                    <a:uLnTx/>
                    <a:uFillTx/>
                    <a:latin typeface="Arial" panose="020B0604020202020204"/>
                    <a:ea typeface="+mn-ea"/>
                    <a:cs typeface="Times New Roman" panose="02020603050405020304" pitchFamily="18" charset="0"/>
                  </a:rPr>
                  <a:t>$2.73M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182C34"/>
                    </a:solidFill>
                    <a:effectLst/>
                    <a:uLnTx/>
                    <a:uFillTx/>
                    <a:latin typeface="Arial" panose="020B0604020202020204"/>
                    <a:ea typeface="+mn-ea"/>
                    <a:cs typeface="Times New Roman" panose="02020603050405020304" pitchFamily="18" charset="0"/>
                  </a:rPr>
                  <a:t>Avg. / Incident</a:t>
                </a:r>
                <a:r>
                  <a:rPr kumimoji="0" lang="en-US" sz="1500" b="0" i="0" u="none" strike="noStrike" kern="1200" cap="none" spc="0" normalizeH="0" baseline="30000" noProof="0" dirty="0">
                    <a:ln>
                      <a:noFill/>
                    </a:ln>
                    <a:solidFill>
                      <a:srgbClr val="182C34"/>
                    </a:solidFill>
                    <a:effectLst/>
                    <a:uLnTx/>
                    <a:uFillTx/>
                    <a:latin typeface="Arial" panose="020B0604020202020204"/>
                    <a:ea typeface="+mn-ea"/>
                    <a:cs typeface="Times New Roman" panose="02020603050405020304" pitchFamily="18" charset="0"/>
                  </a:rPr>
                  <a:t>1</a:t>
                </a:r>
              </a:p>
            </p:txBody>
          </p:sp>
          <p:sp>
            <p:nvSpPr>
              <p:cNvPr id="12" name="TextBox 11">
                <a:extLst>
                  <a:ext uri="{FF2B5EF4-FFF2-40B4-BE49-F238E27FC236}">
                    <a16:creationId xmlns:a16="http://schemas.microsoft.com/office/drawing/2014/main" id="{617DDB11-4BB4-8539-03D0-53EC593D01FB}"/>
                  </a:ext>
                </a:extLst>
              </p:cNvPr>
              <p:cNvSpPr txBox="1"/>
              <p:nvPr/>
            </p:nvSpPr>
            <p:spPr>
              <a:xfrm>
                <a:off x="6373867" y="2872830"/>
                <a:ext cx="2074328" cy="161583"/>
              </a:xfrm>
              <a:prstGeom prst="rect">
                <a:avLst/>
              </a:prstGeom>
              <a:noFill/>
              <a:ln>
                <a:noFill/>
              </a:ln>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415563"/>
                    </a:solidFill>
                    <a:effectLst/>
                    <a:uLnTx/>
                    <a:uFillTx/>
                    <a:latin typeface="Arial" panose="020B0604020202020204"/>
                    <a:ea typeface="+mn-ea"/>
                    <a:cs typeface="Times New Roman" panose="02020603050405020304" pitchFamily="18" charset="0"/>
                  </a:rPr>
                  <a:t>$1.4M 2 Years Ago</a:t>
                </a:r>
              </a:p>
            </p:txBody>
          </p:sp>
        </p:grpSp>
      </p:grpSp>
      <p:grpSp>
        <p:nvGrpSpPr>
          <p:cNvPr id="15" name="Group 14">
            <a:extLst>
              <a:ext uri="{FF2B5EF4-FFF2-40B4-BE49-F238E27FC236}">
                <a16:creationId xmlns:a16="http://schemas.microsoft.com/office/drawing/2014/main" id="{25E41EE0-A224-8D05-66B0-36882BE8BE00}"/>
              </a:ext>
            </a:extLst>
          </p:cNvPr>
          <p:cNvGrpSpPr/>
          <p:nvPr/>
        </p:nvGrpSpPr>
        <p:grpSpPr>
          <a:xfrm>
            <a:off x="6236264" y="3428996"/>
            <a:ext cx="5120640" cy="2648536"/>
            <a:chOff x="6236264" y="3428996"/>
            <a:chExt cx="5120640" cy="2648536"/>
          </a:xfrm>
        </p:grpSpPr>
        <p:sp>
          <p:nvSpPr>
            <p:cNvPr id="36" name="Rounded Rectangle 35">
              <a:extLst>
                <a:ext uri="{FF2B5EF4-FFF2-40B4-BE49-F238E27FC236}">
                  <a16:creationId xmlns:a16="http://schemas.microsoft.com/office/drawing/2014/main" id="{F508B1DD-AC38-1932-3C69-920BE3A4F40F}"/>
                </a:ext>
              </a:extLst>
            </p:cNvPr>
            <p:cNvSpPr/>
            <p:nvPr/>
          </p:nvSpPr>
          <p:spPr bwMode="auto">
            <a:xfrm>
              <a:off x="6236264" y="3428996"/>
              <a:ext cx="5120640" cy="2648536"/>
            </a:xfrm>
            <a:prstGeom prst="roundRect">
              <a:avLst>
                <a:gd name="adj" fmla="val 4051"/>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a:ea typeface="+mn-ea"/>
                <a:cs typeface="Arial" panose="020B0604020202020204" pitchFamily="34" charset="0"/>
              </a:endParaRPr>
            </a:p>
          </p:txBody>
        </p:sp>
        <p:sp>
          <p:nvSpPr>
            <p:cNvPr id="37" name="Round Same Side Corner Rectangle 36">
              <a:extLst>
                <a:ext uri="{FF2B5EF4-FFF2-40B4-BE49-F238E27FC236}">
                  <a16:creationId xmlns:a16="http://schemas.microsoft.com/office/drawing/2014/main" id="{047B6CE5-6D59-A417-0289-95F017E2C0DC}"/>
                </a:ext>
              </a:extLst>
            </p:cNvPr>
            <p:cNvSpPr/>
            <p:nvPr/>
          </p:nvSpPr>
          <p:spPr bwMode="auto">
            <a:xfrm>
              <a:off x="6236264" y="3429000"/>
              <a:ext cx="5120640" cy="581906"/>
            </a:xfrm>
            <a:prstGeom prst="round2SameRect">
              <a:avLst>
                <a:gd name="adj1" fmla="val 15065"/>
                <a:gd name="adj2" fmla="val 0"/>
              </a:avLst>
            </a:prstGeom>
            <a:gradFill>
              <a:gsLst>
                <a:gs pos="99000">
                  <a:schemeClr val="accent5"/>
                </a:gs>
                <a:gs pos="0">
                  <a:schemeClr val="accent4"/>
                </a:gs>
              </a:gsLst>
              <a:lin ang="2700000" scaled="1"/>
            </a:gradFill>
            <a:ln w="25400" cap="flat" cmpd="sng" algn="ctr">
              <a:noFill/>
              <a:prstDash val="solid"/>
              <a:miter lim="800000"/>
              <a:headEnd type="none" w="med" len="med"/>
              <a:tailEnd type="none" w="med" len="med"/>
            </a:ln>
            <a:effectLst>
              <a:outerShdw blurRad="127000" dir="5400000" algn="t" rotWithShape="0">
                <a:schemeClr val="tx2">
                  <a:alpha val="0"/>
                </a:scheme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800"/>
                </a:spcBef>
                <a:spcAft>
                  <a:spcPts val="0"/>
                </a:spcAft>
                <a:buClr>
                  <a:srgbClr val="B3B3B4"/>
                </a:buClr>
                <a:buSzTx/>
                <a:buFont typeface="Arial" panose="020B0604020202020204" pitchFamily="34" charset="0"/>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Polaris Medium Italic" panose="02000000000000000000" pitchFamily="2" charset="0"/>
                  <a:cs typeface="Arial" panose="020B0604020202020204" pitchFamily="34" charset="0"/>
                </a:rPr>
                <a:t>Industry Regulations: Transparency &amp; Readiness</a:t>
              </a:r>
            </a:p>
          </p:txBody>
        </p:sp>
        <p:sp>
          <p:nvSpPr>
            <p:cNvPr id="38" name="Content Placeholder 1">
              <a:extLst>
                <a:ext uri="{FF2B5EF4-FFF2-40B4-BE49-F238E27FC236}">
                  <a16:creationId xmlns:a16="http://schemas.microsoft.com/office/drawing/2014/main" id="{5C09F021-A383-6B7C-4C6D-ADD15794F90A}"/>
                </a:ext>
              </a:extLst>
            </p:cNvPr>
            <p:cNvSpPr txBox="1">
              <a:spLocks/>
            </p:cNvSpPr>
            <p:nvPr/>
          </p:nvSpPr>
          <p:spPr>
            <a:xfrm>
              <a:off x="6549653" y="4230708"/>
              <a:ext cx="2895904" cy="153118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800"/>
                </a:spcBef>
                <a:buClr>
                  <a:srgbClr val="B3B3B4"/>
                </a:buClr>
                <a:buFont typeface="Arial" panose="020B0604020202020204" pitchFamily="34" charset="0"/>
                <a:buChar char="•"/>
                <a:defRPr sz="24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1pPr>
              <a:lvl2pPr marL="502920" indent="-182880" algn="l" defTabSz="914400" rtl="0" eaLnBrk="1" latinLnBrk="0" hangingPunct="1">
                <a:lnSpc>
                  <a:spcPct val="90000"/>
                </a:lnSpc>
                <a:spcBef>
                  <a:spcPts val="800"/>
                </a:spcBef>
                <a:buClr>
                  <a:srgbClr val="B3B3B4"/>
                </a:buClr>
                <a:buFont typeface="Arial" panose="020B0604020202020204" pitchFamily="34" charset="0"/>
                <a:buChar char="–"/>
                <a:defRPr sz="20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2pPr>
              <a:lvl3pPr marL="731520" indent="-182880" algn="l" defTabSz="914400" rtl="0" eaLnBrk="1" latinLnBrk="0" hangingPunct="1">
                <a:lnSpc>
                  <a:spcPct val="90000"/>
                </a:lnSpc>
                <a:spcBef>
                  <a:spcPts val="600"/>
                </a:spcBef>
                <a:buClr>
                  <a:srgbClr val="B3B3B4"/>
                </a:buClr>
                <a:buFont typeface="Arial" panose="020B0604020202020204" pitchFamily="34" charset="0"/>
                <a:buChar char="•"/>
                <a:defRPr sz="18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3pPr>
              <a:lvl4pPr marL="960120" indent="-182880" algn="l" defTabSz="914400" rtl="0" eaLnBrk="1" latinLnBrk="0" hangingPunct="1">
                <a:lnSpc>
                  <a:spcPct val="90000"/>
                </a:lnSpc>
                <a:spcBef>
                  <a:spcPts val="600"/>
                </a:spcBef>
                <a:buClr>
                  <a:srgbClr val="B3B3B4"/>
                </a:buClr>
                <a:buFont typeface="Arial" panose="020B0604020202020204" pitchFamily="34" charset="0"/>
                <a:buChar char="–"/>
                <a:defRPr sz="16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4pPr>
              <a:lvl5pPr marL="1188720" indent="-182880" algn="l" defTabSz="914400" rtl="0" eaLnBrk="1" latinLnBrk="0" hangingPunct="1">
                <a:lnSpc>
                  <a:spcPct val="90000"/>
                </a:lnSpc>
                <a:spcBef>
                  <a:spcPts val="600"/>
                </a:spcBef>
                <a:buClr>
                  <a:srgbClr val="B3B3B4"/>
                </a:buClr>
                <a:buFont typeface="Arial" panose="020B0604020202020204" pitchFamily="34" charset="0"/>
                <a:buChar char="•"/>
                <a:defRPr sz="14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5pPr>
              <a:lvl6pPr marL="1417320" indent="-182880" algn="l" defTabSz="914400" rtl="0" eaLnBrk="1" latinLnBrk="0" hangingPunct="1">
                <a:lnSpc>
                  <a:spcPct val="90000"/>
                </a:lnSpc>
                <a:spcBef>
                  <a:spcPts val="600"/>
                </a:spcBef>
                <a:buClr>
                  <a:srgbClr val="B3B3B4"/>
                </a:buClr>
                <a:buFont typeface="Arial" panose="020B0604020202020204" pitchFamily="34" charset="0"/>
                <a:buChar char="–"/>
                <a:defRPr sz="14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rgbClr val="B3B3B4"/>
                </a:buClr>
                <a:buFont typeface="Arial" panose="020B0604020202020204" pitchFamily="34" charset="0"/>
                <a:buChar char="•"/>
                <a:defRPr sz="14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rgbClr val="B3B3B4"/>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rgbClr val="B3B3B4"/>
                </a:buClr>
                <a:buFont typeface="Arial" panose="020B0604020202020204" pitchFamily="34" charset="0"/>
                <a:buChar char="•"/>
                <a:defRPr sz="1600" kern="1200">
                  <a:solidFill>
                    <a:schemeClr val="tx1"/>
                  </a:solidFill>
                  <a:latin typeface="+mn-lt"/>
                  <a:ea typeface="+mn-ea"/>
                  <a:cs typeface="+mn-cs"/>
                </a:defRPr>
              </a:lvl9pPr>
            </a:lstStyle>
            <a:p>
              <a:pPr marL="182880" marR="0" lvl="2" indent="-182880" algn="l" defTabSz="914126" rtl="0" eaLnBrk="1" fontAlgn="auto" latinLnBrk="0" hangingPunct="1">
                <a:lnSpc>
                  <a:spcPct val="100000"/>
                </a:lnSpc>
                <a:spcBef>
                  <a:spcPts val="0"/>
                </a:spcBef>
                <a:spcAft>
                  <a:spcPts val="500"/>
                </a:spcAft>
                <a:buClr>
                  <a:srgbClr val="AB2328"/>
                </a:buClr>
                <a:buSzTx/>
                <a:buFont typeface="Arial"/>
                <a:buChar char="•"/>
                <a:tabLst/>
                <a:defRPr/>
              </a:pPr>
              <a:r>
                <a:rPr kumimoji="0" lang="en-US" sz="1450" b="0" i="0" u="none" strike="noStrike" kern="1200" cap="none" spc="0" normalizeH="0" baseline="0" noProof="0" dirty="0">
                  <a:ln>
                    <a:noFill/>
                  </a:ln>
                  <a:solidFill>
                    <a:srgbClr val="182C34"/>
                  </a:solidFill>
                  <a:effectLst/>
                  <a:uLnTx/>
                  <a:uFillTx/>
                  <a:latin typeface="Arial" panose="020B0604020202020204"/>
                  <a:ea typeface="+mn-ea"/>
                  <a:cs typeface="Arial" panose="020B0604020202020204" pitchFamily="34" charset="0"/>
                </a:rPr>
                <a:t>Detecting and managing cyber incidents</a:t>
              </a:r>
            </a:p>
            <a:p>
              <a:pPr marL="182880" marR="0" lvl="2" indent="-182880" algn="l" defTabSz="914126" rtl="0" eaLnBrk="1" fontAlgn="auto" latinLnBrk="0" hangingPunct="1">
                <a:lnSpc>
                  <a:spcPct val="100000"/>
                </a:lnSpc>
                <a:spcBef>
                  <a:spcPts val="0"/>
                </a:spcBef>
                <a:spcAft>
                  <a:spcPts val="500"/>
                </a:spcAft>
                <a:buClr>
                  <a:srgbClr val="AB2328"/>
                </a:buClr>
                <a:buSzTx/>
                <a:buFont typeface="Arial"/>
                <a:buChar char="•"/>
                <a:tabLst/>
                <a:defRPr/>
              </a:pPr>
              <a:r>
                <a:rPr kumimoji="0" lang="en-US" sz="1450" b="0" i="0" u="none" strike="noStrike" kern="1200" cap="none" spc="0" normalizeH="0" baseline="0" noProof="0" dirty="0">
                  <a:ln>
                    <a:noFill/>
                  </a:ln>
                  <a:solidFill>
                    <a:srgbClr val="182C34"/>
                  </a:solidFill>
                  <a:effectLst/>
                  <a:uLnTx/>
                  <a:uFillTx/>
                  <a:latin typeface="Arial" panose="020B0604020202020204"/>
                  <a:ea typeface="+mn-ea"/>
                  <a:cs typeface="Arial" panose="020B0604020202020204" pitchFamily="34" charset="0"/>
                </a:rPr>
                <a:t>Data backup and recovery plans</a:t>
              </a:r>
            </a:p>
            <a:p>
              <a:pPr marL="182880" marR="0" lvl="2" indent="-182880" algn="l" defTabSz="914126" rtl="0" eaLnBrk="1" fontAlgn="auto" latinLnBrk="0" hangingPunct="1">
                <a:lnSpc>
                  <a:spcPct val="100000"/>
                </a:lnSpc>
                <a:spcBef>
                  <a:spcPts val="0"/>
                </a:spcBef>
                <a:spcAft>
                  <a:spcPts val="500"/>
                </a:spcAft>
                <a:buClr>
                  <a:srgbClr val="AB2328"/>
                </a:buClr>
                <a:buSzTx/>
                <a:buFont typeface="Arial"/>
                <a:buChar char="•"/>
                <a:tabLst/>
                <a:defRPr/>
              </a:pPr>
              <a:r>
                <a:rPr kumimoji="0" lang="en-US" sz="1450" b="0" i="0" u="none" strike="noStrike" kern="1200" cap="none" spc="0" normalizeH="0" baseline="0" noProof="0" dirty="0">
                  <a:ln>
                    <a:noFill/>
                  </a:ln>
                  <a:solidFill>
                    <a:srgbClr val="182C34"/>
                  </a:solidFill>
                  <a:effectLst/>
                  <a:uLnTx/>
                  <a:uFillTx/>
                  <a:latin typeface="Arial" panose="020B0604020202020204"/>
                  <a:ea typeface="+mn-ea"/>
                  <a:cs typeface="Arial" panose="020B0604020202020204" pitchFamily="34" charset="0"/>
                </a:rPr>
                <a:t>Recovery rehearsals</a:t>
              </a:r>
            </a:p>
            <a:p>
              <a:pPr marL="182880" marR="0" lvl="2" indent="-182880" algn="l" defTabSz="914126" rtl="0" eaLnBrk="1" fontAlgn="auto" latinLnBrk="0" hangingPunct="1">
                <a:lnSpc>
                  <a:spcPct val="100000"/>
                </a:lnSpc>
                <a:spcBef>
                  <a:spcPts val="0"/>
                </a:spcBef>
                <a:spcAft>
                  <a:spcPts val="500"/>
                </a:spcAft>
                <a:buClr>
                  <a:srgbClr val="AB2328"/>
                </a:buClr>
                <a:buSzTx/>
                <a:buFont typeface="Arial"/>
                <a:buChar char="•"/>
                <a:tabLst/>
                <a:defRPr/>
              </a:pPr>
              <a:r>
                <a:rPr kumimoji="0" lang="en-US" sz="1450" b="0" i="0" u="none" strike="noStrike" kern="1200" cap="none" spc="0" normalizeH="0" baseline="0" noProof="0" dirty="0">
                  <a:ln>
                    <a:noFill/>
                  </a:ln>
                  <a:solidFill>
                    <a:srgbClr val="182C34"/>
                  </a:solidFill>
                  <a:effectLst/>
                  <a:uLnTx/>
                  <a:uFillTx/>
                  <a:latin typeface="Arial" panose="020B0604020202020204"/>
                  <a:ea typeface="+mn-ea"/>
                  <a:cs typeface="Arial" panose="020B0604020202020204" pitchFamily="34" charset="0"/>
                </a:rPr>
                <a:t>Human resource security, access control</a:t>
              </a:r>
            </a:p>
          </p:txBody>
        </p:sp>
        <p:sp>
          <p:nvSpPr>
            <p:cNvPr id="24" name="TextBox 23">
              <a:extLst>
                <a:ext uri="{FF2B5EF4-FFF2-40B4-BE49-F238E27FC236}">
                  <a16:creationId xmlns:a16="http://schemas.microsoft.com/office/drawing/2014/main" id="{B4A2BB52-ED1C-F8DB-8C27-6E3BD13A02DC}"/>
                </a:ext>
              </a:extLst>
            </p:cNvPr>
            <p:cNvSpPr txBox="1"/>
            <p:nvPr/>
          </p:nvSpPr>
          <p:spPr>
            <a:xfrm>
              <a:off x="9818371" y="4248636"/>
              <a:ext cx="979118" cy="169277"/>
            </a:xfrm>
            <a:prstGeom prst="rect">
              <a:avLst/>
            </a:prstGeom>
            <a:noFill/>
            <a:ln>
              <a:noFill/>
            </a:ln>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182C34"/>
                  </a:solidFill>
                  <a:effectLst/>
                  <a:uLnTx/>
                  <a:uFillTx/>
                  <a:latin typeface="Arial" panose="020B0604020202020204"/>
                  <a:ea typeface="+mn-ea"/>
                  <a:cs typeface="+mn-cs"/>
                </a:rPr>
                <a:t>SEC – USA</a:t>
              </a:r>
              <a:endParaRPr kumimoji="0" lang="en-US" sz="1100" b="0" i="0" u="none" strike="noStrike" kern="1200" cap="none" spc="0" normalizeH="0" baseline="0" noProof="0" dirty="0">
                <a:ln>
                  <a:noFill/>
                </a:ln>
                <a:solidFill>
                  <a:srgbClr val="182C34"/>
                </a:solidFill>
                <a:effectLst/>
                <a:uLnTx/>
                <a:uFillTx/>
                <a:latin typeface="Arial" panose="020B0604020202020204"/>
                <a:ea typeface="+mn-ea"/>
                <a:cs typeface="+mn-cs"/>
              </a:endParaRPr>
            </a:p>
          </p:txBody>
        </p:sp>
        <p:sp>
          <p:nvSpPr>
            <p:cNvPr id="25" name="TextBox 24">
              <a:extLst>
                <a:ext uri="{FF2B5EF4-FFF2-40B4-BE49-F238E27FC236}">
                  <a16:creationId xmlns:a16="http://schemas.microsoft.com/office/drawing/2014/main" id="{9EFC3662-044A-A73B-F2AB-DD2A03556D6F}"/>
                </a:ext>
              </a:extLst>
            </p:cNvPr>
            <p:cNvSpPr txBox="1"/>
            <p:nvPr/>
          </p:nvSpPr>
          <p:spPr>
            <a:xfrm>
              <a:off x="9571643" y="5053322"/>
              <a:ext cx="1472575" cy="169277"/>
            </a:xfrm>
            <a:prstGeom prst="rect">
              <a:avLst/>
            </a:prstGeom>
            <a:noFill/>
            <a:ln>
              <a:noFill/>
            </a:ln>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182C34"/>
                  </a:solidFill>
                  <a:effectLst/>
                  <a:uLnTx/>
                  <a:uFillTx/>
                  <a:latin typeface="Arial" panose="020B0604020202020204"/>
                  <a:ea typeface="+mn-ea"/>
                  <a:cs typeface="+mn-cs"/>
                </a:rPr>
                <a:t>DORA – EU</a:t>
              </a:r>
              <a:endParaRPr kumimoji="0" lang="en-US" sz="1100" b="0" i="0" u="none" strike="noStrike" kern="1200" cap="none" spc="0" normalizeH="0" baseline="0" noProof="0" dirty="0">
                <a:ln>
                  <a:noFill/>
                </a:ln>
                <a:solidFill>
                  <a:srgbClr val="182C34"/>
                </a:solidFill>
                <a:effectLst/>
                <a:uLnTx/>
                <a:uFillTx/>
                <a:latin typeface="Arial" panose="020B0604020202020204"/>
                <a:ea typeface="+mn-ea"/>
                <a:cs typeface="+mn-cs"/>
              </a:endParaRPr>
            </a:p>
          </p:txBody>
        </p:sp>
        <p:pic>
          <p:nvPicPr>
            <p:cNvPr id="34" name="Picture 2" descr="Digital Operational Resilience Act (DORA) – for improved ICT Risk  Management in the EU">
              <a:extLst>
                <a:ext uri="{FF2B5EF4-FFF2-40B4-BE49-F238E27FC236}">
                  <a16:creationId xmlns:a16="http://schemas.microsoft.com/office/drawing/2014/main" id="{4D497F63-D9DB-D07D-F942-2FEA5FA815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721" t="6191" r="20721" b="6191"/>
            <a:stretch/>
          </p:blipFill>
          <p:spPr bwMode="auto">
            <a:xfrm>
              <a:off x="10047327" y="5253040"/>
              <a:ext cx="521207" cy="521207"/>
            </a:xfrm>
            <a:prstGeom prst="ellipse">
              <a:avLst/>
            </a:prstGeom>
            <a:noFill/>
            <a:extLst>
              <a:ext uri="{909E8E84-426E-40DD-AFC4-6F175D3DCCD1}">
                <a14:hiddenFill xmlns:a14="http://schemas.microsoft.com/office/drawing/2010/main">
                  <a:solidFill>
                    <a:srgbClr val="FFFFFF"/>
                  </a:solidFill>
                </a14:hiddenFill>
              </a:ext>
            </a:extLst>
          </p:spPr>
        </p:pic>
        <p:pic>
          <p:nvPicPr>
            <p:cNvPr id="39" name="Picture 4" descr="U.S. Securities and Exchange Commission - Wikipedia">
              <a:extLst>
                <a:ext uri="{FF2B5EF4-FFF2-40B4-BE49-F238E27FC236}">
                  <a16:creationId xmlns:a16="http://schemas.microsoft.com/office/drawing/2014/main" id="{4680B955-6777-49C8-8992-793B2186A4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47327" y="4440240"/>
              <a:ext cx="521207" cy="52120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229342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95B10AFB-3D25-334A-25BF-EB82C9E796D3}"/>
              </a:ext>
            </a:extLst>
          </p:cNvPr>
          <p:cNvSpPr/>
          <p:nvPr/>
        </p:nvSpPr>
        <p:spPr bwMode="auto">
          <a:xfrm>
            <a:off x="850902" y="1527412"/>
            <a:ext cx="10490198" cy="4438398"/>
          </a:xfrm>
          <a:prstGeom prst="roundRect">
            <a:avLst>
              <a:gd name="adj" fmla="val 4006"/>
            </a:avLst>
          </a:prstGeom>
          <a:solidFill>
            <a:schemeClr val="tx2">
              <a:lumMod val="20000"/>
              <a:lumOff val="80000"/>
              <a:alpha val="35000"/>
            </a:schemeClr>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0" dirty="0">
              <a:solidFill>
                <a:schemeClr val="tx1"/>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90A5D98F-5B02-F709-ABAE-91685FE7C955}"/>
              </a:ext>
            </a:extLst>
          </p:cNvPr>
          <p:cNvSpPr>
            <a:spLocks noGrp="1"/>
          </p:cNvSpPr>
          <p:nvPr>
            <p:ph type="title"/>
          </p:nvPr>
        </p:nvSpPr>
        <p:spPr/>
        <p:txBody>
          <a:bodyPr/>
          <a:lstStyle/>
          <a:p>
            <a:r>
              <a:rPr lang="en-US" dirty="0"/>
              <a:t>Aligned to NIST Cybersecurity Framework</a:t>
            </a:r>
          </a:p>
        </p:txBody>
      </p:sp>
      <p:sp>
        <p:nvSpPr>
          <p:cNvPr id="4" name="Slide Number Placeholder 3">
            <a:extLst>
              <a:ext uri="{FF2B5EF4-FFF2-40B4-BE49-F238E27FC236}">
                <a16:creationId xmlns:a16="http://schemas.microsoft.com/office/drawing/2014/main" id="{2A8BED1D-F313-4358-6D89-6CE026604D9F}"/>
              </a:ext>
            </a:extLst>
          </p:cNvPr>
          <p:cNvSpPr>
            <a:spLocks noGrp="1"/>
          </p:cNvSpPr>
          <p:nvPr>
            <p:ph type="sldNum" sz="quarter" idx="4"/>
          </p:nvPr>
        </p:nvSpPr>
        <p:spPr/>
        <p:txBody>
          <a:bodyPr/>
          <a:lstStyle/>
          <a:p>
            <a:fld id="{8A39E1BE-BEA9-3141-B1D0-D0662867DFF2}" type="slidenum">
              <a:rPr lang="en-US" smtClean="0"/>
              <a:pPr/>
              <a:t>8</a:t>
            </a:fld>
            <a:endParaRPr lang="en-US"/>
          </a:p>
        </p:txBody>
      </p:sp>
      <p:sp>
        <p:nvSpPr>
          <p:cNvPr id="5" name="Footer Placeholder 4">
            <a:extLst>
              <a:ext uri="{FF2B5EF4-FFF2-40B4-BE49-F238E27FC236}">
                <a16:creationId xmlns:a16="http://schemas.microsoft.com/office/drawing/2014/main" id="{C29EEE41-30EF-CCA3-CAE7-CD81EBE4053A}"/>
              </a:ext>
            </a:extLst>
          </p:cNvPr>
          <p:cNvSpPr>
            <a:spLocks noGrp="1"/>
          </p:cNvSpPr>
          <p:nvPr>
            <p:ph type="ftr" sz="quarter" idx="3"/>
          </p:nvPr>
        </p:nvSpPr>
        <p:spPr/>
        <p:txBody>
          <a:bodyPr/>
          <a:lstStyle/>
          <a:p>
            <a:r>
              <a:rPr lang="en-US"/>
              <a:t>Copyright © 2024 Veritas Technologies LLC  |  CONFIDENTIAL </a:t>
            </a:r>
            <a:endParaRPr lang="en-US" dirty="0"/>
          </a:p>
        </p:txBody>
      </p:sp>
      <p:grpSp>
        <p:nvGrpSpPr>
          <p:cNvPr id="22" name="Group 21">
            <a:extLst>
              <a:ext uri="{FF2B5EF4-FFF2-40B4-BE49-F238E27FC236}">
                <a16:creationId xmlns:a16="http://schemas.microsoft.com/office/drawing/2014/main" id="{FE971469-1B02-B412-7C8A-891AF30C38BC}"/>
              </a:ext>
            </a:extLst>
          </p:cNvPr>
          <p:cNvGrpSpPr/>
          <p:nvPr/>
        </p:nvGrpSpPr>
        <p:grpSpPr>
          <a:xfrm>
            <a:off x="1122631" y="5027648"/>
            <a:ext cx="6616909" cy="667512"/>
            <a:chOff x="1122631" y="5027648"/>
            <a:chExt cx="6616909" cy="667512"/>
          </a:xfrm>
        </p:grpSpPr>
        <p:sp>
          <p:nvSpPr>
            <p:cNvPr id="40" name="Rounded Rectangle 39">
              <a:extLst>
                <a:ext uri="{FF2B5EF4-FFF2-40B4-BE49-F238E27FC236}">
                  <a16:creationId xmlns:a16="http://schemas.microsoft.com/office/drawing/2014/main" id="{4134C1CA-9375-CAE1-0307-D551C588886C}"/>
                </a:ext>
              </a:extLst>
            </p:cNvPr>
            <p:cNvSpPr/>
            <p:nvPr/>
          </p:nvSpPr>
          <p:spPr bwMode="auto">
            <a:xfrm>
              <a:off x="1122631" y="5027648"/>
              <a:ext cx="6616909" cy="667512"/>
            </a:xfrm>
            <a:prstGeom prst="roundRect">
              <a:avLst>
                <a:gd name="adj" fmla="val 11310"/>
              </a:avLst>
            </a:prstGeom>
            <a:gradFill>
              <a:gsLst>
                <a:gs pos="46000">
                  <a:schemeClr val="bg1"/>
                </a:gs>
                <a:gs pos="0">
                  <a:schemeClr val="bg1">
                    <a:alpha val="0"/>
                  </a:schemeClr>
                </a:gs>
              </a:gsLst>
              <a:lin ang="7800000" scaled="0"/>
            </a:gra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0" tIns="45720" rIns="91440" bIns="45720" numCol="1" spcCol="0" rtlCol="0" fromWordArt="0" anchor="ctr" anchorCtr="0" forceAA="0" compatLnSpc="1">
              <a:prstTxWarp prst="textNoShape">
                <a:avLst/>
              </a:prstTxWarp>
              <a:noAutofit/>
            </a:bodyPr>
            <a:lstStyle/>
            <a:p>
              <a:pPr marL="0" marR="0" lvl="0" indent="0" algn="l" defTabSz="622300" rtl="0" eaLnBrk="1" fontAlgn="auto" latinLnBrk="0" hangingPunct="1">
                <a:lnSpc>
                  <a:spcPct val="100000"/>
                </a:lnSpc>
                <a:spcBef>
                  <a:spcPct val="0"/>
                </a:spcBef>
                <a:buClrTx/>
                <a:buSzTx/>
                <a:buFontTx/>
                <a:buNone/>
                <a:tabLst/>
                <a:defRPr/>
              </a:pPr>
              <a:r>
                <a:rPr lang="en-US" sz="1600" b="1" dirty="0">
                  <a:solidFill>
                    <a:srgbClr val="182C34"/>
                  </a:solidFill>
                  <a:latin typeface="Arial" panose="020B0604020202020204"/>
                </a:rPr>
                <a:t>Post Incident </a:t>
              </a:r>
              <a:r>
                <a:rPr kumimoji="0" lang="en-US" sz="1600" b="1" i="0" u="none" strike="noStrike" kern="1200" cap="none" spc="0" normalizeH="0" baseline="0" noProof="0" dirty="0">
                  <a:ln>
                    <a:noFill/>
                  </a:ln>
                  <a:solidFill>
                    <a:srgbClr val="182C34"/>
                  </a:solidFill>
                  <a:effectLst/>
                  <a:uLnTx/>
                  <a:uFillTx/>
                  <a:latin typeface="Arial" panose="020B0604020202020204"/>
                  <a:ea typeface="+mn-ea"/>
                  <a:cs typeface="+mn-cs"/>
                </a:rPr>
                <a:t>Recovery</a:t>
              </a:r>
            </a:p>
            <a:p>
              <a:pPr marL="0" marR="0" lvl="0" indent="0" algn="l" defTabSz="622300" rtl="0" eaLnBrk="1" fontAlgn="auto" latinLnBrk="0" hangingPunct="1">
                <a:lnSpc>
                  <a:spcPct val="100000"/>
                </a:lnSpc>
                <a:spcBef>
                  <a:spcPct val="0"/>
                </a:spcBef>
                <a:buClrTx/>
                <a:buSzTx/>
                <a:buFontTx/>
                <a:buNone/>
                <a:tabLst/>
                <a:defRPr/>
              </a:pPr>
              <a:r>
                <a:rPr kumimoji="0" lang="en-US" sz="1400" b="0" i="0" u="none" strike="noStrike" kern="1200" cap="none" spc="0" normalizeH="0" baseline="0" noProof="0" dirty="0">
                  <a:ln>
                    <a:noFill/>
                  </a:ln>
                  <a:solidFill>
                    <a:srgbClr val="415563"/>
                  </a:solidFill>
                  <a:effectLst/>
                  <a:uLnTx/>
                  <a:uFillTx/>
                  <a:latin typeface="Arial" panose="020B0604020202020204"/>
                  <a:ea typeface="+mn-ea"/>
                  <a:cs typeface="+mn-cs"/>
                </a:rPr>
                <a:t>Are apps and resources ready to resume?</a:t>
              </a:r>
            </a:p>
          </p:txBody>
        </p:sp>
        <p:sp>
          <p:nvSpPr>
            <p:cNvPr id="16" name="Round Same Side Corner Rectangle 15">
              <a:extLst>
                <a:ext uri="{FF2B5EF4-FFF2-40B4-BE49-F238E27FC236}">
                  <a16:creationId xmlns:a16="http://schemas.microsoft.com/office/drawing/2014/main" id="{EC8BAAE7-C948-B23A-0FF3-075B95A716EE}"/>
                </a:ext>
              </a:extLst>
            </p:cNvPr>
            <p:cNvSpPr/>
            <p:nvPr/>
          </p:nvSpPr>
          <p:spPr bwMode="auto">
            <a:xfrm rot="16200000">
              <a:off x="1147747" y="5002532"/>
              <a:ext cx="667512" cy="717744"/>
            </a:xfrm>
            <a:prstGeom prst="round2SameRect">
              <a:avLst>
                <a:gd name="adj1" fmla="val 11260"/>
                <a:gd name="adj2" fmla="val 0"/>
              </a:avLst>
            </a:prstGeom>
            <a:solidFill>
              <a:schemeClr val="tx1"/>
            </a:solidFill>
            <a:ln w="25400" cap="flat" cmpd="sng" algn="ctr">
              <a:noFill/>
              <a:prstDash val="solid"/>
              <a:miter lim="800000"/>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nSpc>
                  <a:spcPct val="90000"/>
                </a:lnSpc>
                <a:spcBef>
                  <a:spcPts val="1800"/>
                </a:spcBef>
                <a:buClr>
                  <a:srgbClr val="B3B3B4"/>
                </a:buClr>
              </a:pPr>
              <a:endParaRPr lang="en-US" sz="1400" b="1" dirty="0">
                <a:solidFill>
                  <a:srgbClr val="FFFFFF"/>
                </a:solidFill>
                <a:latin typeface="Arial" panose="020B0604020202020204" pitchFamily="34" charset="0"/>
                <a:ea typeface="Polaris Medium Italic" panose="02000000000000000000" pitchFamily="2" charset="0"/>
                <a:cs typeface="Arial" panose="020B0604020202020204" pitchFamily="34" charset="0"/>
              </a:endParaRPr>
            </a:p>
          </p:txBody>
        </p:sp>
        <p:pic>
          <p:nvPicPr>
            <p:cNvPr id="25" name="Picture 24" descr="A grey and white logo&#10;&#10;Description automatically generated">
              <a:extLst>
                <a:ext uri="{FF2B5EF4-FFF2-40B4-BE49-F238E27FC236}">
                  <a16:creationId xmlns:a16="http://schemas.microsoft.com/office/drawing/2014/main" id="{E90185FC-3568-0B3C-BD33-08B395AE2CF9}"/>
                </a:ext>
              </a:extLst>
            </p:cNvPr>
            <p:cNvPicPr>
              <a:picLocks noChangeAspect="1"/>
            </p:cNvPicPr>
            <p:nvPr/>
          </p:nvPicPr>
          <p:blipFill>
            <a:blip r:embed="rId3"/>
            <a:stretch>
              <a:fillRect/>
            </a:stretch>
          </p:blipFill>
          <p:spPr>
            <a:xfrm>
              <a:off x="1146484" y="5029117"/>
              <a:ext cx="666043" cy="666043"/>
            </a:xfrm>
            <a:prstGeom prst="rect">
              <a:avLst/>
            </a:prstGeom>
          </p:spPr>
        </p:pic>
      </p:grpSp>
      <p:grpSp>
        <p:nvGrpSpPr>
          <p:cNvPr id="3" name="Group 2">
            <a:extLst>
              <a:ext uri="{FF2B5EF4-FFF2-40B4-BE49-F238E27FC236}">
                <a16:creationId xmlns:a16="http://schemas.microsoft.com/office/drawing/2014/main" id="{D086FCDD-BB5C-F4FD-BF06-D00ACF0F4DA5}"/>
              </a:ext>
            </a:extLst>
          </p:cNvPr>
          <p:cNvGrpSpPr/>
          <p:nvPr/>
        </p:nvGrpSpPr>
        <p:grpSpPr>
          <a:xfrm>
            <a:off x="1122631" y="1761005"/>
            <a:ext cx="6616909" cy="672282"/>
            <a:chOff x="1122631" y="1761005"/>
            <a:chExt cx="6616909" cy="672282"/>
          </a:xfrm>
        </p:grpSpPr>
        <p:sp>
          <p:nvSpPr>
            <p:cNvPr id="8" name="Rounded Rectangle 7">
              <a:extLst>
                <a:ext uri="{FF2B5EF4-FFF2-40B4-BE49-F238E27FC236}">
                  <a16:creationId xmlns:a16="http://schemas.microsoft.com/office/drawing/2014/main" id="{4C0B3893-5C44-E265-4C29-22E6198E3B60}"/>
                </a:ext>
              </a:extLst>
            </p:cNvPr>
            <p:cNvSpPr/>
            <p:nvPr/>
          </p:nvSpPr>
          <p:spPr bwMode="auto">
            <a:xfrm>
              <a:off x="1122631" y="1761452"/>
              <a:ext cx="6616909" cy="667512"/>
            </a:xfrm>
            <a:prstGeom prst="roundRect">
              <a:avLst>
                <a:gd name="adj" fmla="val 11310"/>
              </a:avLst>
            </a:prstGeom>
            <a:gradFill>
              <a:gsLst>
                <a:gs pos="46000">
                  <a:schemeClr val="bg1"/>
                </a:gs>
                <a:gs pos="0">
                  <a:schemeClr val="bg1">
                    <a:alpha val="0"/>
                  </a:schemeClr>
                </a:gs>
              </a:gsLst>
              <a:lin ang="7800000" scaled="0"/>
            </a:gra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0" tIns="45720" rIns="91440" bIns="45720" numCol="1" spcCol="0" rtlCol="0" fromWordArt="0" anchor="ctr" anchorCtr="0" forceAA="0" compatLnSpc="1">
              <a:prstTxWarp prst="textNoShape">
                <a:avLst/>
              </a:prstTxWarp>
              <a:noAutofit/>
            </a:bodyPr>
            <a:lstStyle/>
            <a:p>
              <a:pPr marL="0" marR="0" lvl="0" indent="0" algn="l" defTabSz="622300" rtl="0" eaLnBrk="1" fontAlgn="auto" latinLnBrk="0" hangingPunct="1">
                <a:lnSpc>
                  <a:spcPct val="100000"/>
                </a:lnSpc>
                <a:spcBef>
                  <a:spcPct val="0"/>
                </a:spcBef>
                <a:buClrTx/>
                <a:buSzTx/>
                <a:buFontTx/>
                <a:buNone/>
                <a:tabLst/>
                <a:defRPr/>
              </a:pPr>
              <a:r>
                <a:rPr lang="en-US" sz="1600" b="1" dirty="0">
                  <a:solidFill>
                    <a:srgbClr val="182C34"/>
                  </a:solidFill>
                  <a:latin typeface="Arial" panose="020B0604020202020204"/>
                </a:rPr>
                <a:t>Identify</a:t>
              </a:r>
              <a:endParaRPr kumimoji="0" lang="en-US" sz="1600" b="1" i="0" u="none" strike="noStrike" kern="1200" cap="none" spc="0" normalizeH="0" baseline="0" noProof="0" dirty="0">
                <a:ln>
                  <a:noFill/>
                </a:ln>
                <a:solidFill>
                  <a:srgbClr val="182C34"/>
                </a:solidFill>
                <a:effectLst/>
                <a:uLnTx/>
                <a:uFillTx/>
                <a:latin typeface="Arial" panose="020B0604020202020204"/>
                <a:ea typeface="+mn-ea"/>
                <a:cs typeface="+mn-cs"/>
              </a:endParaRPr>
            </a:p>
            <a:p>
              <a:pPr marL="0" marR="0" lvl="0" indent="0" algn="l" defTabSz="622300" rtl="0" eaLnBrk="1" fontAlgn="auto" latinLnBrk="0" hangingPunct="1">
                <a:lnSpc>
                  <a:spcPct val="100000"/>
                </a:lnSpc>
                <a:spcBef>
                  <a:spcPct val="0"/>
                </a:spcBef>
                <a:buClrTx/>
                <a:buSzTx/>
                <a:buFontTx/>
                <a:buNone/>
                <a:tabLst/>
                <a:defRPr/>
              </a:pPr>
              <a:r>
                <a:rPr kumimoji="0" lang="en-US" sz="1400" b="0" i="0" u="none" strike="noStrike" kern="1200" cap="none" spc="0" normalizeH="0" baseline="0" noProof="0" dirty="0">
                  <a:ln>
                    <a:noFill/>
                  </a:ln>
                  <a:solidFill>
                    <a:srgbClr val="415563"/>
                  </a:solidFill>
                  <a:effectLst/>
                  <a:uLnTx/>
                  <a:uFillTx/>
                  <a:latin typeface="Arial" panose="020B0604020202020204"/>
                  <a:ea typeface="+mn-ea"/>
                  <a:cs typeface="+mn-cs"/>
                </a:rPr>
                <a:t>What are the workloads/data I protect? </a:t>
              </a:r>
            </a:p>
          </p:txBody>
        </p:sp>
        <p:sp>
          <p:nvSpPr>
            <p:cNvPr id="15" name="Round Same Side Corner Rectangle 14">
              <a:extLst>
                <a:ext uri="{FF2B5EF4-FFF2-40B4-BE49-F238E27FC236}">
                  <a16:creationId xmlns:a16="http://schemas.microsoft.com/office/drawing/2014/main" id="{FC9FA31C-505F-0B74-2C07-BCF877C27096}"/>
                </a:ext>
              </a:extLst>
            </p:cNvPr>
            <p:cNvSpPr/>
            <p:nvPr/>
          </p:nvSpPr>
          <p:spPr bwMode="auto">
            <a:xfrm rot="16200000">
              <a:off x="1147747" y="1736336"/>
              <a:ext cx="667512" cy="717744"/>
            </a:xfrm>
            <a:prstGeom prst="round2SameRect">
              <a:avLst>
                <a:gd name="adj1" fmla="val 11260"/>
                <a:gd name="adj2" fmla="val 0"/>
              </a:avLst>
            </a:prstGeom>
            <a:solidFill>
              <a:schemeClr val="tx2"/>
            </a:solidFill>
            <a:ln w="25400" cap="flat" cmpd="sng" algn="ctr">
              <a:noFill/>
              <a:prstDash val="solid"/>
              <a:miter lim="800000"/>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nSpc>
                  <a:spcPct val="90000"/>
                </a:lnSpc>
                <a:spcBef>
                  <a:spcPts val="1800"/>
                </a:spcBef>
                <a:buClr>
                  <a:srgbClr val="B3B3B4"/>
                </a:buClr>
              </a:pPr>
              <a:endParaRPr lang="en-US" sz="1400" b="1" dirty="0">
                <a:solidFill>
                  <a:srgbClr val="FFFFFF"/>
                </a:solidFill>
                <a:latin typeface="Arial" panose="020B0604020202020204" pitchFamily="34" charset="0"/>
                <a:ea typeface="Polaris Medium Italic" panose="02000000000000000000" pitchFamily="2" charset="0"/>
                <a:cs typeface="Arial" panose="020B0604020202020204" pitchFamily="34" charset="0"/>
              </a:endParaRPr>
            </a:p>
          </p:txBody>
        </p:sp>
        <p:pic>
          <p:nvPicPr>
            <p:cNvPr id="27" name="Picture 26" descr="A black and white magnifying glass&#10;&#10;Description automatically generated">
              <a:extLst>
                <a:ext uri="{FF2B5EF4-FFF2-40B4-BE49-F238E27FC236}">
                  <a16:creationId xmlns:a16="http://schemas.microsoft.com/office/drawing/2014/main" id="{95DB1F0D-7F86-A73C-D5D0-9FC22604A718}"/>
                </a:ext>
              </a:extLst>
            </p:cNvPr>
            <p:cNvPicPr>
              <a:picLocks noChangeAspect="1"/>
            </p:cNvPicPr>
            <p:nvPr/>
          </p:nvPicPr>
          <p:blipFill>
            <a:blip r:embed="rId4"/>
            <a:stretch>
              <a:fillRect/>
            </a:stretch>
          </p:blipFill>
          <p:spPr>
            <a:xfrm>
              <a:off x="1161795" y="1761005"/>
              <a:ext cx="672282" cy="672282"/>
            </a:xfrm>
            <a:prstGeom prst="rect">
              <a:avLst/>
            </a:prstGeom>
          </p:spPr>
        </p:pic>
      </p:grpSp>
      <p:grpSp>
        <p:nvGrpSpPr>
          <p:cNvPr id="20" name="Group 19">
            <a:extLst>
              <a:ext uri="{FF2B5EF4-FFF2-40B4-BE49-F238E27FC236}">
                <a16:creationId xmlns:a16="http://schemas.microsoft.com/office/drawing/2014/main" id="{9F6A33F2-9EA9-8EB3-BA3A-31859C371B1A}"/>
              </a:ext>
            </a:extLst>
          </p:cNvPr>
          <p:cNvGrpSpPr/>
          <p:nvPr/>
        </p:nvGrpSpPr>
        <p:grpSpPr>
          <a:xfrm>
            <a:off x="1122631" y="3389357"/>
            <a:ext cx="6616909" cy="672705"/>
            <a:chOff x="1122631" y="3389357"/>
            <a:chExt cx="6616909" cy="672705"/>
          </a:xfrm>
        </p:grpSpPr>
        <p:sp>
          <p:nvSpPr>
            <p:cNvPr id="23" name="Rounded Rectangle 22">
              <a:extLst>
                <a:ext uri="{FF2B5EF4-FFF2-40B4-BE49-F238E27FC236}">
                  <a16:creationId xmlns:a16="http://schemas.microsoft.com/office/drawing/2014/main" id="{3A682E8E-10E4-E77A-D1C5-678E503E2317}"/>
                </a:ext>
              </a:extLst>
            </p:cNvPr>
            <p:cNvSpPr/>
            <p:nvPr/>
          </p:nvSpPr>
          <p:spPr bwMode="auto">
            <a:xfrm>
              <a:off x="1122631" y="3394550"/>
              <a:ext cx="6616909" cy="667512"/>
            </a:xfrm>
            <a:prstGeom prst="roundRect">
              <a:avLst>
                <a:gd name="adj" fmla="val 11310"/>
              </a:avLst>
            </a:prstGeom>
            <a:gradFill>
              <a:gsLst>
                <a:gs pos="46000">
                  <a:schemeClr val="bg1"/>
                </a:gs>
                <a:gs pos="0">
                  <a:schemeClr val="bg1">
                    <a:alpha val="0"/>
                  </a:schemeClr>
                </a:gs>
              </a:gsLst>
              <a:lin ang="7800000" scaled="0"/>
            </a:gra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0" tIns="45720" rIns="91440" bIns="45720" numCol="1" spcCol="0" rtlCol="0" fromWordArt="0" anchor="ctr" anchorCtr="0" forceAA="0" compatLnSpc="1">
              <a:prstTxWarp prst="textNoShape">
                <a:avLst/>
              </a:prstTxWarp>
              <a:noAutofit/>
            </a:bodyPr>
            <a:lstStyle/>
            <a:p>
              <a:pPr marL="0" marR="0" lvl="0" indent="0" algn="l" defTabSz="622300" rtl="0" eaLnBrk="1" fontAlgn="auto" latinLnBrk="0" hangingPunct="1">
                <a:lnSpc>
                  <a:spcPct val="100000"/>
                </a:lnSpc>
                <a:spcBef>
                  <a:spcPct val="0"/>
                </a:spcBef>
                <a:buClrTx/>
                <a:buSzTx/>
                <a:buFontTx/>
                <a:buNone/>
                <a:tabLst/>
                <a:defRPr/>
              </a:pPr>
              <a:r>
                <a:rPr kumimoji="0" lang="en-US" sz="1600" b="1" i="0" u="none" strike="noStrike" kern="1200" cap="none" spc="0" normalizeH="0" baseline="0" noProof="0" dirty="0">
                  <a:ln>
                    <a:noFill/>
                  </a:ln>
                  <a:solidFill>
                    <a:srgbClr val="182C34"/>
                  </a:solidFill>
                  <a:effectLst/>
                  <a:uLnTx/>
                  <a:uFillTx/>
                  <a:latin typeface="Arial" panose="020B0604020202020204"/>
                  <a:ea typeface="+mn-ea"/>
                  <a:cs typeface="+mn-cs"/>
                </a:rPr>
                <a:t>Detection</a:t>
              </a:r>
            </a:p>
            <a:p>
              <a:pPr marL="0" marR="0" lvl="0" indent="0" algn="l" defTabSz="622300" rtl="0" eaLnBrk="1" fontAlgn="auto" latinLnBrk="0" hangingPunct="1">
                <a:lnSpc>
                  <a:spcPct val="100000"/>
                </a:lnSpc>
                <a:spcBef>
                  <a:spcPct val="0"/>
                </a:spcBef>
                <a:buClrTx/>
                <a:buSzTx/>
                <a:buFontTx/>
                <a:buNone/>
                <a:tabLst/>
                <a:defRPr/>
              </a:pPr>
              <a:r>
                <a:rPr kumimoji="0" lang="en-US" sz="1400" b="0" i="0" u="none" strike="noStrike" kern="1200" cap="none" spc="0" normalizeH="0" baseline="0" noProof="0" dirty="0">
                  <a:ln>
                    <a:noFill/>
                  </a:ln>
                  <a:solidFill>
                    <a:srgbClr val="415563"/>
                  </a:solidFill>
                  <a:effectLst/>
                  <a:uLnTx/>
                  <a:uFillTx/>
                  <a:latin typeface="Arial" panose="020B0604020202020204"/>
                  <a:ea typeface="+mn-ea"/>
                  <a:cs typeface="+mn-cs"/>
                </a:rPr>
                <a:t>Did an attack occur?  </a:t>
              </a:r>
            </a:p>
          </p:txBody>
        </p:sp>
        <p:sp>
          <p:nvSpPr>
            <p:cNvPr id="13" name="Round Same Side Corner Rectangle 12">
              <a:extLst>
                <a:ext uri="{FF2B5EF4-FFF2-40B4-BE49-F238E27FC236}">
                  <a16:creationId xmlns:a16="http://schemas.microsoft.com/office/drawing/2014/main" id="{A3495D86-BEF5-5716-AEA9-9E73A3F9F7D4}"/>
                </a:ext>
              </a:extLst>
            </p:cNvPr>
            <p:cNvSpPr/>
            <p:nvPr/>
          </p:nvSpPr>
          <p:spPr bwMode="auto">
            <a:xfrm rot="16200000">
              <a:off x="1147747" y="3369434"/>
              <a:ext cx="667512" cy="717744"/>
            </a:xfrm>
            <a:prstGeom prst="round2SameRect">
              <a:avLst>
                <a:gd name="adj1" fmla="val 11260"/>
                <a:gd name="adj2" fmla="val 0"/>
              </a:avLst>
            </a:prstGeom>
            <a:solidFill>
              <a:schemeClr val="accent2"/>
            </a:solidFill>
            <a:ln w="25400" cap="flat" cmpd="sng" algn="ctr">
              <a:noFill/>
              <a:prstDash val="solid"/>
              <a:miter lim="800000"/>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nSpc>
                  <a:spcPct val="90000"/>
                </a:lnSpc>
                <a:spcBef>
                  <a:spcPts val="1800"/>
                </a:spcBef>
                <a:buClr>
                  <a:srgbClr val="B3B3B4"/>
                </a:buClr>
              </a:pPr>
              <a:endParaRPr lang="en-US" sz="1400" b="1" dirty="0">
                <a:solidFill>
                  <a:srgbClr val="FFFFFF"/>
                </a:solidFill>
                <a:latin typeface="Arial" panose="020B0604020202020204" pitchFamily="34" charset="0"/>
                <a:ea typeface="Polaris Medium Italic" panose="02000000000000000000" pitchFamily="2" charset="0"/>
                <a:cs typeface="Arial" panose="020B0604020202020204" pitchFamily="34" charset="0"/>
              </a:endParaRPr>
            </a:p>
          </p:txBody>
        </p:sp>
        <p:pic>
          <p:nvPicPr>
            <p:cNvPr id="41" name="Picture 40" descr="A logo of a circle with a black background&#10;&#10;Description automatically generated">
              <a:extLst>
                <a:ext uri="{FF2B5EF4-FFF2-40B4-BE49-F238E27FC236}">
                  <a16:creationId xmlns:a16="http://schemas.microsoft.com/office/drawing/2014/main" id="{D6DD7878-94A9-511C-F403-81473B8C772C}"/>
                </a:ext>
              </a:extLst>
            </p:cNvPr>
            <p:cNvPicPr>
              <a:picLocks noChangeAspect="1"/>
            </p:cNvPicPr>
            <p:nvPr/>
          </p:nvPicPr>
          <p:blipFill>
            <a:blip r:embed="rId5"/>
            <a:stretch>
              <a:fillRect/>
            </a:stretch>
          </p:blipFill>
          <p:spPr>
            <a:xfrm>
              <a:off x="1146484" y="3389357"/>
              <a:ext cx="672705" cy="672705"/>
            </a:xfrm>
            <a:prstGeom prst="rect">
              <a:avLst/>
            </a:prstGeom>
          </p:spPr>
        </p:pic>
      </p:grpSp>
      <p:grpSp>
        <p:nvGrpSpPr>
          <p:cNvPr id="18" name="Group 17">
            <a:extLst>
              <a:ext uri="{FF2B5EF4-FFF2-40B4-BE49-F238E27FC236}">
                <a16:creationId xmlns:a16="http://schemas.microsoft.com/office/drawing/2014/main" id="{34BB635C-DE51-7353-B765-E55AA6569F7D}"/>
              </a:ext>
            </a:extLst>
          </p:cNvPr>
          <p:cNvGrpSpPr/>
          <p:nvPr/>
        </p:nvGrpSpPr>
        <p:grpSpPr>
          <a:xfrm>
            <a:off x="1122631" y="2573445"/>
            <a:ext cx="6616909" cy="672069"/>
            <a:chOff x="1122631" y="2573445"/>
            <a:chExt cx="6616909" cy="672069"/>
          </a:xfrm>
        </p:grpSpPr>
        <p:sp>
          <p:nvSpPr>
            <p:cNvPr id="17" name="Rounded Rectangle 16">
              <a:extLst>
                <a:ext uri="{FF2B5EF4-FFF2-40B4-BE49-F238E27FC236}">
                  <a16:creationId xmlns:a16="http://schemas.microsoft.com/office/drawing/2014/main" id="{88F9B747-14F2-2EBB-28E3-D89E94EA53A9}"/>
                </a:ext>
              </a:extLst>
            </p:cNvPr>
            <p:cNvSpPr/>
            <p:nvPr/>
          </p:nvSpPr>
          <p:spPr bwMode="auto">
            <a:xfrm>
              <a:off x="1122631" y="2578001"/>
              <a:ext cx="6616909" cy="667512"/>
            </a:xfrm>
            <a:prstGeom prst="roundRect">
              <a:avLst>
                <a:gd name="adj" fmla="val 11310"/>
              </a:avLst>
            </a:prstGeom>
            <a:gradFill>
              <a:gsLst>
                <a:gs pos="46000">
                  <a:schemeClr val="bg1"/>
                </a:gs>
                <a:gs pos="0">
                  <a:schemeClr val="bg1">
                    <a:alpha val="0"/>
                  </a:schemeClr>
                </a:gs>
              </a:gsLst>
              <a:lin ang="7800000" scaled="0"/>
            </a:gra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0" tIns="45720" rIns="91440" bIns="45720" numCol="1" spcCol="0" rtlCol="0" fromWordArt="0" anchor="ctr" anchorCtr="0" forceAA="0" compatLnSpc="1">
              <a:prstTxWarp prst="textNoShape">
                <a:avLst/>
              </a:prstTxWarp>
              <a:noAutofit/>
            </a:bodyPr>
            <a:lstStyle/>
            <a:p>
              <a:pPr marL="0" marR="0" lvl="0" indent="0" algn="l" defTabSz="622300" rtl="0" eaLnBrk="1" fontAlgn="auto" latinLnBrk="0" hangingPunct="1">
                <a:lnSpc>
                  <a:spcPct val="100000"/>
                </a:lnSpc>
                <a:spcBef>
                  <a:spcPct val="0"/>
                </a:spcBef>
                <a:buClrTx/>
                <a:buSzTx/>
                <a:buFontTx/>
                <a:buNone/>
                <a:tabLst/>
                <a:defRPr/>
              </a:pPr>
              <a:r>
                <a:rPr kumimoji="0" lang="en-US" sz="1600" b="1" i="0" u="none" strike="noStrike" kern="1200" cap="none" spc="0" normalizeH="0" baseline="0" noProof="0" dirty="0">
                  <a:ln>
                    <a:noFill/>
                  </a:ln>
                  <a:solidFill>
                    <a:srgbClr val="182C34"/>
                  </a:solidFill>
                  <a:effectLst/>
                  <a:uLnTx/>
                  <a:uFillTx/>
                  <a:latin typeface="Arial" panose="020B0604020202020204"/>
                  <a:ea typeface="+mn-ea"/>
                  <a:cs typeface="+mn-cs"/>
                </a:rPr>
                <a:t>Protection</a:t>
              </a:r>
            </a:p>
            <a:p>
              <a:pPr marL="0" marR="0" lvl="0" indent="0" algn="l" defTabSz="622300" rtl="0" eaLnBrk="1" fontAlgn="auto" latinLnBrk="0" hangingPunct="1">
                <a:lnSpc>
                  <a:spcPct val="100000"/>
                </a:lnSpc>
                <a:spcBef>
                  <a:spcPct val="0"/>
                </a:spcBef>
                <a:buClrTx/>
                <a:buSzTx/>
                <a:buFontTx/>
                <a:buNone/>
                <a:tabLst/>
                <a:defRPr/>
              </a:pPr>
              <a:r>
                <a:rPr kumimoji="0" lang="en-US" sz="1400" b="0" i="0" u="none" strike="noStrike" kern="1200" cap="none" spc="0" normalizeH="0" baseline="0" noProof="0" dirty="0">
                  <a:ln>
                    <a:noFill/>
                  </a:ln>
                  <a:solidFill>
                    <a:srgbClr val="415563"/>
                  </a:solidFill>
                  <a:effectLst/>
                  <a:uLnTx/>
                  <a:uFillTx/>
                  <a:latin typeface="Arial" panose="020B0604020202020204"/>
                  <a:ea typeface="+mn-ea"/>
                  <a:cs typeface="+mn-cs"/>
                </a:rPr>
                <a:t>Can my data and platform resist an attack?  </a:t>
              </a:r>
            </a:p>
          </p:txBody>
        </p:sp>
        <p:sp>
          <p:nvSpPr>
            <p:cNvPr id="12" name="Round Same Side Corner Rectangle 11">
              <a:extLst>
                <a:ext uri="{FF2B5EF4-FFF2-40B4-BE49-F238E27FC236}">
                  <a16:creationId xmlns:a16="http://schemas.microsoft.com/office/drawing/2014/main" id="{81CCF540-957C-22A9-C61A-081F59BBD272}"/>
                </a:ext>
              </a:extLst>
            </p:cNvPr>
            <p:cNvSpPr/>
            <p:nvPr/>
          </p:nvSpPr>
          <p:spPr bwMode="auto">
            <a:xfrm rot="16200000">
              <a:off x="1147747" y="2552886"/>
              <a:ext cx="667512" cy="717744"/>
            </a:xfrm>
            <a:prstGeom prst="round2SameRect">
              <a:avLst>
                <a:gd name="adj1" fmla="val 11260"/>
                <a:gd name="adj2" fmla="val 0"/>
              </a:avLst>
            </a:prstGeom>
            <a:solidFill>
              <a:schemeClr val="accent1"/>
            </a:solidFill>
            <a:ln w="25400" cap="flat" cmpd="sng" algn="ctr">
              <a:noFill/>
              <a:prstDash val="solid"/>
              <a:miter lim="800000"/>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nSpc>
                  <a:spcPct val="90000"/>
                </a:lnSpc>
                <a:spcBef>
                  <a:spcPts val="1800"/>
                </a:spcBef>
                <a:buClr>
                  <a:srgbClr val="B3B3B4"/>
                </a:buClr>
              </a:pPr>
              <a:endParaRPr lang="en-US" sz="1400" b="1" dirty="0">
                <a:solidFill>
                  <a:srgbClr val="FFFFFF"/>
                </a:solidFill>
                <a:latin typeface="Arial" panose="020B0604020202020204" pitchFamily="34" charset="0"/>
                <a:ea typeface="Polaris Medium Italic" panose="02000000000000000000" pitchFamily="2" charset="0"/>
                <a:cs typeface="Arial" panose="020B0604020202020204" pitchFamily="34" charset="0"/>
              </a:endParaRPr>
            </a:p>
          </p:txBody>
        </p:sp>
        <p:pic>
          <p:nvPicPr>
            <p:cNvPr id="45" name="Picture 44" descr="A grey and white shield with a black background&#10;&#10;Description automatically generated">
              <a:extLst>
                <a:ext uri="{FF2B5EF4-FFF2-40B4-BE49-F238E27FC236}">
                  <a16:creationId xmlns:a16="http://schemas.microsoft.com/office/drawing/2014/main" id="{51B888B2-4B31-06E9-051E-D4101CDFD337}"/>
                </a:ext>
              </a:extLst>
            </p:cNvPr>
            <p:cNvPicPr>
              <a:picLocks noChangeAspect="1"/>
            </p:cNvPicPr>
            <p:nvPr/>
          </p:nvPicPr>
          <p:blipFill>
            <a:blip r:embed="rId6"/>
            <a:stretch>
              <a:fillRect/>
            </a:stretch>
          </p:blipFill>
          <p:spPr>
            <a:xfrm>
              <a:off x="1142181" y="2573445"/>
              <a:ext cx="670346" cy="670346"/>
            </a:xfrm>
            <a:prstGeom prst="rect">
              <a:avLst/>
            </a:prstGeom>
          </p:spPr>
        </p:pic>
      </p:grpSp>
      <p:grpSp>
        <p:nvGrpSpPr>
          <p:cNvPr id="21" name="Group 20">
            <a:extLst>
              <a:ext uri="{FF2B5EF4-FFF2-40B4-BE49-F238E27FC236}">
                <a16:creationId xmlns:a16="http://schemas.microsoft.com/office/drawing/2014/main" id="{F0EE04CD-D5DC-70ED-B606-6FE5CC09CA7E}"/>
              </a:ext>
            </a:extLst>
          </p:cNvPr>
          <p:cNvGrpSpPr/>
          <p:nvPr/>
        </p:nvGrpSpPr>
        <p:grpSpPr>
          <a:xfrm>
            <a:off x="1122631" y="4188326"/>
            <a:ext cx="6616909" cy="685729"/>
            <a:chOff x="1122631" y="4188326"/>
            <a:chExt cx="6616909" cy="685729"/>
          </a:xfrm>
        </p:grpSpPr>
        <p:sp>
          <p:nvSpPr>
            <p:cNvPr id="19" name="Rounded Rectangle 18">
              <a:extLst>
                <a:ext uri="{FF2B5EF4-FFF2-40B4-BE49-F238E27FC236}">
                  <a16:creationId xmlns:a16="http://schemas.microsoft.com/office/drawing/2014/main" id="{D6AC4CB3-3610-140B-A278-D1B84A5EBF1F}"/>
                </a:ext>
              </a:extLst>
            </p:cNvPr>
            <p:cNvSpPr/>
            <p:nvPr/>
          </p:nvSpPr>
          <p:spPr bwMode="auto">
            <a:xfrm>
              <a:off x="1122631" y="4206543"/>
              <a:ext cx="6616909" cy="667512"/>
            </a:xfrm>
            <a:prstGeom prst="roundRect">
              <a:avLst>
                <a:gd name="adj" fmla="val 11310"/>
              </a:avLst>
            </a:prstGeom>
            <a:gradFill>
              <a:gsLst>
                <a:gs pos="46000">
                  <a:schemeClr val="bg1"/>
                </a:gs>
                <a:gs pos="0">
                  <a:schemeClr val="bg1">
                    <a:alpha val="0"/>
                  </a:schemeClr>
                </a:gs>
              </a:gsLst>
              <a:lin ang="7800000" scaled="0"/>
            </a:gra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0" tIns="45720" rIns="91440" bIns="45720" numCol="1" spcCol="0" rtlCol="0" fromWordArt="0" anchor="ctr" anchorCtr="0" forceAA="0" compatLnSpc="1">
              <a:prstTxWarp prst="textNoShape">
                <a:avLst/>
              </a:prstTxWarp>
              <a:noAutofit/>
            </a:bodyPr>
            <a:lstStyle/>
            <a:p>
              <a:pPr marL="0" marR="0" lvl="0" indent="0" algn="l" defTabSz="622300" rtl="0" eaLnBrk="1" fontAlgn="auto" latinLnBrk="0" hangingPunct="1">
                <a:lnSpc>
                  <a:spcPct val="100000"/>
                </a:lnSpc>
                <a:spcBef>
                  <a:spcPct val="0"/>
                </a:spcBef>
                <a:buClrTx/>
                <a:buSzTx/>
                <a:buFontTx/>
                <a:buNone/>
                <a:tabLst/>
                <a:defRPr/>
              </a:pPr>
              <a:r>
                <a:rPr kumimoji="0" lang="en-US" sz="1600" b="1" i="0" u="none" strike="noStrike" kern="1200" cap="none" spc="0" normalizeH="0" baseline="0" noProof="0" dirty="0">
                  <a:ln>
                    <a:noFill/>
                  </a:ln>
                  <a:solidFill>
                    <a:srgbClr val="182C34"/>
                  </a:solidFill>
                  <a:effectLst/>
                  <a:uLnTx/>
                  <a:uFillTx/>
                  <a:latin typeface="Arial" panose="020B0604020202020204"/>
                  <a:ea typeface="+mn-ea"/>
                  <a:cs typeface="+mn-cs"/>
                </a:rPr>
                <a:t>Incident Response</a:t>
              </a:r>
            </a:p>
            <a:p>
              <a:pPr marL="0" marR="0" lvl="0" indent="0" algn="l" defTabSz="622300" rtl="0" eaLnBrk="1" fontAlgn="auto" latinLnBrk="0" hangingPunct="1">
                <a:lnSpc>
                  <a:spcPct val="100000"/>
                </a:lnSpc>
                <a:spcBef>
                  <a:spcPct val="0"/>
                </a:spcBef>
                <a:buClrTx/>
                <a:buSzTx/>
                <a:buFontTx/>
                <a:buNone/>
                <a:tabLst/>
                <a:defRPr/>
              </a:pPr>
              <a:r>
                <a:rPr kumimoji="0" lang="en-US" sz="1400" b="0" i="0" u="none" strike="noStrike" kern="1200" cap="none" spc="0" normalizeH="0" baseline="0" noProof="0" dirty="0">
                  <a:ln>
                    <a:noFill/>
                  </a:ln>
                  <a:solidFill>
                    <a:srgbClr val="415563"/>
                  </a:solidFill>
                  <a:effectLst/>
                  <a:uLnTx/>
                  <a:uFillTx/>
                  <a:latin typeface="Arial" panose="020B0604020202020204"/>
                  <a:ea typeface="+mn-ea"/>
                  <a:cs typeface="+mn-cs"/>
                </a:rPr>
                <a:t>Is our data, apps and environment clean? </a:t>
              </a:r>
            </a:p>
          </p:txBody>
        </p:sp>
        <p:sp>
          <p:nvSpPr>
            <p:cNvPr id="14" name="Round Same Side Corner Rectangle 13">
              <a:extLst>
                <a:ext uri="{FF2B5EF4-FFF2-40B4-BE49-F238E27FC236}">
                  <a16:creationId xmlns:a16="http://schemas.microsoft.com/office/drawing/2014/main" id="{5C2FE7A3-BDEF-7F19-65C5-82580D3657B1}"/>
                </a:ext>
              </a:extLst>
            </p:cNvPr>
            <p:cNvSpPr/>
            <p:nvPr/>
          </p:nvSpPr>
          <p:spPr bwMode="auto">
            <a:xfrm rot="16200000">
              <a:off x="1147747" y="4181427"/>
              <a:ext cx="667512" cy="717744"/>
            </a:xfrm>
            <a:prstGeom prst="round2SameRect">
              <a:avLst>
                <a:gd name="adj1" fmla="val 11260"/>
                <a:gd name="adj2" fmla="val 0"/>
              </a:avLst>
            </a:prstGeom>
            <a:solidFill>
              <a:schemeClr val="accent4"/>
            </a:solidFill>
            <a:ln w="25400" cap="flat" cmpd="sng" algn="ctr">
              <a:noFill/>
              <a:prstDash val="solid"/>
              <a:miter lim="800000"/>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nSpc>
                  <a:spcPct val="90000"/>
                </a:lnSpc>
                <a:spcBef>
                  <a:spcPts val="1800"/>
                </a:spcBef>
                <a:buClr>
                  <a:srgbClr val="B3B3B4"/>
                </a:buClr>
              </a:pPr>
              <a:endParaRPr lang="en-US" sz="1400" b="1" dirty="0">
                <a:solidFill>
                  <a:srgbClr val="FFFFFF"/>
                </a:solidFill>
                <a:latin typeface="Arial" panose="020B0604020202020204" pitchFamily="34" charset="0"/>
                <a:ea typeface="Polaris Medium Italic" panose="02000000000000000000" pitchFamily="2" charset="0"/>
                <a:cs typeface="Arial" panose="020B0604020202020204" pitchFamily="34" charset="0"/>
              </a:endParaRPr>
            </a:p>
          </p:txBody>
        </p:sp>
        <p:pic>
          <p:nvPicPr>
            <p:cNvPr id="47" name="Picture 46" descr="A clipboard with a game plan&#10;&#10;Description automatically generated">
              <a:extLst>
                <a:ext uri="{FF2B5EF4-FFF2-40B4-BE49-F238E27FC236}">
                  <a16:creationId xmlns:a16="http://schemas.microsoft.com/office/drawing/2014/main" id="{17F8917A-9693-5DF1-88E2-7460B41B54C4}"/>
                </a:ext>
              </a:extLst>
            </p:cNvPr>
            <p:cNvPicPr>
              <a:picLocks noChangeAspect="1"/>
            </p:cNvPicPr>
            <p:nvPr/>
          </p:nvPicPr>
          <p:blipFill>
            <a:blip r:embed="rId7"/>
            <a:stretch>
              <a:fillRect/>
            </a:stretch>
          </p:blipFill>
          <p:spPr>
            <a:xfrm>
              <a:off x="1142181" y="4188326"/>
              <a:ext cx="667512" cy="667512"/>
            </a:xfrm>
            <a:prstGeom prst="rect">
              <a:avLst/>
            </a:prstGeom>
          </p:spPr>
        </p:pic>
      </p:grpSp>
      <p:grpSp>
        <p:nvGrpSpPr>
          <p:cNvPr id="10" name="Group 9">
            <a:extLst>
              <a:ext uri="{FF2B5EF4-FFF2-40B4-BE49-F238E27FC236}">
                <a16:creationId xmlns:a16="http://schemas.microsoft.com/office/drawing/2014/main" id="{9D775DB3-A916-B586-C77D-86FB855A2E1A}"/>
              </a:ext>
            </a:extLst>
          </p:cNvPr>
          <p:cNvGrpSpPr/>
          <p:nvPr/>
        </p:nvGrpSpPr>
        <p:grpSpPr>
          <a:xfrm>
            <a:off x="5905330" y="972157"/>
            <a:ext cx="5512950" cy="5512950"/>
            <a:chOff x="4340809" y="972157"/>
            <a:chExt cx="5512950" cy="5512950"/>
          </a:xfrm>
        </p:grpSpPr>
        <p:sp>
          <p:nvSpPr>
            <p:cNvPr id="28" name="Donut 27">
              <a:extLst>
                <a:ext uri="{FF2B5EF4-FFF2-40B4-BE49-F238E27FC236}">
                  <a16:creationId xmlns:a16="http://schemas.microsoft.com/office/drawing/2014/main" id="{8E13F6C1-39AA-42D4-F432-9AC338F43457}"/>
                </a:ext>
              </a:extLst>
            </p:cNvPr>
            <p:cNvSpPr/>
            <p:nvPr/>
          </p:nvSpPr>
          <p:spPr bwMode="auto">
            <a:xfrm>
              <a:off x="4721435" y="1352783"/>
              <a:ext cx="4751698" cy="4751696"/>
            </a:xfrm>
            <a:prstGeom prst="donut">
              <a:avLst>
                <a:gd name="adj" fmla="val 26698"/>
              </a:avLst>
            </a:prstGeom>
            <a:solidFill>
              <a:schemeClr val="tx2">
                <a:lumMod val="20000"/>
                <a:lumOff val="80000"/>
              </a:schemeClr>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B468FD59-60B2-693A-7E6C-E162648ACE83}"/>
                </a:ext>
              </a:extLst>
            </p:cNvPr>
            <p:cNvGrpSpPr/>
            <p:nvPr/>
          </p:nvGrpSpPr>
          <p:grpSpPr>
            <a:xfrm>
              <a:off x="4340809" y="972157"/>
              <a:ext cx="5512950" cy="5512950"/>
              <a:chOff x="3339525" y="972157"/>
              <a:chExt cx="5512950" cy="5512950"/>
            </a:xfrm>
          </p:grpSpPr>
          <p:graphicFrame>
            <p:nvGraphicFramePr>
              <p:cNvPr id="29" name="Chart 28">
                <a:extLst>
                  <a:ext uri="{FF2B5EF4-FFF2-40B4-BE49-F238E27FC236}">
                    <a16:creationId xmlns:a16="http://schemas.microsoft.com/office/drawing/2014/main" id="{682F4B71-05E2-F9B9-B5AB-D1E64485F48F}"/>
                  </a:ext>
                </a:extLst>
              </p:cNvPr>
              <p:cNvGraphicFramePr/>
              <p:nvPr/>
            </p:nvGraphicFramePr>
            <p:xfrm>
              <a:off x="3601616" y="1358875"/>
              <a:ext cx="4988769" cy="4739512"/>
            </p:xfrm>
            <a:graphic>
              <a:graphicData uri="http://schemas.openxmlformats.org/drawingml/2006/chart">
                <c:chart xmlns:c="http://schemas.openxmlformats.org/drawingml/2006/chart" xmlns:r="http://schemas.openxmlformats.org/officeDocument/2006/relationships" r:id="rId8"/>
              </a:graphicData>
            </a:graphic>
          </p:graphicFrame>
          <p:sp>
            <p:nvSpPr>
              <p:cNvPr id="31" name="Oval 30">
                <a:extLst>
                  <a:ext uri="{FF2B5EF4-FFF2-40B4-BE49-F238E27FC236}">
                    <a16:creationId xmlns:a16="http://schemas.microsoft.com/office/drawing/2014/main" id="{656CCBCB-E9F2-2A47-E0B7-0FFD8D30059D}"/>
                  </a:ext>
                </a:extLst>
              </p:cNvPr>
              <p:cNvSpPr/>
              <p:nvPr/>
            </p:nvSpPr>
            <p:spPr>
              <a:xfrm rot="19390327">
                <a:off x="3428443" y="1057957"/>
                <a:ext cx="5335114" cy="534134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spcFirstLastPara="1" wrap="none" lIns="0" tIns="0" rIns="0" bIns="0" numCol="1" rtlCol="0" anchor="ctr">
                <a:prstTxWarp prst="textArchUp">
                  <a:avLst/>
                </a:prstTxWarp>
              </a:bodyPr>
              <a:lstStyle/>
              <a:p>
                <a:pPr algn="ctr"/>
                <a:r>
                  <a:rPr lang="en-US" b="1" dirty="0">
                    <a:solidFill>
                      <a:schemeClr val="bg1"/>
                    </a:solidFill>
                  </a:rPr>
                  <a:t>RECOVER</a:t>
                </a:r>
                <a:endParaRPr lang="en-US" sz="1600" b="1" dirty="0">
                  <a:solidFill>
                    <a:schemeClr val="bg1"/>
                  </a:solidFill>
                </a:endParaRPr>
              </a:p>
            </p:txBody>
          </p:sp>
          <p:sp>
            <p:nvSpPr>
              <p:cNvPr id="32" name="Oval 31">
                <a:extLst>
                  <a:ext uri="{FF2B5EF4-FFF2-40B4-BE49-F238E27FC236}">
                    <a16:creationId xmlns:a16="http://schemas.microsoft.com/office/drawing/2014/main" id="{BAD810B6-89BC-2016-7D7D-28EE69856C78}"/>
                  </a:ext>
                </a:extLst>
              </p:cNvPr>
              <p:cNvSpPr/>
              <p:nvPr/>
            </p:nvSpPr>
            <p:spPr>
              <a:xfrm rot="2225636">
                <a:off x="3428443" y="1057957"/>
                <a:ext cx="5335114" cy="534134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spcFirstLastPara="1" wrap="none" lIns="0" tIns="0" rIns="0" bIns="0" numCol="1" rtlCol="0" anchor="ctr">
                <a:prstTxWarp prst="textArchUp">
                  <a:avLst/>
                </a:prstTxWarp>
              </a:bodyPr>
              <a:lstStyle/>
              <a:p>
                <a:pPr algn="ctr"/>
                <a:r>
                  <a:rPr lang="en-US" b="1" dirty="0">
                    <a:solidFill>
                      <a:schemeClr val="bg1"/>
                    </a:solidFill>
                  </a:rPr>
                  <a:t>IDENTIFY</a:t>
                </a:r>
              </a:p>
            </p:txBody>
          </p:sp>
          <p:sp>
            <p:nvSpPr>
              <p:cNvPr id="33" name="Oval 32">
                <a:extLst>
                  <a:ext uri="{FF2B5EF4-FFF2-40B4-BE49-F238E27FC236}">
                    <a16:creationId xmlns:a16="http://schemas.microsoft.com/office/drawing/2014/main" id="{C99657E5-F2B5-D64B-BCB2-85FBE6540E3E}"/>
                  </a:ext>
                </a:extLst>
              </p:cNvPr>
              <p:cNvSpPr>
                <a:spLocks noChangeAspect="1"/>
              </p:cNvSpPr>
              <p:nvPr/>
            </p:nvSpPr>
            <p:spPr>
              <a:xfrm rot="17396843">
                <a:off x="3339525" y="974158"/>
                <a:ext cx="5512950" cy="550894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spcFirstLastPara="1" wrap="none" lIns="0" tIns="0" rIns="0" bIns="0" numCol="1" rtlCol="0" anchor="ctr">
                <a:prstTxWarp prst="textArchDown">
                  <a:avLst/>
                </a:prstTxWarp>
              </a:bodyPr>
              <a:lstStyle/>
              <a:p>
                <a:pPr algn="ctr"/>
                <a:r>
                  <a:rPr lang="en-US" b="1" dirty="0">
                    <a:solidFill>
                      <a:schemeClr val="bg1"/>
                    </a:solidFill>
                  </a:rPr>
                  <a:t>PROTECT</a:t>
                </a:r>
                <a:endParaRPr lang="en-US" sz="1600" b="1" dirty="0">
                  <a:solidFill>
                    <a:schemeClr val="bg1"/>
                  </a:solidFill>
                </a:endParaRPr>
              </a:p>
            </p:txBody>
          </p:sp>
          <p:sp>
            <p:nvSpPr>
              <p:cNvPr id="34" name="Oval 33">
                <a:extLst>
                  <a:ext uri="{FF2B5EF4-FFF2-40B4-BE49-F238E27FC236}">
                    <a16:creationId xmlns:a16="http://schemas.microsoft.com/office/drawing/2014/main" id="{D0DF8678-83E8-E7DD-F487-D8CF331EE62A}"/>
                  </a:ext>
                </a:extLst>
              </p:cNvPr>
              <p:cNvSpPr>
                <a:spLocks noChangeAspect="1"/>
              </p:cNvSpPr>
              <p:nvPr/>
            </p:nvSpPr>
            <p:spPr>
              <a:xfrm>
                <a:off x="3339525" y="974158"/>
                <a:ext cx="5512950" cy="550894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spcFirstLastPara="1" wrap="none" lIns="0" tIns="0" rIns="0" bIns="0" numCol="1" rtlCol="0" anchor="ctr">
                <a:prstTxWarp prst="textArchDown">
                  <a:avLst/>
                </a:prstTxWarp>
              </a:bodyPr>
              <a:lstStyle/>
              <a:p>
                <a:pPr algn="ctr"/>
                <a:r>
                  <a:rPr lang="en-US" b="1" dirty="0">
                    <a:solidFill>
                      <a:schemeClr val="bg1"/>
                    </a:solidFill>
                  </a:rPr>
                  <a:t>DETECT</a:t>
                </a:r>
                <a:endParaRPr lang="en-US" sz="1600" b="1" dirty="0">
                  <a:solidFill>
                    <a:schemeClr val="bg1"/>
                  </a:solidFill>
                </a:endParaRPr>
              </a:p>
            </p:txBody>
          </p:sp>
          <p:sp>
            <p:nvSpPr>
              <p:cNvPr id="35" name="Oval 34">
                <a:extLst>
                  <a:ext uri="{FF2B5EF4-FFF2-40B4-BE49-F238E27FC236}">
                    <a16:creationId xmlns:a16="http://schemas.microsoft.com/office/drawing/2014/main" id="{06462F05-10A3-6C5F-D00A-59ACFD39F2BE}"/>
                  </a:ext>
                </a:extLst>
              </p:cNvPr>
              <p:cNvSpPr>
                <a:spLocks noChangeAspect="1"/>
              </p:cNvSpPr>
              <p:nvPr/>
            </p:nvSpPr>
            <p:spPr>
              <a:xfrm rot="4369906">
                <a:off x="3339525" y="974158"/>
                <a:ext cx="5512950" cy="550894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spcFirstLastPara="1" wrap="none" lIns="0" tIns="0" rIns="0" bIns="0" numCol="1" rtlCol="0" anchor="ctr">
                <a:prstTxWarp prst="textArchDown">
                  <a:avLst/>
                </a:prstTxWarp>
              </a:bodyPr>
              <a:lstStyle/>
              <a:p>
                <a:pPr algn="ctr"/>
                <a:r>
                  <a:rPr lang="en-US" b="1" dirty="0">
                    <a:solidFill>
                      <a:schemeClr val="bg1"/>
                    </a:solidFill>
                  </a:rPr>
                  <a:t>RESPOND</a:t>
                </a:r>
                <a:endParaRPr lang="en-US" sz="1600" b="1" dirty="0">
                  <a:solidFill>
                    <a:schemeClr val="bg1"/>
                  </a:solidFill>
                </a:endParaRPr>
              </a:p>
            </p:txBody>
          </p:sp>
          <p:sp>
            <p:nvSpPr>
              <p:cNvPr id="36" name="Oval 35">
                <a:extLst>
                  <a:ext uri="{FF2B5EF4-FFF2-40B4-BE49-F238E27FC236}">
                    <a16:creationId xmlns:a16="http://schemas.microsoft.com/office/drawing/2014/main" id="{2E0575E8-0939-6D94-DF0C-0619B1C9DC7C}"/>
                  </a:ext>
                </a:extLst>
              </p:cNvPr>
              <p:cNvSpPr>
                <a:spLocks noChangeAspect="1"/>
              </p:cNvSpPr>
              <p:nvPr/>
            </p:nvSpPr>
            <p:spPr>
              <a:xfrm>
                <a:off x="4225228" y="1859218"/>
                <a:ext cx="3741543" cy="373882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spcFirstLastPara="1" wrap="none" lIns="0" tIns="0" rIns="0" bIns="0" numCol="1" rtlCol="0" anchor="ctr">
                <a:prstTxWarp prst="textArchUp">
                  <a:avLst/>
                </a:prstTxWarp>
              </a:bodyPr>
              <a:lstStyle/>
              <a:p>
                <a:pPr algn="ctr"/>
                <a:r>
                  <a:rPr lang="en-US" sz="2000" b="1" dirty="0">
                    <a:solidFill>
                      <a:schemeClr val="tx1"/>
                    </a:solidFill>
                  </a:rPr>
                  <a:t>GOVERN</a:t>
                </a:r>
                <a:endParaRPr lang="en-US" b="1" dirty="0">
                  <a:solidFill>
                    <a:schemeClr val="tx1"/>
                  </a:solidFill>
                </a:endParaRPr>
              </a:p>
            </p:txBody>
          </p:sp>
        </p:grpSp>
        <p:sp>
          <p:nvSpPr>
            <p:cNvPr id="6" name="Oval 5">
              <a:extLst>
                <a:ext uri="{FF2B5EF4-FFF2-40B4-BE49-F238E27FC236}">
                  <a16:creationId xmlns:a16="http://schemas.microsoft.com/office/drawing/2014/main" id="{C14DC6D8-512E-8FA1-56BA-12E53D0BD159}"/>
                </a:ext>
              </a:extLst>
            </p:cNvPr>
            <p:cNvSpPr/>
            <p:nvPr/>
          </p:nvSpPr>
          <p:spPr bwMode="auto">
            <a:xfrm>
              <a:off x="5975327" y="2606675"/>
              <a:ext cx="2243914" cy="2243912"/>
            </a:xfrm>
            <a:prstGeom prst="ellipse">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0" dirty="0">
                <a:solidFill>
                  <a:schemeClr val="tx1"/>
                </a:solidFill>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B7C1FA81-E0FE-1AF9-F723-32A43EED72B9}"/>
                </a:ext>
              </a:extLst>
            </p:cNvPr>
            <p:cNvGrpSpPr/>
            <p:nvPr/>
          </p:nvGrpSpPr>
          <p:grpSpPr>
            <a:xfrm>
              <a:off x="6220436" y="3314378"/>
              <a:ext cx="1753697" cy="1069368"/>
              <a:chOff x="5219151" y="3314378"/>
              <a:chExt cx="1753697" cy="1069368"/>
            </a:xfrm>
          </p:grpSpPr>
          <p:pic>
            <p:nvPicPr>
              <p:cNvPr id="30" name="Picture 4" descr="NIST logo | NIST">
                <a:extLst>
                  <a:ext uri="{FF2B5EF4-FFF2-40B4-BE49-F238E27FC236}">
                    <a16:creationId xmlns:a16="http://schemas.microsoft.com/office/drawing/2014/main" id="{48AE593A-8517-EC42-9F50-F63858EC1AE9}"/>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265919" y="3314378"/>
                <a:ext cx="1706929" cy="449888"/>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B8280F63-FAAA-B33B-8468-A66711004A13}"/>
                  </a:ext>
                </a:extLst>
              </p:cNvPr>
              <p:cNvSpPr txBox="1"/>
              <p:nvPr/>
            </p:nvSpPr>
            <p:spPr>
              <a:xfrm>
                <a:off x="5219151" y="3845416"/>
                <a:ext cx="1753697" cy="538330"/>
              </a:xfrm>
              <a:prstGeom prst="rect">
                <a:avLst/>
              </a:prstGeom>
              <a:noFill/>
              <a:ln>
                <a:noFill/>
              </a:ln>
            </p:spPr>
            <p:txBody>
              <a:bodyPr wrap="square" lIns="0" tIns="0" rIns="0" bIns="0" rtlCol="0">
                <a:spAutoFit/>
              </a:bodyPr>
              <a:lstStyle/>
              <a:p>
                <a:pPr algn="ctr">
                  <a:spcAft>
                    <a:spcPts val="1200"/>
                  </a:spcAft>
                  <a:buClr>
                    <a:schemeClr val="accent1"/>
                  </a:buClr>
                </a:pPr>
                <a:r>
                  <a:rPr lang="en-US" dirty="0">
                    <a:solidFill>
                      <a:schemeClr val="accent6"/>
                    </a:solidFill>
                  </a:rPr>
                  <a:t>Cybersecurity Framework</a:t>
                </a:r>
              </a:p>
            </p:txBody>
          </p:sp>
        </p:grpSp>
      </p:grpSp>
    </p:spTree>
    <p:extLst>
      <p:ext uri="{BB962C8B-B14F-4D97-AF65-F5344CB8AC3E}">
        <p14:creationId xmlns:p14="http://schemas.microsoft.com/office/powerpoint/2010/main" val="5001282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999DEABA-2D24-3DE5-DDF1-5F3E379E483F}"/>
              </a:ext>
            </a:extLst>
          </p:cNvPr>
          <p:cNvSpPr/>
          <p:nvPr/>
        </p:nvSpPr>
        <p:spPr bwMode="auto">
          <a:xfrm>
            <a:off x="543998" y="1861456"/>
            <a:ext cx="11100546" cy="3977369"/>
          </a:xfrm>
          <a:prstGeom prst="roundRect">
            <a:avLst>
              <a:gd name="adj" fmla="val 3255"/>
            </a:avLst>
          </a:prstGeom>
          <a:solidFill>
            <a:schemeClr val="tx2">
              <a:lumMod val="20000"/>
              <a:lumOff val="80000"/>
              <a:alpha val="29662"/>
            </a:schemeClr>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0" dirty="0">
              <a:solidFill>
                <a:schemeClr val="tx1"/>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B767F212-409C-9E8E-4E08-2CFDCAEA219D}"/>
              </a:ext>
            </a:extLst>
          </p:cNvPr>
          <p:cNvSpPr>
            <a:spLocks noGrp="1"/>
          </p:cNvSpPr>
          <p:nvPr>
            <p:ph type="title"/>
          </p:nvPr>
        </p:nvSpPr>
        <p:spPr/>
        <p:txBody>
          <a:bodyPr/>
          <a:lstStyle/>
          <a:p>
            <a:r>
              <a:rPr lang="en-US" b="1" dirty="0"/>
              <a:t>NEW! </a:t>
            </a:r>
            <a:r>
              <a:rPr lang="en-US" dirty="0"/>
              <a:t>Cyber Resilience Innovations</a:t>
            </a:r>
          </a:p>
        </p:txBody>
      </p:sp>
      <p:sp>
        <p:nvSpPr>
          <p:cNvPr id="4" name="Slide Number Placeholder 3">
            <a:extLst>
              <a:ext uri="{FF2B5EF4-FFF2-40B4-BE49-F238E27FC236}">
                <a16:creationId xmlns:a16="http://schemas.microsoft.com/office/drawing/2014/main" id="{34CB7956-BFFB-154E-36BB-C10909886BE0}"/>
              </a:ext>
            </a:extLst>
          </p:cNvPr>
          <p:cNvSpPr>
            <a:spLocks noGrp="1"/>
          </p:cNvSpPr>
          <p:nvPr>
            <p:ph type="sldNum" sz="quarter" idx="4"/>
          </p:nvPr>
        </p:nvSpPr>
        <p:spPr/>
        <p:txBody>
          <a:bodyPr/>
          <a:lstStyle/>
          <a:p>
            <a:fld id="{8A39E1BE-BEA9-3141-B1D0-D0662867DFF2}" type="slidenum">
              <a:rPr lang="en-US" smtClean="0"/>
              <a:pPr/>
              <a:t>9</a:t>
            </a:fld>
            <a:endParaRPr lang="en-US"/>
          </a:p>
        </p:txBody>
      </p:sp>
      <p:sp>
        <p:nvSpPr>
          <p:cNvPr id="5" name="Footer Placeholder 4">
            <a:extLst>
              <a:ext uri="{FF2B5EF4-FFF2-40B4-BE49-F238E27FC236}">
                <a16:creationId xmlns:a16="http://schemas.microsoft.com/office/drawing/2014/main" id="{242F0566-52FA-FE74-6ACB-1117C3D22F82}"/>
              </a:ext>
            </a:extLst>
          </p:cNvPr>
          <p:cNvSpPr>
            <a:spLocks noGrp="1"/>
          </p:cNvSpPr>
          <p:nvPr>
            <p:ph type="ftr" sz="quarter" idx="3"/>
          </p:nvPr>
        </p:nvSpPr>
        <p:spPr/>
        <p:txBody>
          <a:bodyPr/>
          <a:lstStyle/>
          <a:p>
            <a:r>
              <a:rPr lang="en-US"/>
              <a:t>Copyright © 2024 Veritas Technologies LLC  |  CONFIDENTIAL </a:t>
            </a:r>
            <a:endParaRPr lang="en-US" dirty="0"/>
          </a:p>
        </p:txBody>
      </p:sp>
      <p:grpSp>
        <p:nvGrpSpPr>
          <p:cNvPr id="10" name="Group 9">
            <a:extLst>
              <a:ext uri="{FF2B5EF4-FFF2-40B4-BE49-F238E27FC236}">
                <a16:creationId xmlns:a16="http://schemas.microsoft.com/office/drawing/2014/main" id="{4AC22F98-8AE2-5AA0-852B-46FC8FA6E1AF}"/>
              </a:ext>
            </a:extLst>
          </p:cNvPr>
          <p:cNvGrpSpPr/>
          <p:nvPr/>
        </p:nvGrpSpPr>
        <p:grpSpPr>
          <a:xfrm>
            <a:off x="828179" y="1519801"/>
            <a:ext cx="3319272" cy="4598774"/>
            <a:chOff x="828179" y="1519801"/>
            <a:chExt cx="3319272" cy="4598774"/>
          </a:xfrm>
        </p:grpSpPr>
        <p:sp>
          <p:nvSpPr>
            <p:cNvPr id="8" name="Rounded Rectangle 7">
              <a:extLst>
                <a:ext uri="{FF2B5EF4-FFF2-40B4-BE49-F238E27FC236}">
                  <a16:creationId xmlns:a16="http://schemas.microsoft.com/office/drawing/2014/main" id="{59D38A88-FE6D-A2CD-0155-9C2CBB2F5E28}"/>
                </a:ext>
              </a:extLst>
            </p:cNvPr>
            <p:cNvSpPr/>
            <p:nvPr/>
          </p:nvSpPr>
          <p:spPr bwMode="auto">
            <a:xfrm>
              <a:off x="828179" y="1531477"/>
              <a:ext cx="3319272" cy="4587098"/>
            </a:xfrm>
            <a:prstGeom prst="roundRect">
              <a:avLst>
                <a:gd name="adj" fmla="val 4051"/>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cs typeface="Arial" panose="020B0604020202020204" pitchFamily="34" charset="0"/>
              </a:endParaRPr>
            </a:p>
          </p:txBody>
        </p:sp>
        <p:sp>
          <p:nvSpPr>
            <p:cNvPr id="9" name="Round Same Side Corner Rectangle 8">
              <a:extLst>
                <a:ext uri="{FF2B5EF4-FFF2-40B4-BE49-F238E27FC236}">
                  <a16:creationId xmlns:a16="http://schemas.microsoft.com/office/drawing/2014/main" id="{1FCB42C2-3338-33F9-2C37-3FD13867BFB0}"/>
                </a:ext>
              </a:extLst>
            </p:cNvPr>
            <p:cNvSpPr/>
            <p:nvPr/>
          </p:nvSpPr>
          <p:spPr bwMode="auto">
            <a:xfrm>
              <a:off x="831638" y="1531481"/>
              <a:ext cx="3315813" cy="860254"/>
            </a:xfrm>
            <a:prstGeom prst="round2SameRect">
              <a:avLst>
                <a:gd name="adj1" fmla="val 15065"/>
                <a:gd name="adj2" fmla="val 0"/>
              </a:avLst>
            </a:prstGeom>
            <a:gradFill>
              <a:gsLst>
                <a:gs pos="100000">
                  <a:schemeClr val="accent1"/>
                </a:gs>
                <a:gs pos="0">
                  <a:schemeClr val="accent2"/>
                </a:gs>
              </a:gsLst>
              <a:lin ang="2700000" scaled="0"/>
            </a:gradFill>
            <a:ln w="25400" cap="flat" cmpd="sng" algn="ctr">
              <a:noFill/>
              <a:prstDash val="solid"/>
              <a:miter lim="800000"/>
              <a:headEnd type="none" w="med" len="med"/>
              <a:tailEnd type="none" w="med" len="med"/>
            </a:ln>
            <a:effectLst/>
          </p:spPr>
          <p:txBody>
            <a:bodyPr rot="0" spcFirstLastPara="0" vertOverflow="overflow" horzOverflow="overflow" vert="horz" wrap="square" lIns="548640" tIns="0" rIns="91440" bIns="0" numCol="1" spcCol="0" rtlCol="0" fromWordArt="0" anchor="ctr" anchorCtr="0" forceAA="0" compatLnSpc="1">
              <a:prstTxWarp prst="textNoShape">
                <a:avLst/>
              </a:prstTxWarp>
              <a:noAutofit/>
            </a:bodyPr>
            <a:lstStyle/>
            <a:p>
              <a:pPr algn="ctr">
                <a:lnSpc>
                  <a:spcPct val="90000"/>
                </a:lnSpc>
                <a:spcBef>
                  <a:spcPts val="1800"/>
                </a:spcBef>
                <a:buClr>
                  <a:srgbClr val="B3B3B4"/>
                </a:buClr>
              </a:pPr>
              <a:r>
                <a:rPr lang="en-US" sz="2000" b="1" dirty="0">
                  <a:solidFill>
                    <a:srgbClr val="FFFFFF"/>
                  </a:solidFill>
                  <a:latin typeface="Arial" panose="020B0604020202020204" pitchFamily="34" charset="0"/>
                  <a:ea typeface="Polaris Medium Italic" panose="02000000000000000000" pitchFamily="2" charset="0"/>
                  <a:cs typeface="Arial" panose="020B0604020202020204" pitchFamily="34" charset="0"/>
                </a:rPr>
                <a:t>Simpler</a:t>
              </a:r>
            </a:p>
          </p:txBody>
        </p:sp>
        <p:sp>
          <p:nvSpPr>
            <p:cNvPr id="39" name="Content Placeholder 1">
              <a:extLst>
                <a:ext uri="{FF2B5EF4-FFF2-40B4-BE49-F238E27FC236}">
                  <a16:creationId xmlns:a16="http://schemas.microsoft.com/office/drawing/2014/main" id="{599BAC34-84CD-6F77-54F8-1F2EAB09A855}"/>
                </a:ext>
              </a:extLst>
            </p:cNvPr>
            <p:cNvSpPr txBox="1">
              <a:spLocks/>
            </p:cNvSpPr>
            <p:nvPr/>
          </p:nvSpPr>
          <p:spPr>
            <a:xfrm>
              <a:off x="1075937" y="2588572"/>
              <a:ext cx="2832662" cy="232114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800"/>
                </a:spcBef>
                <a:buClr>
                  <a:srgbClr val="B3B3B4"/>
                </a:buClr>
                <a:buFont typeface="Arial" panose="020B0604020202020204" pitchFamily="34" charset="0"/>
                <a:buChar char="•"/>
                <a:defRPr sz="24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1pPr>
              <a:lvl2pPr marL="502920" indent="-182880" algn="l" defTabSz="914400" rtl="0" eaLnBrk="1" latinLnBrk="0" hangingPunct="1">
                <a:lnSpc>
                  <a:spcPct val="90000"/>
                </a:lnSpc>
                <a:spcBef>
                  <a:spcPts val="800"/>
                </a:spcBef>
                <a:buClr>
                  <a:srgbClr val="B3B3B4"/>
                </a:buClr>
                <a:buFont typeface="Arial" panose="020B0604020202020204" pitchFamily="34" charset="0"/>
                <a:buChar char="–"/>
                <a:defRPr sz="20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2pPr>
              <a:lvl3pPr marL="731520" indent="-182880" algn="l" defTabSz="914400" rtl="0" eaLnBrk="1" latinLnBrk="0" hangingPunct="1">
                <a:lnSpc>
                  <a:spcPct val="90000"/>
                </a:lnSpc>
                <a:spcBef>
                  <a:spcPts val="600"/>
                </a:spcBef>
                <a:buClr>
                  <a:srgbClr val="B3B3B4"/>
                </a:buClr>
                <a:buFont typeface="Arial" panose="020B0604020202020204" pitchFamily="34" charset="0"/>
                <a:buChar char="•"/>
                <a:defRPr sz="18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3pPr>
              <a:lvl4pPr marL="960120" indent="-182880" algn="l" defTabSz="914400" rtl="0" eaLnBrk="1" latinLnBrk="0" hangingPunct="1">
                <a:lnSpc>
                  <a:spcPct val="90000"/>
                </a:lnSpc>
                <a:spcBef>
                  <a:spcPts val="600"/>
                </a:spcBef>
                <a:buClr>
                  <a:srgbClr val="B3B3B4"/>
                </a:buClr>
                <a:buFont typeface="Arial" panose="020B0604020202020204" pitchFamily="34" charset="0"/>
                <a:buChar char="–"/>
                <a:defRPr sz="16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4pPr>
              <a:lvl5pPr marL="1188720" indent="-182880" algn="l" defTabSz="914400" rtl="0" eaLnBrk="1" latinLnBrk="0" hangingPunct="1">
                <a:lnSpc>
                  <a:spcPct val="90000"/>
                </a:lnSpc>
                <a:spcBef>
                  <a:spcPts val="600"/>
                </a:spcBef>
                <a:buClr>
                  <a:srgbClr val="B3B3B4"/>
                </a:buClr>
                <a:buFont typeface="Arial" panose="020B0604020202020204" pitchFamily="34" charset="0"/>
                <a:buChar char="•"/>
                <a:defRPr sz="14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5pPr>
              <a:lvl6pPr marL="1417320" indent="-182880" algn="l" defTabSz="914400" rtl="0" eaLnBrk="1" latinLnBrk="0" hangingPunct="1">
                <a:lnSpc>
                  <a:spcPct val="90000"/>
                </a:lnSpc>
                <a:spcBef>
                  <a:spcPts val="600"/>
                </a:spcBef>
                <a:buClr>
                  <a:srgbClr val="B3B3B4"/>
                </a:buClr>
                <a:buFont typeface="Arial" panose="020B0604020202020204" pitchFamily="34" charset="0"/>
                <a:buChar char="–"/>
                <a:defRPr sz="14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rgbClr val="B3B3B4"/>
                </a:buClr>
                <a:buFont typeface="Arial" panose="020B0604020202020204" pitchFamily="34" charset="0"/>
                <a:buChar char="•"/>
                <a:defRPr sz="14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rgbClr val="B3B3B4"/>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rgbClr val="B3B3B4"/>
                </a:buClr>
                <a:buFont typeface="Arial" panose="020B0604020202020204" pitchFamily="34" charset="0"/>
                <a:buChar char="•"/>
                <a:defRPr sz="1600" kern="1200">
                  <a:solidFill>
                    <a:schemeClr val="tx1"/>
                  </a:solidFill>
                  <a:latin typeface="+mn-lt"/>
                  <a:ea typeface="+mn-ea"/>
                  <a:cs typeface="+mn-cs"/>
                </a:defRPr>
              </a:lvl9pPr>
            </a:lstStyle>
            <a:p>
              <a:pPr marL="182880" lvl="2" defTabSz="914126">
                <a:lnSpc>
                  <a:spcPct val="100000"/>
                </a:lnSpc>
                <a:spcBef>
                  <a:spcPts val="0"/>
                </a:spcBef>
                <a:spcAft>
                  <a:spcPts val="500"/>
                </a:spcAft>
                <a:buClr>
                  <a:srgbClr val="D31D24"/>
                </a:buClr>
                <a:buFont typeface="Arial"/>
                <a:buChar char="•"/>
                <a:defRPr/>
              </a:pPr>
              <a:r>
                <a:rPr lang="en-US" sz="1450" b="1" dirty="0">
                  <a:solidFill>
                    <a:schemeClr val="accent1"/>
                  </a:solidFill>
                  <a:latin typeface="+mn-lt"/>
                  <a:ea typeface="+mn-ea"/>
                  <a:cs typeface="+mn-cs"/>
                </a:rPr>
                <a:t>Alta Copilot</a:t>
              </a:r>
            </a:p>
            <a:p>
              <a:pPr marL="274320" lvl="3" indent="-137160" defTabSz="914126">
                <a:lnSpc>
                  <a:spcPct val="100000"/>
                </a:lnSpc>
                <a:spcBef>
                  <a:spcPts val="0"/>
                </a:spcBef>
                <a:spcAft>
                  <a:spcPts val="200"/>
                </a:spcAft>
                <a:buClr>
                  <a:srgbClr val="D31D24"/>
                </a:buClr>
                <a:buFont typeface="Arial"/>
                <a:buChar char="•"/>
                <a:defRPr/>
              </a:pPr>
              <a:r>
                <a:rPr lang="en-US" sz="1200" b="1" dirty="0">
                  <a:solidFill>
                    <a:schemeClr val="accent1"/>
                  </a:solidFill>
                  <a:latin typeface="+mn-lt"/>
                  <a:ea typeface="+mn-ea"/>
                  <a:cs typeface="+mn-cs"/>
                </a:rPr>
                <a:t>Intelligent Job Failure Analysis</a:t>
              </a:r>
            </a:p>
            <a:p>
              <a:pPr marL="274320" lvl="3" indent="-137160" defTabSz="914126">
                <a:lnSpc>
                  <a:spcPct val="100000"/>
                </a:lnSpc>
                <a:spcBef>
                  <a:spcPts val="0"/>
                </a:spcBef>
                <a:spcAft>
                  <a:spcPts val="200"/>
                </a:spcAft>
                <a:buClr>
                  <a:srgbClr val="D31D24"/>
                </a:buClr>
                <a:buFont typeface="Arial"/>
                <a:buChar char="•"/>
                <a:defRPr/>
              </a:pPr>
              <a:r>
                <a:rPr lang="en-US" sz="1200" b="1" dirty="0">
                  <a:solidFill>
                    <a:schemeClr val="accent1"/>
                  </a:solidFill>
                  <a:latin typeface="+mn-lt"/>
                  <a:ea typeface="+mn-ea"/>
                  <a:cs typeface="+mn-cs"/>
                </a:rPr>
                <a:t>Automated Protection Policy Creation</a:t>
              </a:r>
            </a:p>
            <a:p>
              <a:pPr marL="274320" lvl="3" indent="-137160" defTabSz="914126">
                <a:lnSpc>
                  <a:spcPct val="100000"/>
                </a:lnSpc>
                <a:spcBef>
                  <a:spcPts val="0"/>
                </a:spcBef>
                <a:spcAft>
                  <a:spcPts val="800"/>
                </a:spcAft>
                <a:buClr>
                  <a:srgbClr val="D31D24"/>
                </a:buClr>
                <a:buFont typeface="Arial"/>
                <a:buChar char="•"/>
                <a:defRPr/>
              </a:pPr>
              <a:r>
                <a:rPr lang="en-US" sz="1200" b="1" dirty="0">
                  <a:solidFill>
                    <a:schemeClr val="accent1"/>
                  </a:solidFill>
                  <a:latin typeface="+mn-lt"/>
                  <a:ea typeface="+mn-ea"/>
                  <a:cs typeface="+mn-cs"/>
                </a:rPr>
                <a:t>Audit and Protection of Undetected Assets</a:t>
              </a:r>
            </a:p>
            <a:p>
              <a:pPr marL="182880" lvl="2" defTabSz="914126">
                <a:lnSpc>
                  <a:spcPct val="100000"/>
                </a:lnSpc>
                <a:spcBef>
                  <a:spcPts val="0"/>
                </a:spcBef>
                <a:spcAft>
                  <a:spcPts val="500"/>
                </a:spcAft>
                <a:buClr>
                  <a:srgbClr val="D31D24"/>
                </a:buClr>
                <a:buFont typeface="Arial"/>
                <a:buChar char="•"/>
                <a:defRPr/>
              </a:pPr>
              <a:r>
                <a:rPr lang="en-US" sz="1450" dirty="0">
                  <a:latin typeface="+mn-lt"/>
                  <a:ea typeface="+mn-ea"/>
                  <a:cs typeface="+mn-cs"/>
                </a:rPr>
                <a:t>Standardized Policy Management for Cloud and Kubernetes</a:t>
              </a:r>
            </a:p>
            <a:p>
              <a:pPr marL="182880" lvl="2" defTabSz="914126">
                <a:lnSpc>
                  <a:spcPct val="100000"/>
                </a:lnSpc>
                <a:spcBef>
                  <a:spcPts val="0"/>
                </a:spcBef>
                <a:spcAft>
                  <a:spcPts val="500"/>
                </a:spcAft>
                <a:buClr>
                  <a:srgbClr val="D31D24"/>
                </a:buClr>
                <a:buFont typeface="Arial"/>
                <a:buChar char="•"/>
                <a:defRPr/>
              </a:pPr>
              <a:r>
                <a:rPr lang="en-US" sz="1450" dirty="0">
                  <a:latin typeface="+mn-lt"/>
                  <a:ea typeface="+mn-ea"/>
                  <a:cs typeface="+mn-cs"/>
                </a:rPr>
                <a:t>Expanded </a:t>
              </a:r>
              <a:r>
                <a:rPr lang="en-US" sz="1450">
                  <a:latin typeface="+mn-lt"/>
                  <a:ea typeface="+mn-ea"/>
                  <a:cs typeface="+mn-cs"/>
                </a:rPr>
                <a:t>Cloud Support</a:t>
              </a:r>
              <a:endParaRPr lang="en-US" sz="1450" dirty="0">
                <a:latin typeface="+mn-lt"/>
                <a:ea typeface="+mn-ea"/>
                <a:cs typeface="+mn-cs"/>
              </a:endParaRPr>
            </a:p>
          </p:txBody>
        </p:sp>
        <p:pic>
          <p:nvPicPr>
            <p:cNvPr id="56" name="Picture 55" descr="A white line on a black background&#10;&#10;Description automatically generated">
              <a:extLst>
                <a:ext uri="{FF2B5EF4-FFF2-40B4-BE49-F238E27FC236}">
                  <a16:creationId xmlns:a16="http://schemas.microsoft.com/office/drawing/2014/main" id="{84DA5FC5-ABAB-2FA1-BF57-764362B02FE7}"/>
                </a:ext>
              </a:extLst>
            </p:cNvPr>
            <p:cNvPicPr>
              <a:picLocks noChangeAspect="1"/>
            </p:cNvPicPr>
            <p:nvPr/>
          </p:nvPicPr>
          <p:blipFill>
            <a:blip r:embed="rId3"/>
            <a:stretch>
              <a:fillRect/>
            </a:stretch>
          </p:blipFill>
          <p:spPr>
            <a:xfrm>
              <a:off x="1329516" y="1519801"/>
              <a:ext cx="914400" cy="914400"/>
            </a:xfrm>
            <a:prstGeom prst="rect">
              <a:avLst/>
            </a:prstGeom>
          </p:spPr>
        </p:pic>
      </p:grpSp>
      <p:grpSp>
        <p:nvGrpSpPr>
          <p:cNvPr id="11" name="Group 10">
            <a:extLst>
              <a:ext uri="{FF2B5EF4-FFF2-40B4-BE49-F238E27FC236}">
                <a16:creationId xmlns:a16="http://schemas.microsoft.com/office/drawing/2014/main" id="{274824BA-B3F6-C968-902B-7DC6AA7E14FD}"/>
              </a:ext>
            </a:extLst>
          </p:cNvPr>
          <p:cNvGrpSpPr/>
          <p:nvPr/>
        </p:nvGrpSpPr>
        <p:grpSpPr>
          <a:xfrm>
            <a:off x="4431188" y="1531477"/>
            <a:ext cx="3319272" cy="4587098"/>
            <a:chOff x="4431188" y="1531477"/>
            <a:chExt cx="3319272" cy="4587098"/>
          </a:xfrm>
        </p:grpSpPr>
        <p:sp>
          <p:nvSpPr>
            <p:cNvPr id="6" name="Rounded Rectangle 5">
              <a:extLst>
                <a:ext uri="{FF2B5EF4-FFF2-40B4-BE49-F238E27FC236}">
                  <a16:creationId xmlns:a16="http://schemas.microsoft.com/office/drawing/2014/main" id="{21045AE0-88ED-2209-76AB-CAF9C1DFA526}"/>
                </a:ext>
              </a:extLst>
            </p:cNvPr>
            <p:cNvSpPr/>
            <p:nvPr/>
          </p:nvSpPr>
          <p:spPr bwMode="auto">
            <a:xfrm>
              <a:off x="4431188" y="1531477"/>
              <a:ext cx="3319272" cy="4587098"/>
            </a:xfrm>
            <a:prstGeom prst="roundRect">
              <a:avLst>
                <a:gd name="adj" fmla="val 4051"/>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cs typeface="Arial" panose="020B0604020202020204" pitchFamily="34" charset="0"/>
              </a:endParaRPr>
            </a:p>
          </p:txBody>
        </p:sp>
        <p:sp>
          <p:nvSpPr>
            <p:cNvPr id="7" name="Round Same Side Corner Rectangle 6">
              <a:extLst>
                <a:ext uri="{FF2B5EF4-FFF2-40B4-BE49-F238E27FC236}">
                  <a16:creationId xmlns:a16="http://schemas.microsoft.com/office/drawing/2014/main" id="{42A8B269-D5E5-0448-25C2-5F76CE61E064}"/>
                </a:ext>
              </a:extLst>
            </p:cNvPr>
            <p:cNvSpPr/>
            <p:nvPr/>
          </p:nvSpPr>
          <p:spPr bwMode="auto">
            <a:xfrm>
              <a:off x="4434647" y="1531481"/>
              <a:ext cx="3315813" cy="860254"/>
            </a:xfrm>
            <a:prstGeom prst="round2SameRect">
              <a:avLst>
                <a:gd name="adj1" fmla="val 15065"/>
                <a:gd name="adj2" fmla="val 0"/>
              </a:avLst>
            </a:prstGeom>
            <a:gradFill>
              <a:gsLst>
                <a:gs pos="99000">
                  <a:schemeClr val="tx1"/>
                </a:gs>
                <a:gs pos="0">
                  <a:schemeClr val="tx2"/>
                </a:gs>
              </a:gsLst>
              <a:lin ang="2700000" scaled="1"/>
            </a:gradFill>
            <a:ln w="25400" cap="flat" cmpd="sng" algn="ctr">
              <a:noFill/>
              <a:prstDash val="solid"/>
              <a:miter lim="800000"/>
              <a:headEnd type="none" w="med" len="med"/>
              <a:tailEnd type="none" w="med" len="med"/>
            </a:ln>
            <a:effectLst>
              <a:outerShdw blurRad="127000" dir="5400000" algn="t" rotWithShape="0">
                <a:schemeClr val="tx2">
                  <a:alpha val="0"/>
                </a:schemeClr>
              </a:outerShdw>
            </a:effectLst>
          </p:spPr>
          <p:txBody>
            <a:bodyPr rot="0" spcFirstLastPara="0" vertOverflow="overflow" horzOverflow="overflow" vert="horz" wrap="square" lIns="457200" tIns="0" rIns="91440" bIns="0" numCol="1" spcCol="0" rtlCol="0" fromWordArt="0" anchor="ctr" anchorCtr="0" forceAA="0" compatLnSpc="1">
              <a:prstTxWarp prst="textNoShape">
                <a:avLst/>
              </a:prstTxWarp>
              <a:noAutofit/>
            </a:bodyPr>
            <a:lstStyle/>
            <a:p>
              <a:pPr algn="ctr">
                <a:lnSpc>
                  <a:spcPct val="90000"/>
                </a:lnSpc>
                <a:spcBef>
                  <a:spcPts val="1800"/>
                </a:spcBef>
                <a:buClr>
                  <a:srgbClr val="B3B3B4"/>
                </a:buClr>
              </a:pPr>
              <a:r>
                <a:rPr lang="en-US" sz="2000" b="1" dirty="0">
                  <a:solidFill>
                    <a:srgbClr val="FFFFFF"/>
                  </a:solidFill>
                  <a:latin typeface="Arial" panose="020B0604020202020204" pitchFamily="34" charset="0"/>
                  <a:ea typeface="Polaris Medium Italic" panose="02000000000000000000" pitchFamily="2" charset="0"/>
                  <a:cs typeface="Arial" panose="020B0604020202020204" pitchFamily="34" charset="0"/>
                </a:rPr>
                <a:t>Smarter</a:t>
              </a:r>
            </a:p>
          </p:txBody>
        </p:sp>
        <p:sp>
          <p:nvSpPr>
            <p:cNvPr id="46" name="Content Placeholder 1">
              <a:extLst>
                <a:ext uri="{FF2B5EF4-FFF2-40B4-BE49-F238E27FC236}">
                  <a16:creationId xmlns:a16="http://schemas.microsoft.com/office/drawing/2014/main" id="{39EBA54A-C758-25FF-8D1E-84C500F4B003}"/>
                </a:ext>
              </a:extLst>
            </p:cNvPr>
            <p:cNvSpPr txBox="1">
              <a:spLocks/>
            </p:cNvSpPr>
            <p:nvPr/>
          </p:nvSpPr>
          <p:spPr>
            <a:xfrm>
              <a:off x="4679840" y="2588572"/>
              <a:ext cx="2832662" cy="1818447"/>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800"/>
                </a:spcBef>
                <a:buClr>
                  <a:srgbClr val="B3B3B4"/>
                </a:buClr>
                <a:buFont typeface="Arial" panose="020B0604020202020204" pitchFamily="34" charset="0"/>
                <a:buChar char="•"/>
                <a:defRPr sz="24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1pPr>
              <a:lvl2pPr marL="502920" indent="-182880" algn="l" defTabSz="914400" rtl="0" eaLnBrk="1" latinLnBrk="0" hangingPunct="1">
                <a:lnSpc>
                  <a:spcPct val="90000"/>
                </a:lnSpc>
                <a:spcBef>
                  <a:spcPts val="800"/>
                </a:spcBef>
                <a:buClr>
                  <a:srgbClr val="B3B3B4"/>
                </a:buClr>
                <a:buFont typeface="Arial" panose="020B0604020202020204" pitchFamily="34" charset="0"/>
                <a:buChar char="–"/>
                <a:defRPr sz="20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2pPr>
              <a:lvl3pPr marL="731520" indent="-182880" algn="l" defTabSz="914400" rtl="0" eaLnBrk="1" latinLnBrk="0" hangingPunct="1">
                <a:lnSpc>
                  <a:spcPct val="90000"/>
                </a:lnSpc>
                <a:spcBef>
                  <a:spcPts val="600"/>
                </a:spcBef>
                <a:buClr>
                  <a:srgbClr val="B3B3B4"/>
                </a:buClr>
                <a:buFont typeface="Arial" panose="020B0604020202020204" pitchFamily="34" charset="0"/>
                <a:buChar char="•"/>
                <a:defRPr sz="18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3pPr>
              <a:lvl4pPr marL="960120" indent="-182880" algn="l" defTabSz="914400" rtl="0" eaLnBrk="1" latinLnBrk="0" hangingPunct="1">
                <a:lnSpc>
                  <a:spcPct val="90000"/>
                </a:lnSpc>
                <a:spcBef>
                  <a:spcPts val="600"/>
                </a:spcBef>
                <a:buClr>
                  <a:srgbClr val="B3B3B4"/>
                </a:buClr>
                <a:buFont typeface="Arial" panose="020B0604020202020204" pitchFamily="34" charset="0"/>
                <a:buChar char="–"/>
                <a:defRPr sz="16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4pPr>
              <a:lvl5pPr marL="1188720" indent="-182880" algn="l" defTabSz="914400" rtl="0" eaLnBrk="1" latinLnBrk="0" hangingPunct="1">
                <a:lnSpc>
                  <a:spcPct val="90000"/>
                </a:lnSpc>
                <a:spcBef>
                  <a:spcPts val="600"/>
                </a:spcBef>
                <a:buClr>
                  <a:srgbClr val="B3B3B4"/>
                </a:buClr>
                <a:buFont typeface="Arial" panose="020B0604020202020204" pitchFamily="34" charset="0"/>
                <a:buChar char="•"/>
                <a:defRPr sz="14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5pPr>
              <a:lvl6pPr marL="1417320" indent="-182880" algn="l" defTabSz="914400" rtl="0" eaLnBrk="1" latinLnBrk="0" hangingPunct="1">
                <a:lnSpc>
                  <a:spcPct val="90000"/>
                </a:lnSpc>
                <a:spcBef>
                  <a:spcPts val="600"/>
                </a:spcBef>
                <a:buClr>
                  <a:srgbClr val="B3B3B4"/>
                </a:buClr>
                <a:buFont typeface="Arial" panose="020B0604020202020204" pitchFamily="34" charset="0"/>
                <a:buChar char="–"/>
                <a:defRPr sz="14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rgbClr val="B3B3B4"/>
                </a:buClr>
                <a:buFont typeface="Arial" panose="020B0604020202020204" pitchFamily="34" charset="0"/>
                <a:buChar char="•"/>
                <a:defRPr sz="14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rgbClr val="B3B3B4"/>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rgbClr val="B3B3B4"/>
                </a:buClr>
                <a:buFont typeface="Arial" panose="020B0604020202020204" pitchFamily="34" charset="0"/>
                <a:buChar char="•"/>
                <a:defRPr sz="1600" kern="1200">
                  <a:solidFill>
                    <a:schemeClr val="tx1"/>
                  </a:solidFill>
                  <a:latin typeface="+mn-lt"/>
                  <a:ea typeface="+mn-ea"/>
                  <a:cs typeface="+mn-cs"/>
                </a:defRPr>
              </a:lvl9pPr>
            </a:lstStyle>
            <a:p>
              <a:pPr marL="182880" lvl="2" defTabSz="914126">
                <a:lnSpc>
                  <a:spcPct val="100000"/>
                </a:lnSpc>
                <a:spcBef>
                  <a:spcPts val="0"/>
                </a:spcBef>
                <a:spcAft>
                  <a:spcPts val="500"/>
                </a:spcAft>
                <a:buClr>
                  <a:srgbClr val="D31D24"/>
                </a:buClr>
                <a:buFont typeface="Arial"/>
                <a:buChar char="•"/>
                <a:defRPr/>
              </a:pPr>
              <a:r>
                <a:rPr lang="en-US" sz="1450" b="1" dirty="0">
                  <a:solidFill>
                    <a:schemeClr val="accent1"/>
                  </a:solidFill>
                  <a:latin typeface="+mn-lt"/>
                  <a:ea typeface="+mn-ea"/>
                  <a:cs typeface="+mn-cs"/>
                </a:rPr>
                <a:t>Threat hunting and Blast Radius</a:t>
              </a:r>
            </a:p>
            <a:p>
              <a:pPr marL="182880" lvl="2" defTabSz="914126">
                <a:lnSpc>
                  <a:spcPct val="100000"/>
                </a:lnSpc>
                <a:spcBef>
                  <a:spcPts val="0"/>
                </a:spcBef>
                <a:spcAft>
                  <a:spcPts val="500"/>
                </a:spcAft>
                <a:buClr>
                  <a:srgbClr val="D31D24"/>
                </a:buClr>
                <a:buFont typeface="Arial"/>
                <a:buChar char="•"/>
                <a:defRPr/>
              </a:pPr>
              <a:r>
                <a:rPr lang="en-US" sz="1450" b="1" dirty="0">
                  <a:solidFill>
                    <a:schemeClr val="accent1"/>
                  </a:solidFill>
                  <a:latin typeface="+mn-lt"/>
                  <a:ea typeface="+mn-ea"/>
                  <a:cs typeface="+mn-cs"/>
                </a:rPr>
                <a:t>Security Risk Score</a:t>
              </a:r>
            </a:p>
            <a:p>
              <a:pPr marL="182880" lvl="2" defTabSz="914126">
                <a:lnSpc>
                  <a:spcPct val="100000"/>
                </a:lnSpc>
                <a:spcBef>
                  <a:spcPts val="0"/>
                </a:spcBef>
                <a:spcAft>
                  <a:spcPts val="500"/>
                </a:spcAft>
                <a:buClr>
                  <a:srgbClr val="D31D24"/>
                </a:buClr>
                <a:buFont typeface="Arial"/>
                <a:buChar char="•"/>
                <a:defRPr/>
              </a:pPr>
              <a:r>
                <a:rPr lang="en-US" sz="1450" dirty="0">
                  <a:latin typeface="+mn-lt"/>
                  <a:ea typeface="+mn-ea"/>
                  <a:cs typeface="+mn-cs"/>
                </a:rPr>
                <a:t>Enhanced Cloud Elasticity</a:t>
              </a:r>
            </a:p>
            <a:p>
              <a:pPr marL="182880" lvl="2" defTabSz="914126">
                <a:lnSpc>
                  <a:spcPct val="100000"/>
                </a:lnSpc>
                <a:spcBef>
                  <a:spcPts val="0"/>
                </a:spcBef>
                <a:spcAft>
                  <a:spcPts val="500"/>
                </a:spcAft>
                <a:buClr>
                  <a:srgbClr val="D31D24"/>
                </a:buClr>
                <a:buFont typeface="Arial"/>
                <a:buChar char="•"/>
                <a:defRPr/>
              </a:pPr>
              <a:r>
                <a:rPr lang="en-US" sz="1450" dirty="0">
                  <a:latin typeface="+mn-lt"/>
                  <a:ea typeface="+mn-ea"/>
                  <a:cs typeface="+mn-cs"/>
                </a:rPr>
                <a:t>Enhanced AI-powered Malware Detection</a:t>
              </a:r>
            </a:p>
            <a:p>
              <a:pPr marL="182880" lvl="2" defTabSz="914126">
                <a:lnSpc>
                  <a:spcPct val="100000"/>
                </a:lnSpc>
                <a:spcBef>
                  <a:spcPts val="0"/>
                </a:spcBef>
                <a:spcAft>
                  <a:spcPts val="500"/>
                </a:spcAft>
                <a:buClr>
                  <a:srgbClr val="D31D24"/>
                </a:buClr>
                <a:buFont typeface="Arial"/>
                <a:buChar char="•"/>
                <a:defRPr/>
              </a:pPr>
              <a:r>
                <a:rPr lang="en-US" sz="1450" dirty="0">
                  <a:latin typeface="+mn-lt"/>
                  <a:ea typeface="+mn-ea"/>
                  <a:cs typeface="+mn-cs"/>
                </a:rPr>
                <a:t>SIEM / SOAR Integration</a:t>
              </a:r>
            </a:p>
          </p:txBody>
        </p:sp>
        <p:pic>
          <p:nvPicPr>
            <p:cNvPr id="57" name="Picture 56" descr="A grey head with gears inside&#10;&#10;Description automatically generated">
              <a:extLst>
                <a:ext uri="{FF2B5EF4-FFF2-40B4-BE49-F238E27FC236}">
                  <a16:creationId xmlns:a16="http://schemas.microsoft.com/office/drawing/2014/main" id="{1DE4341E-A71C-9554-388B-63E886C2EF07}"/>
                </a:ext>
              </a:extLst>
            </p:cNvPr>
            <p:cNvPicPr>
              <a:picLocks noChangeAspect="1"/>
            </p:cNvPicPr>
            <p:nvPr/>
          </p:nvPicPr>
          <p:blipFill>
            <a:blip r:embed="rId4"/>
            <a:stretch>
              <a:fillRect/>
            </a:stretch>
          </p:blipFill>
          <p:spPr>
            <a:xfrm>
              <a:off x="4941334" y="1559130"/>
              <a:ext cx="860255" cy="860255"/>
            </a:xfrm>
            <a:prstGeom prst="rect">
              <a:avLst/>
            </a:prstGeom>
          </p:spPr>
        </p:pic>
      </p:grpSp>
      <p:grpSp>
        <p:nvGrpSpPr>
          <p:cNvPr id="12" name="Group 11">
            <a:extLst>
              <a:ext uri="{FF2B5EF4-FFF2-40B4-BE49-F238E27FC236}">
                <a16:creationId xmlns:a16="http://schemas.microsoft.com/office/drawing/2014/main" id="{9D159317-EEC6-3AE5-D137-EDEE3F698D6A}"/>
              </a:ext>
            </a:extLst>
          </p:cNvPr>
          <p:cNvGrpSpPr/>
          <p:nvPr/>
        </p:nvGrpSpPr>
        <p:grpSpPr>
          <a:xfrm>
            <a:off x="8047844" y="1399730"/>
            <a:ext cx="3319272" cy="4718845"/>
            <a:chOff x="8047844" y="1399730"/>
            <a:chExt cx="3319272" cy="4718845"/>
          </a:xfrm>
        </p:grpSpPr>
        <p:sp>
          <p:nvSpPr>
            <p:cNvPr id="50" name="Rounded Rectangle 49">
              <a:extLst>
                <a:ext uri="{FF2B5EF4-FFF2-40B4-BE49-F238E27FC236}">
                  <a16:creationId xmlns:a16="http://schemas.microsoft.com/office/drawing/2014/main" id="{15175370-D3FB-9246-FB75-1CFE80B055AE}"/>
                </a:ext>
              </a:extLst>
            </p:cNvPr>
            <p:cNvSpPr/>
            <p:nvPr/>
          </p:nvSpPr>
          <p:spPr bwMode="auto">
            <a:xfrm>
              <a:off x="8047844" y="1531477"/>
              <a:ext cx="3319272" cy="4587098"/>
            </a:xfrm>
            <a:prstGeom prst="roundRect">
              <a:avLst>
                <a:gd name="adj" fmla="val 4051"/>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cs typeface="Arial" panose="020B0604020202020204" pitchFamily="34" charset="0"/>
              </a:endParaRPr>
            </a:p>
          </p:txBody>
        </p:sp>
        <p:sp>
          <p:nvSpPr>
            <p:cNvPr id="52" name="Round Same Side Corner Rectangle 51">
              <a:extLst>
                <a:ext uri="{FF2B5EF4-FFF2-40B4-BE49-F238E27FC236}">
                  <a16:creationId xmlns:a16="http://schemas.microsoft.com/office/drawing/2014/main" id="{1637FC8E-1CCE-92EE-6F44-6CADF442825C}"/>
                </a:ext>
              </a:extLst>
            </p:cNvPr>
            <p:cNvSpPr/>
            <p:nvPr/>
          </p:nvSpPr>
          <p:spPr bwMode="auto">
            <a:xfrm>
              <a:off x="8051303" y="1531481"/>
              <a:ext cx="3315813" cy="860254"/>
            </a:xfrm>
            <a:prstGeom prst="round2SameRect">
              <a:avLst>
                <a:gd name="adj1" fmla="val 15065"/>
                <a:gd name="adj2" fmla="val 0"/>
              </a:avLst>
            </a:prstGeom>
            <a:gradFill>
              <a:gsLst>
                <a:gs pos="99000">
                  <a:schemeClr val="accent5"/>
                </a:gs>
                <a:gs pos="0">
                  <a:schemeClr val="accent4"/>
                </a:gs>
              </a:gsLst>
              <a:lin ang="2700000" scaled="1"/>
            </a:gradFill>
            <a:ln w="25400" cap="flat" cmpd="sng" algn="ctr">
              <a:noFill/>
              <a:prstDash val="solid"/>
              <a:miter lim="800000"/>
              <a:headEnd type="none" w="med" len="med"/>
              <a:tailEnd type="none" w="med" len="med"/>
            </a:ln>
            <a:effectLst>
              <a:outerShdw blurRad="127000" dir="5400000" algn="t" rotWithShape="0">
                <a:schemeClr val="tx2">
                  <a:alpha val="0"/>
                </a:schemeClr>
              </a:outerShdw>
            </a:effectLst>
          </p:spPr>
          <p:txBody>
            <a:bodyPr rot="0" spcFirstLastPara="0" vertOverflow="overflow" horzOverflow="overflow" vert="horz" wrap="square" lIns="548640" tIns="0" rIns="9144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800"/>
                </a:spcBef>
                <a:spcAft>
                  <a:spcPts val="0"/>
                </a:spcAft>
                <a:buClr>
                  <a:srgbClr val="B3B3B4"/>
                </a:buClr>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Polaris Medium Italic" panose="02000000000000000000" pitchFamily="2" charset="0"/>
                  <a:cs typeface="Arial" panose="020B0604020202020204" pitchFamily="34" charset="0"/>
                </a:rPr>
                <a:t>Faster</a:t>
              </a:r>
            </a:p>
          </p:txBody>
        </p:sp>
        <p:sp>
          <p:nvSpPr>
            <p:cNvPr id="53" name="Content Placeholder 1">
              <a:extLst>
                <a:ext uri="{FF2B5EF4-FFF2-40B4-BE49-F238E27FC236}">
                  <a16:creationId xmlns:a16="http://schemas.microsoft.com/office/drawing/2014/main" id="{1F678FE2-5153-2592-151F-4F1B0AA6AEDB}"/>
                </a:ext>
              </a:extLst>
            </p:cNvPr>
            <p:cNvSpPr txBox="1">
              <a:spLocks/>
            </p:cNvSpPr>
            <p:nvPr/>
          </p:nvSpPr>
          <p:spPr>
            <a:xfrm>
              <a:off x="8298897" y="2588572"/>
              <a:ext cx="2832662" cy="1754326"/>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800"/>
                </a:spcBef>
                <a:buClr>
                  <a:srgbClr val="B3B3B4"/>
                </a:buClr>
                <a:buFont typeface="Arial" panose="020B0604020202020204" pitchFamily="34" charset="0"/>
                <a:buChar char="•"/>
                <a:defRPr sz="24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1pPr>
              <a:lvl2pPr marL="502920" indent="-182880" algn="l" defTabSz="914400" rtl="0" eaLnBrk="1" latinLnBrk="0" hangingPunct="1">
                <a:lnSpc>
                  <a:spcPct val="90000"/>
                </a:lnSpc>
                <a:spcBef>
                  <a:spcPts val="800"/>
                </a:spcBef>
                <a:buClr>
                  <a:srgbClr val="B3B3B4"/>
                </a:buClr>
                <a:buFont typeface="Arial" panose="020B0604020202020204" pitchFamily="34" charset="0"/>
                <a:buChar char="–"/>
                <a:defRPr sz="20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2pPr>
              <a:lvl3pPr marL="731520" indent="-182880" algn="l" defTabSz="914400" rtl="0" eaLnBrk="1" latinLnBrk="0" hangingPunct="1">
                <a:lnSpc>
                  <a:spcPct val="90000"/>
                </a:lnSpc>
                <a:spcBef>
                  <a:spcPts val="600"/>
                </a:spcBef>
                <a:buClr>
                  <a:srgbClr val="B3B3B4"/>
                </a:buClr>
                <a:buFont typeface="Arial" panose="020B0604020202020204" pitchFamily="34" charset="0"/>
                <a:buChar char="•"/>
                <a:defRPr sz="18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3pPr>
              <a:lvl4pPr marL="960120" indent="-182880" algn="l" defTabSz="914400" rtl="0" eaLnBrk="1" latinLnBrk="0" hangingPunct="1">
                <a:lnSpc>
                  <a:spcPct val="90000"/>
                </a:lnSpc>
                <a:spcBef>
                  <a:spcPts val="600"/>
                </a:spcBef>
                <a:buClr>
                  <a:srgbClr val="B3B3B4"/>
                </a:buClr>
                <a:buFont typeface="Arial" panose="020B0604020202020204" pitchFamily="34" charset="0"/>
                <a:buChar char="–"/>
                <a:defRPr sz="16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4pPr>
              <a:lvl5pPr marL="1188720" indent="-182880" algn="l" defTabSz="914400" rtl="0" eaLnBrk="1" latinLnBrk="0" hangingPunct="1">
                <a:lnSpc>
                  <a:spcPct val="90000"/>
                </a:lnSpc>
                <a:spcBef>
                  <a:spcPts val="600"/>
                </a:spcBef>
                <a:buClr>
                  <a:srgbClr val="B3B3B4"/>
                </a:buClr>
                <a:buFont typeface="Arial" panose="020B0604020202020204" pitchFamily="34" charset="0"/>
                <a:buChar char="•"/>
                <a:defRPr sz="14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5pPr>
              <a:lvl6pPr marL="1417320" indent="-182880" algn="l" defTabSz="914400" rtl="0" eaLnBrk="1" latinLnBrk="0" hangingPunct="1">
                <a:lnSpc>
                  <a:spcPct val="90000"/>
                </a:lnSpc>
                <a:spcBef>
                  <a:spcPts val="600"/>
                </a:spcBef>
                <a:buClr>
                  <a:srgbClr val="B3B3B4"/>
                </a:buClr>
                <a:buFont typeface="Arial" panose="020B0604020202020204" pitchFamily="34" charset="0"/>
                <a:buChar char="–"/>
                <a:defRPr sz="14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rgbClr val="B3B3B4"/>
                </a:buClr>
                <a:buFont typeface="Arial" panose="020B0604020202020204" pitchFamily="34" charset="0"/>
                <a:buChar char="•"/>
                <a:defRPr sz="14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rgbClr val="B3B3B4"/>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rgbClr val="B3B3B4"/>
                </a:buClr>
                <a:buFont typeface="Arial" panose="020B0604020202020204" pitchFamily="34" charset="0"/>
                <a:buChar char="•"/>
                <a:defRPr sz="1600" kern="1200">
                  <a:solidFill>
                    <a:schemeClr val="tx1"/>
                  </a:solidFill>
                  <a:latin typeface="+mn-lt"/>
                  <a:ea typeface="+mn-ea"/>
                  <a:cs typeface="+mn-cs"/>
                </a:defRPr>
              </a:lvl9pPr>
            </a:lstStyle>
            <a:p>
              <a:pPr marL="182880" lvl="2" defTabSz="914126">
                <a:lnSpc>
                  <a:spcPct val="100000"/>
                </a:lnSpc>
                <a:spcBef>
                  <a:spcPts val="0"/>
                </a:spcBef>
                <a:spcAft>
                  <a:spcPts val="500"/>
                </a:spcAft>
                <a:buClr>
                  <a:srgbClr val="D31D24"/>
                </a:buClr>
                <a:buFont typeface="Arial"/>
                <a:buChar char="•"/>
                <a:defRPr/>
              </a:pPr>
              <a:r>
                <a:rPr lang="en-US" sz="1450" b="1" dirty="0">
                  <a:solidFill>
                    <a:schemeClr val="accent1"/>
                  </a:solidFill>
                  <a:latin typeface="+mn-lt"/>
                  <a:ea typeface="+mn-ea"/>
                  <a:cs typeface="+mn-cs"/>
                </a:rPr>
                <a:t>Recovery Orchestration Blueprints</a:t>
              </a:r>
            </a:p>
            <a:p>
              <a:pPr marL="182880" lvl="2" defTabSz="914126">
                <a:lnSpc>
                  <a:spcPct val="100000"/>
                </a:lnSpc>
                <a:spcBef>
                  <a:spcPts val="0"/>
                </a:spcBef>
                <a:spcAft>
                  <a:spcPts val="500"/>
                </a:spcAft>
                <a:buClr>
                  <a:srgbClr val="D31D24"/>
                </a:buClr>
                <a:buFont typeface="Arial"/>
                <a:buChar char="•"/>
                <a:defRPr/>
              </a:pPr>
              <a:r>
                <a:rPr lang="en-US" sz="1450" b="1" dirty="0">
                  <a:solidFill>
                    <a:schemeClr val="accent1"/>
                  </a:solidFill>
                  <a:latin typeface="+mn-lt"/>
                  <a:ea typeface="+mn-ea"/>
                  <a:cs typeface="+mn-cs"/>
                </a:rPr>
                <a:t>Recovery Point Recommendations</a:t>
              </a:r>
            </a:p>
            <a:p>
              <a:pPr marL="182880" lvl="2" defTabSz="914126">
                <a:lnSpc>
                  <a:spcPct val="100000"/>
                </a:lnSpc>
                <a:spcBef>
                  <a:spcPts val="0"/>
                </a:spcBef>
                <a:spcAft>
                  <a:spcPts val="500"/>
                </a:spcAft>
                <a:buClr>
                  <a:srgbClr val="D31D24"/>
                </a:buClr>
                <a:buFont typeface="Arial"/>
                <a:buChar char="•"/>
                <a:defRPr/>
              </a:pPr>
              <a:r>
                <a:rPr lang="en-US" sz="1450" dirty="0">
                  <a:latin typeface="+mn-lt"/>
                  <a:ea typeface="+mn-ea"/>
                  <a:cs typeface="+mn-cs"/>
                </a:rPr>
                <a:t>Cross-cloud Recovery</a:t>
              </a:r>
            </a:p>
            <a:p>
              <a:pPr marL="182880" lvl="2" defTabSz="914126">
                <a:lnSpc>
                  <a:spcPct val="100000"/>
                </a:lnSpc>
                <a:spcBef>
                  <a:spcPts val="0"/>
                </a:spcBef>
                <a:spcAft>
                  <a:spcPts val="500"/>
                </a:spcAft>
                <a:buClr>
                  <a:srgbClr val="D31D24"/>
                </a:buClr>
                <a:buFont typeface="Arial"/>
                <a:buChar char="•"/>
                <a:defRPr/>
              </a:pPr>
              <a:r>
                <a:rPr lang="en-US" sz="1450" dirty="0">
                  <a:latin typeface="+mn-lt"/>
                  <a:ea typeface="+mn-ea"/>
                  <a:cs typeface="+mn-cs"/>
                </a:rPr>
                <a:t>Multi-stream Cloud Object Storage Protection</a:t>
              </a:r>
            </a:p>
          </p:txBody>
        </p:sp>
        <p:pic>
          <p:nvPicPr>
            <p:cNvPr id="58" name="Picture 57" descr="A speedometer with a point&#10;&#10;Description automatically generated">
              <a:extLst>
                <a:ext uri="{FF2B5EF4-FFF2-40B4-BE49-F238E27FC236}">
                  <a16:creationId xmlns:a16="http://schemas.microsoft.com/office/drawing/2014/main" id="{224EDEF0-F055-50B1-A9FD-A4F4E6BA36BF}"/>
                </a:ext>
              </a:extLst>
            </p:cNvPr>
            <p:cNvPicPr>
              <a:picLocks noChangeAspect="1"/>
            </p:cNvPicPr>
            <p:nvPr/>
          </p:nvPicPr>
          <p:blipFill>
            <a:blip r:embed="rId5"/>
            <a:stretch>
              <a:fillRect/>
            </a:stretch>
          </p:blipFill>
          <p:spPr>
            <a:xfrm>
              <a:off x="8435377" y="1399730"/>
              <a:ext cx="1133897" cy="1133897"/>
            </a:xfrm>
            <a:prstGeom prst="rect">
              <a:avLst/>
            </a:prstGeom>
          </p:spPr>
        </p:pic>
      </p:grpSp>
    </p:spTree>
    <p:extLst>
      <p:ext uri="{BB962C8B-B14F-4D97-AF65-F5344CB8AC3E}">
        <p14:creationId xmlns:p14="http://schemas.microsoft.com/office/powerpoint/2010/main" val="27366331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itles and Section Dividers">
  <a:themeElements>
    <a:clrScheme name="Veritas PPT Theme">
      <a:dk1>
        <a:srgbClr val="182C34"/>
      </a:dk1>
      <a:lt1>
        <a:srgbClr val="FFFFFF"/>
      </a:lt1>
      <a:dk2>
        <a:srgbClr val="415563"/>
      </a:dk2>
      <a:lt2>
        <a:srgbClr val="F3F5F8"/>
      </a:lt2>
      <a:accent1>
        <a:srgbClr val="AB2328"/>
      </a:accent1>
      <a:accent2>
        <a:srgbClr val="D31D24"/>
      </a:accent2>
      <a:accent3>
        <a:srgbClr val="FC1255"/>
      </a:accent3>
      <a:accent4>
        <a:srgbClr val="B537ED"/>
      </a:accent4>
      <a:accent5>
        <a:srgbClr val="0057B8"/>
      </a:accent5>
      <a:accent6>
        <a:srgbClr val="000000"/>
      </a:accent6>
      <a:hlink>
        <a:srgbClr val="0057B8"/>
      </a:hlink>
      <a:folHlink>
        <a:srgbClr val="B537E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defRPr sz="1800" b="0" dirty="0">
            <a:solidFill>
              <a:schemeClr val="tx1"/>
            </a:solidFill>
            <a:latin typeface="Arial" panose="020B0604020202020204" pitchFamily="34" charset="0"/>
            <a:cs typeface="Arial" panose="020B0604020202020204" pitchFamily="34" charset="0"/>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Slides">
  <a:themeElements>
    <a:clrScheme name="Veritas PPT Theme">
      <a:dk1>
        <a:srgbClr val="182C34"/>
      </a:dk1>
      <a:lt1>
        <a:srgbClr val="FFFFFF"/>
      </a:lt1>
      <a:dk2>
        <a:srgbClr val="415563"/>
      </a:dk2>
      <a:lt2>
        <a:srgbClr val="F3F5F8"/>
      </a:lt2>
      <a:accent1>
        <a:srgbClr val="AB2328"/>
      </a:accent1>
      <a:accent2>
        <a:srgbClr val="D31D24"/>
      </a:accent2>
      <a:accent3>
        <a:srgbClr val="FC1255"/>
      </a:accent3>
      <a:accent4>
        <a:srgbClr val="B537ED"/>
      </a:accent4>
      <a:accent5>
        <a:srgbClr val="0057B8"/>
      </a:accent5>
      <a:accent6>
        <a:srgbClr val="000000"/>
      </a:accent6>
      <a:hlink>
        <a:srgbClr val="0057B8"/>
      </a:hlink>
      <a:folHlink>
        <a:srgbClr val="B537E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defRPr sz="1800" b="0" dirty="0">
            <a:solidFill>
              <a:schemeClr val="tx1"/>
            </a:solidFill>
            <a:latin typeface="Arial" panose="020B0604020202020204" pitchFamily="34" charset="0"/>
            <a:cs typeface="Arial" panose="020B0604020202020204" pitchFamily="34" charset="0"/>
          </a:defRPr>
        </a:defPPr>
      </a:lstStyle>
    </a:spDef>
    <a:txDef>
      <a:spPr>
        <a:noFill/>
        <a:ln>
          <a:noFill/>
        </a:ln>
      </a:spPr>
      <a:bodyPr wrap="square" lIns="0" tIns="0" rIns="0" bIns="0" rtlCol="0">
        <a:noAutofit/>
      </a:bodyPr>
      <a:lstStyle>
        <a:defPPr marL="194310" indent="-194310" algn="l">
          <a:spcAft>
            <a:spcPts val="1200"/>
          </a:spcAft>
          <a:buClr>
            <a:schemeClr val="accent1"/>
          </a:buClr>
          <a:buFont typeface="Arial" panose="020B0604020202020204" pitchFamily="34" charset="0"/>
          <a:buChar cha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Unique Content Layouts">
  <a:themeElements>
    <a:clrScheme name="Veritas PPT Theme">
      <a:dk1>
        <a:srgbClr val="182C34"/>
      </a:dk1>
      <a:lt1>
        <a:srgbClr val="FFFFFF"/>
      </a:lt1>
      <a:dk2>
        <a:srgbClr val="415563"/>
      </a:dk2>
      <a:lt2>
        <a:srgbClr val="F3F5F8"/>
      </a:lt2>
      <a:accent1>
        <a:srgbClr val="AB2328"/>
      </a:accent1>
      <a:accent2>
        <a:srgbClr val="D31D24"/>
      </a:accent2>
      <a:accent3>
        <a:srgbClr val="FC1255"/>
      </a:accent3>
      <a:accent4>
        <a:srgbClr val="B537ED"/>
      </a:accent4>
      <a:accent5>
        <a:srgbClr val="0057B8"/>
      </a:accent5>
      <a:accent6>
        <a:srgbClr val="000000"/>
      </a:accent6>
      <a:hlink>
        <a:srgbClr val="0057B8"/>
      </a:hlink>
      <a:folHlink>
        <a:srgbClr val="B537E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defRPr sz="1800" b="0" dirty="0">
            <a:solidFill>
              <a:schemeClr val="tx1"/>
            </a:solidFill>
            <a:latin typeface="Arial" panose="020B0604020202020204" pitchFamily="34" charset="0"/>
            <a:cs typeface="Arial" panose="020B0604020202020204" pitchFamily="34" charset="0"/>
          </a:defRPr>
        </a:defPPr>
      </a:lstStyle>
    </a:spDef>
    <a:txDef>
      <a:spPr>
        <a:noFill/>
      </a:spPr>
      <a:bodyPr wrap="square" rtlCol="0">
        <a:spAutoFit/>
      </a:bodyPr>
      <a:lstStyle>
        <a:defPPr marL="285750" indent="-285750" algn="l">
          <a:buClr>
            <a:schemeClr val="accent1"/>
          </a:buClr>
          <a:buFont typeface="Arial" panose="020B0604020202020204" pitchFamily="34" charset="0"/>
          <a:buChar cha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Titles and Section Dividers">
  <a:themeElements>
    <a:clrScheme name="Veritas PPT Theme">
      <a:dk1>
        <a:srgbClr val="182C34"/>
      </a:dk1>
      <a:lt1>
        <a:srgbClr val="FFFFFF"/>
      </a:lt1>
      <a:dk2>
        <a:srgbClr val="415563"/>
      </a:dk2>
      <a:lt2>
        <a:srgbClr val="F3F5F8"/>
      </a:lt2>
      <a:accent1>
        <a:srgbClr val="AB2328"/>
      </a:accent1>
      <a:accent2>
        <a:srgbClr val="D31D24"/>
      </a:accent2>
      <a:accent3>
        <a:srgbClr val="FC1255"/>
      </a:accent3>
      <a:accent4>
        <a:srgbClr val="B537ED"/>
      </a:accent4>
      <a:accent5>
        <a:srgbClr val="0057B8"/>
      </a:accent5>
      <a:accent6>
        <a:srgbClr val="000000"/>
      </a:accent6>
      <a:hlink>
        <a:srgbClr val="0057B8"/>
      </a:hlink>
      <a:folHlink>
        <a:srgbClr val="B537E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defRPr sz="1800" b="0" dirty="0">
            <a:solidFill>
              <a:schemeClr val="tx1"/>
            </a:solidFill>
            <a:latin typeface="Arial" panose="020B0604020202020204" pitchFamily="34" charset="0"/>
            <a:cs typeface="Arial" panose="020B0604020202020204" pitchFamily="34" charset="0"/>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5522E44AEDAFF45BA73C70818B9800C" ma:contentTypeVersion="11" ma:contentTypeDescription="Create a new document." ma:contentTypeScope="" ma:versionID="2e28e8fe02f8c0bc4fd2d6197f5f52f1">
  <xsd:schema xmlns:xsd="http://www.w3.org/2001/XMLSchema" xmlns:xs="http://www.w3.org/2001/XMLSchema" xmlns:p="http://schemas.microsoft.com/office/2006/metadata/properties" xmlns:ns2="8b2e752a-12c9-4649-b58b-f590bfdc7d52" targetNamespace="http://schemas.microsoft.com/office/2006/metadata/properties" ma:root="true" ma:fieldsID="daa8d175ca3c9c19e042944d43a642ea" ns2:_="">
    <xsd:import namespace="8b2e752a-12c9-4649-b58b-f590bfdc7d5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2e752a-12c9-4649-b58b-f590bfdc7d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c8c5bad-ce48-42e3-940c-f8400eb77a26"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b2e752a-12c9-4649-b58b-f590bfdc7d52">
      <Terms xmlns="http://schemas.microsoft.com/office/infopath/2007/PartnerControls"/>
    </lcf76f155ced4ddcb4097134ff3c332f>
    <MediaLengthInSeconds xmlns="8b2e752a-12c9-4649-b58b-f590bfdc7d52" xsi:nil="true"/>
  </documentManagement>
</p:properties>
</file>

<file path=customXml/itemProps1.xml><?xml version="1.0" encoding="utf-8"?>
<ds:datastoreItem xmlns:ds="http://schemas.openxmlformats.org/officeDocument/2006/customXml" ds:itemID="{FEA22103-725A-4367-93C4-C5EDB4F67EF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b2e752a-12c9-4649-b58b-f590bfdc7d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FE0C034-6243-464D-877D-0A99B0E660B1}">
  <ds:schemaRefs>
    <ds:schemaRef ds:uri="http://schemas.microsoft.com/sharepoint/v3/contenttype/forms"/>
  </ds:schemaRefs>
</ds:datastoreItem>
</file>

<file path=customXml/itemProps3.xml><?xml version="1.0" encoding="utf-8"?>
<ds:datastoreItem xmlns:ds="http://schemas.openxmlformats.org/officeDocument/2006/customXml" ds:itemID="{44D46000-3581-4B64-8673-10972673DBEE}">
  <ds:schemaRefs>
    <ds:schemaRef ds:uri="http://schemas.microsoft.com/office/2006/documentManagement/types"/>
    <ds:schemaRef ds:uri="8b2e752a-12c9-4649-b58b-f590bfdc7d52"/>
    <ds:schemaRef ds:uri="http://purl.org/dc/terms/"/>
    <ds:schemaRef ds:uri="http://www.w3.org/XML/1998/namespace"/>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11854</TotalTime>
  <Words>5399</Words>
  <Application>Microsoft Macintosh PowerPoint</Application>
  <PresentationFormat>Widescreen</PresentationFormat>
  <Paragraphs>730</Paragraphs>
  <Slides>36</Slides>
  <Notes>25</Notes>
  <HiddenSlides>0</HiddenSlides>
  <MMClips>0</MMClips>
  <ScaleCrop>false</ScaleCrop>
  <HeadingPairs>
    <vt:vector size="8" baseType="variant">
      <vt:variant>
        <vt:lpstr>Fonts Used</vt:lpstr>
      </vt:variant>
      <vt:variant>
        <vt:i4>14</vt:i4>
      </vt:variant>
      <vt:variant>
        <vt:lpstr>Theme</vt:lpstr>
      </vt:variant>
      <vt:variant>
        <vt:i4>4</vt:i4>
      </vt:variant>
      <vt:variant>
        <vt:lpstr>Embedded OLE Servers</vt:lpstr>
      </vt:variant>
      <vt:variant>
        <vt:i4>1</vt:i4>
      </vt:variant>
      <vt:variant>
        <vt:lpstr>Slide Titles</vt:lpstr>
      </vt:variant>
      <vt:variant>
        <vt:i4>36</vt:i4>
      </vt:variant>
    </vt:vector>
  </HeadingPairs>
  <TitlesOfParts>
    <vt:vector size="55" baseType="lpstr">
      <vt:lpstr>Aptos</vt:lpstr>
      <vt:lpstr>Arial</vt:lpstr>
      <vt:lpstr>Arial Black</vt:lpstr>
      <vt:lpstr>Calibri</vt:lpstr>
      <vt:lpstr>Helvetica</vt:lpstr>
      <vt:lpstr>Polaris Book</vt:lpstr>
      <vt:lpstr>Polaris Book Italic</vt:lpstr>
      <vt:lpstr>Polaris Light Italic</vt:lpstr>
      <vt:lpstr>Polaris Medium Italic</vt:lpstr>
      <vt:lpstr>Proxima Nova</vt:lpstr>
      <vt:lpstr>Roboto-Regular</vt:lpstr>
      <vt:lpstr>Symbol</vt:lpstr>
      <vt:lpstr>Times New Roman</vt:lpstr>
      <vt:lpstr>Wingdings</vt:lpstr>
      <vt:lpstr>Titles and Section Dividers</vt:lpstr>
      <vt:lpstr>Content Slides</vt:lpstr>
      <vt:lpstr>Unique Content Layouts</vt:lpstr>
      <vt:lpstr>2_Titles and Section Dividers</vt:lpstr>
      <vt:lpstr>think-cell Slide</vt:lpstr>
      <vt:lpstr>PowerPoint Presentation</vt:lpstr>
      <vt:lpstr>PowerPoint Presentation</vt:lpstr>
      <vt:lpstr>PowerPoint Presentation</vt:lpstr>
      <vt:lpstr>Threat Actors’ Methods Have Evolved…</vt:lpstr>
      <vt:lpstr>Using AI for Scale and Sophistication</vt:lpstr>
      <vt:lpstr>AI-powered Self-Defense</vt:lpstr>
      <vt:lpstr>What Has Changed?</vt:lpstr>
      <vt:lpstr>Aligned to NIST Cybersecurity Framework</vt:lpstr>
      <vt:lpstr>NEW! Cyber Resilience Innovations</vt:lpstr>
      <vt:lpstr>PowerPoint Presentation</vt:lpstr>
      <vt:lpstr>Veritas Alta View</vt:lpstr>
      <vt:lpstr>Alta Copilot: Automated Protection Policy Creation</vt:lpstr>
      <vt:lpstr>Alta Copilot: Audit and Protection of Unprotected Assets</vt:lpstr>
      <vt:lpstr>PowerPoint Presentation</vt:lpstr>
      <vt:lpstr>Alta Copilot: Intelligent Job Failure Analysis</vt:lpstr>
      <vt:lpstr>Threat Hunting and Blast Radius Analysis</vt:lpstr>
      <vt:lpstr>Automated Risk Assessment and Security Score</vt:lpstr>
      <vt:lpstr>PowerPoint Presentation</vt:lpstr>
      <vt:lpstr>Automated Intelligent Recovery Point Recommendation</vt:lpstr>
      <vt:lpstr>Recovery Blueprints for Orchestrated Recovery</vt:lpstr>
      <vt:lpstr>Cross-Cloud / Cross-Platform Recovery</vt:lpstr>
      <vt:lpstr>PowerPoint Presentation</vt:lpstr>
      <vt:lpstr>Getting Cyber Resilience Right Is a Hard Problem</vt:lpstr>
      <vt:lpstr>Veritas Appliances Architecture</vt:lpstr>
      <vt:lpstr>PowerPoint Presentation</vt:lpstr>
      <vt:lpstr>PowerPoint Presentation</vt:lpstr>
      <vt:lpstr>PowerPoint Presentation</vt:lpstr>
      <vt:lpstr>Maximize the Protection with 3-2-1-1-0 Backup Strategy</vt:lpstr>
      <vt:lpstr>Gain Insights During Backup and Provide Clean Restore</vt:lpstr>
      <vt:lpstr>Summary</vt:lpstr>
      <vt:lpstr>Veritas: Industry Leader for 30+ Years</vt:lpstr>
      <vt:lpstr>Veritas Separation &amp; Integration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Please Read &amp; Delete These Instructional Slides</dc:title>
  <dc:creator>Mike Zientara</dc:creator>
  <cp:lastModifiedBy>Mihai Ghita (CS)</cp:lastModifiedBy>
  <cp:revision>334</cp:revision>
  <dcterms:created xsi:type="dcterms:W3CDTF">2021-08-16T23:33:11Z</dcterms:created>
  <dcterms:modified xsi:type="dcterms:W3CDTF">2024-10-14T05:13:57Z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0x01010085522E44AEDAFF45BA73C70818B9800C</vt:lpwstr>
  </property>
  <property fmtid="{D5CDD505-2E9C-101B-9397-08002B2CF9AE}" pid="3" name="Order">
    <vt:r8>6710900</vt:r8>
  </property>
  <property fmtid="{D5CDD505-2E9C-101B-9397-08002B2CF9AE}" pid="4" name="_ExtendedDescription">
    <vt:lpwstr/>
  </property>
  <property fmtid="{D5CDD505-2E9C-101B-9397-08002B2CF9AE}" pid="5" name="TriggerFlowInfo">
    <vt:lpwstr/>
  </property>
  <property fmtid="{D5CDD505-2E9C-101B-9397-08002B2CF9AE}" pid="6" name="ComplianceAssetId">
    <vt:lpwstr/>
  </property>
  <property fmtid="{D5CDD505-2E9C-101B-9397-08002B2CF9AE}" pid="7" name="MediaServiceImageTags">
    <vt:lpwstr/>
  </property>
</Properties>
</file>