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5"/>
  </p:notesMasterIdLst>
  <p:sldIdLst>
    <p:sldId id="256" r:id="rId5"/>
    <p:sldId id="288" r:id="rId6"/>
    <p:sldId id="289" r:id="rId7"/>
    <p:sldId id="300" r:id="rId8"/>
    <p:sldId id="309" r:id="rId9"/>
    <p:sldId id="290" r:id="rId10"/>
    <p:sldId id="298" r:id="rId11"/>
    <p:sldId id="310" r:id="rId12"/>
    <p:sldId id="311" r:id="rId13"/>
    <p:sldId id="296" r:id="rId14"/>
    <p:sldId id="295" r:id="rId15"/>
    <p:sldId id="297" r:id="rId16"/>
    <p:sldId id="301" r:id="rId17"/>
    <p:sldId id="304" r:id="rId18"/>
    <p:sldId id="305" r:id="rId19"/>
    <p:sldId id="306" r:id="rId20"/>
    <p:sldId id="307" r:id="rId21"/>
    <p:sldId id="308" r:id="rId22"/>
    <p:sldId id="299" r:id="rId23"/>
    <p:sldId id="286" r:id="rId24"/>
  </p:sldIdLst>
  <p:sldSz cx="12192000" cy="6858000"/>
  <p:notesSz cx="6858000" cy="9144000"/>
  <p:embeddedFontLst>
    <p:embeddedFont>
      <p:font typeface="Helvetica Neue" panose="020B0604020202020204" charset="0"/>
      <p:regular r:id="rId26"/>
      <p:bold r:id="rId27"/>
      <p:italic r:id="rId28"/>
      <p:boldItalic r:id="rId29"/>
    </p:embeddedFont>
    <p:embeddedFont>
      <p:font typeface="Helvetica Neue Light" panose="020B0604020202020204" charset="0"/>
      <p:regular r:id="rId30"/>
      <p:bold r:id="rId31"/>
      <p:italic r:id="rId32"/>
      <p:boldItalic r:id="rId33"/>
    </p:embeddedFont>
    <p:embeddedFont>
      <p:font typeface="Inter" panose="020B0604020202020204" charset="0"/>
      <p:regular r:id="rId34"/>
      <p:bold r:id="rId35"/>
    </p:embeddedFont>
    <p:embeddedFont>
      <p:font typeface="Inter ExtraBold" panose="020B0604020202020204" charset="0"/>
      <p:bold r:id="rId36"/>
    </p:embeddedFont>
    <p:embeddedFont>
      <p:font typeface="Inter Light" panose="020B0604020202020204" charset="0"/>
      <p:regular r:id="rId37"/>
      <p:bold r:id="rId38"/>
    </p:embeddedFont>
    <p:embeddedFont>
      <p:font typeface="Inter Medium" panose="020B0604020202020204" charset="0"/>
      <p:regular r:id="rId39"/>
      <p:bold r:id="rId40"/>
    </p:embeddedFont>
    <p:embeddedFont>
      <p:font typeface="Montserrat" panose="00000500000000000000" pitchFamily="2" charset="0"/>
      <p:regular r:id="rId41"/>
      <p:bold r:id="rId42"/>
      <p:italic r:id="rId43"/>
      <p:boldItalic r:id="rId44"/>
    </p:embeddedFont>
    <p:embeddedFont>
      <p:font typeface="Proxima Nova" panose="020B0604020202020204" charset="0"/>
      <p:regular r:id="rId45"/>
      <p:bold r:id="rId46"/>
      <p:italic r:id="rId47"/>
      <p:boldItalic r:id="rId48"/>
    </p:embeddedFont>
    <p:embeddedFont>
      <p:font typeface="Space Mono"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6" roundtripDataSignature="AMtx7mgh3FRwWCg3BiyzY29xIgP9ZI32s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89"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87"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tableStyles" Target="tableStyle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4.xml"/><Relationship Id="rId51" Type="http://schemas.openxmlformats.org/officeDocument/2006/relationships/font" Target="fonts/font2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6.xml"/><Relationship Id="rId41" Type="http://schemas.openxmlformats.org/officeDocument/2006/relationships/font" Target="fonts/font16.fntdata"/><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10" Type="http://schemas.openxmlformats.org/officeDocument/2006/relationships/slide" Target="slides/slide6.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86"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685800" y="512064"/>
            <a:ext cx="5494528" cy="309067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38862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Inter Light"/>
                <a:ea typeface="Inter Light"/>
                <a:cs typeface="Inter Light"/>
                <a:sym typeface="Inter Light"/>
              </a:defRPr>
            </a:lvl1pPr>
            <a:lvl2pPr marL="914400" marR="0" lvl="1"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Inter Light"/>
                <a:ea typeface="Inter Light"/>
                <a:cs typeface="Inter Light"/>
                <a:sym typeface="Inter Light"/>
              </a:defRPr>
            </a:lvl2pPr>
            <a:lvl3pPr marL="1371600" marR="0" lvl="2"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Inter Light"/>
                <a:ea typeface="Inter Light"/>
                <a:cs typeface="Inter Light"/>
                <a:sym typeface="Inter Light"/>
              </a:defRPr>
            </a:lvl3pPr>
            <a:lvl4pPr marL="1828800" marR="0" lvl="3"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Inter Light"/>
                <a:ea typeface="Inter Light"/>
                <a:cs typeface="Inter Light"/>
                <a:sym typeface="Inter Light"/>
              </a:defRPr>
            </a:lvl4pPr>
            <a:lvl5pPr marL="2286000" marR="0" lvl="4"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Inter Light"/>
                <a:ea typeface="Inter Light"/>
                <a:cs typeface="Inter Light"/>
                <a:sym typeface="Inter Light"/>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Inter Light"/>
                <a:ea typeface="Inter Light"/>
                <a:cs typeface="Inter Light"/>
                <a:sym typeface="Inter Light"/>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Inter Light"/>
                <a:ea typeface="Inter Light"/>
                <a:cs typeface="Inter Light"/>
                <a:sym typeface="Inter Light"/>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Inter Light"/>
                <a:ea typeface="Inter Light"/>
                <a:cs typeface="Inter Light"/>
                <a:sym typeface="Inter Light"/>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Inter Light"/>
                <a:ea typeface="Inter Light"/>
                <a:cs typeface="Inter Light"/>
                <a:sym typeface="Inter Light"/>
              </a:defRPr>
            </a:lvl9pPr>
          </a:lstStyle>
          <a:p>
            <a:endParaRPr/>
          </a:p>
        </p:txBody>
      </p:sp>
      <p:sp>
        <p:nvSpPr>
          <p:cNvPr id="5" name="Google Shape;5;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Space Mono"/>
                <a:ea typeface="Space Mono"/>
                <a:cs typeface="Space Mono"/>
                <a:sym typeface="Space Mon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9pPr>
          </a:lstStyle>
          <a:p>
            <a:endParaRPr/>
          </a:p>
        </p:txBody>
      </p:sp>
      <p:sp>
        <p:nvSpPr>
          <p:cNvPr id="6" name="Google Shape;6;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chemeClr val="dk1"/>
                </a:solidFill>
                <a:latin typeface="Space Mono"/>
                <a:ea typeface="Space Mono"/>
                <a:cs typeface="Space Mono"/>
                <a:sym typeface="Space Mono"/>
              </a:rPr>
              <a:t>‹#›</a:t>
            </a:fld>
            <a:endParaRPr sz="800" b="0" i="0" u="none" strike="noStrike" cap="none">
              <a:solidFill>
                <a:schemeClr val="dk1"/>
              </a:solidFill>
              <a:latin typeface="Space Mono"/>
              <a:ea typeface="Space Mono"/>
              <a:cs typeface="Space Mono"/>
              <a:sym typeface="Space Mono"/>
            </a:endParaRPr>
          </a:p>
        </p:txBody>
      </p:sp>
      <p:grpSp>
        <p:nvGrpSpPr>
          <p:cNvPr id="7" name="Google Shape;7;n"/>
          <p:cNvGrpSpPr/>
          <p:nvPr/>
        </p:nvGrpSpPr>
        <p:grpSpPr>
          <a:xfrm>
            <a:off x="4498848" y="8787383"/>
            <a:ext cx="1441800" cy="256032"/>
            <a:chOff x="495295" y="452553"/>
            <a:chExt cx="2262687" cy="397148"/>
          </a:xfrm>
        </p:grpSpPr>
        <p:sp>
          <p:nvSpPr>
            <p:cNvPr id="8" name="Google Shape;8;n"/>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nvGrpSpPr>
            <p:cNvPr id="9" name="Google Shape;9;n"/>
            <p:cNvGrpSpPr/>
            <p:nvPr/>
          </p:nvGrpSpPr>
          <p:grpSpPr>
            <a:xfrm>
              <a:off x="1036348" y="561444"/>
              <a:ext cx="1721634" cy="184197"/>
              <a:chOff x="1036348" y="561444"/>
              <a:chExt cx="1721634" cy="184197"/>
            </a:xfrm>
          </p:grpSpPr>
          <p:grpSp>
            <p:nvGrpSpPr>
              <p:cNvPr id="10" name="Google Shape;10;n"/>
              <p:cNvGrpSpPr/>
              <p:nvPr/>
            </p:nvGrpSpPr>
            <p:grpSpPr>
              <a:xfrm>
                <a:off x="1036348" y="563495"/>
                <a:ext cx="1662301" cy="182146"/>
                <a:chOff x="1036348" y="563495"/>
                <a:chExt cx="1662301" cy="182146"/>
              </a:xfrm>
            </p:grpSpPr>
            <p:sp>
              <p:nvSpPr>
                <p:cNvPr id="11" name="Google Shape;11;n"/>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12" name="Google Shape;12;n"/>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13" name="Google Shape;13;n"/>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14" name="Google Shape;14;n"/>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15" name="Google Shape;15;n"/>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16" name="Google Shape;16;n"/>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17" name="Google Shape;17;n"/>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18" name="Google Shape;18;n"/>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19" name="Google Shape;19;n"/>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0" name="Google Shape;20;n"/>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1" name="Google Shape;21;n"/>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sp>
            <p:nvSpPr>
              <p:cNvPr id="22" name="Google Shape;22;n"/>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gr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p1:notes"/>
          <p:cNvSpPr>
            <a:spLocks noGrp="1" noRot="1" noChangeAspect="1"/>
          </p:cNvSpPr>
          <p:nvPr>
            <p:ph type="sldImg" idx="2"/>
          </p:nvPr>
        </p:nvSpPr>
        <p:spPr>
          <a:xfrm>
            <a:off x="685800" y="512763"/>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8" name="Google Shape;1748;p1:notes"/>
          <p:cNvSpPr txBox="1">
            <a:spLocks noGrp="1"/>
          </p:cNvSpPr>
          <p:nvPr>
            <p:ph type="body" idx="1"/>
          </p:nvPr>
        </p:nvSpPr>
        <p:spPr>
          <a:xfrm>
            <a:off x="685800" y="3886200"/>
            <a:ext cx="5486400" cy="4114800"/>
          </a:xfrm>
          <a:prstGeom prst="rect">
            <a:avLst/>
          </a:prstGeom>
          <a:noFill/>
          <a:ln>
            <a:noFill/>
          </a:ln>
        </p:spPr>
        <p:txBody>
          <a:bodyPr spcFirstLastPara="1" wrap="square" lIns="91425" tIns="45700" rIns="91425" bIns="45700" anchor="t" anchorCtr="0">
            <a:noAutofit/>
          </a:bodyPr>
          <a:lstStyle/>
          <a:p>
            <a:pPr marL="0" lvl="0" indent="-133350" algn="l" rtl="0">
              <a:lnSpc>
                <a:spcPct val="107000"/>
              </a:lnSpc>
              <a:spcBef>
                <a:spcPts val="0"/>
              </a:spcBef>
              <a:spcAft>
                <a:spcPts val="0"/>
              </a:spcAft>
              <a:buClr>
                <a:schemeClr val="dk1"/>
              </a:buClr>
              <a:buSzPts val="2100"/>
              <a:buFont typeface="Helvetica Neue"/>
              <a:buChar char="​"/>
            </a:pPr>
            <a:endParaRPr/>
          </a:p>
        </p:txBody>
      </p:sp>
      <p:sp>
        <p:nvSpPr>
          <p:cNvPr id="1749" name="Google Shape;174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Pure Storage Confidential - Subject to NDA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512763"/>
            <a:ext cx="5491162" cy="3089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smtClean="0">
                <a:solidFill>
                  <a:schemeClr val="dk1"/>
                </a:solidFill>
                <a:latin typeface="Space Mono"/>
                <a:ea typeface="Space Mono"/>
                <a:cs typeface="Space Mono"/>
                <a:sym typeface="Space Mono"/>
              </a:rPr>
              <a:t>3</a:t>
            </a:fld>
            <a:endParaRPr lang="en-US" sz="800" b="0" i="0" u="none" strike="noStrike" cap="none">
              <a:solidFill>
                <a:schemeClr val="dk1"/>
              </a:solidFill>
              <a:latin typeface="Space Mono"/>
              <a:ea typeface="Space Mono"/>
              <a:cs typeface="Space Mono"/>
              <a:sym typeface="Space Mono"/>
            </a:endParaRPr>
          </a:p>
        </p:txBody>
      </p:sp>
    </p:spTree>
    <p:extLst>
      <p:ext uri="{BB962C8B-B14F-4D97-AF65-F5344CB8AC3E}">
        <p14:creationId xmlns:p14="http://schemas.microsoft.com/office/powerpoint/2010/main" val="1044900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512763"/>
            <a:ext cx="5491162" cy="3089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smtClean="0">
                <a:solidFill>
                  <a:schemeClr val="dk1"/>
                </a:solidFill>
                <a:latin typeface="Space Mono"/>
                <a:ea typeface="Space Mono"/>
                <a:cs typeface="Space Mono"/>
                <a:sym typeface="Space Mono"/>
              </a:rPr>
              <a:t>4</a:t>
            </a:fld>
            <a:endParaRPr lang="en-US" sz="800" b="0" i="0" u="none" strike="noStrike" cap="none">
              <a:solidFill>
                <a:schemeClr val="dk1"/>
              </a:solidFill>
              <a:latin typeface="Space Mono"/>
              <a:ea typeface="Space Mono"/>
              <a:cs typeface="Space Mono"/>
              <a:sym typeface="Space Mono"/>
            </a:endParaRPr>
          </a:p>
        </p:txBody>
      </p:sp>
    </p:spTree>
    <p:extLst>
      <p:ext uri="{BB962C8B-B14F-4D97-AF65-F5344CB8AC3E}">
        <p14:creationId xmlns:p14="http://schemas.microsoft.com/office/powerpoint/2010/main" val="3386481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6"/>
        <p:cNvGrpSpPr/>
        <p:nvPr/>
      </p:nvGrpSpPr>
      <p:grpSpPr>
        <a:xfrm>
          <a:off x="0" y="0"/>
          <a:ext cx="0" cy="0"/>
          <a:chOff x="0" y="0"/>
          <a:chExt cx="0" cy="0"/>
        </a:xfrm>
      </p:grpSpPr>
      <p:sp>
        <p:nvSpPr>
          <p:cNvPr id="2497" name="Google Shape;2497;g11cbaecfbff_0_8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8" name="Google Shape;2498;g11cbaecfbff_0_8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9" name="Google Shape;2499;g11cbaecfbff_0_8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Orange Title">
  <p:cSld name="Orange Title">
    <p:spTree>
      <p:nvGrpSpPr>
        <p:cNvPr id="1" name="Shape 30"/>
        <p:cNvGrpSpPr/>
        <p:nvPr/>
      </p:nvGrpSpPr>
      <p:grpSpPr>
        <a:xfrm>
          <a:off x="0" y="0"/>
          <a:ext cx="0" cy="0"/>
          <a:chOff x="0" y="0"/>
          <a:chExt cx="0" cy="0"/>
        </a:xfrm>
      </p:grpSpPr>
      <p:sp>
        <p:nvSpPr>
          <p:cNvPr id="31" name="Google Shape;31;p40"/>
          <p:cNvSpPr txBox="1">
            <a:spLocks noGrp="1"/>
          </p:cNvSpPr>
          <p:nvPr>
            <p:ph type="body" idx="1"/>
          </p:nvPr>
        </p:nvSpPr>
        <p:spPr>
          <a:xfrm>
            <a:off x="431637" y="4398147"/>
            <a:ext cx="7055035" cy="961930"/>
          </a:xfrm>
          <a:prstGeom prst="rect">
            <a:avLst/>
          </a:prstGeom>
          <a:noFill/>
          <a:ln>
            <a:noFill/>
          </a:ln>
        </p:spPr>
        <p:txBody>
          <a:bodyPr spcFirstLastPara="1" wrap="square" lIns="0" tIns="0" rIns="0" bIns="0" anchor="t" anchorCtr="0">
            <a:noAutofit/>
          </a:bodyPr>
          <a:lstStyle>
            <a:lvl1pPr marL="457200" lvl="0" indent="-361950" algn="l">
              <a:lnSpc>
                <a:spcPct val="107000"/>
              </a:lnSpc>
              <a:spcBef>
                <a:spcPts val="0"/>
              </a:spcBef>
              <a:spcAft>
                <a:spcPts val="0"/>
              </a:spcAft>
              <a:buSzPts val="2100"/>
              <a:buFont typeface="Helvetica Neue"/>
              <a:buChar char="​"/>
              <a:defRPr sz="2100" b="1">
                <a:solidFill>
                  <a:schemeClr val="lt1"/>
                </a:solidFill>
              </a:defRPr>
            </a:lvl1pPr>
            <a:lvl2pPr marL="914400" lvl="1" indent="-228600" algn="l">
              <a:lnSpc>
                <a:spcPct val="96000"/>
              </a:lnSpc>
              <a:spcBef>
                <a:spcPts val="600"/>
              </a:spcBef>
              <a:spcAft>
                <a:spcPts val="0"/>
              </a:spcAft>
              <a:buSzPts val="1800"/>
              <a:buFont typeface="Helvetica Neue"/>
              <a:buNone/>
              <a:defRPr sz="1800">
                <a:solidFill>
                  <a:srgbClr val="FEB898"/>
                </a:solidFill>
              </a:defRPr>
            </a:lvl2pPr>
            <a:lvl3pPr marL="1371600" lvl="2" indent="-342900" algn="l">
              <a:lnSpc>
                <a:spcPct val="98000"/>
              </a:lnSpc>
              <a:spcBef>
                <a:spcPts val="0"/>
              </a:spcBef>
              <a:spcAft>
                <a:spcPts val="0"/>
              </a:spcAft>
              <a:buSzPts val="1800"/>
              <a:buFont typeface="Helvetica Neue"/>
              <a:buChar char="​"/>
              <a:defRPr sz="1800">
                <a:solidFill>
                  <a:schemeClr val="lt1"/>
                </a:solidFill>
              </a:defRPr>
            </a:lvl3pPr>
            <a:lvl4pPr marL="1828800" lvl="3" indent="-342900" algn="l">
              <a:lnSpc>
                <a:spcPct val="98000"/>
              </a:lnSpc>
              <a:spcBef>
                <a:spcPts val="0"/>
              </a:spcBef>
              <a:spcAft>
                <a:spcPts val="0"/>
              </a:spcAft>
              <a:buSzPts val="1800"/>
              <a:buFont typeface="Helvetica Neue"/>
              <a:buChar char="​"/>
              <a:defRPr sz="1800">
                <a:solidFill>
                  <a:schemeClr val="lt1"/>
                </a:solidFill>
              </a:defRPr>
            </a:lvl4pPr>
            <a:lvl5pPr marL="2286000" lvl="4" indent="-342900" algn="l">
              <a:lnSpc>
                <a:spcPct val="98000"/>
              </a:lnSpc>
              <a:spcBef>
                <a:spcPts val="0"/>
              </a:spcBef>
              <a:spcAft>
                <a:spcPts val="0"/>
              </a:spcAft>
              <a:buSzPts val="1800"/>
              <a:buChar char="​"/>
              <a:defRPr sz="1800">
                <a:solidFill>
                  <a:schemeClr val="lt1"/>
                </a:solidFill>
              </a:defRPr>
            </a:lvl5pPr>
            <a:lvl6pPr marL="2743200" lvl="5" indent="-342900" algn="l">
              <a:lnSpc>
                <a:spcPct val="98000"/>
              </a:lnSpc>
              <a:spcBef>
                <a:spcPts val="0"/>
              </a:spcBef>
              <a:spcAft>
                <a:spcPts val="0"/>
              </a:spcAft>
              <a:buClr>
                <a:schemeClr val="lt1"/>
              </a:buClr>
              <a:buSzPts val="1800"/>
              <a:buChar char="​"/>
              <a:defRPr sz="1800">
                <a:solidFill>
                  <a:schemeClr val="lt1"/>
                </a:solidFill>
              </a:defRPr>
            </a:lvl6pPr>
            <a:lvl7pPr marL="3200400" lvl="6" indent="-342900" algn="l">
              <a:lnSpc>
                <a:spcPct val="98000"/>
              </a:lnSpc>
              <a:spcBef>
                <a:spcPts val="0"/>
              </a:spcBef>
              <a:spcAft>
                <a:spcPts val="0"/>
              </a:spcAft>
              <a:buClr>
                <a:schemeClr val="lt1"/>
              </a:buClr>
              <a:buSzPts val="1800"/>
              <a:buChar char="​"/>
              <a:defRPr sz="1800">
                <a:solidFill>
                  <a:schemeClr val="lt1"/>
                </a:solidFill>
              </a:defRPr>
            </a:lvl7pPr>
            <a:lvl8pPr marL="3657600" lvl="7" indent="-342900" algn="l">
              <a:lnSpc>
                <a:spcPct val="98000"/>
              </a:lnSpc>
              <a:spcBef>
                <a:spcPts val="0"/>
              </a:spcBef>
              <a:spcAft>
                <a:spcPts val="0"/>
              </a:spcAft>
              <a:buClr>
                <a:schemeClr val="lt1"/>
              </a:buClr>
              <a:buSzPts val="1800"/>
              <a:buChar char="​"/>
              <a:defRPr sz="1800">
                <a:solidFill>
                  <a:schemeClr val="lt1"/>
                </a:solidFill>
              </a:defRPr>
            </a:lvl8pPr>
            <a:lvl9pPr marL="4114800" lvl="8" indent="-228600" algn="l">
              <a:lnSpc>
                <a:spcPct val="98000"/>
              </a:lnSpc>
              <a:spcBef>
                <a:spcPts val="0"/>
              </a:spcBef>
              <a:spcAft>
                <a:spcPts val="0"/>
              </a:spcAft>
              <a:buClr>
                <a:schemeClr val="lt1"/>
              </a:buClr>
              <a:buSzPts val="1800"/>
              <a:buNone/>
              <a:defRPr sz="1800">
                <a:solidFill>
                  <a:schemeClr val="lt1"/>
                </a:solidFill>
              </a:defRPr>
            </a:lvl9pPr>
          </a:lstStyle>
          <a:p>
            <a:endParaRPr/>
          </a:p>
        </p:txBody>
      </p:sp>
      <p:sp>
        <p:nvSpPr>
          <p:cNvPr id="32" name="Google Shape;32;p40"/>
          <p:cNvSpPr txBox="1">
            <a:spLocks noGrp="1"/>
          </p:cNvSpPr>
          <p:nvPr>
            <p:ph type="body" idx="2"/>
          </p:nvPr>
        </p:nvSpPr>
        <p:spPr>
          <a:xfrm>
            <a:off x="3352275" y="6227544"/>
            <a:ext cx="1904056" cy="226772"/>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b="0">
                <a:solidFill>
                  <a:schemeClr val="lt1"/>
                </a:solidFill>
                <a:latin typeface="Space Mono"/>
                <a:ea typeface="Space Mono"/>
                <a:cs typeface="Space Mono"/>
                <a:sym typeface="Space Mono"/>
              </a:defRPr>
            </a:lvl1pPr>
            <a:lvl2pPr marL="914400" lvl="1" indent="-228600" algn="r">
              <a:lnSpc>
                <a:spcPct val="90000"/>
              </a:lnSpc>
              <a:spcBef>
                <a:spcPts val="0"/>
              </a:spcBef>
              <a:spcAft>
                <a:spcPts val="0"/>
              </a:spcAft>
              <a:buSzPts val="1600"/>
              <a:buNone/>
              <a:defRPr sz="1600">
                <a:solidFill>
                  <a:schemeClr val="lt1"/>
                </a:solidFill>
              </a:defRPr>
            </a:lvl2pPr>
            <a:lvl3pPr marL="1371600" lvl="2" indent="-228600" algn="r">
              <a:lnSpc>
                <a:spcPct val="90000"/>
              </a:lnSpc>
              <a:spcBef>
                <a:spcPts val="0"/>
              </a:spcBef>
              <a:spcAft>
                <a:spcPts val="0"/>
              </a:spcAft>
              <a:buSzPts val="1600"/>
              <a:buNone/>
              <a:defRPr sz="1600">
                <a:solidFill>
                  <a:schemeClr val="lt1"/>
                </a:solidFill>
              </a:defRPr>
            </a:lvl3pPr>
            <a:lvl4pPr marL="1828800" lvl="3" indent="-228600" algn="r">
              <a:lnSpc>
                <a:spcPct val="90000"/>
              </a:lnSpc>
              <a:spcBef>
                <a:spcPts val="0"/>
              </a:spcBef>
              <a:spcAft>
                <a:spcPts val="0"/>
              </a:spcAft>
              <a:buSzPts val="1600"/>
              <a:buNone/>
              <a:defRPr sz="1600">
                <a:solidFill>
                  <a:schemeClr val="lt1"/>
                </a:solidFill>
              </a:defRPr>
            </a:lvl4pPr>
            <a:lvl5pPr marL="2286000" lvl="4" indent="-228600" algn="r">
              <a:lnSpc>
                <a:spcPct val="90000"/>
              </a:lnSpc>
              <a:spcBef>
                <a:spcPts val="0"/>
              </a:spcBef>
              <a:spcAft>
                <a:spcPts val="0"/>
              </a:spcAft>
              <a:buSzPts val="1600"/>
              <a:buNone/>
              <a:defRPr sz="1600">
                <a:solidFill>
                  <a:schemeClr val="lt1"/>
                </a:solidFill>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33" name="Google Shape;33;p40"/>
          <p:cNvSpPr txBox="1">
            <a:spLocks noGrp="1"/>
          </p:cNvSpPr>
          <p:nvPr>
            <p:ph type="body" idx="3"/>
          </p:nvPr>
        </p:nvSpPr>
        <p:spPr>
          <a:xfrm>
            <a:off x="491019" y="6227544"/>
            <a:ext cx="1882210" cy="2286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a:solidFill>
                  <a:schemeClr val="lt1"/>
                </a:solidFill>
                <a:latin typeface="Space Mono"/>
                <a:ea typeface="Space Mono"/>
                <a:cs typeface="Space Mono"/>
                <a:sym typeface="Space Mono"/>
              </a:defRPr>
            </a:lvl1pPr>
            <a:lvl2pPr marL="914400" lvl="1" indent="-228600" algn="l">
              <a:lnSpc>
                <a:spcPct val="98000"/>
              </a:lnSpc>
              <a:spcBef>
                <a:spcPts val="0"/>
              </a:spcBef>
              <a:spcAft>
                <a:spcPts val="0"/>
              </a:spcAft>
              <a:buSzPts val="1600"/>
              <a:buNone/>
              <a:defRPr sz="1600">
                <a:solidFill>
                  <a:schemeClr val="lt1"/>
                </a:solidFill>
              </a:defRPr>
            </a:lvl2pPr>
            <a:lvl3pPr marL="1371600" lvl="2" indent="-228600" algn="l">
              <a:lnSpc>
                <a:spcPct val="98000"/>
              </a:lnSpc>
              <a:spcBef>
                <a:spcPts val="0"/>
              </a:spcBef>
              <a:spcAft>
                <a:spcPts val="0"/>
              </a:spcAft>
              <a:buSzPts val="1600"/>
              <a:buNone/>
              <a:defRPr sz="1600">
                <a:solidFill>
                  <a:schemeClr val="lt1"/>
                </a:solidFill>
              </a:defRPr>
            </a:lvl3pPr>
            <a:lvl4pPr marL="1828800" lvl="3" indent="-228600" algn="l">
              <a:lnSpc>
                <a:spcPct val="98000"/>
              </a:lnSpc>
              <a:spcBef>
                <a:spcPts val="0"/>
              </a:spcBef>
              <a:spcAft>
                <a:spcPts val="0"/>
              </a:spcAft>
              <a:buSzPts val="1600"/>
              <a:buNone/>
              <a:defRPr sz="1600">
                <a:solidFill>
                  <a:schemeClr val="lt1"/>
                </a:solidFill>
              </a:defRPr>
            </a:lvl4pPr>
            <a:lvl5pPr marL="2286000" lvl="4" indent="-228600" algn="l">
              <a:lnSpc>
                <a:spcPct val="98000"/>
              </a:lnSpc>
              <a:spcBef>
                <a:spcPts val="0"/>
              </a:spcBef>
              <a:spcAft>
                <a:spcPts val="0"/>
              </a:spcAft>
              <a:buSzPts val="1600"/>
              <a:buNone/>
              <a:defRPr sz="1600">
                <a:solidFill>
                  <a:schemeClr val="lt1"/>
                </a:solidFill>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34" name="Google Shape;34;p40"/>
          <p:cNvSpPr txBox="1">
            <a:spLocks noGrp="1"/>
          </p:cNvSpPr>
          <p:nvPr>
            <p:ph type="title"/>
          </p:nvPr>
        </p:nvSpPr>
        <p:spPr>
          <a:xfrm>
            <a:off x="431637" y="2459952"/>
            <a:ext cx="11266174" cy="1820755"/>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6800"/>
              <a:buFont typeface="Inter ExtraBold"/>
              <a:buNone/>
              <a:defRPr sz="6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5" name="Google Shape;35;p40"/>
          <p:cNvGrpSpPr/>
          <p:nvPr/>
        </p:nvGrpSpPr>
        <p:grpSpPr>
          <a:xfrm>
            <a:off x="495295" y="452553"/>
            <a:ext cx="2262687" cy="397148"/>
            <a:chOff x="495295" y="452553"/>
            <a:chExt cx="2262687" cy="397148"/>
          </a:xfrm>
        </p:grpSpPr>
        <p:sp>
          <p:nvSpPr>
            <p:cNvPr id="36" name="Google Shape;36;p40"/>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nvGrpSpPr>
            <p:cNvPr id="37" name="Google Shape;37;p40"/>
            <p:cNvGrpSpPr/>
            <p:nvPr/>
          </p:nvGrpSpPr>
          <p:grpSpPr>
            <a:xfrm>
              <a:off x="1036348" y="561444"/>
              <a:ext cx="1721634" cy="184197"/>
              <a:chOff x="1036348" y="561444"/>
              <a:chExt cx="1721634" cy="184197"/>
            </a:xfrm>
          </p:grpSpPr>
          <p:grpSp>
            <p:nvGrpSpPr>
              <p:cNvPr id="38" name="Google Shape;38;p40"/>
              <p:cNvGrpSpPr/>
              <p:nvPr/>
            </p:nvGrpSpPr>
            <p:grpSpPr>
              <a:xfrm>
                <a:off x="1036348" y="563495"/>
                <a:ext cx="1662301" cy="182146"/>
                <a:chOff x="1036348" y="563495"/>
                <a:chExt cx="1662301" cy="182146"/>
              </a:xfrm>
            </p:grpSpPr>
            <p:sp>
              <p:nvSpPr>
                <p:cNvPr id="39" name="Google Shape;39;p40"/>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0" name="Google Shape;40;p40"/>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1" name="Google Shape;41;p40"/>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2" name="Google Shape;42;p40"/>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3" name="Google Shape;43;p40"/>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4" name="Google Shape;44;p40"/>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5" name="Google Shape;45;p40"/>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6" name="Google Shape;46;p40"/>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7" name="Google Shape;47;p40"/>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8" name="Google Shape;48;p40"/>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9" name="Google Shape;49;p40"/>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sp>
            <p:nvSpPr>
              <p:cNvPr id="50" name="Google Shape;50;p40"/>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ubtitle 6">
  <p:cSld name="Title and Subtitle_6">
    <p:spTree>
      <p:nvGrpSpPr>
        <p:cNvPr id="1" name="Shape 149"/>
        <p:cNvGrpSpPr/>
        <p:nvPr/>
      </p:nvGrpSpPr>
      <p:grpSpPr>
        <a:xfrm>
          <a:off x="0" y="0"/>
          <a:ext cx="0" cy="0"/>
          <a:chOff x="0" y="0"/>
          <a:chExt cx="0" cy="0"/>
        </a:xfrm>
      </p:grpSpPr>
      <p:sp>
        <p:nvSpPr>
          <p:cNvPr id="150" name="Google Shape;150;g12f43ca1625_0_2775"/>
          <p:cNvSpPr txBox="1">
            <a:spLocks noGrp="1"/>
          </p:cNvSpPr>
          <p:nvPr>
            <p:ph type="title"/>
          </p:nvPr>
        </p:nvSpPr>
        <p:spPr>
          <a:xfrm>
            <a:off x="495300" y="549415"/>
            <a:ext cx="11187300" cy="455400"/>
          </a:xfrm>
          <a:prstGeom prst="rect">
            <a:avLst/>
          </a:prstGeom>
          <a:noFill/>
          <a:ln>
            <a:noFill/>
          </a:ln>
        </p:spPr>
        <p:txBody>
          <a:bodyPr spcFirstLastPara="1" wrap="square" lIns="0" tIns="0" rIns="0" bIns="0" anchor="b" anchorCtr="0">
            <a:norm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51" name="Google Shape;151;g12f43ca1625_0_2775"/>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norm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sp>
        <p:nvSpPr>
          <p:cNvPr id="152" name="Google Shape;152;g12f43ca1625_0_2775"/>
          <p:cNvSpPr txBox="1">
            <a:spLocks noGrp="1"/>
          </p:cNvSpPr>
          <p:nvPr>
            <p:ph type="ftr" idx="11"/>
          </p:nvPr>
        </p:nvSpPr>
        <p:spPr>
          <a:xfrm>
            <a:off x="495299" y="6391291"/>
            <a:ext cx="6597900" cy="118500"/>
          </a:xfrm>
          <a:prstGeom prst="rect">
            <a:avLst/>
          </a:prstGeom>
          <a:noFill/>
          <a:ln>
            <a:noFill/>
          </a:ln>
        </p:spPr>
        <p:txBody>
          <a:bodyPr spcFirstLastPara="1" wrap="square" lIns="0" tIns="0" rIns="0" bIns="0" anchor="b" anchorCtr="0">
            <a:noAutofit/>
          </a:bodyPr>
          <a:lstStyle>
            <a:lvl1pPr marR="0" lvl="0" algn="l">
              <a:lnSpc>
                <a:spcPct val="96000"/>
              </a:lnSpc>
              <a:spcBef>
                <a:spcPts val="0"/>
              </a:spcBef>
              <a:spcAft>
                <a:spcPts val="0"/>
              </a:spcAft>
              <a:buClr>
                <a:srgbClr val="3253DC"/>
              </a:buClr>
              <a:buSzPts val="800"/>
              <a:buFont typeface="Arial"/>
              <a:buNone/>
              <a:defRPr sz="800" b="0" i="0" u="none" strike="noStrike" cap="none">
                <a:solidFill>
                  <a:srgbClr val="A5A5A5"/>
                </a:solidFill>
                <a:latin typeface="Space Mono"/>
                <a:ea typeface="Space Mono"/>
                <a:cs typeface="Space Mono"/>
                <a:sym typeface="Space Mono"/>
              </a:defRPr>
            </a:lvl1pPr>
            <a:lvl2pPr marR="0" lvl="1" algn="l">
              <a:lnSpc>
                <a:spcPct val="100000"/>
              </a:lnSpc>
              <a:spcBef>
                <a:spcPts val="20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a:t>Mihai Canciu - System Engineer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ubtitle 4">
  <p:cSld name="Title and Subtitle_4">
    <p:spTree>
      <p:nvGrpSpPr>
        <p:cNvPr id="1" name="Shape 153"/>
        <p:cNvGrpSpPr/>
        <p:nvPr/>
      </p:nvGrpSpPr>
      <p:grpSpPr>
        <a:xfrm>
          <a:off x="0" y="0"/>
          <a:ext cx="0" cy="0"/>
          <a:chOff x="0" y="0"/>
          <a:chExt cx="0" cy="0"/>
        </a:xfrm>
      </p:grpSpPr>
      <p:sp>
        <p:nvSpPr>
          <p:cNvPr id="154" name="Google Shape;154;g12f43ca1625_0_1651"/>
          <p:cNvSpPr txBox="1">
            <a:spLocks noGrp="1"/>
          </p:cNvSpPr>
          <p:nvPr>
            <p:ph type="title"/>
          </p:nvPr>
        </p:nvSpPr>
        <p:spPr>
          <a:xfrm>
            <a:off x="495300" y="549415"/>
            <a:ext cx="11187300" cy="455400"/>
          </a:xfrm>
          <a:prstGeom prst="rect">
            <a:avLst/>
          </a:prstGeom>
          <a:noFill/>
          <a:ln>
            <a:noFill/>
          </a:ln>
        </p:spPr>
        <p:txBody>
          <a:bodyPr spcFirstLastPara="1" wrap="square" lIns="0" tIns="0" rIns="0" bIns="0" anchor="b" anchorCtr="0">
            <a:norm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55" name="Google Shape;155;g12f43ca1625_0_1651"/>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norm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sp>
        <p:nvSpPr>
          <p:cNvPr id="156" name="Google Shape;156;g12f43ca1625_0_1651"/>
          <p:cNvSpPr txBox="1">
            <a:spLocks noGrp="1"/>
          </p:cNvSpPr>
          <p:nvPr>
            <p:ph type="ftr" idx="11"/>
          </p:nvPr>
        </p:nvSpPr>
        <p:spPr>
          <a:xfrm>
            <a:off x="495299" y="6391291"/>
            <a:ext cx="6597900" cy="118500"/>
          </a:xfrm>
          <a:prstGeom prst="rect">
            <a:avLst/>
          </a:prstGeom>
          <a:noFill/>
          <a:ln>
            <a:noFill/>
          </a:ln>
        </p:spPr>
        <p:txBody>
          <a:bodyPr spcFirstLastPara="1" wrap="square" lIns="0" tIns="0" rIns="0" bIns="0" anchor="b" anchorCtr="0">
            <a:noAutofit/>
          </a:bodyPr>
          <a:lstStyle>
            <a:lvl1pPr marR="0" lvl="0" algn="l">
              <a:lnSpc>
                <a:spcPct val="96000"/>
              </a:lnSpc>
              <a:spcBef>
                <a:spcPts val="0"/>
              </a:spcBef>
              <a:spcAft>
                <a:spcPts val="0"/>
              </a:spcAft>
              <a:buClr>
                <a:srgbClr val="3253DC"/>
              </a:buClr>
              <a:buSzPts val="800"/>
              <a:buFont typeface="Arial"/>
              <a:buNone/>
              <a:defRPr sz="800" b="0" i="0" u="none" strike="noStrike" cap="none">
                <a:solidFill>
                  <a:srgbClr val="A5A5A5"/>
                </a:solidFill>
                <a:latin typeface="Space Mono"/>
                <a:ea typeface="Space Mono"/>
                <a:cs typeface="Space Mono"/>
                <a:sym typeface="Space Mono"/>
              </a:defRPr>
            </a:lvl1pPr>
            <a:lvl2pPr marR="0" lvl="1" algn="l">
              <a:lnSpc>
                <a:spcPct val="100000"/>
              </a:lnSpc>
              <a:spcBef>
                <a:spcPts val="20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a:t>Mihai Canciu - System Engineer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range Image Right 3">
  <p:cSld name="Orange Image Right_4">
    <p:spTree>
      <p:nvGrpSpPr>
        <p:cNvPr id="1" name="Shape 157"/>
        <p:cNvGrpSpPr/>
        <p:nvPr/>
      </p:nvGrpSpPr>
      <p:grpSpPr>
        <a:xfrm>
          <a:off x="0" y="0"/>
          <a:ext cx="0" cy="0"/>
          <a:chOff x="0" y="0"/>
          <a:chExt cx="0" cy="0"/>
        </a:xfrm>
      </p:grpSpPr>
      <p:sp>
        <p:nvSpPr>
          <p:cNvPr id="158" name="Google Shape;158;g11cbaecfbff_0_412"/>
          <p:cNvSpPr/>
          <p:nvPr/>
        </p:nvSpPr>
        <p:spPr>
          <a:xfrm>
            <a:off x="0" y="0"/>
            <a:ext cx="4658400" cy="6858000"/>
          </a:xfrm>
          <a:prstGeom prst="rect">
            <a:avLst/>
          </a:prstGeom>
          <a:gradFill>
            <a:gsLst>
              <a:gs pos="0">
                <a:schemeClr val="accent5"/>
              </a:gs>
              <a:gs pos="72000">
                <a:schemeClr val="accent1"/>
              </a:gs>
              <a:gs pos="100000">
                <a:srgbClr val="DA4400"/>
              </a:gs>
            </a:gsLst>
            <a:lin ang="810001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rgbClr val="FFFFFF"/>
              </a:solidFill>
              <a:latin typeface="Inter Light"/>
              <a:ea typeface="Inter Light"/>
              <a:cs typeface="Inter Light"/>
              <a:sym typeface="Inter Light"/>
            </a:endParaRPr>
          </a:p>
        </p:txBody>
      </p:sp>
      <p:sp>
        <p:nvSpPr>
          <p:cNvPr id="159" name="Google Shape;159;g11cbaecfbff_0_412"/>
          <p:cNvSpPr>
            <a:spLocks noGrp="1"/>
          </p:cNvSpPr>
          <p:nvPr>
            <p:ph type="pic" idx="2"/>
          </p:nvPr>
        </p:nvSpPr>
        <p:spPr>
          <a:xfrm>
            <a:off x="4658374" y="0"/>
            <a:ext cx="7533600" cy="6858000"/>
          </a:xfrm>
          <a:prstGeom prst="rect">
            <a:avLst/>
          </a:prstGeom>
          <a:noFill/>
          <a:ln>
            <a:noFill/>
          </a:ln>
        </p:spPr>
      </p:sp>
      <p:sp>
        <p:nvSpPr>
          <p:cNvPr id="160" name="Google Shape;160;g11cbaecfbff_0_412"/>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900"/>
              <a:buNone/>
              <a:defRPr sz="19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900"/>
              <a:buNone/>
              <a:defRPr>
                <a:solidFill>
                  <a:schemeClr val="lt1"/>
                </a:solidFill>
              </a:defRPr>
            </a:lvl3pPr>
            <a:lvl4pPr marL="1828800" lvl="3" indent="-228600" algn="l">
              <a:lnSpc>
                <a:spcPct val="107000"/>
              </a:lnSpc>
              <a:spcBef>
                <a:spcPts val="0"/>
              </a:spcBef>
              <a:spcAft>
                <a:spcPts val="0"/>
              </a:spcAft>
              <a:buClr>
                <a:schemeClr val="lt1"/>
              </a:buClr>
              <a:buSzPts val="1900"/>
              <a:buNone/>
              <a:defRPr>
                <a:solidFill>
                  <a:schemeClr val="lt1"/>
                </a:solidFill>
              </a:defRPr>
            </a:lvl4pPr>
            <a:lvl5pPr marL="2286000" lvl="4" indent="-228600" algn="l">
              <a:lnSpc>
                <a:spcPct val="96000"/>
              </a:lnSpc>
              <a:spcBef>
                <a:spcPts val="1900"/>
              </a:spcBef>
              <a:spcAft>
                <a:spcPts val="0"/>
              </a:spcAft>
              <a:buSzPts val="2800"/>
              <a:buFont typeface="Arial"/>
              <a:buNone/>
              <a:defRPr>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900"/>
              </a:spcBef>
              <a:spcAft>
                <a:spcPts val="0"/>
              </a:spcAft>
              <a:buClr>
                <a:schemeClr val="lt1"/>
              </a:buClr>
              <a:buSzPts val="5500"/>
              <a:buChar char="​"/>
              <a:defRPr>
                <a:solidFill>
                  <a:schemeClr val="lt1"/>
                </a:solidFill>
              </a:defRPr>
            </a:lvl8pPr>
            <a:lvl9pPr marL="4114800" lvl="8" indent="-228600" algn="l">
              <a:lnSpc>
                <a:spcPct val="87000"/>
              </a:lnSpc>
              <a:spcBef>
                <a:spcPts val="1900"/>
              </a:spcBef>
              <a:spcAft>
                <a:spcPts val="0"/>
              </a:spcAft>
              <a:buClr>
                <a:schemeClr val="lt1"/>
              </a:buClr>
              <a:buSzPts val="6800"/>
              <a:buNone/>
              <a:defRPr>
                <a:solidFill>
                  <a:schemeClr val="lt1"/>
                </a:solidFill>
              </a:defRPr>
            </a:lvl9pPr>
          </a:lstStyle>
          <a:p>
            <a:endParaRPr/>
          </a:p>
        </p:txBody>
      </p:sp>
      <p:sp>
        <p:nvSpPr>
          <p:cNvPr id="161" name="Google Shape;161;g11cbaecfbff_0_412"/>
          <p:cNvSpPr txBox="1">
            <a:spLocks noGrp="1"/>
          </p:cNvSpPr>
          <p:nvPr>
            <p:ph type="title"/>
          </p:nvPr>
        </p:nvSpPr>
        <p:spPr>
          <a:xfrm>
            <a:off x="495300" y="2797094"/>
            <a:ext cx="3574500" cy="1787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g11cbaecfbff_0_412"/>
          <p:cNvSpPr/>
          <p:nvPr/>
        </p:nvSpPr>
        <p:spPr>
          <a:xfrm>
            <a:off x="4610836" y="0"/>
            <a:ext cx="477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96000"/>
              </a:lnSpc>
              <a:spcBef>
                <a:spcPts val="0"/>
              </a:spcBef>
              <a:spcAft>
                <a:spcPts val="0"/>
              </a:spcAft>
              <a:buClr>
                <a:srgbClr val="000000"/>
              </a:buClr>
              <a:buSzPts val="1900"/>
              <a:buFont typeface="Arial"/>
              <a:buNone/>
            </a:pPr>
            <a:endParaRPr sz="1900" b="0" i="0" u="none" strike="noStrike" cap="none">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ullet">
  <p:cSld name="Title and Bullet">
    <p:spTree>
      <p:nvGrpSpPr>
        <p:cNvPr id="1" name="Shape 163"/>
        <p:cNvGrpSpPr/>
        <p:nvPr/>
      </p:nvGrpSpPr>
      <p:grpSpPr>
        <a:xfrm>
          <a:off x="0" y="0"/>
          <a:ext cx="0" cy="0"/>
          <a:chOff x="0" y="0"/>
          <a:chExt cx="0" cy="0"/>
        </a:xfrm>
      </p:grpSpPr>
      <p:sp>
        <p:nvSpPr>
          <p:cNvPr id="164" name="Google Shape;164;p41"/>
          <p:cNvSpPr txBox="1">
            <a:spLocks noGrp="1"/>
          </p:cNvSpPr>
          <p:nvPr>
            <p:ph type="title"/>
          </p:nvPr>
        </p:nvSpPr>
        <p:spPr>
          <a:xfrm>
            <a:off x="495300" y="575576"/>
            <a:ext cx="11187112" cy="429028"/>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41"/>
          <p:cNvSpPr txBox="1">
            <a:spLocks noGrp="1"/>
          </p:cNvSpPr>
          <p:nvPr>
            <p:ph type="body" idx="1"/>
          </p:nvPr>
        </p:nvSpPr>
        <p:spPr>
          <a:xfrm>
            <a:off x="495300" y="1719072"/>
            <a:ext cx="11187112" cy="4672219"/>
          </a:xfrm>
          <a:prstGeom prst="rect">
            <a:avLst/>
          </a:prstGeom>
          <a:noFill/>
          <a:ln>
            <a:noFill/>
          </a:ln>
        </p:spPr>
        <p:txBody>
          <a:bodyPr spcFirstLastPara="1" wrap="square" lIns="0" tIns="0" rIns="0" bIns="0" anchor="t" anchorCtr="0">
            <a:noAutofit/>
          </a:bodyPr>
          <a:lstStyle>
            <a:lvl1pPr marL="457200" lvl="0" indent="-361950" algn="l">
              <a:lnSpc>
                <a:spcPct val="107000"/>
              </a:lnSpc>
              <a:spcBef>
                <a:spcPts val="1200"/>
              </a:spcBef>
              <a:spcAft>
                <a:spcPts val="0"/>
              </a:spcAft>
              <a:buSzPts val="2100"/>
              <a:buChar char="•"/>
              <a:defRPr/>
            </a:lvl1pPr>
            <a:lvl2pPr marL="914400" lvl="1" indent="-342900" algn="l">
              <a:lnSpc>
                <a:spcPct val="107000"/>
              </a:lnSpc>
              <a:spcBef>
                <a:spcPts val="0"/>
              </a:spcBef>
              <a:spcAft>
                <a:spcPts val="0"/>
              </a:spcAft>
              <a:buSzPts val="1800"/>
              <a:buChar char="•"/>
              <a:defRPr/>
            </a:lvl2pPr>
            <a:lvl3pPr marL="1371600" lvl="2" indent="-342900" algn="l">
              <a:lnSpc>
                <a:spcPct val="107000"/>
              </a:lnSpc>
              <a:spcBef>
                <a:spcPts val="0"/>
              </a:spcBef>
              <a:spcAft>
                <a:spcPts val="0"/>
              </a:spcAft>
              <a:buSzPts val="1800"/>
              <a:buChar char="•"/>
              <a:defRPr/>
            </a:lvl3pPr>
            <a:lvl4pPr marL="1828800" lvl="3" indent="-342900" algn="l">
              <a:lnSpc>
                <a:spcPct val="107000"/>
              </a:lnSpc>
              <a:spcBef>
                <a:spcPts val="0"/>
              </a:spcBef>
              <a:spcAft>
                <a:spcPts val="0"/>
              </a:spcAft>
              <a:buSzPts val="1800"/>
              <a:buChar char="•"/>
              <a:defRPr/>
            </a:lvl4pPr>
            <a:lvl5pPr marL="2286000" lvl="4" indent="-342900" algn="l">
              <a:lnSpc>
                <a:spcPct val="96000"/>
              </a:lnSpc>
              <a:spcBef>
                <a:spcPts val="1800"/>
              </a:spcBef>
              <a:spcAft>
                <a:spcPts val="0"/>
              </a:spcAft>
              <a:buSzPts val="1800"/>
              <a:buChar char="​"/>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166" name="Google Shape;166;p41"/>
          <p:cNvSpPr txBox="1">
            <a:spLocks noGrp="1"/>
          </p:cNvSpPr>
          <p:nvPr>
            <p:ph type="ftr" idx="11"/>
          </p:nvPr>
        </p:nvSpPr>
        <p:spPr>
          <a:xfrm>
            <a:off x="495299" y="6391291"/>
            <a:ext cx="6597895" cy="118174"/>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Mihai Canciu - System Engineer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167"/>
        <p:cNvGrpSpPr/>
        <p:nvPr/>
      </p:nvGrpSpPr>
      <p:grpSpPr>
        <a:xfrm>
          <a:off x="0" y="0"/>
          <a:ext cx="0" cy="0"/>
          <a:chOff x="0" y="0"/>
          <a:chExt cx="0" cy="0"/>
        </a:xfrm>
      </p:grpSpPr>
      <p:sp>
        <p:nvSpPr>
          <p:cNvPr id="168" name="Google Shape;168;p43"/>
          <p:cNvSpPr txBox="1">
            <a:spLocks noGrp="1"/>
          </p:cNvSpPr>
          <p:nvPr>
            <p:ph type="title"/>
          </p:nvPr>
        </p:nvSpPr>
        <p:spPr>
          <a:xfrm>
            <a:off x="495300" y="549415"/>
            <a:ext cx="11187112" cy="455189"/>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43"/>
          <p:cNvSpPr txBox="1">
            <a:spLocks noGrp="1"/>
          </p:cNvSpPr>
          <p:nvPr>
            <p:ph type="ftr" idx="11"/>
          </p:nvPr>
        </p:nvSpPr>
        <p:spPr>
          <a:xfrm>
            <a:off x="495299" y="6391291"/>
            <a:ext cx="6597895" cy="118174"/>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Mihai Canciu - System Engineer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al Segue">
  <p:cSld name="Teal Segue">
    <p:spTree>
      <p:nvGrpSpPr>
        <p:cNvPr id="1" name="Shape 170"/>
        <p:cNvGrpSpPr/>
        <p:nvPr/>
      </p:nvGrpSpPr>
      <p:grpSpPr>
        <a:xfrm>
          <a:off x="0" y="0"/>
          <a:ext cx="0" cy="0"/>
          <a:chOff x="0" y="0"/>
          <a:chExt cx="0" cy="0"/>
        </a:xfrm>
      </p:grpSpPr>
      <p:grpSp>
        <p:nvGrpSpPr>
          <p:cNvPr id="171" name="Google Shape;171;p44"/>
          <p:cNvGrpSpPr/>
          <p:nvPr/>
        </p:nvGrpSpPr>
        <p:grpSpPr>
          <a:xfrm>
            <a:off x="495295" y="452553"/>
            <a:ext cx="2262687" cy="397148"/>
            <a:chOff x="495295" y="452553"/>
            <a:chExt cx="2262687" cy="397148"/>
          </a:xfrm>
        </p:grpSpPr>
        <p:sp>
          <p:nvSpPr>
            <p:cNvPr id="172" name="Google Shape;172;p44"/>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nvGrpSpPr>
            <p:cNvPr id="173" name="Google Shape;173;p44"/>
            <p:cNvGrpSpPr/>
            <p:nvPr/>
          </p:nvGrpSpPr>
          <p:grpSpPr>
            <a:xfrm>
              <a:off x="1036348" y="561444"/>
              <a:ext cx="1721634" cy="184197"/>
              <a:chOff x="1036348" y="561444"/>
              <a:chExt cx="1721634" cy="184197"/>
            </a:xfrm>
          </p:grpSpPr>
          <p:grpSp>
            <p:nvGrpSpPr>
              <p:cNvPr id="174" name="Google Shape;174;p44"/>
              <p:cNvGrpSpPr/>
              <p:nvPr/>
            </p:nvGrpSpPr>
            <p:grpSpPr>
              <a:xfrm>
                <a:off x="1036348" y="563495"/>
                <a:ext cx="1662301" cy="182146"/>
                <a:chOff x="1036348" y="563495"/>
                <a:chExt cx="1662301" cy="182146"/>
              </a:xfrm>
            </p:grpSpPr>
            <p:sp>
              <p:nvSpPr>
                <p:cNvPr id="175" name="Google Shape;175;p44"/>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176" name="Google Shape;176;p44"/>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177" name="Google Shape;177;p44"/>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178" name="Google Shape;178;p44"/>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179" name="Google Shape;179;p44"/>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180" name="Google Shape;180;p44"/>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181" name="Google Shape;181;p44"/>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182" name="Google Shape;182;p44"/>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183" name="Google Shape;183;p44"/>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184" name="Google Shape;184;p44"/>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185" name="Google Shape;185;p44"/>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sp>
            <p:nvSpPr>
              <p:cNvPr id="186" name="Google Shape;186;p44"/>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grpSp>
      <p:sp>
        <p:nvSpPr>
          <p:cNvPr id="187" name="Google Shape;187;p44"/>
          <p:cNvSpPr txBox="1">
            <a:spLocks noGrp="1"/>
          </p:cNvSpPr>
          <p:nvPr>
            <p:ph type="subTitle" idx="1"/>
          </p:nvPr>
        </p:nvSpPr>
        <p:spPr>
          <a:xfrm>
            <a:off x="494188" y="4442415"/>
            <a:ext cx="11204707" cy="914400"/>
          </a:xfrm>
          <a:prstGeom prst="rect">
            <a:avLst/>
          </a:prstGeom>
          <a:noFill/>
          <a:ln>
            <a:noFill/>
          </a:ln>
        </p:spPr>
        <p:txBody>
          <a:bodyPr spcFirstLastPara="1" wrap="square" lIns="0" tIns="0" rIns="0" bIns="0" anchor="t" anchorCtr="0">
            <a:noAutofit/>
          </a:bodyPr>
          <a:lstStyle>
            <a:lvl1pPr lvl="0" algn="l">
              <a:lnSpc>
                <a:spcPct val="96000"/>
              </a:lnSpc>
              <a:spcBef>
                <a:spcPts val="1200"/>
              </a:spcBef>
              <a:spcAft>
                <a:spcPts val="0"/>
              </a:spcAft>
              <a:buSzPts val="2400"/>
              <a:buNone/>
              <a:defRPr sz="2400">
                <a:solidFill>
                  <a:srgbClr val="BDFFF5"/>
                </a:solidFill>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sp>
        <p:nvSpPr>
          <p:cNvPr id="188" name="Google Shape;188;p44"/>
          <p:cNvSpPr txBox="1">
            <a:spLocks noGrp="1"/>
          </p:cNvSpPr>
          <p:nvPr>
            <p:ph type="title"/>
          </p:nvPr>
        </p:nvSpPr>
        <p:spPr>
          <a:xfrm>
            <a:off x="495298" y="2638670"/>
            <a:ext cx="11202513" cy="1606594"/>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6000"/>
              <a:buFont typeface="Inter ExtraBold"/>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Column ">
  <p:cSld name="Three Column ">
    <p:spTree>
      <p:nvGrpSpPr>
        <p:cNvPr id="1" name="Shape 189"/>
        <p:cNvGrpSpPr/>
        <p:nvPr/>
      </p:nvGrpSpPr>
      <p:grpSpPr>
        <a:xfrm>
          <a:off x="0" y="0"/>
          <a:ext cx="0" cy="0"/>
          <a:chOff x="0" y="0"/>
          <a:chExt cx="0" cy="0"/>
        </a:xfrm>
      </p:grpSpPr>
      <p:sp>
        <p:nvSpPr>
          <p:cNvPr id="190" name="Google Shape;190;p45"/>
          <p:cNvSpPr txBox="1">
            <a:spLocks noGrp="1"/>
          </p:cNvSpPr>
          <p:nvPr>
            <p:ph type="title"/>
          </p:nvPr>
        </p:nvSpPr>
        <p:spPr>
          <a:xfrm>
            <a:off x="495300" y="549415"/>
            <a:ext cx="11187112" cy="455189"/>
          </a:xfrm>
          <a:prstGeom prst="rect">
            <a:avLst/>
          </a:prstGeom>
          <a:noFill/>
          <a:ln>
            <a:noFill/>
          </a:ln>
        </p:spPr>
        <p:txBody>
          <a:bodyPr spcFirstLastPara="1" wrap="square" lIns="0" tIns="0" rIns="0" bIns="0" anchor="b" anchorCtr="0">
            <a:noAutofit/>
          </a:bodyPr>
          <a:lstStyle>
            <a:lvl1pPr lvl="0" algn="l">
              <a:lnSpc>
                <a:spcPct val="84000"/>
              </a:lnSpc>
              <a:spcBef>
                <a:spcPts val="0"/>
              </a:spcBef>
              <a:spcAft>
                <a:spcPts val="0"/>
              </a:spcAft>
              <a:buClr>
                <a:schemeClr val="dk1"/>
              </a:buClr>
              <a:buSzPts val="18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45"/>
          <p:cNvSpPr txBox="1">
            <a:spLocks noGrp="1"/>
          </p:cNvSpPr>
          <p:nvPr>
            <p:ph type="body" idx="1"/>
          </p:nvPr>
        </p:nvSpPr>
        <p:spPr>
          <a:xfrm>
            <a:off x="495300" y="1719072"/>
            <a:ext cx="3566160" cy="4681727"/>
          </a:xfrm>
          <a:prstGeom prst="rect">
            <a:avLst/>
          </a:prstGeom>
          <a:noFill/>
          <a:ln>
            <a:noFill/>
          </a:ln>
        </p:spPr>
        <p:txBody>
          <a:bodyPr spcFirstLastPara="1" wrap="square" lIns="0" tIns="0" rIns="0" bIns="0" anchor="t" anchorCtr="0">
            <a:noAutofit/>
          </a:bodyPr>
          <a:lstStyle>
            <a:lvl1pPr marL="457200" lvl="0" indent="-342900" algn="l">
              <a:lnSpc>
                <a:spcPct val="107000"/>
              </a:lnSpc>
              <a:spcBef>
                <a:spcPts val="1200"/>
              </a:spcBef>
              <a:spcAft>
                <a:spcPts val="0"/>
              </a:spcAft>
              <a:buSzPts val="1800"/>
              <a:buChar char="•"/>
              <a:defRPr/>
            </a:lvl1pPr>
            <a:lvl2pPr marL="914400" lvl="1" indent="-342900" algn="l">
              <a:lnSpc>
                <a:spcPct val="107000"/>
              </a:lnSpc>
              <a:spcBef>
                <a:spcPts val="0"/>
              </a:spcBef>
              <a:spcAft>
                <a:spcPts val="0"/>
              </a:spcAft>
              <a:buSzPts val="1800"/>
              <a:buChar char="•"/>
              <a:defRPr/>
            </a:lvl2pPr>
            <a:lvl3pPr marL="1371600" lvl="2" indent="-342900" algn="l">
              <a:lnSpc>
                <a:spcPct val="107000"/>
              </a:lnSpc>
              <a:spcBef>
                <a:spcPts val="0"/>
              </a:spcBef>
              <a:spcAft>
                <a:spcPts val="0"/>
              </a:spcAft>
              <a:buSzPts val="1800"/>
              <a:buChar char="•"/>
              <a:defRPr/>
            </a:lvl3pPr>
            <a:lvl4pPr marL="1828800" lvl="3" indent="-342900" algn="l">
              <a:lnSpc>
                <a:spcPct val="107000"/>
              </a:lnSpc>
              <a:spcBef>
                <a:spcPts val="0"/>
              </a:spcBef>
              <a:spcAft>
                <a:spcPts val="0"/>
              </a:spcAft>
              <a:buSzPts val="1800"/>
              <a:buChar char="•"/>
              <a:defRPr/>
            </a:lvl4pPr>
            <a:lvl5pPr marL="2286000" lvl="4" indent="-342900" algn="l">
              <a:lnSpc>
                <a:spcPct val="96000"/>
              </a:lnSpc>
              <a:spcBef>
                <a:spcPts val="1800"/>
              </a:spcBef>
              <a:spcAft>
                <a:spcPts val="0"/>
              </a:spcAft>
              <a:buSzPts val="1800"/>
              <a:buChar char="​"/>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342900" algn="l">
              <a:lnSpc>
                <a:spcPct val="87000"/>
              </a:lnSpc>
              <a:spcBef>
                <a:spcPts val="1800"/>
              </a:spcBef>
              <a:spcAft>
                <a:spcPts val="0"/>
              </a:spcAft>
              <a:buClr>
                <a:schemeClr val="dk1"/>
              </a:buClr>
              <a:buSzPts val="1800"/>
              <a:buChar char="​"/>
              <a:defRPr/>
            </a:lvl9pPr>
          </a:lstStyle>
          <a:p>
            <a:endParaRPr/>
          </a:p>
        </p:txBody>
      </p:sp>
      <p:sp>
        <p:nvSpPr>
          <p:cNvPr id="192" name="Google Shape;192;p45"/>
          <p:cNvSpPr txBox="1">
            <a:spLocks noGrp="1"/>
          </p:cNvSpPr>
          <p:nvPr>
            <p:ph type="body" idx="2"/>
          </p:nvPr>
        </p:nvSpPr>
        <p:spPr>
          <a:xfrm>
            <a:off x="4312920" y="1719072"/>
            <a:ext cx="3566160" cy="4681727"/>
          </a:xfrm>
          <a:prstGeom prst="rect">
            <a:avLst/>
          </a:prstGeom>
          <a:noFill/>
          <a:ln>
            <a:noFill/>
          </a:ln>
        </p:spPr>
        <p:txBody>
          <a:bodyPr spcFirstLastPara="1" wrap="square" lIns="0" tIns="0" rIns="0" bIns="0" anchor="t" anchorCtr="0">
            <a:noAutofit/>
          </a:bodyPr>
          <a:lstStyle>
            <a:lvl1pPr marL="457200" lvl="0" indent="-342900" algn="l">
              <a:lnSpc>
                <a:spcPct val="107000"/>
              </a:lnSpc>
              <a:spcBef>
                <a:spcPts val="1200"/>
              </a:spcBef>
              <a:spcAft>
                <a:spcPts val="0"/>
              </a:spcAft>
              <a:buSzPts val="1800"/>
              <a:buChar char="•"/>
              <a:defRPr/>
            </a:lvl1pPr>
            <a:lvl2pPr marL="914400" lvl="1" indent="-342900" algn="l">
              <a:lnSpc>
                <a:spcPct val="107000"/>
              </a:lnSpc>
              <a:spcBef>
                <a:spcPts val="0"/>
              </a:spcBef>
              <a:spcAft>
                <a:spcPts val="0"/>
              </a:spcAft>
              <a:buSzPts val="1800"/>
              <a:buChar char="•"/>
              <a:defRPr/>
            </a:lvl2pPr>
            <a:lvl3pPr marL="1371600" lvl="2" indent="-342900" algn="l">
              <a:lnSpc>
                <a:spcPct val="107000"/>
              </a:lnSpc>
              <a:spcBef>
                <a:spcPts val="0"/>
              </a:spcBef>
              <a:spcAft>
                <a:spcPts val="0"/>
              </a:spcAft>
              <a:buSzPts val="1800"/>
              <a:buChar char="•"/>
              <a:defRPr/>
            </a:lvl3pPr>
            <a:lvl4pPr marL="1828800" lvl="3" indent="-342900" algn="l">
              <a:lnSpc>
                <a:spcPct val="107000"/>
              </a:lnSpc>
              <a:spcBef>
                <a:spcPts val="0"/>
              </a:spcBef>
              <a:spcAft>
                <a:spcPts val="0"/>
              </a:spcAft>
              <a:buSzPts val="1800"/>
              <a:buChar char="•"/>
              <a:defRPr/>
            </a:lvl4pPr>
            <a:lvl5pPr marL="2286000" lvl="4" indent="-342900" algn="l">
              <a:lnSpc>
                <a:spcPct val="96000"/>
              </a:lnSpc>
              <a:spcBef>
                <a:spcPts val="1800"/>
              </a:spcBef>
              <a:spcAft>
                <a:spcPts val="0"/>
              </a:spcAft>
              <a:buSzPts val="1800"/>
              <a:buChar char="​"/>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342900" algn="l">
              <a:lnSpc>
                <a:spcPct val="87000"/>
              </a:lnSpc>
              <a:spcBef>
                <a:spcPts val="1800"/>
              </a:spcBef>
              <a:spcAft>
                <a:spcPts val="0"/>
              </a:spcAft>
              <a:buClr>
                <a:schemeClr val="dk1"/>
              </a:buClr>
              <a:buSzPts val="1800"/>
              <a:buChar char="​"/>
              <a:defRPr/>
            </a:lvl9pPr>
          </a:lstStyle>
          <a:p>
            <a:endParaRPr/>
          </a:p>
        </p:txBody>
      </p:sp>
      <p:sp>
        <p:nvSpPr>
          <p:cNvPr id="193" name="Google Shape;193;p45"/>
          <p:cNvSpPr txBox="1">
            <a:spLocks noGrp="1"/>
          </p:cNvSpPr>
          <p:nvPr>
            <p:ph type="body" idx="3"/>
          </p:nvPr>
        </p:nvSpPr>
        <p:spPr>
          <a:xfrm>
            <a:off x="8116252" y="1719072"/>
            <a:ext cx="3566160" cy="4681727"/>
          </a:xfrm>
          <a:prstGeom prst="rect">
            <a:avLst/>
          </a:prstGeom>
          <a:noFill/>
          <a:ln>
            <a:noFill/>
          </a:ln>
        </p:spPr>
        <p:txBody>
          <a:bodyPr spcFirstLastPara="1" wrap="square" lIns="0" tIns="0" rIns="0" bIns="0" anchor="t" anchorCtr="0">
            <a:noAutofit/>
          </a:bodyPr>
          <a:lstStyle>
            <a:lvl1pPr marL="457200" lvl="0" indent="-342900" algn="l">
              <a:lnSpc>
                <a:spcPct val="107000"/>
              </a:lnSpc>
              <a:spcBef>
                <a:spcPts val="1200"/>
              </a:spcBef>
              <a:spcAft>
                <a:spcPts val="0"/>
              </a:spcAft>
              <a:buSzPts val="1800"/>
              <a:buChar char="•"/>
              <a:defRPr/>
            </a:lvl1pPr>
            <a:lvl2pPr marL="914400" lvl="1" indent="-342900" algn="l">
              <a:lnSpc>
                <a:spcPct val="107000"/>
              </a:lnSpc>
              <a:spcBef>
                <a:spcPts val="0"/>
              </a:spcBef>
              <a:spcAft>
                <a:spcPts val="0"/>
              </a:spcAft>
              <a:buSzPts val="1800"/>
              <a:buChar char="•"/>
              <a:defRPr/>
            </a:lvl2pPr>
            <a:lvl3pPr marL="1371600" lvl="2" indent="-342900" algn="l">
              <a:lnSpc>
                <a:spcPct val="107000"/>
              </a:lnSpc>
              <a:spcBef>
                <a:spcPts val="0"/>
              </a:spcBef>
              <a:spcAft>
                <a:spcPts val="0"/>
              </a:spcAft>
              <a:buSzPts val="1800"/>
              <a:buChar char="•"/>
              <a:defRPr/>
            </a:lvl3pPr>
            <a:lvl4pPr marL="1828800" lvl="3" indent="-342900" algn="l">
              <a:lnSpc>
                <a:spcPct val="107000"/>
              </a:lnSpc>
              <a:spcBef>
                <a:spcPts val="0"/>
              </a:spcBef>
              <a:spcAft>
                <a:spcPts val="0"/>
              </a:spcAft>
              <a:buSzPts val="1800"/>
              <a:buChar char="•"/>
              <a:defRPr/>
            </a:lvl4pPr>
            <a:lvl5pPr marL="2286000" lvl="4" indent="-342900" algn="l">
              <a:lnSpc>
                <a:spcPct val="96000"/>
              </a:lnSpc>
              <a:spcBef>
                <a:spcPts val="1800"/>
              </a:spcBef>
              <a:spcAft>
                <a:spcPts val="0"/>
              </a:spcAft>
              <a:buSzPts val="1800"/>
              <a:buChar char="​"/>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342900" algn="l">
              <a:lnSpc>
                <a:spcPct val="87000"/>
              </a:lnSpc>
              <a:spcBef>
                <a:spcPts val="1800"/>
              </a:spcBef>
              <a:spcAft>
                <a:spcPts val="0"/>
              </a:spcAft>
              <a:buClr>
                <a:schemeClr val="dk1"/>
              </a:buClr>
              <a:buSzPts val="1800"/>
              <a:buChar char="​"/>
              <a:defRPr/>
            </a:lvl9pPr>
          </a:lstStyle>
          <a:p>
            <a:endParaRPr/>
          </a:p>
        </p:txBody>
      </p:sp>
      <p:sp>
        <p:nvSpPr>
          <p:cNvPr id="194" name="Google Shape;194;p45"/>
          <p:cNvSpPr txBox="1">
            <a:spLocks noGrp="1"/>
          </p:cNvSpPr>
          <p:nvPr>
            <p:ph type="subTitle" idx="4"/>
          </p:nvPr>
        </p:nvSpPr>
        <p:spPr>
          <a:xfrm>
            <a:off x="494189" y="1088136"/>
            <a:ext cx="11188223" cy="265907"/>
          </a:xfrm>
          <a:prstGeom prst="rect">
            <a:avLst/>
          </a:prstGeom>
          <a:noFill/>
          <a:ln>
            <a:noFill/>
          </a:ln>
        </p:spPr>
        <p:txBody>
          <a:bodyPr spcFirstLastPara="1" wrap="square" lIns="0" tIns="0" rIns="0" bIns="0" anchor="t" anchorCtr="0">
            <a:noAutofit/>
          </a:bodyPr>
          <a:lstStyle>
            <a:lvl1pPr lvl="0" algn="l">
              <a:lnSpc>
                <a:spcPct val="96000"/>
              </a:lnSpc>
              <a:spcBef>
                <a:spcPts val="900"/>
              </a:spcBef>
              <a:spcAft>
                <a:spcPts val="0"/>
              </a:spcAft>
              <a:buSzPts val="1800"/>
              <a:buNone/>
              <a:defRPr sz="1800">
                <a:solidFill>
                  <a:schemeClr val="dk1"/>
                </a:solidFill>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sp>
        <p:nvSpPr>
          <p:cNvPr id="195" name="Google Shape;195;p45"/>
          <p:cNvSpPr txBox="1"/>
          <p:nvPr/>
        </p:nvSpPr>
        <p:spPr>
          <a:xfrm>
            <a:off x="493776" y="6391291"/>
            <a:ext cx="6597895" cy="118174"/>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800"/>
              <a:buFont typeface="Arial"/>
              <a:buNone/>
            </a:pPr>
            <a:r>
              <a:rPr lang="en-US" sz="800" b="0" i="0" u="none" strike="noStrike" cap="none">
                <a:solidFill>
                  <a:srgbClr val="A5A5A5"/>
                </a:solidFill>
                <a:latin typeface="Space Mono"/>
                <a:ea typeface="Space Mono"/>
                <a:cs typeface="Space Mono"/>
                <a:sym typeface="Space Mono"/>
              </a:rPr>
              <a:t>Pure Storage Confidential - Subject to NDA</a:t>
            </a:r>
            <a:endParaRPr sz="1400" b="0" i="0" u="none" strike="noStrike" cap="none">
              <a:solidFill>
                <a:srgbClr val="000000"/>
              </a:solidFill>
              <a:latin typeface="Arial"/>
              <a:ea typeface="Arial"/>
              <a:cs typeface="Arial"/>
              <a:sym typeface="Arial"/>
            </a:endParaRPr>
          </a:p>
        </p:txBody>
      </p:sp>
      <p:sp>
        <p:nvSpPr>
          <p:cNvPr id="196" name="Google Shape;196;p45"/>
          <p:cNvSpPr txBox="1"/>
          <p:nvPr/>
        </p:nvSpPr>
        <p:spPr>
          <a:xfrm>
            <a:off x="495299" y="6505117"/>
            <a:ext cx="3773458" cy="158248"/>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1600"/>
              <a:buFont typeface="Arial"/>
              <a:buNone/>
            </a:pPr>
            <a:r>
              <a:rPr lang="en-US" sz="1600" b="0" i="0" u="none" strike="noStrike" cap="none" baseline="-25000">
                <a:solidFill>
                  <a:srgbClr val="A5A5A5"/>
                </a:solidFill>
                <a:latin typeface="Space Mono"/>
                <a:ea typeface="Space Mono"/>
                <a:cs typeface="Space Mono"/>
                <a:sym typeface="Space Mono"/>
              </a:rPr>
              <a:t>©</a:t>
            </a:r>
            <a:r>
              <a:rPr lang="en-US" sz="600" b="0" i="0" u="none" strike="noStrike" cap="none" baseline="-25000">
                <a:solidFill>
                  <a:srgbClr val="A5A5A5"/>
                </a:solidFill>
                <a:latin typeface="Space Mono"/>
                <a:ea typeface="Space Mono"/>
                <a:cs typeface="Space Mono"/>
                <a:sym typeface="Space Mono"/>
              </a:rPr>
              <a:t> </a:t>
            </a:r>
            <a:r>
              <a:rPr lang="en-US" sz="800" b="0" i="0" u="none" strike="noStrike" cap="none">
                <a:solidFill>
                  <a:srgbClr val="A5A5A5"/>
                </a:solidFill>
                <a:latin typeface="Space Mono"/>
                <a:ea typeface="Space Mono"/>
                <a:cs typeface="Space Mono"/>
                <a:sym typeface="Space Mono"/>
              </a:rPr>
              <a:t>2022 Pure Storage, Inc.</a:t>
            </a:r>
            <a:endParaRPr sz="800" b="0" i="0" u="none" strike="noStrike" cap="none">
              <a:solidFill>
                <a:schemeClr val="lt1"/>
              </a:solidFill>
              <a:latin typeface="Space Mono"/>
              <a:ea typeface="Space Mono"/>
              <a:cs typeface="Space Mono"/>
              <a:sym typeface="Space Mon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al Image Right">
  <p:cSld name="Teal Image Right">
    <p:spTree>
      <p:nvGrpSpPr>
        <p:cNvPr id="1" name="Shape 197"/>
        <p:cNvGrpSpPr/>
        <p:nvPr/>
      </p:nvGrpSpPr>
      <p:grpSpPr>
        <a:xfrm>
          <a:off x="0" y="0"/>
          <a:ext cx="0" cy="0"/>
          <a:chOff x="0" y="0"/>
          <a:chExt cx="0" cy="0"/>
        </a:xfrm>
      </p:grpSpPr>
      <p:sp>
        <p:nvSpPr>
          <p:cNvPr id="198" name="Google Shape;198;p46"/>
          <p:cNvSpPr/>
          <p:nvPr/>
        </p:nvSpPr>
        <p:spPr>
          <a:xfrm>
            <a:off x="0" y="0"/>
            <a:ext cx="4658374" cy="6858000"/>
          </a:xfrm>
          <a:prstGeom prst="rect">
            <a:avLst/>
          </a:prstGeom>
          <a:gradFill>
            <a:gsLst>
              <a:gs pos="0">
                <a:schemeClr val="accent4"/>
              </a:gs>
              <a:gs pos="100000">
                <a:srgbClr val="006456"/>
              </a:gs>
            </a:gsLst>
            <a:lin ang="8100000" scaled="0"/>
          </a:gradFill>
          <a:ln>
            <a:noFill/>
          </a:ln>
        </p:spPr>
        <p:txBody>
          <a:bodyPr spcFirstLastPara="1" wrap="square" lIns="91425" tIns="45700" rIns="91425" bIns="45700" anchor="ctr" anchorCtr="0">
            <a:noAutofit/>
          </a:bodyPr>
          <a:lstStyle/>
          <a:p>
            <a:pPr marL="0" marR="0" lvl="0" indent="0" algn="ctr" rtl="0">
              <a:lnSpc>
                <a:spcPct val="96000"/>
              </a:lnSpc>
              <a:spcBef>
                <a:spcPts val="0"/>
              </a:spcBef>
              <a:spcAft>
                <a:spcPts val="0"/>
              </a:spcAft>
              <a:buClr>
                <a:srgbClr val="000000"/>
              </a:buClr>
              <a:buSzPts val="1800"/>
              <a:buFont typeface="Arial"/>
              <a:buNone/>
            </a:pPr>
            <a:endParaRPr sz="1800" b="0" i="0" u="none" strike="noStrike" cap="none">
              <a:solidFill>
                <a:schemeClr val="lt1"/>
              </a:solidFill>
              <a:latin typeface="Inter Light"/>
              <a:ea typeface="Inter Light"/>
              <a:cs typeface="Inter Light"/>
              <a:sym typeface="Inter Light"/>
            </a:endParaRPr>
          </a:p>
        </p:txBody>
      </p:sp>
      <p:sp>
        <p:nvSpPr>
          <p:cNvPr id="199" name="Google Shape;199;p46"/>
          <p:cNvSpPr>
            <a:spLocks noGrp="1"/>
          </p:cNvSpPr>
          <p:nvPr>
            <p:ph type="pic" idx="2"/>
          </p:nvPr>
        </p:nvSpPr>
        <p:spPr>
          <a:xfrm>
            <a:off x="4658374" y="0"/>
            <a:ext cx="7533626" cy="6858000"/>
          </a:xfrm>
          <a:prstGeom prst="rect">
            <a:avLst/>
          </a:prstGeom>
          <a:noFill/>
          <a:ln>
            <a:noFill/>
          </a:ln>
        </p:spPr>
      </p:sp>
      <p:sp>
        <p:nvSpPr>
          <p:cNvPr id="200" name="Google Shape;200;p46"/>
          <p:cNvSpPr/>
          <p:nvPr/>
        </p:nvSpPr>
        <p:spPr>
          <a:xfrm>
            <a:off x="4610836" y="0"/>
            <a:ext cx="47538"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96000"/>
              </a:lnSpc>
              <a:spcBef>
                <a:spcPts val="0"/>
              </a:spcBef>
              <a:spcAft>
                <a:spcPts val="0"/>
              </a:spcAft>
              <a:buClr>
                <a:srgbClr val="000000"/>
              </a:buClr>
              <a:buSzPts val="1800"/>
              <a:buFont typeface="Arial"/>
              <a:buNone/>
            </a:pPr>
            <a:endParaRPr sz="1800" b="0" i="0" u="none" strike="noStrike" cap="none">
              <a:solidFill>
                <a:schemeClr val="lt1"/>
              </a:solidFill>
              <a:latin typeface="Inter"/>
              <a:ea typeface="Inter"/>
              <a:cs typeface="Inter"/>
              <a:sym typeface="Inter"/>
            </a:endParaRPr>
          </a:p>
        </p:txBody>
      </p:sp>
      <p:sp>
        <p:nvSpPr>
          <p:cNvPr id="201" name="Google Shape;201;p46"/>
          <p:cNvSpPr txBox="1"/>
          <p:nvPr/>
        </p:nvSpPr>
        <p:spPr>
          <a:xfrm>
            <a:off x="495299" y="6505117"/>
            <a:ext cx="3773458" cy="158248"/>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1600"/>
              <a:buFont typeface="Arial"/>
              <a:buNone/>
            </a:pPr>
            <a:r>
              <a:rPr lang="en-US" sz="1600" b="0" i="0" u="none" strike="noStrike" cap="none" baseline="-25000">
                <a:solidFill>
                  <a:srgbClr val="BDFFF5"/>
                </a:solidFill>
                <a:latin typeface="Space Mono"/>
                <a:ea typeface="Space Mono"/>
                <a:cs typeface="Space Mono"/>
                <a:sym typeface="Space Mono"/>
              </a:rPr>
              <a:t>©</a:t>
            </a:r>
            <a:r>
              <a:rPr lang="en-US" sz="500" b="0" i="0" u="none" strike="noStrike" cap="none" baseline="-25000">
                <a:solidFill>
                  <a:srgbClr val="FEB898"/>
                </a:solidFill>
                <a:latin typeface="Space Mono"/>
                <a:ea typeface="Space Mono"/>
                <a:cs typeface="Space Mono"/>
                <a:sym typeface="Space Mono"/>
              </a:rPr>
              <a:t> </a:t>
            </a:r>
            <a:r>
              <a:rPr lang="en-US" sz="800" b="0" i="0" u="none" strike="noStrike" cap="none">
                <a:solidFill>
                  <a:srgbClr val="BDFFF5"/>
                </a:solidFill>
                <a:latin typeface="Space Mono"/>
                <a:ea typeface="Space Mono"/>
                <a:cs typeface="Space Mono"/>
                <a:sym typeface="Space Mono"/>
              </a:rPr>
              <a:t>2022 Pure Storage, Inc.</a:t>
            </a:r>
            <a:endParaRPr sz="800" b="0" i="0" u="none" strike="noStrike" cap="none">
              <a:solidFill>
                <a:srgbClr val="BDFFF5"/>
              </a:solidFill>
              <a:latin typeface="Space Mono"/>
              <a:ea typeface="Space Mono"/>
              <a:cs typeface="Space Mono"/>
              <a:sym typeface="Space Mono"/>
            </a:endParaRPr>
          </a:p>
        </p:txBody>
      </p:sp>
      <p:sp>
        <p:nvSpPr>
          <p:cNvPr id="202" name="Google Shape;202;p46"/>
          <p:cNvSpPr txBox="1">
            <a:spLocks noGrp="1"/>
          </p:cNvSpPr>
          <p:nvPr>
            <p:ph type="body" idx="1"/>
          </p:nvPr>
        </p:nvSpPr>
        <p:spPr>
          <a:xfrm>
            <a:off x="495300" y="2442803"/>
            <a:ext cx="3556000" cy="1657341"/>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800"/>
              <a:buNone/>
              <a:defRPr sz="18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800"/>
              <a:buNone/>
              <a:defRPr>
                <a:solidFill>
                  <a:schemeClr val="lt1"/>
                </a:solidFill>
              </a:defRPr>
            </a:lvl3pPr>
            <a:lvl4pPr marL="1828800" lvl="3" indent="-228600" algn="l">
              <a:lnSpc>
                <a:spcPct val="107000"/>
              </a:lnSpc>
              <a:spcBef>
                <a:spcPts val="0"/>
              </a:spcBef>
              <a:spcAft>
                <a:spcPts val="0"/>
              </a:spcAft>
              <a:buClr>
                <a:schemeClr val="lt1"/>
              </a:buClr>
              <a:buSzPts val="1800"/>
              <a:buNone/>
              <a:defRPr>
                <a:solidFill>
                  <a:schemeClr val="lt1"/>
                </a:solidFill>
              </a:defRPr>
            </a:lvl4pPr>
            <a:lvl5pPr marL="2286000" lvl="4" indent="-228600" algn="l">
              <a:lnSpc>
                <a:spcPct val="96000"/>
              </a:lnSpc>
              <a:spcBef>
                <a:spcPts val="1800"/>
              </a:spcBef>
              <a:spcAft>
                <a:spcPts val="0"/>
              </a:spcAft>
              <a:buSzPts val="2100"/>
              <a:buFont typeface="Arial"/>
              <a:buNone/>
              <a:defRPr>
                <a:solidFill>
                  <a:schemeClr val="lt1"/>
                </a:solidFill>
              </a:defRPr>
            </a:lvl5pPr>
            <a:lvl6pPr marL="2743200" lvl="5" indent="-228600" algn="l">
              <a:lnSpc>
                <a:spcPct val="96000"/>
              </a:lnSpc>
              <a:spcBef>
                <a:spcPts val="0"/>
              </a:spcBef>
              <a:spcAft>
                <a:spcPts val="0"/>
              </a:spcAft>
              <a:buClr>
                <a:schemeClr val="lt1"/>
              </a:buClr>
              <a:buSzPts val="1800"/>
              <a:buNone/>
              <a:defRPr>
                <a:solidFill>
                  <a:schemeClr val="lt1"/>
                </a:solidFill>
              </a:defRPr>
            </a:lvl6pPr>
            <a:lvl7pPr marL="3200400" lvl="6" indent="-406400" algn="l">
              <a:lnSpc>
                <a:spcPct val="107000"/>
              </a:lnSpc>
              <a:spcBef>
                <a:spcPts val="1200"/>
              </a:spcBef>
              <a:spcAft>
                <a:spcPts val="0"/>
              </a:spcAft>
              <a:buClr>
                <a:schemeClr val="lt1"/>
              </a:buClr>
              <a:buSzPts val="2800"/>
              <a:buChar char="​"/>
              <a:defRPr>
                <a:solidFill>
                  <a:schemeClr val="lt1"/>
                </a:solidFill>
              </a:defRPr>
            </a:lvl7pPr>
            <a:lvl8pPr marL="3657600" lvl="7" indent="-577850" algn="l">
              <a:lnSpc>
                <a:spcPct val="87000"/>
              </a:lnSpc>
              <a:spcBef>
                <a:spcPts val="1800"/>
              </a:spcBef>
              <a:spcAft>
                <a:spcPts val="0"/>
              </a:spcAft>
              <a:buClr>
                <a:schemeClr val="lt1"/>
              </a:buClr>
              <a:buSzPts val="5500"/>
              <a:buChar char="​"/>
              <a:defRPr>
                <a:solidFill>
                  <a:schemeClr val="lt1"/>
                </a:solidFill>
              </a:defRPr>
            </a:lvl8pPr>
            <a:lvl9pPr marL="4114800" lvl="8" indent="-228600" algn="l">
              <a:lnSpc>
                <a:spcPct val="87000"/>
              </a:lnSpc>
              <a:spcBef>
                <a:spcPts val="1800"/>
              </a:spcBef>
              <a:spcAft>
                <a:spcPts val="0"/>
              </a:spcAft>
              <a:buClr>
                <a:schemeClr val="lt1"/>
              </a:buClr>
              <a:buSzPts val="6800"/>
              <a:buNone/>
              <a:defRPr>
                <a:solidFill>
                  <a:schemeClr val="lt1"/>
                </a:solidFill>
              </a:defRPr>
            </a:lvl9pPr>
          </a:lstStyle>
          <a:p>
            <a:endParaRPr/>
          </a:p>
        </p:txBody>
      </p:sp>
      <p:sp>
        <p:nvSpPr>
          <p:cNvPr id="203" name="Google Shape;203;p46"/>
          <p:cNvSpPr txBox="1">
            <a:spLocks noGrp="1"/>
          </p:cNvSpPr>
          <p:nvPr>
            <p:ph type="title"/>
          </p:nvPr>
        </p:nvSpPr>
        <p:spPr>
          <a:xfrm>
            <a:off x="495300" y="496447"/>
            <a:ext cx="3574220" cy="1787605"/>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46"/>
          <p:cNvSpPr txBox="1">
            <a:spLocks noGrp="1"/>
          </p:cNvSpPr>
          <p:nvPr>
            <p:ph type="ftr" idx="11"/>
          </p:nvPr>
        </p:nvSpPr>
        <p:spPr>
          <a:xfrm>
            <a:off x="495299" y="6391656"/>
            <a:ext cx="2670188" cy="118687"/>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BDFFF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Mihai Canciu - System Engineer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range Image Left">
  <p:cSld name="Orange Image Left">
    <p:spTree>
      <p:nvGrpSpPr>
        <p:cNvPr id="1" name="Shape 205"/>
        <p:cNvGrpSpPr/>
        <p:nvPr/>
      </p:nvGrpSpPr>
      <p:grpSpPr>
        <a:xfrm>
          <a:off x="0" y="0"/>
          <a:ext cx="0" cy="0"/>
          <a:chOff x="0" y="0"/>
          <a:chExt cx="0" cy="0"/>
        </a:xfrm>
      </p:grpSpPr>
      <p:sp>
        <p:nvSpPr>
          <p:cNvPr id="206" name="Google Shape;206;p47"/>
          <p:cNvSpPr>
            <a:spLocks noGrp="1"/>
          </p:cNvSpPr>
          <p:nvPr>
            <p:ph type="pic" idx="2"/>
          </p:nvPr>
        </p:nvSpPr>
        <p:spPr>
          <a:xfrm>
            <a:off x="0" y="0"/>
            <a:ext cx="7531546" cy="6858000"/>
          </a:xfrm>
          <a:prstGeom prst="rect">
            <a:avLst/>
          </a:prstGeom>
          <a:noFill/>
          <a:ln>
            <a:noFill/>
          </a:ln>
        </p:spPr>
      </p:sp>
      <p:sp>
        <p:nvSpPr>
          <p:cNvPr id="207" name="Google Shape;207;p47"/>
          <p:cNvSpPr/>
          <p:nvPr/>
        </p:nvSpPr>
        <p:spPr>
          <a:xfrm>
            <a:off x="7533627" y="0"/>
            <a:ext cx="4658373" cy="6858000"/>
          </a:xfrm>
          <a:prstGeom prst="rect">
            <a:avLst/>
          </a:prstGeom>
          <a:gradFill>
            <a:gsLst>
              <a:gs pos="0">
                <a:schemeClr val="accent5"/>
              </a:gs>
              <a:gs pos="72000">
                <a:schemeClr val="accent1"/>
              </a:gs>
              <a:gs pos="100000">
                <a:srgbClr val="DA4400"/>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Inter Light"/>
              <a:ea typeface="Inter Light"/>
              <a:cs typeface="Inter Light"/>
              <a:sym typeface="Inter Light"/>
            </a:endParaRPr>
          </a:p>
        </p:txBody>
      </p:sp>
      <p:sp>
        <p:nvSpPr>
          <p:cNvPr id="208" name="Google Shape;208;p47"/>
          <p:cNvSpPr txBox="1">
            <a:spLocks noGrp="1"/>
          </p:cNvSpPr>
          <p:nvPr>
            <p:ph type="body" idx="1"/>
          </p:nvPr>
        </p:nvSpPr>
        <p:spPr>
          <a:xfrm>
            <a:off x="8103394" y="2442803"/>
            <a:ext cx="3574222" cy="1657338"/>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800"/>
              <a:buNone/>
              <a:defRPr sz="18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98000"/>
              </a:lnSpc>
              <a:spcBef>
                <a:spcPts val="1200"/>
              </a:spcBef>
              <a:spcAft>
                <a:spcPts val="0"/>
              </a:spcAft>
              <a:buClr>
                <a:schemeClr val="lt1"/>
              </a:buClr>
              <a:buSzPts val="1800"/>
              <a:buNone/>
              <a:defRPr>
                <a:solidFill>
                  <a:schemeClr val="lt1"/>
                </a:solidFill>
              </a:defRPr>
            </a:lvl3pPr>
            <a:lvl4pPr marL="1828800" lvl="3" indent="-228600" algn="l">
              <a:lnSpc>
                <a:spcPct val="94000"/>
              </a:lnSpc>
              <a:spcBef>
                <a:spcPts val="1200"/>
              </a:spcBef>
              <a:spcAft>
                <a:spcPts val="0"/>
              </a:spcAft>
              <a:buClr>
                <a:schemeClr val="lt1"/>
              </a:buClr>
              <a:buSzPts val="1800"/>
              <a:buNone/>
              <a:defRPr sz="1800">
                <a:solidFill>
                  <a:schemeClr val="lt1"/>
                </a:solidFill>
              </a:defRPr>
            </a:lvl4pPr>
            <a:lvl5pPr marL="2286000" lvl="4" indent="-228600" algn="l">
              <a:lnSpc>
                <a:spcPct val="107000"/>
              </a:lnSpc>
              <a:spcBef>
                <a:spcPts val="1200"/>
              </a:spcBef>
              <a:spcAft>
                <a:spcPts val="0"/>
              </a:spcAft>
              <a:buSzPts val="2800"/>
              <a:buFont typeface="Arial"/>
              <a:buNone/>
              <a:defRPr sz="2800">
                <a:solidFill>
                  <a:schemeClr val="lt1"/>
                </a:solidFill>
              </a:defRPr>
            </a:lvl5pPr>
            <a:lvl6pPr marL="2743200" lvl="5" indent="-228600" algn="l">
              <a:lnSpc>
                <a:spcPct val="96000"/>
              </a:lnSpc>
              <a:spcBef>
                <a:spcPts val="0"/>
              </a:spcBef>
              <a:spcAft>
                <a:spcPts val="0"/>
              </a:spcAft>
              <a:buClr>
                <a:schemeClr val="lt1"/>
              </a:buClr>
              <a:buSzPts val="1800"/>
              <a:buNone/>
              <a:defRPr>
                <a:solidFill>
                  <a:schemeClr val="lt1"/>
                </a:solidFill>
              </a:defRPr>
            </a:lvl6pPr>
            <a:lvl7pPr marL="3200400" lvl="6" indent="-406400" algn="l">
              <a:lnSpc>
                <a:spcPct val="107000"/>
              </a:lnSpc>
              <a:spcBef>
                <a:spcPts val="1200"/>
              </a:spcBef>
              <a:spcAft>
                <a:spcPts val="0"/>
              </a:spcAft>
              <a:buClr>
                <a:schemeClr val="lt1"/>
              </a:buClr>
              <a:buSzPts val="2800"/>
              <a:buChar char="​"/>
              <a:defRPr>
                <a:solidFill>
                  <a:schemeClr val="lt1"/>
                </a:solidFill>
              </a:defRPr>
            </a:lvl7pPr>
            <a:lvl8pPr marL="3657600" lvl="7" indent="-577850" algn="l">
              <a:lnSpc>
                <a:spcPct val="87000"/>
              </a:lnSpc>
              <a:spcBef>
                <a:spcPts val="1800"/>
              </a:spcBef>
              <a:spcAft>
                <a:spcPts val="0"/>
              </a:spcAft>
              <a:buClr>
                <a:schemeClr val="lt1"/>
              </a:buClr>
              <a:buSzPts val="5500"/>
              <a:buChar char="​"/>
              <a:defRPr>
                <a:solidFill>
                  <a:schemeClr val="lt1"/>
                </a:solidFill>
              </a:defRPr>
            </a:lvl8pPr>
            <a:lvl9pPr marL="4114800" lvl="8" indent="-228600" algn="l">
              <a:lnSpc>
                <a:spcPct val="87000"/>
              </a:lnSpc>
              <a:spcBef>
                <a:spcPts val="1800"/>
              </a:spcBef>
              <a:spcAft>
                <a:spcPts val="0"/>
              </a:spcAft>
              <a:buClr>
                <a:schemeClr val="lt1"/>
              </a:buClr>
              <a:buSzPts val="6800"/>
              <a:buNone/>
              <a:defRPr>
                <a:solidFill>
                  <a:schemeClr val="lt1"/>
                </a:solidFill>
              </a:defRPr>
            </a:lvl9pPr>
          </a:lstStyle>
          <a:p>
            <a:endParaRPr/>
          </a:p>
        </p:txBody>
      </p:sp>
      <p:sp>
        <p:nvSpPr>
          <p:cNvPr id="209" name="Google Shape;209;p47"/>
          <p:cNvSpPr txBox="1">
            <a:spLocks noGrp="1"/>
          </p:cNvSpPr>
          <p:nvPr>
            <p:ph type="title"/>
          </p:nvPr>
        </p:nvSpPr>
        <p:spPr>
          <a:xfrm>
            <a:off x="8108300" y="496447"/>
            <a:ext cx="3574220" cy="1787605"/>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47"/>
          <p:cNvSpPr/>
          <p:nvPr/>
        </p:nvSpPr>
        <p:spPr>
          <a:xfrm>
            <a:off x="7533625" y="0"/>
            <a:ext cx="47538"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96000"/>
              </a:lnSpc>
              <a:spcBef>
                <a:spcPts val="0"/>
              </a:spcBef>
              <a:spcAft>
                <a:spcPts val="0"/>
              </a:spcAft>
              <a:buClr>
                <a:srgbClr val="000000"/>
              </a:buClr>
              <a:buSzPts val="1800"/>
              <a:buFont typeface="Arial"/>
              <a:buNone/>
            </a:pPr>
            <a:endParaRPr sz="1800" b="0" i="0" u="none" strike="noStrike" cap="none">
              <a:solidFill>
                <a:schemeClr val="lt1"/>
              </a:solidFill>
              <a:latin typeface="Inter"/>
              <a:ea typeface="Inter"/>
              <a:cs typeface="Inter"/>
              <a:sym typeface="Inter"/>
            </a:endParaRPr>
          </a:p>
        </p:txBody>
      </p:sp>
      <p:sp>
        <p:nvSpPr>
          <p:cNvPr id="211" name="Google Shape;211;p47"/>
          <p:cNvSpPr/>
          <p:nvPr/>
        </p:nvSpPr>
        <p:spPr>
          <a:xfrm>
            <a:off x="11361220" y="6446710"/>
            <a:ext cx="322664" cy="290543"/>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12" name="Google Shape;212;p47"/>
          <p:cNvSpPr txBox="1"/>
          <p:nvPr/>
        </p:nvSpPr>
        <p:spPr>
          <a:xfrm>
            <a:off x="8082742" y="6505117"/>
            <a:ext cx="2820136" cy="158248"/>
          </a:xfrm>
          <a:prstGeom prst="rect">
            <a:avLst/>
          </a:prstGeom>
          <a:noFill/>
          <a:ln>
            <a:noFill/>
          </a:ln>
        </p:spPr>
        <p:txBody>
          <a:bodyPr spcFirstLastPara="1" wrap="square" lIns="0" tIns="0" rIns="0" bIns="0" anchor="b" anchorCtr="0">
            <a:spAutoFit/>
          </a:bodyPr>
          <a:lstStyle/>
          <a:p>
            <a:pPr marL="0" marR="0" lvl="0" indent="0" algn="r" rtl="0">
              <a:lnSpc>
                <a:spcPct val="96000"/>
              </a:lnSpc>
              <a:spcBef>
                <a:spcPts val="0"/>
              </a:spcBef>
              <a:spcAft>
                <a:spcPts val="0"/>
              </a:spcAft>
              <a:buClr>
                <a:srgbClr val="3253DC"/>
              </a:buClr>
              <a:buSzPts val="1600"/>
              <a:buFont typeface="Arial"/>
              <a:buNone/>
            </a:pPr>
            <a:r>
              <a:rPr lang="en-US" sz="1600" b="0" i="0" u="none" strike="noStrike" cap="none" baseline="-25000">
                <a:solidFill>
                  <a:srgbClr val="FEB898"/>
                </a:solidFill>
                <a:latin typeface="Space Mono"/>
                <a:ea typeface="Space Mono"/>
                <a:cs typeface="Space Mono"/>
                <a:sym typeface="Space Mono"/>
              </a:rPr>
              <a:t>©</a:t>
            </a:r>
            <a:r>
              <a:rPr lang="en-US" sz="400" b="0" i="0" u="none" strike="noStrike" cap="none" baseline="-25000">
                <a:solidFill>
                  <a:srgbClr val="FEB898"/>
                </a:solidFill>
                <a:latin typeface="Space Mono"/>
                <a:ea typeface="Space Mono"/>
                <a:cs typeface="Space Mono"/>
                <a:sym typeface="Space Mono"/>
              </a:rPr>
              <a:t> </a:t>
            </a:r>
            <a:r>
              <a:rPr lang="en-US" sz="800" b="0" i="0" u="none" strike="noStrike" cap="none">
                <a:solidFill>
                  <a:srgbClr val="FEB898"/>
                </a:solidFill>
                <a:latin typeface="Space Mono"/>
                <a:ea typeface="Space Mono"/>
                <a:cs typeface="Space Mono"/>
                <a:sym typeface="Space Mono"/>
              </a:rPr>
              <a:t>2022 Pure Storage</a:t>
            </a:r>
            <a:endParaRPr sz="1400" b="0" i="0" u="none" strike="noStrike" cap="none">
              <a:solidFill>
                <a:srgbClr val="000000"/>
              </a:solidFill>
              <a:latin typeface="Arial"/>
              <a:ea typeface="Arial"/>
              <a:cs typeface="Arial"/>
              <a:sym typeface="Arial"/>
            </a:endParaRPr>
          </a:p>
        </p:txBody>
      </p:sp>
      <p:sp>
        <p:nvSpPr>
          <p:cNvPr id="213" name="Google Shape;213;p47"/>
          <p:cNvSpPr txBox="1"/>
          <p:nvPr/>
        </p:nvSpPr>
        <p:spPr>
          <a:xfrm>
            <a:off x="11020094" y="6509226"/>
            <a:ext cx="187552" cy="145424"/>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FEB898"/>
                </a:solidFill>
                <a:latin typeface="Space Mono"/>
                <a:ea typeface="Space Mono"/>
                <a:cs typeface="Space Mono"/>
                <a:sym typeface="Space Mono"/>
              </a:rPr>
              <a:t>‹#›</a:t>
            </a:fld>
            <a:endParaRPr sz="800" b="0" i="0" u="none" strike="noStrike" cap="none">
              <a:solidFill>
                <a:srgbClr val="FEB898"/>
              </a:solidFill>
              <a:latin typeface="Space Mono"/>
              <a:ea typeface="Space Mono"/>
              <a:cs typeface="Space Mono"/>
              <a:sym typeface="Space Mono"/>
            </a:endParaRPr>
          </a:p>
        </p:txBody>
      </p:sp>
      <p:sp>
        <p:nvSpPr>
          <p:cNvPr id="214" name="Google Shape;214;p47"/>
          <p:cNvSpPr txBox="1">
            <a:spLocks noGrp="1"/>
          </p:cNvSpPr>
          <p:nvPr>
            <p:ph type="ftr" idx="11"/>
          </p:nvPr>
        </p:nvSpPr>
        <p:spPr>
          <a:xfrm>
            <a:off x="8614245" y="6420843"/>
            <a:ext cx="2670188" cy="118687"/>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FEB898"/>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Mihai Canciu - System Engineer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Orange Image Left">
  <p:cSld name="1_Orange Image Left">
    <p:spTree>
      <p:nvGrpSpPr>
        <p:cNvPr id="1" name="Shape 215"/>
        <p:cNvGrpSpPr/>
        <p:nvPr/>
      </p:nvGrpSpPr>
      <p:grpSpPr>
        <a:xfrm>
          <a:off x="0" y="0"/>
          <a:ext cx="0" cy="0"/>
          <a:chOff x="0" y="0"/>
          <a:chExt cx="0" cy="0"/>
        </a:xfrm>
      </p:grpSpPr>
      <p:sp>
        <p:nvSpPr>
          <p:cNvPr id="216" name="Google Shape;216;p48"/>
          <p:cNvSpPr/>
          <p:nvPr/>
        </p:nvSpPr>
        <p:spPr>
          <a:xfrm>
            <a:off x="9716620" y="0"/>
            <a:ext cx="2475380" cy="6872990"/>
          </a:xfrm>
          <a:prstGeom prst="rect">
            <a:avLst/>
          </a:prstGeom>
          <a:gradFill>
            <a:gsLst>
              <a:gs pos="0">
                <a:schemeClr val="accent5"/>
              </a:gs>
              <a:gs pos="72000">
                <a:schemeClr val="accent1"/>
              </a:gs>
              <a:gs pos="100000">
                <a:srgbClr val="DA4400"/>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Inter Light"/>
              <a:ea typeface="Inter Light"/>
              <a:cs typeface="Inter Light"/>
              <a:sym typeface="Inter Light"/>
            </a:endParaRPr>
          </a:p>
        </p:txBody>
      </p:sp>
      <p:sp>
        <p:nvSpPr>
          <p:cNvPr id="217" name="Google Shape;217;p48"/>
          <p:cNvSpPr/>
          <p:nvPr/>
        </p:nvSpPr>
        <p:spPr>
          <a:xfrm flipH="1">
            <a:off x="9670901" y="7495"/>
            <a:ext cx="457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96000"/>
              </a:lnSpc>
              <a:spcBef>
                <a:spcPts val="0"/>
              </a:spcBef>
              <a:spcAft>
                <a:spcPts val="0"/>
              </a:spcAft>
              <a:buClr>
                <a:srgbClr val="000000"/>
              </a:buClr>
              <a:buSzPts val="1800"/>
              <a:buFont typeface="Arial"/>
              <a:buNone/>
            </a:pPr>
            <a:endParaRPr sz="1800" b="0" i="0" u="none" strike="noStrike" cap="none">
              <a:solidFill>
                <a:schemeClr val="lt1"/>
              </a:solidFill>
              <a:latin typeface="Inter Light"/>
              <a:ea typeface="Inter Light"/>
              <a:cs typeface="Inter Light"/>
              <a:sym typeface="Inter Light"/>
            </a:endParaRPr>
          </a:p>
        </p:txBody>
      </p:sp>
      <p:sp>
        <p:nvSpPr>
          <p:cNvPr id="218" name="Google Shape;218;p48"/>
          <p:cNvSpPr/>
          <p:nvPr/>
        </p:nvSpPr>
        <p:spPr>
          <a:xfrm>
            <a:off x="11361220" y="6446710"/>
            <a:ext cx="322664" cy="290543"/>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White Blank">
  <p:cSld name="White Blank">
    <p:spTree>
      <p:nvGrpSpPr>
        <p:cNvPr id="1" name="Shape 94"/>
        <p:cNvGrpSpPr/>
        <p:nvPr/>
      </p:nvGrpSpPr>
      <p:grpSpPr>
        <a:xfrm>
          <a:off x="0" y="0"/>
          <a:ext cx="0" cy="0"/>
          <a:chOff x="0" y="0"/>
          <a:chExt cx="0" cy="0"/>
        </a:xfrm>
      </p:grpSpPr>
      <p:sp>
        <p:nvSpPr>
          <p:cNvPr id="95" name="Google Shape;95;p62"/>
          <p:cNvSpPr txBox="1">
            <a:spLocks noGrp="1"/>
          </p:cNvSpPr>
          <p:nvPr>
            <p:ph type="ftr" idx="11"/>
          </p:nvPr>
        </p:nvSpPr>
        <p:spPr>
          <a:xfrm>
            <a:off x="495299" y="6391291"/>
            <a:ext cx="6597895" cy="118174"/>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Mihai Canciu - System Engineer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urple Image Right">
  <p:cSld name="Purple Image Right">
    <p:spTree>
      <p:nvGrpSpPr>
        <p:cNvPr id="1" name="Shape 219"/>
        <p:cNvGrpSpPr/>
        <p:nvPr/>
      </p:nvGrpSpPr>
      <p:grpSpPr>
        <a:xfrm>
          <a:off x="0" y="0"/>
          <a:ext cx="0" cy="0"/>
          <a:chOff x="0" y="0"/>
          <a:chExt cx="0" cy="0"/>
        </a:xfrm>
      </p:grpSpPr>
      <p:sp>
        <p:nvSpPr>
          <p:cNvPr id="220" name="Google Shape;220;p49"/>
          <p:cNvSpPr/>
          <p:nvPr/>
        </p:nvSpPr>
        <p:spPr>
          <a:xfrm>
            <a:off x="0" y="0"/>
            <a:ext cx="4658374" cy="6858000"/>
          </a:xfrm>
          <a:prstGeom prst="rect">
            <a:avLst/>
          </a:prstGeom>
          <a:gradFill>
            <a:gsLst>
              <a:gs pos="0">
                <a:schemeClr val="accent3"/>
              </a:gs>
              <a:gs pos="71000">
                <a:srgbClr val="4C2275"/>
              </a:gs>
              <a:gs pos="100000">
                <a:srgbClr val="33164E"/>
              </a:gs>
            </a:gsLst>
            <a:lin ang="8100000" scaled="0"/>
          </a:gradFill>
          <a:ln>
            <a:noFill/>
          </a:ln>
        </p:spPr>
        <p:txBody>
          <a:bodyPr spcFirstLastPara="1" wrap="square" lIns="91425" tIns="45700" rIns="91425" bIns="45700" anchor="ctr" anchorCtr="0">
            <a:noAutofit/>
          </a:bodyPr>
          <a:lstStyle/>
          <a:p>
            <a:pPr marL="0" marR="0" lvl="0" indent="0" algn="ctr" rtl="0">
              <a:lnSpc>
                <a:spcPct val="96000"/>
              </a:lnSpc>
              <a:spcBef>
                <a:spcPts val="0"/>
              </a:spcBef>
              <a:spcAft>
                <a:spcPts val="0"/>
              </a:spcAft>
              <a:buClr>
                <a:srgbClr val="000000"/>
              </a:buClr>
              <a:buSzPts val="1800"/>
              <a:buFont typeface="Arial"/>
              <a:buNone/>
            </a:pPr>
            <a:endParaRPr sz="1800" b="0" i="0" u="none" strike="noStrike" cap="none">
              <a:solidFill>
                <a:schemeClr val="lt1"/>
              </a:solidFill>
              <a:latin typeface="Inter Light"/>
              <a:ea typeface="Inter Light"/>
              <a:cs typeface="Inter Light"/>
              <a:sym typeface="Inter Light"/>
            </a:endParaRPr>
          </a:p>
        </p:txBody>
      </p:sp>
      <p:sp>
        <p:nvSpPr>
          <p:cNvPr id="221" name="Google Shape;221;p49"/>
          <p:cNvSpPr>
            <a:spLocks noGrp="1"/>
          </p:cNvSpPr>
          <p:nvPr>
            <p:ph type="pic" idx="2"/>
          </p:nvPr>
        </p:nvSpPr>
        <p:spPr>
          <a:xfrm>
            <a:off x="4658374" y="0"/>
            <a:ext cx="7533626" cy="6858000"/>
          </a:xfrm>
          <a:prstGeom prst="rect">
            <a:avLst/>
          </a:prstGeom>
          <a:noFill/>
          <a:ln>
            <a:noFill/>
          </a:ln>
        </p:spPr>
      </p:sp>
      <p:sp>
        <p:nvSpPr>
          <p:cNvPr id="222" name="Google Shape;222;p49"/>
          <p:cNvSpPr/>
          <p:nvPr/>
        </p:nvSpPr>
        <p:spPr>
          <a:xfrm>
            <a:off x="4610836" y="0"/>
            <a:ext cx="47538"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96000"/>
              </a:lnSpc>
              <a:spcBef>
                <a:spcPts val="0"/>
              </a:spcBef>
              <a:spcAft>
                <a:spcPts val="0"/>
              </a:spcAft>
              <a:buClr>
                <a:srgbClr val="000000"/>
              </a:buClr>
              <a:buSzPts val="1800"/>
              <a:buFont typeface="Arial"/>
              <a:buNone/>
            </a:pPr>
            <a:endParaRPr sz="1800" b="0" i="0" u="none" strike="noStrike" cap="none">
              <a:solidFill>
                <a:schemeClr val="lt1"/>
              </a:solidFill>
              <a:latin typeface="Inter"/>
              <a:ea typeface="Inter"/>
              <a:cs typeface="Inter"/>
              <a:sym typeface="Inter"/>
            </a:endParaRPr>
          </a:p>
        </p:txBody>
      </p:sp>
      <p:sp>
        <p:nvSpPr>
          <p:cNvPr id="223" name="Google Shape;223;p49"/>
          <p:cNvSpPr txBox="1"/>
          <p:nvPr/>
        </p:nvSpPr>
        <p:spPr>
          <a:xfrm>
            <a:off x="495299" y="6505117"/>
            <a:ext cx="3773458" cy="158248"/>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1600"/>
              <a:buFont typeface="Arial"/>
              <a:buNone/>
            </a:pPr>
            <a:r>
              <a:rPr lang="en-US" sz="1600" b="0" i="0" u="none" strike="noStrike" cap="none" baseline="-25000">
                <a:solidFill>
                  <a:srgbClr val="C19EE3"/>
                </a:solidFill>
                <a:latin typeface="Space Mono"/>
                <a:ea typeface="Space Mono"/>
                <a:cs typeface="Space Mono"/>
                <a:sym typeface="Space Mono"/>
              </a:rPr>
              <a:t>©</a:t>
            </a:r>
            <a:r>
              <a:rPr lang="en-US" sz="500" b="0" i="0" u="none" strike="noStrike" cap="none" baseline="-25000">
                <a:solidFill>
                  <a:srgbClr val="C19EE3"/>
                </a:solidFill>
                <a:latin typeface="Space Mono"/>
                <a:ea typeface="Space Mono"/>
                <a:cs typeface="Space Mono"/>
                <a:sym typeface="Space Mono"/>
              </a:rPr>
              <a:t> </a:t>
            </a:r>
            <a:r>
              <a:rPr lang="en-US" sz="800" b="0" i="0" u="none" strike="noStrike" cap="none">
                <a:solidFill>
                  <a:srgbClr val="C19EE3"/>
                </a:solidFill>
                <a:latin typeface="Space Mono"/>
                <a:ea typeface="Space Mono"/>
                <a:cs typeface="Space Mono"/>
                <a:sym typeface="Space Mono"/>
              </a:rPr>
              <a:t>2022 Pure Storage, Inc.</a:t>
            </a:r>
            <a:endParaRPr sz="1400" b="0" i="0" u="none" strike="noStrike" cap="none">
              <a:solidFill>
                <a:srgbClr val="000000"/>
              </a:solidFill>
              <a:latin typeface="Arial"/>
              <a:ea typeface="Arial"/>
              <a:cs typeface="Arial"/>
              <a:sym typeface="Arial"/>
            </a:endParaRPr>
          </a:p>
        </p:txBody>
      </p:sp>
      <p:sp>
        <p:nvSpPr>
          <p:cNvPr id="224" name="Google Shape;224;p49"/>
          <p:cNvSpPr txBox="1">
            <a:spLocks noGrp="1"/>
          </p:cNvSpPr>
          <p:nvPr>
            <p:ph type="body" idx="1"/>
          </p:nvPr>
        </p:nvSpPr>
        <p:spPr>
          <a:xfrm>
            <a:off x="495300" y="2442803"/>
            <a:ext cx="3556000" cy="1657341"/>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800"/>
              <a:buNone/>
              <a:defRPr sz="18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800"/>
              <a:buNone/>
              <a:defRPr>
                <a:solidFill>
                  <a:schemeClr val="lt1"/>
                </a:solidFill>
              </a:defRPr>
            </a:lvl3pPr>
            <a:lvl4pPr marL="1828800" lvl="3" indent="-228600" algn="l">
              <a:lnSpc>
                <a:spcPct val="107000"/>
              </a:lnSpc>
              <a:spcBef>
                <a:spcPts val="0"/>
              </a:spcBef>
              <a:spcAft>
                <a:spcPts val="0"/>
              </a:spcAft>
              <a:buClr>
                <a:schemeClr val="lt1"/>
              </a:buClr>
              <a:buSzPts val="1800"/>
              <a:buNone/>
              <a:defRPr>
                <a:solidFill>
                  <a:schemeClr val="lt1"/>
                </a:solidFill>
              </a:defRPr>
            </a:lvl4pPr>
            <a:lvl5pPr marL="2286000" lvl="4" indent="-228600" algn="l">
              <a:lnSpc>
                <a:spcPct val="96000"/>
              </a:lnSpc>
              <a:spcBef>
                <a:spcPts val="1800"/>
              </a:spcBef>
              <a:spcAft>
                <a:spcPts val="0"/>
              </a:spcAft>
              <a:buSzPts val="2100"/>
              <a:buFont typeface="Arial"/>
              <a:buNone/>
              <a:defRPr>
                <a:solidFill>
                  <a:schemeClr val="lt1"/>
                </a:solidFill>
              </a:defRPr>
            </a:lvl5pPr>
            <a:lvl6pPr marL="2743200" lvl="5" indent="-228600" algn="l">
              <a:lnSpc>
                <a:spcPct val="96000"/>
              </a:lnSpc>
              <a:spcBef>
                <a:spcPts val="0"/>
              </a:spcBef>
              <a:spcAft>
                <a:spcPts val="0"/>
              </a:spcAft>
              <a:buClr>
                <a:schemeClr val="lt1"/>
              </a:buClr>
              <a:buSzPts val="1800"/>
              <a:buNone/>
              <a:defRPr>
                <a:solidFill>
                  <a:schemeClr val="lt1"/>
                </a:solidFill>
              </a:defRPr>
            </a:lvl6pPr>
            <a:lvl7pPr marL="3200400" lvl="6" indent="-406400" algn="l">
              <a:lnSpc>
                <a:spcPct val="107000"/>
              </a:lnSpc>
              <a:spcBef>
                <a:spcPts val="1200"/>
              </a:spcBef>
              <a:spcAft>
                <a:spcPts val="0"/>
              </a:spcAft>
              <a:buClr>
                <a:schemeClr val="lt1"/>
              </a:buClr>
              <a:buSzPts val="2800"/>
              <a:buChar char="​"/>
              <a:defRPr>
                <a:solidFill>
                  <a:schemeClr val="lt1"/>
                </a:solidFill>
              </a:defRPr>
            </a:lvl7pPr>
            <a:lvl8pPr marL="3657600" lvl="7" indent="-577850" algn="l">
              <a:lnSpc>
                <a:spcPct val="87000"/>
              </a:lnSpc>
              <a:spcBef>
                <a:spcPts val="1800"/>
              </a:spcBef>
              <a:spcAft>
                <a:spcPts val="0"/>
              </a:spcAft>
              <a:buClr>
                <a:schemeClr val="lt1"/>
              </a:buClr>
              <a:buSzPts val="5500"/>
              <a:buChar char="​"/>
              <a:defRPr>
                <a:solidFill>
                  <a:schemeClr val="lt1"/>
                </a:solidFill>
              </a:defRPr>
            </a:lvl8pPr>
            <a:lvl9pPr marL="4114800" lvl="8" indent="-228600" algn="l">
              <a:lnSpc>
                <a:spcPct val="87000"/>
              </a:lnSpc>
              <a:spcBef>
                <a:spcPts val="1800"/>
              </a:spcBef>
              <a:spcAft>
                <a:spcPts val="0"/>
              </a:spcAft>
              <a:buClr>
                <a:schemeClr val="lt1"/>
              </a:buClr>
              <a:buSzPts val="6800"/>
              <a:buNone/>
              <a:defRPr>
                <a:solidFill>
                  <a:schemeClr val="lt1"/>
                </a:solidFill>
              </a:defRPr>
            </a:lvl9pPr>
          </a:lstStyle>
          <a:p>
            <a:endParaRPr/>
          </a:p>
        </p:txBody>
      </p:sp>
      <p:sp>
        <p:nvSpPr>
          <p:cNvPr id="225" name="Google Shape;225;p49"/>
          <p:cNvSpPr txBox="1">
            <a:spLocks noGrp="1"/>
          </p:cNvSpPr>
          <p:nvPr>
            <p:ph type="title"/>
          </p:nvPr>
        </p:nvSpPr>
        <p:spPr>
          <a:xfrm>
            <a:off x="495300" y="496447"/>
            <a:ext cx="3574220" cy="1787605"/>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49"/>
          <p:cNvSpPr txBox="1">
            <a:spLocks noGrp="1"/>
          </p:cNvSpPr>
          <p:nvPr>
            <p:ph type="ftr" idx="11"/>
          </p:nvPr>
        </p:nvSpPr>
        <p:spPr>
          <a:xfrm>
            <a:off x="493776" y="6391656"/>
            <a:ext cx="2670188" cy="118687"/>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C19EE3"/>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Mihai Canciu - System Engineer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rademark Slide">
  <p:cSld name="Trademark Slide">
    <p:spTree>
      <p:nvGrpSpPr>
        <p:cNvPr id="1" name="Shape 227"/>
        <p:cNvGrpSpPr/>
        <p:nvPr/>
      </p:nvGrpSpPr>
      <p:grpSpPr>
        <a:xfrm>
          <a:off x="0" y="0"/>
          <a:ext cx="0" cy="0"/>
          <a:chOff x="0" y="0"/>
          <a:chExt cx="0" cy="0"/>
        </a:xfrm>
      </p:grpSpPr>
      <p:sp>
        <p:nvSpPr>
          <p:cNvPr id="228" name="Google Shape;228;p50"/>
          <p:cNvSpPr txBox="1">
            <a:spLocks noGrp="1"/>
          </p:cNvSpPr>
          <p:nvPr>
            <p:ph type="ftr" idx="11"/>
          </p:nvPr>
        </p:nvSpPr>
        <p:spPr>
          <a:xfrm>
            <a:off x="495299" y="6391291"/>
            <a:ext cx="6597895" cy="118174"/>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chemeClr val="lt1"/>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Mihai Canciu - System Engineer</a:t>
            </a:r>
            <a:endParaRPr/>
          </a:p>
        </p:txBody>
      </p:sp>
      <p:sp>
        <p:nvSpPr>
          <p:cNvPr id="229" name="Google Shape;229;p50"/>
          <p:cNvSpPr txBox="1"/>
          <p:nvPr/>
        </p:nvSpPr>
        <p:spPr>
          <a:xfrm>
            <a:off x="621631" y="373682"/>
            <a:ext cx="10948737" cy="590931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Inter Light"/>
                <a:ea typeface="Inter Light"/>
                <a:cs typeface="Inter Light"/>
                <a:sym typeface="Inter Light"/>
              </a:rPr>
              <a:t>© 2022 Pure Storage® (“Pure”), Portworx®, and their associated logos are the property of Pure. Third-party names may be trademarks of their respective owners.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br>
              <a:rPr lang="en-US" sz="1600" b="0" i="0" u="none" strike="noStrike" cap="none">
                <a:solidFill>
                  <a:schemeClr val="lt1"/>
                </a:solidFill>
                <a:latin typeface="Inter Light"/>
                <a:ea typeface="Inter Light"/>
                <a:cs typeface="Inter Light"/>
                <a:sym typeface="Inter Light"/>
              </a:rPr>
            </a:br>
            <a:endParaRPr sz="1600" b="0" i="0" u="none" strike="noStrike" cap="none">
              <a:solidFill>
                <a:schemeClr val="lt1"/>
              </a:solidFill>
              <a:latin typeface="Inter Light"/>
              <a:ea typeface="Inter Light"/>
              <a:cs typeface="Inter Light"/>
              <a:sym typeface="Inter Light"/>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Inter Light"/>
                <a:ea typeface="Inter Light"/>
                <a:cs typeface="Inter Light"/>
                <a:sym typeface="Inter Light"/>
              </a:rPr>
              <a:t>For future product roadmap purposes, the development, release, and timing of any features or functionality described for Pure products remains at Pure’s sole discretion. The information provided is for informational purposes only and is not a commitment, promise, or legal obligation to deliver any material, code, or functionality and should not be relied upon in making purchasing decisions or incorporated into any contract.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br>
              <a:rPr lang="en-US" sz="1600" b="0" i="0" u="none" strike="noStrike" cap="none">
                <a:solidFill>
                  <a:schemeClr val="lt1"/>
                </a:solidFill>
                <a:latin typeface="Inter Light"/>
                <a:ea typeface="Inter Light"/>
                <a:cs typeface="Inter Light"/>
                <a:sym typeface="Inter Light"/>
              </a:rPr>
            </a:br>
            <a:endParaRPr sz="1600" b="0" i="0" u="none" strike="noStrike" cap="none">
              <a:solidFill>
                <a:schemeClr val="lt1"/>
              </a:solidFill>
              <a:latin typeface="Inter Light"/>
              <a:ea typeface="Inter Light"/>
              <a:cs typeface="Inter Light"/>
              <a:sym typeface="Inter Light"/>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Inter Light"/>
                <a:ea typeface="Inter Light"/>
                <a:cs typeface="Inter Light"/>
                <a:sym typeface="Inter Light"/>
              </a:rPr>
              <a:t>All results and values disclosed herein may be exemplary and may change depending on your specific network environment. OPEX treatment is subject to customer auditor review.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br>
              <a:rPr lang="en-US" sz="1600" b="0" i="0" u="none" strike="noStrike" cap="none">
                <a:solidFill>
                  <a:schemeClr val="lt1"/>
                </a:solidFill>
                <a:latin typeface="Inter Light"/>
                <a:ea typeface="Inter Light"/>
                <a:cs typeface="Inter Light"/>
                <a:sym typeface="Inter Light"/>
              </a:rPr>
            </a:br>
            <a:endParaRPr sz="1600" b="0" i="0" u="none" strike="noStrike" cap="none">
              <a:solidFill>
                <a:schemeClr val="lt1"/>
              </a:solidFill>
              <a:latin typeface="Inter Light"/>
              <a:ea typeface="Inter Light"/>
              <a:cs typeface="Inter Light"/>
              <a:sym typeface="Inter Light"/>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Inter Light"/>
                <a:ea typeface="Inter Light"/>
                <a:cs typeface="Inter Light"/>
                <a:sym typeface="Inter Light"/>
              </a:rPr>
              <a:t>The Pure Storage products and programs described are distributed under a license agreement restricting the use, copying, distribution, and decompilation/reverse engineering of this video and any Pure products. No part of the program may be reproduced in any form by any means without prior written authorization from Pure and its licensors if any. Pure may make improvements and/or changes in the Pure products and/or the programs described herein at any time without notice. This program is provided “as is” and all express or implied conditions, representations, and warranties, including any implied warranty of merchantability, fitness for a particular purpose, or non-infringement, are disclaimed, except to the extent that such disclaimers are held to be legally invalid. The information provided is for informational purposes only and is not a commitment, promise, or legal obligation to deliver any material, code, or functionality and should not be relied upon in making purchasing decisions or incorporated into any contract.</a:t>
            </a:r>
            <a:endParaRPr sz="1400" b="0" i="0" u="none" strike="noStrike" cap="none">
              <a:solidFill>
                <a:srgbClr val="000000"/>
              </a:solidFill>
              <a:latin typeface="Arial"/>
              <a:ea typeface="Arial"/>
              <a:cs typeface="Arial"/>
              <a:sym typeface="Arial"/>
            </a:endParaRPr>
          </a:p>
        </p:txBody>
      </p:sp>
      <p:sp>
        <p:nvSpPr>
          <p:cNvPr id="230" name="Google Shape;230;p50"/>
          <p:cNvSpPr txBox="1"/>
          <p:nvPr/>
        </p:nvSpPr>
        <p:spPr>
          <a:xfrm>
            <a:off x="495299" y="6505117"/>
            <a:ext cx="3773458" cy="158248"/>
          </a:xfrm>
          <a:prstGeom prst="rect">
            <a:avLst/>
          </a:prstGeom>
          <a:solidFill>
            <a:schemeClr val="accent3"/>
          </a:solid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1600"/>
              <a:buFont typeface="Arial"/>
              <a:buNone/>
            </a:pPr>
            <a:r>
              <a:rPr lang="en-US" sz="1600" b="0" i="0" u="none" strike="noStrike" cap="none" baseline="-25000">
                <a:solidFill>
                  <a:schemeClr val="lt1"/>
                </a:solidFill>
                <a:latin typeface="Space Mono"/>
                <a:ea typeface="Space Mono"/>
                <a:cs typeface="Space Mono"/>
                <a:sym typeface="Space Mono"/>
              </a:rPr>
              <a:t>©</a:t>
            </a:r>
            <a:r>
              <a:rPr lang="en-US" sz="600" b="0" i="0" u="none" strike="noStrike" cap="none" baseline="-25000">
                <a:solidFill>
                  <a:schemeClr val="lt1"/>
                </a:solidFill>
                <a:latin typeface="Space Mono"/>
                <a:ea typeface="Space Mono"/>
                <a:cs typeface="Space Mono"/>
                <a:sym typeface="Space Mono"/>
              </a:rPr>
              <a:t> </a:t>
            </a:r>
            <a:r>
              <a:rPr lang="en-US" sz="800" b="0" i="0" u="none" strike="noStrike" cap="none">
                <a:solidFill>
                  <a:schemeClr val="lt1"/>
                </a:solidFill>
                <a:latin typeface="Space Mono"/>
                <a:ea typeface="Space Mono"/>
                <a:cs typeface="Space Mono"/>
                <a:sym typeface="Space Mono"/>
              </a:rPr>
              <a:t>2022 Pure Storage, Inc.</a:t>
            </a:r>
            <a:endParaRPr sz="800" b="0" i="0" u="none" strike="noStrike" cap="none">
              <a:solidFill>
                <a:schemeClr val="lt1"/>
              </a:solidFill>
              <a:latin typeface="Space Mono"/>
              <a:ea typeface="Space Mono"/>
              <a:cs typeface="Space Mono"/>
              <a:sym typeface="Space Mono"/>
            </a:endParaRPr>
          </a:p>
        </p:txBody>
      </p:sp>
      <p:sp>
        <p:nvSpPr>
          <p:cNvPr id="231" name="Google Shape;231;p50"/>
          <p:cNvSpPr txBox="1"/>
          <p:nvPr/>
        </p:nvSpPr>
        <p:spPr>
          <a:xfrm>
            <a:off x="11020094" y="6509226"/>
            <a:ext cx="187552" cy="145424"/>
          </a:xfrm>
          <a:prstGeom prst="rect">
            <a:avLst/>
          </a:prstGeom>
          <a:solidFill>
            <a:schemeClr val="accent3"/>
          </a:solid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chemeClr val="lt1"/>
                </a:solidFill>
                <a:latin typeface="Space Mono"/>
                <a:ea typeface="Space Mono"/>
                <a:cs typeface="Space Mono"/>
                <a:sym typeface="Space Mono"/>
              </a:rPr>
              <a:t>‹#›</a:t>
            </a:fld>
            <a:endParaRPr sz="800" b="0" i="0" u="none" strike="noStrike" cap="none">
              <a:solidFill>
                <a:schemeClr val="lt1"/>
              </a:solidFill>
              <a:latin typeface="Space Mono"/>
              <a:ea typeface="Space Mono"/>
              <a:cs typeface="Space Mono"/>
              <a:sym typeface="Space Mon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White Title">
  <p:cSld name="White Title">
    <p:spTree>
      <p:nvGrpSpPr>
        <p:cNvPr id="1" name="Shape 232"/>
        <p:cNvGrpSpPr/>
        <p:nvPr/>
      </p:nvGrpSpPr>
      <p:grpSpPr>
        <a:xfrm>
          <a:off x="0" y="0"/>
          <a:ext cx="0" cy="0"/>
          <a:chOff x="0" y="0"/>
          <a:chExt cx="0" cy="0"/>
        </a:xfrm>
      </p:grpSpPr>
      <p:sp>
        <p:nvSpPr>
          <p:cNvPr id="233" name="Google Shape;233;p52"/>
          <p:cNvSpPr txBox="1">
            <a:spLocks noGrp="1"/>
          </p:cNvSpPr>
          <p:nvPr>
            <p:ph type="body" idx="1"/>
          </p:nvPr>
        </p:nvSpPr>
        <p:spPr>
          <a:xfrm>
            <a:off x="431637" y="4394885"/>
            <a:ext cx="7055035" cy="961930"/>
          </a:xfrm>
          <a:prstGeom prst="rect">
            <a:avLst/>
          </a:prstGeom>
          <a:noFill/>
          <a:ln>
            <a:noFill/>
          </a:ln>
        </p:spPr>
        <p:txBody>
          <a:bodyPr spcFirstLastPara="1" wrap="square" lIns="0" tIns="0" rIns="0" bIns="0" anchor="t" anchorCtr="0">
            <a:noAutofit/>
          </a:bodyPr>
          <a:lstStyle>
            <a:lvl1pPr marL="457200" lvl="0" indent="-361950" algn="l">
              <a:lnSpc>
                <a:spcPct val="107000"/>
              </a:lnSpc>
              <a:spcBef>
                <a:spcPts val="0"/>
              </a:spcBef>
              <a:spcAft>
                <a:spcPts val="0"/>
              </a:spcAft>
              <a:buSzPts val="2100"/>
              <a:buFont typeface="Helvetica Neue"/>
              <a:buChar char="​"/>
              <a:defRPr sz="2100" b="1">
                <a:solidFill>
                  <a:schemeClr val="dk1"/>
                </a:solidFill>
              </a:defRPr>
            </a:lvl1pPr>
            <a:lvl2pPr marL="914400" lvl="1" indent="-228600" algn="l">
              <a:lnSpc>
                <a:spcPct val="96000"/>
              </a:lnSpc>
              <a:spcBef>
                <a:spcPts val="600"/>
              </a:spcBef>
              <a:spcAft>
                <a:spcPts val="0"/>
              </a:spcAft>
              <a:buSzPts val="1800"/>
              <a:buFont typeface="Helvetica Neue"/>
              <a:buNone/>
              <a:defRPr sz="1800">
                <a:solidFill>
                  <a:srgbClr val="7F7F7F"/>
                </a:solidFill>
              </a:defRPr>
            </a:lvl2pPr>
            <a:lvl3pPr marL="1371600" lvl="2" indent="-342900" algn="l">
              <a:lnSpc>
                <a:spcPct val="98000"/>
              </a:lnSpc>
              <a:spcBef>
                <a:spcPts val="0"/>
              </a:spcBef>
              <a:spcAft>
                <a:spcPts val="0"/>
              </a:spcAft>
              <a:buSzPts val="1800"/>
              <a:buFont typeface="Helvetica Neue"/>
              <a:buChar char="​"/>
              <a:defRPr sz="1800">
                <a:solidFill>
                  <a:schemeClr val="lt1"/>
                </a:solidFill>
              </a:defRPr>
            </a:lvl3pPr>
            <a:lvl4pPr marL="1828800" lvl="3" indent="-342900" algn="l">
              <a:lnSpc>
                <a:spcPct val="98000"/>
              </a:lnSpc>
              <a:spcBef>
                <a:spcPts val="0"/>
              </a:spcBef>
              <a:spcAft>
                <a:spcPts val="0"/>
              </a:spcAft>
              <a:buSzPts val="1800"/>
              <a:buFont typeface="Helvetica Neue"/>
              <a:buChar char="​"/>
              <a:defRPr sz="1800">
                <a:solidFill>
                  <a:schemeClr val="lt1"/>
                </a:solidFill>
              </a:defRPr>
            </a:lvl4pPr>
            <a:lvl5pPr marL="2286000" lvl="4" indent="-342900" algn="l">
              <a:lnSpc>
                <a:spcPct val="98000"/>
              </a:lnSpc>
              <a:spcBef>
                <a:spcPts val="0"/>
              </a:spcBef>
              <a:spcAft>
                <a:spcPts val="0"/>
              </a:spcAft>
              <a:buSzPts val="1800"/>
              <a:buChar char="​"/>
              <a:defRPr sz="1800">
                <a:solidFill>
                  <a:schemeClr val="lt1"/>
                </a:solidFill>
              </a:defRPr>
            </a:lvl5pPr>
            <a:lvl6pPr marL="2743200" lvl="5" indent="-342900" algn="l">
              <a:lnSpc>
                <a:spcPct val="98000"/>
              </a:lnSpc>
              <a:spcBef>
                <a:spcPts val="0"/>
              </a:spcBef>
              <a:spcAft>
                <a:spcPts val="0"/>
              </a:spcAft>
              <a:buClr>
                <a:schemeClr val="lt1"/>
              </a:buClr>
              <a:buSzPts val="1800"/>
              <a:buChar char="​"/>
              <a:defRPr sz="1800">
                <a:solidFill>
                  <a:schemeClr val="lt1"/>
                </a:solidFill>
              </a:defRPr>
            </a:lvl6pPr>
            <a:lvl7pPr marL="3200400" lvl="6" indent="-342900" algn="l">
              <a:lnSpc>
                <a:spcPct val="98000"/>
              </a:lnSpc>
              <a:spcBef>
                <a:spcPts val="0"/>
              </a:spcBef>
              <a:spcAft>
                <a:spcPts val="0"/>
              </a:spcAft>
              <a:buClr>
                <a:schemeClr val="lt1"/>
              </a:buClr>
              <a:buSzPts val="1800"/>
              <a:buChar char="​"/>
              <a:defRPr sz="1800">
                <a:solidFill>
                  <a:schemeClr val="lt1"/>
                </a:solidFill>
              </a:defRPr>
            </a:lvl7pPr>
            <a:lvl8pPr marL="3657600" lvl="7" indent="-342900" algn="l">
              <a:lnSpc>
                <a:spcPct val="98000"/>
              </a:lnSpc>
              <a:spcBef>
                <a:spcPts val="0"/>
              </a:spcBef>
              <a:spcAft>
                <a:spcPts val="0"/>
              </a:spcAft>
              <a:buClr>
                <a:schemeClr val="lt1"/>
              </a:buClr>
              <a:buSzPts val="1800"/>
              <a:buChar char="​"/>
              <a:defRPr sz="1800">
                <a:solidFill>
                  <a:schemeClr val="lt1"/>
                </a:solidFill>
              </a:defRPr>
            </a:lvl8pPr>
            <a:lvl9pPr marL="4114800" lvl="8" indent="-228600" algn="l">
              <a:lnSpc>
                <a:spcPct val="98000"/>
              </a:lnSpc>
              <a:spcBef>
                <a:spcPts val="0"/>
              </a:spcBef>
              <a:spcAft>
                <a:spcPts val="0"/>
              </a:spcAft>
              <a:buClr>
                <a:schemeClr val="lt1"/>
              </a:buClr>
              <a:buSzPts val="1800"/>
              <a:buNone/>
              <a:defRPr sz="1800">
                <a:solidFill>
                  <a:schemeClr val="lt1"/>
                </a:solidFill>
              </a:defRPr>
            </a:lvl9pPr>
          </a:lstStyle>
          <a:p>
            <a:endParaRPr/>
          </a:p>
        </p:txBody>
      </p:sp>
      <p:sp>
        <p:nvSpPr>
          <p:cNvPr id="234" name="Google Shape;234;p52"/>
          <p:cNvSpPr txBox="1">
            <a:spLocks noGrp="1"/>
          </p:cNvSpPr>
          <p:nvPr>
            <p:ph type="body" idx="2"/>
          </p:nvPr>
        </p:nvSpPr>
        <p:spPr>
          <a:xfrm>
            <a:off x="3352275" y="6227544"/>
            <a:ext cx="1904056" cy="226772"/>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b="0">
                <a:solidFill>
                  <a:schemeClr val="dk1"/>
                </a:solidFill>
                <a:latin typeface="Space Mono"/>
                <a:ea typeface="Space Mono"/>
                <a:cs typeface="Space Mono"/>
                <a:sym typeface="Space Mono"/>
              </a:defRPr>
            </a:lvl1pPr>
            <a:lvl2pPr marL="914400" lvl="1" indent="-228600" algn="r">
              <a:lnSpc>
                <a:spcPct val="90000"/>
              </a:lnSpc>
              <a:spcBef>
                <a:spcPts val="0"/>
              </a:spcBef>
              <a:spcAft>
                <a:spcPts val="0"/>
              </a:spcAft>
              <a:buSzPts val="1600"/>
              <a:buNone/>
              <a:defRPr sz="1600">
                <a:solidFill>
                  <a:schemeClr val="lt1"/>
                </a:solidFill>
              </a:defRPr>
            </a:lvl2pPr>
            <a:lvl3pPr marL="1371600" lvl="2" indent="-228600" algn="r">
              <a:lnSpc>
                <a:spcPct val="90000"/>
              </a:lnSpc>
              <a:spcBef>
                <a:spcPts val="0"/>
              </a:spcBef>
              <a:spcAft>
                <a:spcPts val="0"/>
              </a:spcAft>
              <a:buSzPts val="1600"/>
              <a:buNone/>
              <a:defRPr sz="1600">
                <a:solidFill>
                  <a:schemeClr val="lt1"/>
                </a:solidFill>
              </a:defRPr>
            </a:lvl3pPr>
            <a:lvl4pPr marL="1828800" lvl="3" indent="-228600" algn="r">
              <a:lnSpc>
                <a:spcPct val="90000"/>
              </a:lnSpc>
              <a:spcBef>
                <a:spcPts val="0"/>
              </a:spcBef>
              <a:spcAft>
                <a:spcPts val="0"/>
              </a:spcAft>
              <a:buSzPts val="1600"/>
              <a:buNone/>
              <a:defRPr sz="1600">
                <a:solidFill>
                  <a:schemeClr val="lt1"/>
                </a:solidFill>
              </a:defRPr>
            </a:lvl4pPr>
            <a:lvl5pPr marL="2286000" lvl="4" indent="-228600" algn="r">
              <a:lnSpc>
                <a:spcPct val="90000"/>
              </a:lnSpc>
              <a:spcBef>
                <a:spcPts val="0"/>
              </a:spcBef>
              <a:spcAft>
                <a:spcPts val="0"/>
              </a:spcAft>
              <a:buSzPts val="1600"/>
              <a:buNone/>
              <a:defRPr sz="1600">
                <a:solidFill>
                  <a:schemeClr val="lt1"/>
                </a:solidFill>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235" name="Google Shape;235;p52"/>
          <p:cNvSpPr txBox="1">
            <a:spLocks noGrp="1"/>
          </p:cNvSpPr>
          <p:nvPr>
            <p:ph type="body" idx="3"/>
          </p:nvPr>
        </p:nvSpPr>
        <p:spPr>
          <a:xfrm>
            <a:off x="491019" y="6227544"/>
            <a:ext cx="1882210" cy="2286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a:solidFill>
                  <a:schemeClr val="dk1"/>
                </a:solidFill>
                <a:latin typeface="Space Mono"/>
                <a:ea typeface="Space Mono"/>
                <a:cs typeface="Space Mono"/>
                <a:sym typeface="Space Mono"/>
              </a:defRPr>
            </a:lvl1pPr>
            <a:lvl2pPr marL="914400" lvl="1" indent="-228600" algn="l">
              <a:lnSpc>
                <a:spcPct val="98000"/>
              </a:lnSpc>
              <a:spcBef>
                <a:spcPts val="0"/>
              </a:spcBef>
              <a:spcAft>
                <a:spcPts val="0"/>
              </a:spcAft>
              <a:buSzPts val="1600"/>
              <a:buNone/>
              <a:defRPr sz="1600">
                <a:solidFill>
                  <a:schemeClr val="lt1"/>
                </a:solidFill>
              </a:defRPr>
            </a:lvl2pPr>
            <a:lvl3pPr marL="1371600" lvl="2" indent="-228600" algn="l">
              <a:lnSpc>
                <a:spcPct val="98000"/>
              </a:lnSpc>
              <a:spcBef>
                <a:spcPts val="0"/>
              </a:spcBef>
              <a:spcAft>
                <a:spcPts val="0"/>
              </a:spcAft>
              <a:buSzPts val="1600"/>
              <a:buNone/>
              <a:defRPr sz="1600">
                <a:solidFill>
                  <a:schemeClr val="lt1"/>
                </a:solidFill>
              </a:defRPr>
            </a:lvl3pPr>
            <a:lvl4pPr marL="1828800" lvl="3" indent="-228600" algn="l">
              <a:lnSpc>
                <a:spcPct val="98000"/>
              </a:lnSpc>
              <a:spcBef>
                <a:spcPts val="0"/>
              </a:spcBef>
              <a:spcAft>
                <a:spcPts val="0"/>
              </a:spcAft>
              <a:buSzPts val="1600"/>
              <a:buNone/>
              <a:defRPr sz="1600">
                <a:solidFill>
                  <a:schemeClr val="lt1"/>
                </a:solidFill>
              </a:defRPr>
            </a:lvl4pPr>
            <a:lvl5pPr marL="2286000" lvl="4" indent="-228600" algn="l">
              <a:lnSpc>
                <a:spcPct val="98000"/>
              </a:lnSpc>
              <a:spcBef>
                <a:spcPts val="0"/>
              </a:spcBef>
              <a:spcAft>
                <a:spcPts val="0"/>
              </a:spcAft>
              <a:buSzPts val="1600"/>
              <a:buNone/>
              <a:defRPr sz="1600">
                <a:solidFill>
                  <a:schemeClr val="lt1"/>
                </a:solidFill>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236" name="Google Shape;236;p52"/>
          <p:cNvSpPr txBox="1">
            <a:spLocks noGrp="1"/>
          </p:cNvSpPr>
          <p:nvPr>
            <p:ph type="title"/>
          </p:nvPr>
        </p:nvSpPr>
        <p:spPr>
          <a:xfrm>
            <a:off x="431637" y="2456690"/>
            <a:ext cx="11266174" cy="1820755"/>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dk1"/>
              </a:buClr>
              <a:buSzPts val="6800"/>
              <a:buFont typeface="Inter ExtraBold"/>
              <a:buNone/>
              <a:defRPr sz="6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37" name="Google Shape;237;p52"/>
          <p:cNvGrpSpPr/>
          <p:nvPr/>
        </p:nvGrpSpPr>
        <p:grpSpPr>
          <a:xfrm>
            <a:off x="495295" y="452553"/>
            <a:ext cx="2262687" cy="397148"/>
            <a:chOff x="495295" y="452553"/>
            <a:chExt cx="2262687" cy="397148"/>
          </a:xfrm>
        </p:grpSpPr>
        <p:sp>
          <p:nvSpPr>
            <p:cNvPr id="238" name="Google Shape;238;p52"/>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nvGrpSpPr>
            <p:cNvPr id="239" name="Google Shape;239;p52"/>
            <p:cNvGrpSpPr/>
            <p:nvPr/>
          </p:nvGrpSpPr>
          <p:grpSpPr>
            <a:xfrm>
              <a:off x="1036348" y="561444"/>
              <a:ext cx="1721634" cy="184197"/>
              <a:chOff x="1036348" y="561444"/>
              <a:chExt cx="1721634" cy="184197"/>
            </a:xfrm>
          </p:grpSpPr>
          <p:grpSp>
            <p:nvGrpSpPr>
              <p:cNvPr id="240" name="Google Shape;240;p52"/>
              <p:cNvGrpSpPr/>
              <p:nvPr/>
            </p:nvGrpSpPr>
            <p:grpSpPr>
              <a:xfrm>
                <a:off x="1036348" y="563495"/>
                <a:ext cx="1662301" cy="182146"/>
                <a:chOff x="1036348" y="563495"/>
                <a:chExt cx="1662301" cy="182146"/>
              </a:xfrm>
            </p:grpSpPr>
            <p:sp>
              <p:nvSpPr>
                <p:cNvPr id="241" name="Google Shape;241;p52"/>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42" name="Google Shape;242;p52"/>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43" name="Google Shape;243;p52"/>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44" name="Google Shape;244;p52"/>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45" name="Google Shape;245;p52"/>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46" name="Google Shape;246;p52"/>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47" name="Google Shape;247;p52"/>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48" name="Google Shape;248;p52"/>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49" name="Google Shape;249;p52"/>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50" name="Google Shape;250;p52"/>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51" name="Google Shape;251;p52"/>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sp>
            <p:nvSpPr>
              <p:cNvPr id="252" name="Google Shape;252;p52"/>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urple Title">
  <p:cSld name="Purple Title">
    <p:spTree>
      <p:nvGrpSpPr>
        <p:cNvPr id="1" name="Shape 253"/>
        <p:cNvGrpSpPr/>
        <p:nvPr/>
      </p:nvGrpSpPr>
      <p:grpSpPr>
        <a:xfrm>
          <a:off x="0" y="0"/>
          <a:ext cx="0" cy="0"/>
          <a:chOff x="0" y="0"/>
          <a:chExt cx="0" cy="0"/>
        </a:xfrm>
      </p:grpSpPr>
      <p:sp>
        <p:nvSpPr>
          <p:cNvPr id="254" name="Google Shape;254;p53"/>
          <p:cNvSpPr txBox="1">
            <a:spLocks noGrp="1"/>
          </p:cNvSpPr>
          <p:nvPr>
            <p:ph type="body" idx="1"/>
          </p:nvPr>
        </p:nvSpPr>
        <p:spPr>
          <a:xfrm>
            <a:off x="431637" y="4394885"/>
            <a:ext cx="7055035" cy="961930"/>
          </a:xfrm>
          <a:prstGeom prst="rect">
            <a:avLst/>
          </a:prstGeom>
          <a:noFill/>
          <a:ln>
            <a:noFill/>
          </a:ln>
        </p:spPr>
        <p:txBody>
          <a:bodyPr spcFirstLastPara="1" wrap="square" lIns="0" tIns="0" rIns="0" bIns="0" anchor="t" anchorCtr="0">
            <a:noAutofit/>
          </a:bodyPr>
          <a:lstStyle>
            <a:lvl1pPr marL="457200" lvl="0" indent="-361950" algn="l">
              <a:lnSpc>
                <a:spcPct val="107000"/>
              </a:lnSpc>
              <a:spcBef>
                <a:spcPts val="0"/>
              </a:spcBef>
              <a:spcAft>
                <a:spcPts val="0"/>
              </a:spcAft>
              <a:buSzPts val="2100"/>
              <a:buFont typeface="Helvetica Neue"/>
              <a:buChar char="​"/>
              <a:defRPr sz="2100" b="1">
                <a:solidFill>
                  <a:schemeClr val="lt1"/>
                </a:solidFill>
              </a:defRPr>
            </a:lvl1pPr>
            <a:lvl2pPr marL="914400" lvl="1" indent="-228600" algn="l">
              <a:lnSpc>
                <a:spcPct val="96000"/>
              </a:lnSpc>
              <a:spcBef>
                <a:spcPts val="600"/>
              </a:spcBef>
              <a:spcAft>
                <a:spcPts val="0"/>
              </a:spcAft>
              <a:buSzPts val="1800"/>
              <a:buFont typeface="Helvetica Neue"/>
              <a:buNone/>
              <a:defRPr sz="1800">
                <a:solidFill>
                  <a:srgbClr val="C19EE3"/>
                </a:solidFill>
              </a:defRPr>
            </a:lvl2pPr>
            <a:lvl3pPr marL="1371600" lvl="2" indent="-342900" algn="l">
              <a:lnSpc>
                <a:spcPct val="98000"/>
              </a:lnSpc>
              <a:spcBef>
                <a:spcPts val="0"/>
              </a:spcBef>
              <a:spcAft>
                <a:spcPts val="0"/>
              </a:spcAft>
              <a:buSzPts val="1800"/>
              <a:buFont typeface="Helvetica Neue"/>
              <a:buChar char="​"/>
              <a:defRPr sz="1800">
                <a:solidFill>
                  <a:schemeClr val="lt1"/>
                </a:solidFill>
              </a:defRPr>
            </a:lvl3pPr>
            <a:lvl4pPr marL="1828800" lvl="3" indent="-342900" algn="l">
              <a:lnSpc>
                <a:spcPct val="98000"/>
              </a:lnSpc>
              <a:spcBef>
                <a:spcPts val="0"/>
              </a:spcBef>
              <a:spcAft>
                <a:spcPts val="0"/>
              </a:spcAft>
              <a:buSzPts val="1800"/>
              <a:buFont typeface="Helvetica Neue"/>
              <a:buChar char="​"/>
              <a:defRPr sz="1800">
                <a:solidFill>
                  <a:schemeClr val="lt1"/>
                </a:solidFill>
              </a:defRPr>
            </a:lvl4pPr>
            <a:lvl5pPr marL="2286000" lvl="4" indent="-342900" algn="l">
              <a:lnSpc>
                <a:spcPct val="98000"/>
              </a:lnSpc>
              <a:spcBef>
                <a:spcPts val="0"/>
              </a:spcBef>
              <a:spcAft>
                <a:spcPts val="0"/>
              </a:spcAft>
              <a:buSzPts val="1800"/>
              <a:buChar char="​"/>
              <a:defRPr sz="1800">
                <a:solidFill>
                  <a:schemeClr val="lt1"/>
                </a:solidFill>
              </a:defRPr>
            </a:lvl5pPr>
            <a:lvl6pPr marL="2743200" lvl="5" indent="-342900" algn="l">
              <a:lnSpc>
                <a:spcPct val="98000"/>
              </a:lnSpc>
              <a:spcBef>
                <a:spcPts val="0"/>
              </a:spcBef>
              <a:spcAft>
                <a:spcPts val="0"/>
              </a:spcAft>
              <a:buClr>
                <a:schemeClr val="lt1"/>
              </a:buClr>
              <a:buSzPts val="1800"/>
              <a:buChar char="​"/>
              <a:defRPr sz="1800">
                <a:solidFill>
                  <a:schemeClr val="lt1"/>
                </a:solidFill>
              </a:defRPr>
            </a:lvl6pPr>
            <a:lvl7pPr marL="3200400" lvl="6" indent="-342900" algn="l">
              <a:lnSpc>
                <a:spcPct val="98000"/>
              </a:lnSpc>
              <a:spcBef>
                <a:spcPts val="0"/>
              </a:spcBef>
              <a:spcAft>
                <a:spcPts val="0"/>
              </a:spcAft>
              <a:buClr>
                <a:schemeClr val="lt1"/>
              </a:buClr>
              <a:buSzPts val="1800"/>
              <a:buChar char="​"/>
              <a:defRPr sz="1800">
                <a:solidFill>
                  <a:schemeClr val="lt1"/>
                </a:solidFill>
              </a:defRPr>
            </a:lvl7pPr>
            <a:lvl8pPr marL="3657600" lvl="7" indent="-342900" algn="l">
              <a:lnSpc>
                <a:spcPct val="98000"/>
              </a:lnSpc>
              <a:spcBef>
                <a:spcPts val="0"/>
              </a:spcBef>
              <a:spcAft>
                <a:spcPts val="0"/>
              </a:spcAft>
              <a:buClr>
                <a:schemeClr val="lt1"/>
              </a:buClr>
              <a:buSzPts val="1800"/>
              <a:buChar char="​"/>
              <a:defRPr sz="1800">
                <a:solidFill>
                  <a:schemeClr val="lt1"/>
                </a:solidFill>
              </a:defRPr>
            </a:lvl8pPr>
            <a:lvl9pPr marL="4114800" lvl="8" indent="-228600" algn="l">
              <a:lnSpc>
                <a:spcPct val="98000"/>
              </a:lnSpc>
              <a:spcBef>
                <a:spcPts val="0"/>
              </a:spcBef>
              <a:spcAft>
                <a:spcPts val="0"/>
              </a:spcAft>
              <a:buClr>
                <a:schemeClr val="lt1"/>
              </a:buClr>
              <a:buSzPts val="1800"/>
              <a:buNone/>
              <a:defRPr sz="1800">
                <a:solidFill>
                  <a:schemeClr val="lt1"/>
                </a:solidFill>
              </a:defRPr>
            </a:lvl9pPr>
          </a:lstStyle>
          <a:p>
            <a:endParaRPr/>
          </a:p>
        </p:txBody>
      </p:sp>
      <p:sp>
        <p:nvSpPr>
          <p:cNvPr id="255" name="Google Shape;255;p53"/>
          <p:cNvSpPr txBox="1">
            <a:spLocks noGrp="1"/>
          </p:cNvSpPr>
          <p:nvPr>
            <p:ph type="body" idx="2"/>
          </p:nvPr>
        </p:nvSpPr>
        <p:spPr>
          <a:xfrm>
            <a:off x="3352275" y="6227544"/>
            <a:ext cx="1904056" cy="226772"/>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b="0">
                <a:solidFill>
                  <a:schemeClr val="lt1"/>
                </a:solidFill>
                <a:latin typeface="Space Mono"/>
                <a:ea typeface="Space Mono"/>
                <a:cs typeface="Space Mono"/>
                <a:sym typeface="Space Mono"/>
              </a:defRPr>
            </a:lvl1pPr>
            <a:lvl2pPr marL="914400" lvl="1" indent="-228600" algn="r">
              <a:lnSpc>
                <a:spcPct val="90000"/>
              </a:lnSpc>
              <a:spcBef>
                <a:spcPts val="0"/>
              </a:spcBef>
              <a:spcAft>
                <a:spcPts val="0"/>
              </a:spcAft>
              <a:buSzPts val="1600"/>
              <a:buNone/>
              <a:defRPr sz="1600">
                <a:solidFill>
                  <a:schemeClr val="lt1"/>
                </a:solidFill>
              </a:defRPr>
            </a:lvl2pPr>
            <a:lvl3pPr marL="1371600" lvl="2" indent="-228600" algn="r">
              <a:lnSpc>
                <a:spcPct val="90000"/>
              </a:lnSpc>
              <a:spcBef>
                <a:spcPts val="0"/>
              </a:spcBef>
              <a:spcAft>
                <a:spcPts val="0"/>
              </a:spcAft>
              <a:buSzPts val="1600"/>
              <a:buNone/>
              <a:defRPr sz="1600">
                <a:solidFill>
                  <a:schemeClr val="lt1"/>
                </a:solidFill>
              </a:defRPr>
            </a:lvl3pPr>
            <a:lvl4pPr marL="1828800" lvl="3" indent="-228600" algn="r">
              <a:lnSpc>
                <a:spcPct val="90000"/>
              </a:lnSpc>
              <a:spcBef>
                <a:spcPts val="0"/>
              </a:spcBef>
              <a:spcAft>
                <a:spcPts val="0"/>
              </a:spcAft>
              <a:buSzPts val="1600"/>
              <a:buNone/>
              <a:defRPr sz="1600">
                <a:solidFill>
                  <a:schemeClr val="lt1"/>
                </a:solidFill>
              </a:defRPr>
            </a:lvl4pPr>
            <a:lvl5pPr marL="2286000" lvl="4" indent="-228600" algn="r">
              <a:lnSpc>
                <a:spcPct val="90000"/>
              </a:lnSpc>
              <a:spcBef>
                <a:spcPts val="0"/>
              </a:spcBef>
              <a:spcAft>
                <a:spcPts val="0"/>
              </a:spcAft>
              <a:buSzPts val="1600"/>
              <a:buNone/>
              <a:defRPr sz="1600">
                <a:solidFill>
                  <a:schemeClr val="lt1"/>
                </a:solidFill>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256" name="Google Shape;256;p53"/>
          <p:cNvSpPr txBox="1">
            <a:spLocks noGrp="1"/>
          </p:cNvSpPr>
          <p:nvPr>
            <p:ph type="body" idx="3"/>
          </p:nvPr>
        </p:nvSpPr>
        <p:spPr>
          <a:xfrm>
            <a:off x="491019" y="6227544"/>
            <a:ext cx="1882210" cy="2286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a:solidFill>
                  <a:schemeClr val="lt1"/>
                </a:solidFill>
                <a:latin typeface="Space Mono"/>
                <a:ea typeface="Space Mono"/>
                <a:cs typeface="Space Mono"/>
                <a:sym typeface="Space Mono"/>
              </a:defRPr>
            </a:lvl1pPr>
            <a:lvl2pPr marL="914400" lvl="1" indent="-228600" algn="l">
              <a:lnSpc>
                <a:spcPct val="98000"/>
              </a:lnSpc>
              <a:spcBef>
                <a:spcPts val="0"/>
              </a:spcBef>
              <a:spcAft>
                <a:spcPts val="0"/>
              </a:spcAft>
              <a:buSzPts val="1600"/>
              <a:buNone/>
              <a:defRPr sz="1600">
                <a:solidFill>
                  <a:schemeClr val="lt1"/>
                </a:solidFill>
              </a:defRPr>
            </a:lvl2pPr>
            <a:lvl3pPr marL="1371600" lvl="2" indent="-228600" algn="l">
              <a:lnSpc>
                <a:spcPct val="98000"/>
              </a:lnSpc>
              <a:spcBef>
                <a:spcPts val="0"/>
              </a:spcBef>
              <a:spcAft>
                <a:spcPts val="0"/>
              </a:spcAft>
              <a:buSzPts val="1600"/>
              <a:buNone/>
              <a:defRPr sz="1600">
                <a:solidFill>
                  <a:schemeClr val="lt1"/>
                </a:solidFill>
              </a:defRPr>
            </a:lvl3pPr>
            <a:lvl4pPr marL="1828800" lvl="3" indent="-228600" algn="l">
              <a:lnSpc>
                <a:spcPct val="98000"/>
              </a:lnSpc>
              <a:spcBef>
                <a:spcPts val="0"/>
              </a:spcBef>
              <a:spcAft>
                <a:spcPts val="0"/>
              </a:spcAft>
              <a:buSzPts val="1600"/>
              <a:buNone/>
              <a:defRPr sz="1600">
                <a:solidFill>
                  <a:schemeClr val="lt1"/>
                </a:solidFill>
              </a:defRPr>
            </a:lvl4pPr>
            <a:lvl5pPr marL="2286000" lvl="4" indent="-228600" algn="l">
              <a:lnSpc>
                <a:spcPct val="98000"/>
              </a:lnSpc>
              <a:spcBef>
                <a:spcPts val="0"/>
              </a:spcBef>
              <a:spcAft>
                <a:spcPts val="0"/>
              </a:spcAft>
              <a:buSzPts val="1600"/>
              <a:buNone/>
              <a:defRPr sz="1600">
                <a:solidFill>
                  <a:schemeClr val="lt1"/>
                </a:solidFill>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257" name="Google Shape;257;p53"/>
          <p:cNvSpPr txBox="1">
            <a:spLocks noGrp="1"/>
          </p:cNvSpPr>
          <p:nvPr>
            <p:ph type="title"/>
          </p:nvPr>
        </p:nvSpPr>
        <p:spPr>
          <a:xfrm>
            <a:off x="431637" y="2456690"/>
            <a:ext cx="7999981" cy="1820755"/>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6800"/>
              <a:buFont typeface="Inter ExtraBold"/>
              <a:buNone/>
              <a:defRPr sz="6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58" name="Google Shape;258;p53"/>
          <p:cNvGrpSpPr/>
          <p:nvPr/>
        </p:nvGrpSpPr>
        <p:grpSpPr>
          <a:xfrm>
            <a:off x="495295" y="452553"/>
            <a:ext cx="2262687" cy="397148"/>
            <a:chOff x="495295" y="452553"/>
            <a:chExt cx="2262687" cy="397148"/>
          </a:xfrm>
        </p:grpSpPr>
        <p:sp>
          <p:nvSpPr>
            <p:cNvPr id="259" name="Google Shape;259;p53"/>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nvGrpSpPr>
            <p:cNvPr id="260" name="Google Shape;260;p53"/>
            <p:cNvGrpSpPr/>
            <p:nvPr/>
          </p:nvGrpSpPr>
          <p:grpSpPr>
            <a:xfrm>
              <a:off x="1036348" y="561444"/>
              <a:ext cx="1721634" cy="184197"/>
              <a:chOff x="1036348" y="561444"/>
              <a:chExt cx="1721634" cy="184197"/>
            </a:xfrm>
          </p:grpSpPr>
          <p:grpSp>
            <p:nvGrpSpPr>
              <p:cNvPr id="261" name="Google Shape;261;p53"/>
              <p:cNvGrpSpPr/>
              <p:nvPr/>
            </p:nvGrpSpPr>
            <p:grpSpPr>
              <a:xfrm>
                <a:off x="1036348" y="563495"/>
                <a:ext cx="1662301" cy="182146"/>
                <a:chOff x="1036348" y="563495"/>
                <a:chExt cx="1662301" cy="182146"/>
              </a:xfrm>
            </p:grpSpPr>
            <p:sp>
              <p:nvSpPr>
                <p:cNvPr id="262" name="Google Shape;262;p53"/>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63" name="Google Shape;263;p53"/>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64" name="Google Shape;264;p53"/>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65" name="Google Shape;265;p53"/>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66" name="Google Shape;266;p53"/>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67" name="Google Shape;267;p53"/>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68" name="Google Shape;268;p53"/>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69" name="Google Shape;269;p53"/>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70" name="Google Shape;270;p53"/>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71" name="Google Shape;271;p53"/>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72" name="Google Shape;272;p53"/>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sp>
            <p:nvSpPr>
              <p:cNvPr id="273" name="Google Shape;273;p53"/>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al Title">
  <p:cSld name="Teal Title">
    <p:spTree>
      <p:nvGrpSpPr>
        <p:cNvPr id="1" name="Shape 274"/>
        <p:cNvGrpSpPr/>
        <p:nvPr/>
      </p:nvGrpSpPr>
      <p:grpSpPr>
        <a:xfrm>
          <a:off x="0" y="0"/>
          <a:ext cx="0" cy="0"/>
          <a:chOff x="0" y="0"/>
          <a:chExt cx="0" cy="0"/>
        </a:xfrm>
      </p:grpSpPr>
      <p:sp>
        <p:nvSpPr>
          <p:cNvPr id="275" name="Google Shape;275;p54"/>
          <p:cNvSpPr txBox="1">
            <a:spLocks noGrp="1"/>
          </p:cNvSpPr>
          <p:nvPr>
            <p:ph type="body" idx="1"/>
          </p:nvPr>
        </p:nvSpPr>
        <p:spPr>
          <a:xfrm>
            <a:off x="431637" y="4398147"/>
            <a:ext cx="7055035" cy="961930"/>
          </a:xfrm>
          <a:prstGeom prst="rect">
            <a:avLst/>
          </a:prstGeom>
          <a:noFill/>
          <a:ln>
            <a:noFill/>
          </a:ln>
        </p:spPr>
        <p:txBody>
          <a:bodyPr spcFirstLastPara="1" wrap="square" lIns="0" tIns="0" rIns="0" bIns="0" anchor="t" anchorCtr="0">
            <a:noAutofit/>
          </a:bodyPr>
          <a:lstStyle>
            <a:lvl1pPr marL="457200" lvl="0" indent="-361950" algn="l">
              <a:lnSpc>
                <a:spcPct val="107000"/>
              </a:lnSpc>
              <a:spcBef>
                <a:spcPts val="0"/>
              </a:spcBef>
              <a:spcAft>
                <a:spcPts val="0"/>
              </a:spcAft>
              <a:buSzPts val="2100"/>
              <a:buFont typeface="Helvetica Neue"/>
              <a:buChar char="​"/>
              <a:defRPr sz="2100" b="1">
                <a:solidFill>
                  <a:schemeClr val="lt1"/>
                </a:solidFill>
              </a:defRPr>
            </a:lvl1pPr>
            <a:lvl2pPr marL="914400" lvl="1" indent="-228600" algn="l">
              <a:lnSpc>
                <a:spcPct val="96000"/>
              </a:lnSpc>
              <a:spcBef>
                <a:spcPts val="600"/>
              </a:spcBef>
              <a:spcAft>
                <a:spcPts val="0"/>
              </a:spcAft>
              <a:buSzPts val="1800"/>
              <a:buFont typeface="Helvetica Neue"/>
              <a:buNone/>
              <a:defRPr sz="1800">
                <a:solidFill>
                  <a:srgbClr val="BDFFF5"/>
                </a:solidFill>
              </a:defRPr>
            </a:lvl2pPr>
            <a:lvl3pPr marL="1371600" lvl="2" indent="-342900" algn="l">
              <a:lnSpc>
                <a:spcPct val="98000"/>
              </a:lnSpc>
              <a:spcBef>
                <a:spcPts val="0"/>
              </a:spcBef>
              <a:spcAft>
                <a:spcPts val="0"/>
              </a:spcAft>
              <a:buSzPts val="1800"/>
              <a:buFont typeface="Helvetica Neue"/>
              <a:buChar char="​"/>
              <a:defRPr sz="1800">
                <a:solidFill>
                  <a:schemeClr val="lt1"/>
                </a:solidFill>
              </a:defRPr>
            </a:lvl3pPr>
            <a:lvl4pPr marL="1828800" lvl="3" indent="-342900" algn="l">
              <a:lnSpc>
                <a:spcPct val="98000"/>
              </a:lnSpc>
              <a:spcBef>
                <a:spcPts val="0"/>
              </a:spcBef>
              <a:spcAft>
                <a:spcPts val="0"/>
              </a:spcAft>
              <a:buSzPts val="1800"/>
              <a:buFont typeface="Helvetica Neue"/>
              <a:buChar char="​"/>
              <a:defRPr sz="1800">
                <a:solidFill>
                  <a:schemeClr val="lt1"/>
                </a:solidFill>
              </a:defRPr>
            </a:lvl4pPr>
            <a:lvl5pPr marL="2286000" lvl="4" indent="-342900" algn="l">
              <a:lnSpc>
                <a:spcPct val="98000"/>
              </a:lnSpc>
              <a:spcBef>
                <a:spcPts val="0"/>
              </a:spcBef>
              <a:spcAft>
                <a:spcPts val="0"/>
              </a:spcAft>
              <a:buSzPts val="1800"/>
              <a:buChar char="​"/>
              <a:defRPr sz="1800">
                <a:solidFill>
                  <a:schemeClr val="lt1"/>
                </a:solidFill>
              </a:defRPr>
            </a:lvl5pPr>
            <a:lvl6pPr marL="2743200" lvl="5" indent="-342900" algn="l">
              <a:lnSpc>
                <a:spcPct val="98000"/>
              </a:lnSpc>
              <a:spcBef>
                <a:spcPts val="0"/>
              </a:spcBef>
              <a:spcAft>
                <a:spcPts val="0"/>
              </a:spcAft>
              <a:buClr>
                <a:schemeClr val="lt1"/>
              </a:buClr>
              <a:buSzPts val="1800"/>
              <a:buChar char="​"/>
              <a:defRPr sz="1800">
                <a:solidFill>
                  <a:schemeClr val="lt1"/>
                </a:solidFill>
              </a:defRPr>
            </a:lvl6pPr>
            <a:lvl7pPr marL="3200400" lvl="6" indent="-342900" algn="l">
              <a:lnSpc>
                <a:spcPct val="98000"/>
              </a:lnSpc>
              <a:spcBef>
                <a:spcPts val="0"/>
              </a:spcBef>
              <a:spcAft>
                <a:spcPts val="0"/>
              </a:spcAft>
              <a:buClr>
                <a:schemeClr val="lt1"/>
              </a:buClr>
              <a:buSzPts val="1800"/>
              <a:buChar char="​"/>
              <a:defRPr sz="1800">
                <a:solidFill>
                  <a:schemeClr val="lt1"/>
                </a:solidFill>
              </a:defRPr>
            </a:lvl7pPr>
            <a:lvl8pPr marL="3657600" lvl="7" indent="-342900" algn="l">
              <a:lnSpc>
                <a:spcPct val="98000"/>
              </a:lnSpc>
              <a:spcBef>
                <a:spcPts val="0"/>
              </a:spcBef>
              <a:spcAft>
                <a:spcPts val="0"/>
              </a:spcAft>
              <a:buClr>
                <a:schemeClr val="lt1"/>
              </a:buClr>
              <a:buSzPts val="1800"/>
              <a:buChar char="​"/>
              <a:defRPr sz="1800">
                <a:solidFill>
                  <a:schemeClr val="lt1"/>
                </a:solidFill>
              </a:defRPr>
            </a:lvl8pPr>
            <a:lvl9pPr marL="4114800" lvl="8" indent="-228600" algn="l">
              <a:lnSpc>
                <a:spcPct val="98000"/>
              </a:lnSpc>
              <a:spcBef>
                <a:spcPts val="0"/>
              </a:spcBef>
              <a:spcAft>
                <a:spcPts val="0"/>
              </a:spcAft>
              <a:buClr>
                <a:schemeClr val="lt1"/>
              </a:buClr>
              <a:buSzPts val="1800"/>
              <a:buNone/>
              <a:defRPr sz="1800">
                <a:solidFill>
                  <a:schemeClr val="lt1"/>
                </a:solidFill>
              </a:defRPr>
            </a:lvl9pPr>
          </a:lstStyle>
          <a:p>
            <a:endParaRPr/>
          </a:p>
        </p:txBody>
      </p:sp>
      <p:sp>
        <p:nvSpPr>
          <p:cNvPr id="276" name="Google Shape;276;p54"/>
          <p:cNvSpPr txBox="1">
            <a:spLocks noGrp="1"/>
          </p:cNvSpPr>
          <p:nvPr>
            <p:ph type="body" idx="2"/>
          </p:nvPr>
        </p:nvSpPr>
        <p:spPr>
          <a:xfrm>
            <a:off x="3352275" y="6227544"/>
            <a:ext cx="1904056" cy="226772"/>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b="0">
                <a:solidFill>
                  <a:schemeClr val="lt1"/>
                </a:solidFill>
                <a:latin typeface="Space Mono"/>
                <a:ea typeface="Space Mono"/>
                <a:cs typeface="Space Mono"/>
                <a:sym typeface="Space Mono"/>
              </a:defRPr>
            </a:lvl1pPr>
            <a:lvl2pPr marL="914400" lvl="1" indent="-228600" algn="r">
              <a:lnSpc>
                <a:spcPct val="90000"/>
              </a:lnSpc>
              <a:spcBef>
                <a:spcPts val="0"/>
              </a:spcBef>
              <a:spcAft>
                <a:spcPts val="0"/>
              </a:spcAft>
              <a:buSzPts val="1600"/>
              <a:buNone/>
              <a:defRPr sz="1600">
                <a:solidFill>
                  <a:schemeClr val="lt1"/>
                </a:solidFill>
              </a:defRPr>
            </a:lvl2pPr>
            <a:lvl3pPr marL="1371600" lvl="2" indent="-228600" algn="r">
              <a:lnSpc>
                <a:spcPct val="90000"/>
              </a:lnSpc>
              <a:spcBef>
                <a:spcPts val="0"/>
              </a:spcBef>
              <a:spcAft>
                <a:spcPts val="0"/>
              </a:spcAft>
              <a:buSzPts val="1600"/>
              <a:buNone/>
              <a:defRPr sz="1600">
                <a:solidFill>
                  <a:schemeClr val="lt1"/>
                </a:solidFill>
              </a:defRPr>
            </a:lvl3pPr>
            <a:lvl4pPr marL="1828800" lvl="3" indent="-228600" algn="r">
              <a:lnSpc>
                <a:spcPct val="90000"/>
              </a:lnSpc>
              <a:spcBef>
                <a:spcPts val="0"/>
              </a:spcBef>
              <a:spcAft>
                <a:spcPts val="0"/>
              </a:spcAft>
              <a:buSzPts val="1600"/>
              <a:buNone/>
              <a:defRPr sz="1600">
                <a:solidFill>
                  <a:schemeClr val="lt1"/>
                </a:solidFill>
              </a:defRPr>
            </a:lvl4pPr>
            <a:lvl5pPr marL="2286000" lvl="4" indent="-228600" algn="r">
              <a:lnSpc>
                <a:spcPct val="90000"/>
              </a:lnSpc>
              <a:spcBef>
                <a:spcPts val="0"/>
              </a:spcBef>
              <a:spcAft>
                <a:spcPts val="0"/>
              </a:spcAft>
              <a:buSzPts val="1600"/>
              <a:buNone/>
              <a:defRPr sz="1600">
                <a:solidFill>
                  <a:schemeClr val="lt1"/>
                </a:solidFill>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277" name="Google Shape;277;p54"/>
          <p:cNvSpPr txBox="1">
            <a:spLocks noGrp="1"/>
          </p:cNvSpPr>
          <p:nvPr>
            <p:ph type="body" idx="3"/>
          </p:nvPr>
        </p:nvSpPr>
        <p:spPr>
          <a:xfrm>
            <a:off x="491019" y="6227544"/>
            <a:ext cx="1882210" cy="2286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a:solidFill>
                  <a:schemeClr val="lt1"/>
                </a:solidFill>
                <a:latin typeface="Space Mono"/>
                <a:ea typeface="Space Mono"/>
                <a:cs typeface="Space Mono"/>
                <a:sym typeface="Space Mono"/>
              </a:defRPr>
            </a:lvl1pPr>
            <a:lvl2pPr marL="914400" lvl="1" indent="-228600" algn="l">
              <a:lnSpc>
                <a:spcPct val="98000"/>
              </a:lnSpc>
              <a:spcBef>
                <a:spcPts val="0"/>
              </a:spcBef>
              <a:spcAft>
                <a:spcPts val="0"/>
              </a:spcAft>
              <a:buSzPts val="1600"/>
              <a:buNone/>
              <a:defRPr sz="1600">
                <a:solidFill>
                  <a:schemeClr val="lt1"/>
                </a:solidFill>
              </a:defRPr>
            </a:lvl2pPr>
            <a:lvl3pPr marL="1371600" lvl="2" indent="-228600" algn="l">
              <a:lnSpc>
                <a:spcPct val="98000"/>
              </a:lnSpc>
              <a:spcBef>
                <a:spcPts val="0"/>
              </a:spcBef>
              <a:spcAft>
                <a:spcPts val="0"/>
              </a:spcAft>
              <a:buSzPts val="1600"/>
              <a:buNone/>
              <a:defRPr sz="1600">
                <a:solidFill>
                  <a:schemeClr val="lt1"/>
                </a:solidFill>
              </a:defRPr>
            </a:lvl3pPr>
            <a:lvl4pPr marL="1828800" lvl="3" indent="-228600" algn="l">
              <a:lnSpc>
                <a:spcPct val="98000"/>
              </a:lnSpc>
              <a:spcBef>
                <a:spcPts val="0"/>
              </a:spcBef>
              <a:spcAft>
                <a:spcPts val="0"/>
              </a:spcAft>
              <a:buSzPts val="1600"/>
              <a:buNone/>
              <a:defRPr sz="1600">
                <a:solidFill>
                  <a:schemeClr val="lt1"/>
                </a:solidFill>
              </a:defRPr>
            </a:lvl4pPr>
            <a:lvl5pPr marL="2286000" lvl="4" indent="-228600" algn="l">
              <a:lnSpc>
                <a:spcPct val="98000"/>
              </a:lnSpc>
              <a:spcBef>
                <a:spcPts val="0"/>
              </a:spcBef>
              <a:spcAft>
                <a:spcPts val="0"/>
              </a:spcAft>
              <a:buSzPts val="1600"/>
              <a:buNone/>
              <a:defRPr sz="1600">
                <a:solidFill>
                  <a:schemeClr val="lt1"/>
                </a:solidFill>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278" name="Google Shape;278;p54"/>
          <p:cNvSpPr txBox="1">
            <a:spLocks noGrp="1"/>
          </p:cNvSpPr>
          <p:nvPr>
            <p:ph type="title"/>
          </p:nvPr>
        </p:nvSpPr>
        <p:spPr>
          <a:xfrm>
            <a:off x="431637" y="2459952"/>
            <a:ext cx="11266174" cy="1820755"/>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6800"/>
              <a:buFont typeface="Inter ExtraBold"/>
              <a:buNone/>
              <a:defRPr sz="6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79" name="Google Shape;279;p54"/>
          <p:cNvGrpSpPr/>
          <p:nvPr/>
        </p:nvGrpSpPr>
        <p:grpSpPr>
          <a:xfrm>
            <a:off x="495295" y="452553"/>
            <a:ext cx="2262687" cy="397148"/>
            <a:chOff x="495295" y="452553"/>
            <a:chExt cx="2262687" cy="397148"/>
          </a:xfrm>
        </p:grpSpPr>
        <p:sp>
          <p:nvSpPr>
            <p:cNvPr id="280" name="Google Shape;280;p54"/>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nvGrpSpPr>
            <p:cNvPr id="281" name="Google Shape;281;p54"/>
            <p:cNvGrpSpPr/>
            <p:nvPr/>
          </p:nvGrpSpPr>
          <p:grpSpPr>
            <a:xfrm>
              <a:off x="1036348" y="561444"/>
              <a:ext cx="1721634" cy="184197"/>
              <a:chOff x="1036348" y="561444"/>
              <a:chExt cx="1721634" cy="184197"/>
            </a:xfrm>
          </p:grpSpPr>
          <p:grpSp>
            <p:nvGrpSpPr>
              <p:cNvPr id="282" name="Google Shape;282;p54"/>
              <p:cNvGrpSpPr/>
              <p:nvPr/>
            </p:nvGrpSpPr>
            <p:grpSpPr>
              <a:xfrm>
                <a:off x="1036348" y="563495"/>
                <a:ext cx="1662301" cy="182146"/>
                <a:chOff x="1036348" y="563495"/>
                <a:chExt cx="1662301" cy="182146"/>
              </a:xfrm>
            </p:grpSpPr>
            <p:sp>
              <p:nvSpPr>
                <p:cNvPr id="283" name="Google Shape;283;p54"/>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84" name="Google Shape;284;p54"/>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85" name="Google Shape;285;p54"/>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86" name="Google Shape;286;p54"/>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87" name="Google Shape;287;p54"/>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88" name="Google Shape;288;p54"/>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89" name="Google Shape;289;p54"/>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90" name="Google Shape;290;p54"/>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91" name="Google Shape;291;p54"/>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92" name="Google Shape;292;p54"/>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93" name="Google Shape;293;p54"/>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sp>
            <p:nvSpPr>
              <p:cNvPr id="294" name="Google Shape;294;p54"/>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mage Title">
  <p:cSld name="Image Title">
    <p:spTree>
      <p:nvGrpSpPr>
        <p:cNvPr id="1" name="Shape 295"/>
        <p:cNvGrpSpPr/>
        <p:nvPr/>
      </p:nvGrpSpPr>
      <p:grpSpPr>
        <a:xfrm>
          <a:off x="0" y="0"/>
          <a:ext cx="0" cy="0"/>
          <a:chOff x="0" y="0"/>
          <a:chExt cx="0" cy="0"/>
        </a:xfrm>
      </p:grpSpPr>
      <p:sp>
        <p:nvSpPr>
          <p:cNvPr id="296" name="Google Shape;296;p55"/>
          <p:cNvSpPr txBox="1">
            <a:spLocks noGrp="1"/>
          </p:cNvSpPr>
          <p:nvPr>
            <p:ph type="body" idx="1"/>
          </p:nvPr>
        </p:nvSpPr>
        <p:spPr>
          <a:xfrm>
            <a:off x="431637" y="4394885"/>
            <a:ext cx="7055035" cy="961930"/>
          </a:xfrm>
          <a:prstGeom prst="rect">
            <a:avLst/>
          </a:prstGeom>
          <a:noFill/>
          <a:ln>
            <a:noFill/>
          </a:ln>
        </p:spPr>
        <p:txBody>
          <a:bodyPr spcFirstLastPara="1" wrap="square" lIns="0" tIns="0" rIns="0" bIns="0" anchor="t" anchorCtr="0">
            <a:noAutofit/>
          </a:bodyPr>
          <a:lstStyle>
            <a:lvl1pPr marL="457200" lvl="0" indent="-361950" algn="l">
              <a:lnSpc>
                <a:spcPct val="107000"/>
              </a:lnSpc>
              <a:spcBef>
                <a:spcPts val="0"/>
              </a:spcBef>
              <a:spcAft>
                <a:spcPts val="0"/>
              </a:spcAft>
              <a:buSzPts val="2100"/>
              <a:buFont typeface="Helvetica Neue"/>
              <a:buChar char="​"/>
              <a:defRPr sz="2100" b="1">
                <a:solidFill>
                  <a:schemeClr val="lt1"/>
                </a:solidFill>
              </a:defRPr>
            </a:lvl1pPr>
            <a:lvl2pPr marL="914400" lvl="1" indent="-228600" algn="l">
              <a:lnSpc>
                <a:spcPct val="96000"/>
              </a:lnSpc>
              <a:spcBef>
                <a:spcPts val="600"/>
              </a:spcBef>
              <a:spcAft>
                <a:spcPts val="0"/>
              </a:spcAft>
              <a:buSzPts val="1800"/>
              <a:buFont typeface="Helvetica Neue"/>
              <a:buNone/>
              <a:defRPr sz="1800">
                <a:solidFill>
                  <a:schemeClr val="lt1"/>
                </a:solidFill>
              </a:defRPr>
            </a:lvl2pPr>
            <a:lvl3pPr marL="1371600" lvl="2" indent="-342900" algn="l">
              <a:lnSpc>
                <a:spcPct val="98000"/>
              </a:lnSpc>
              <a:spcBef>
                <a:spcPts val="0"/>
              </a:spcBef>
              <a:spcAft>
                <a:spcPts val="0"/>
              </a:spcAft>
              <a:buSzPts val="1800"/>
              <a:buFont typeface="Helvetica Neue"/>
              <a:buChar char="​"/>
              <a:defRPr sz="1800">
                <a:solidFill>
                  <a:schemeClr val="lt1"/>
                </a:solidFill>
              </a:defRPr>
            </a:lvl3pPr>
            <a:lvl4pPr marL="1828800" lvl="3" indent="-342900" algn="l">
              <a:lnSpc>
                <a:spcPct val="98000"/>
              </a:lnSpc>
              <a:spcBef>
                <a:spcPts val="0"/>
              </a:spcBef>
              <a:spcAft>
                <a:spcPts val="0"/>
              </a:spcAft>
              <a:buSzPts val="1800"/>
              <a:buFont typeface="Helvetica Neue"/>
              <a:buChar char="​"/>
              <a:defRPr sz="1800">
                <a:solidFill>
                  <a:schemeClr val="lt1"/>
                </a:solidFill>
              </a:defRPr>
            </a:lvl4pPr>
            <a:lvl5pPr marL="2286000" lvl="4" indent="-342900" algn="l">
              <a:lnSpc>
                <a:spcPct val="98000"/>
              </a:lnSpc>
              <a:spcBef>
                <a:spcPts val="0"/>
              </a:spcBef>
              <a:spcAft>
                <a:spcPts val="0"/>
              </a:spcAft>
              <a:buSzPts val="1800"/>
              <a:buChar char="​"/>
              <a:defRPr sz="1800">
                <a:solidFill>
                  <a:schemeClr val="lt1"/>
                </a:solidFill>
              </a:defRPr>
            </a:lvl5pPr>
            <a:lvl6pPr marL="2743200" lvl="5" indent="-342900" algn="l">
              <a:lnSpc>
                <a:spcPct val="98000"/>
              </a:lnSpc>
              <a:spcBef>
                <a:spcPts val="0"/>
              </a:spcBef>
              <a:spcAft>
                <a:spcPts val="0"/>
              </a:spcAft>
              <a:buClr>
                <a:schemeClr val="lt1"/>
              </a:buClr>
              <a:buSzPts val="1800"/>
              <a:buChar char="​"/>
              <a:defRPr sz="1800">
                <a:solidFill>
                  <a:schemeClr val="lt1"/>
                </a:solidFill>
              </a:defRPr>
            </a:lvl6pPr>
            <a:lvl7pPr marL="3200400" lvl="6" indent="-342900" algn="l">
              <a:lnSpc>
                <a:spcPct val="98000"/>
              </a:lnSpc>
              <a:spcBef>
                <a:spcPts val="0"/>
              </a:spcBef>
              <a:spcAft>
                <a:spcPts val="0"/>
              </a:spcAft>
              <a:buClr>
                <a:schemeClr val="lt1"/>
              </a:buClr>
              <a:buSzPts val="1800"/>
              <a:buChar char="​"/>
              <a:defRPr sz="1800">
                <a:solidFill>
                  <a:schemeClr val="lt1"/>
                </a:solidFill>
              </a:defRPr>
            </a:lvl7pPr>
            <a:lvl8pPr marL="3657600" lvl="7" indent="-342900" algn="l">
              <a:lnSpc>
                <a:spcPct val="98000"/>
              </a:lnSpc>
              <a:spcBef>
                <a:spcPts val="0"/>
              </a:spcBef>
              <a:spcAft>
                <a:spcPts val="0"/>
              </a:spcAft>
              <a:buClr>
                <a:schemeClr val="lt1"/>
              </a:buClr>
              <a:buSzPts val="1800"/>
              <a:buChar char="​"/>
              <a:defRPr sz="1800">
                <a:solidFill>
                  <a:schemeClr val="lt1"/>
                </a:solidFill>
              </a:defRPr>
            </a:lvl8pPr>
            <a:lvl9pPr marL="4114800" lvl="8" indent="-228600" algn="l">
              <a:lnSpc>
                <a:spcPct val="98000"/>
              </a:lnSpc>
              <a:spcBef>
                <a:spcPts val="0"/>
              </a:spcBef>
              <a:spcAft>
                <a:spcPts val="0"/>
              </a:spcAft>
              <a:buClr>
                <a:schemeClr val="lt1"/>
              </a:buClr>
              <a:buSzPts val="1800"/>
              <a:buNone/>
              <a:defRPr sz="1800">
                <a:solidFill>
                  <a:schemeClr val="lt1"/>
                </a:solidFill>
              </a:defRPr>
            </a:lvl9pPr>
          </a:lstStyle>
          <a:p>
            <a:endParaRPr/>
          </a:p>
        </p:txBody>
      </p:sp>
      <p:sp>
        <p:nvSpPr>
          <p:cNvPr id="297" name="Google Shape;297;p55"/>
          <p:cNvSpPr txBox="1">
            <a:spLocks noGrp="1"/>
          </p:cNvSpPr>
          <p:nvPr>
            <p:ph type="body" idx="2"/>
          </p:nvPr>
        </p:nvSpPr>
        <p:spPr>
          <a:xfrm>
            <a:off x="3352275" y="6227544"/>
            <a:ext cx="1904056" cy="226772"/>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b="0">
                <a:solidFill>
                  <a:schemeClr val="lt1"/>
                </a:solidFill>
                <a:latin typeface="Space Mono"/>
                <a:ea typeface="Space Mono"/>
                <a:cs typeface="Space Mono"/>
                <a:sym typeface="Space Mono"/>
              </a:defRPr>
            </a:lvl1pPr>
            <a:lvl2pPr marL="914400" lvl="1" indent="-228600" algn="r">
              <a:lnSpc>
                <a:spcPct val="90000"/>
              </a:lnSpc>
              <a:spcBef>
                <a:spcPts val="0"/>
              </a:spcBef>
              <a:spcAft>
                <a:spcPts val="0"/>
              </a:spcAft>
              <a:buSzPts val="1600"/>
              <a:buNone/>
              <a:defRPr sz="1600">
                <a:solidFill>
                  <a:schemeClr val="lt1"/>
                </a:solidFill>
              </a:defRPr>
            </a:lvl2pPr>
            <a:lvl3pPr marL="1371600" lvl="2" indent="-228600" algn="r">
              <a:lnSpc>
                <a:spcPct val="90000"/>
              </a:lnSpc>
              <a:spcBef>
                <a:spcPts val="0"/>
              </a:spcBef>
              <a:spcAft>
                <a:spcPts val="0"/>
              </a:spcAft>
              <a:buSzPts val="1600"/>
              <a:buNone/>
              <a:defRPr sz="1600">
                <a:solidFill>
                  <a:schemeClr val="lt1"/>
                </a:solidFill>
              </a:defRPr>
            </a:lvl3pPr>
            <a:lvl4pPr marL="1828800" lvl="3" indent="-228600" algn="r">
              <a:lnSpc>
                <a:spcPct val="90000"/>
              </a:lnSpc>
              <a:spcBef>
                <a:spcPts val="0"/>
              </a:spcBef>
              <a:spcAft>
                <a:spcPts val="0"/>
              </a:spcAft>
              <a:buSzPts val="1600"/>
              <a:buNone/>
              <a:defRPr sz="1600">
                <a:solidFill>
                  <a:schemeClr val="lt1"/>
                </a:solidFill>
              </a:defRPr>
            </a:lvl4pPr>
            <a:lvl5pPr marL="2286000" lvl="4" indent="-228600" algn="r">
              <a:lnSpc>
                <a:spcPct val="90000"/>
              </a:lnSpc>
              <a:spcBef>
                <a:spcPts val="0"/>
              </a:spcBef>
              <a:spcAft>
                <a:spcPts val="0"/>
              </a:spcAft>
              <a:buSzPts val="1600"/>
              <a:buNone/>
              <a:defRPr sz="1600">
                <a:solidFill>
                  <a:schemeClr val="lt1"/>
                </a:solidFill>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298" name="Google Shape;298;p55"/>
          <p:cNvSpPr txBox="1">
            <a:spLocks noGrp="1"/>
          </p:cNvSpPr>
          <p:nvPr>
            <p:ph type="body" idx="3"/>
          </p:nvPr>
        </p:nvSpPr>
        <p:spPr>
          <a:xfrm>
            <a:off x="491019" y="6227544"/>
            <a:ext cx="1882210" cy="2286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a:solidFill>
                  <a:schemeClr val="lt1"/>
                </a:solidFill>
                <a:latin typeface="Space Mono"/>
                <a:ea typeface="Space Mono"/>
                <a:cs typeface="Space Mono"/>
                <a:sym typeface="Space Mono"/>
              </a:defRPr>
            </a:lvl1pPr>
            <a:lvl2pPr marL="914400" lvl="1" indent="-228600" algn="l">
              <a:lnSpc>
                <a:spcPct val="98000"/>
              </a:lnSpc>
              <a:spcBef>
                <a:spcPts val="0"/>
              </a:spcBef>
              <a:spcAft>
                <a:spcPts val="0"/>
              </a:spcAft>
              <a:buSzPts val="1600"/>
              <a:buNone/>
              <a:defRPr sz="1600">
                <a:solidFill>
                  <a:schemeClr val="lt1"/>
                </a:solidFill>
              </a:defRPr>
            </a:lvl2pPr>
            <a:lvl3pPr marL="1371600" lvl="2" indent="-228600" algn="l">
              <a:lnSpc>
                <a:spcPct val="98000"/>
              </a:lnSpc>
              <a:spcBef>
                <a:spcPts val="0"/>
              </a:spcBef>
              <a:spcAft>
                <a:spcPts val="0"/>
              </a:spcAft>
              <a:buSzPts val="1600"/>
              <a:buNone/>
              <a:defRPr sz="1600">
                <a:solidFill>
                  <a:schemeClr val="lt1"/>
                </a:solidFill>
              </a:defRPr>
            </a:lvl3pPr>
            <a:lvl4pPr marL="1828800" lvl="3" indent="-228600" algn="l">
              <a:lnSpc>
                <a:spcPct val="98000"/>
              </a:lnSpc>
              <a:spcBef>
                <a:spcPts val="0"/>
              </a:spcBef>
              <a:spcAft>
                <a:spcPts val="0"/>
              </a:spcAft>
              <a:buSzPts val="1600"/>
              <a:buNone/>
              <a:defRPr sz="1600">
                <a:solidFill>
                  <a:schemeClr val="lt1"/>
                </a:solidFill>
              </a:defRPr>
            </a:lvl4pPr>
            <a:lvl5pPr marL="2286000" lvl="4" indent="-228600" algn="l">
              <a:lnSpc>
                <a:spcPct val="98000"/>
              </a:lnSpc>
              <a:spcBef>
                <a:spcPts val="0"/>
              </a:spcBef>
              <a:spcAft>
                <a:spcPts val="0"/>
              </a:spcAft>
              <a:buSzPts val="1600"/>
              <a:buNone/>
              <a:defRPr sz="1600">
                <a:solidFill>
                  <a:schemeClr val="lt1"/>
                </a:solidFill>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299" name="Google Shape;299;p55"/>
          <p:cNvSpPr txBox="1">
            <a:spLocks noGrp="1"/>
          </p:cNvSpPr>
          <p:nvPr>
            <p:ph type="title"/>
          </p:nvPr>
        </p:nvSpPr>
        <p:spPr>
          <a:xfrm>
            <a:off x="431637" y="2456690"/>
            <a:ext cx="11266174" cy="1820755"/>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6800"/>
              <a:buFont typeface="Inter ExtraBold"/>
              <a:buNone/>
              <a:defRPr sz="6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00" name="Google Shape;300;p55"/>
          <p:cNvGrpSpPr/>
          <p:nvPr/>
        </p:nvGrpSpPr>
        <p:grpSpPr>
          <a:xfrm>
            <a:off x="495295" y="452553"/>
            <a:ext cx="2262687" cy="397148"/>
            <a:chOff x="495295" y="452553"/>
            <a:chExt cx="2262687" cy="397148"/>
          </a:xfrm>
        </p:grpSpPr>
        <p:sp>
          <p:nvSpPr>
            <p:cNvPr id="301" name="Google Shape;301;p55"/>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nvGrpSpPr>
            <p:cNvPr id="302" name="Google Shape;302;p55"/>
            <p:cNvGrpSpPr/>
            <p:nvPr/>
          </p:nvGrpSpPr>
          <p:grpSpPr>
            <a:xfrm>
              <a:off x="1036348" y="561444"/>
              <a:ext cx="1721634" cy="184197"/>
              <a:chOff x="1036348" y="561444"/>
              <a:chExt cx="1721634" cy="184197"/>
            </a:xfrm>
          </p:grpSpPr>
          <p:grpSp>
            <p:nvGrpSpPr>
              <p:cNvPr id="303" name="Google Shape;303;p55"/>
              <p:cNvGrpSpPr/>
              <p:nvPr/>
            </p:nvGrpSpPr>
            <p:grpSpPr>
              <a:xfrm>
                <a:off x="1036348" y="563495"/>
                <a:ext cx="1662301" cy="182146"/>
                <a:chOff x="1036348" y="563495"/>
                <a:chExt cx="1662301" cy="182146"/>
              </a:xfrm>
            </p:grpSpPr>
            <p:sp>
              <p:nvSpPr>
                <p:cNvPr id="304" name="Google Shape;304;p55"/>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305" name="Google Shape;305;p55"/>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306" name="Google Shape;306;p55"/>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307" name="Google Shape;307;p55"/>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308" name="Google Shape;308;p55"/>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309" name="Google Shape;309;p55"/>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310" name="Google Shape;310;p55"/>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311" name="Google Shape;311;p55"/>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312" name="Google Shape;312;p55"/>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313" name="Google Shape;313;p55"/>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314" name="Google Shape;314;p55"/>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sp>
            <p:nvSpPr>
              <p:cNvPr id="315" name="Google Shape;315;p55"/>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316"/>
        <p:cNvGrpSpPr/>
        <p:nvPr/>
      </p:nvGrpSpPr>
      <p:grpSpPr>
        <a:xfrm>
          <a:off x="0" y="0"/>
          <a:ext cx="0" cy="0"/>
          <a:chOff x="0" y="0"/>
          <a:chExt cx="0" cy="0"/>
        </a:xfrm>
      </p:grpSpPr>
      <p:sp>
        <p:nvSpPr>
          <p:cNvPr id="317" name="Google Shape;317;p56"/>
          <p:cNvSpPr txBox="1">
            <a:spLocks noGrp="1"/>
          </p:cNvSpPr>
          <p:nvPr>
            <p:ph type="title"/>
          </p:nvPr>
        </p:nvSpPr>
        <p:spPr>
          <a:xfrm>
            <a:off x="495300" y="549415"/>
            <a:ext cx="11187112" cy="455189"/>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8" name="Google Shape;318;p56"/>
          <p:cNvSpPr txBox="1">
            <a:spLocks noGrp="1"/>
          </p:cNvSpPr>
          <p:nvPr>
            <p:ph type="body" idx="1"/>
          </p:nvPr>
        </p:nvSpPr>
        <p:spPr>
          <a:xfrm>
            <a:off x="495299" y="1719072"/>
            <a:ext cx="5466587" cy="4672219"/>
          </a:xfrm>
          <a:prstGeom prst="rect">
            <a:avLst/>
          </a:prstGeom>
          <a:noFill/>
          <a:ln>
            <a:noFill/>
          </a:ln>
        </p:spPr>
        <p:txBody>
          <a:bodyPr spcFirstLastPara="1" wrap="square" lIns="0" tIns="0" rIns="0" bIns="0" anchor="t" anchorCtr="0">
            <a:noAutofit/>
          </a:bodyPr>
          <a:lstStyle>
            <a:lvl1pPr marL="457200" lvl="0" indent="-342900" algn="l">
              <a:lnSpc>
                <a:spcPct val="107000"/>
              </a:lnSpc>
              <a:spcBef>
                <a:spcPts val="1200"/>
              </a:spcBef>
              <a:spcAft>
                <a:spcPts val="0"/>
              </a:spcAft>
              <a:buSzPts val="1800"/>
              <a:buChar char="•"/>
              <a:defRPr/>
            </a:lvl1pPr>
            <a:lvl2pPr marL="914400" lvl="1" indent="-342900" algn="l">
              <a:lnSpc>
                <a:spcPct val="107000"/>
              </a:lnSpc>
              <a:spcBef>
                <a:spcPts val="0"/>
              </a:spcBef>
              <a:spcAft>
                <a:spcPts val="0"/>
              </a:spcAft>
              <a:buSzPts val="1800"/>
              <a:buChar char="•"/>
              <a:defRPr/>
            </a:lvl2pPr>
            <a:lvl3pPr marL="1371600" lvl="2" indent="-342900" algn="l">
              <a:lnSpc>
                <a:spcPct val="107000"/>
              </a:lnSpc>
              <a:spcBef>
                <a:spcPts val="0"/>
              </a:spcBef>
              <a:spcAft>
                <a:spcPts val="0"/>
              </a:spcAft>
              <a:buSzPts val="1800"/>
              <a:buChar char="•"/>
              <a:defRPr/>
            </a:lvl3pPr>
            <a:lvl4pPr marL="1828800" lvl="3" indent="-342900" algn="l">
              <a:lnSpc>
                <a:spcPct val="107000"/>
              </a:lnSpc>
              <a:spcBef>
                <a:spcPts val="0"/>
              </a:spcBef>
              <a:spcAft>
                <a:spcPts val="0"/>
              </a:spcAft>
              <a:buSzPts val="1800"/>
              <a:buChar char="•"/>
              <a:defRPr/>
            </a:lvl4pPr>
            <a:lvl5pPr marL="2286000" lvl="4" indent="-342900" algn="l">
              <a:lnSpc>
                <a:spcPct val="96000"/>
              </a:lnSpc>
              <a:spcBef>
                <a:spcPts val="1800"/>
              </a:spcBef>
              <a:spcAft>
                <a:spcPts val="0"/>
              </a:spcAft>
              <a:buSzPts val="1800"/>
              <a:buChar char="​"/>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319" name="Google Shape;319;p56"/>
          <p:cNvSpPr txBox="1">
            <a:spLocks noGrp="1"/>
          </p:cNvSpPr>
          <p:nvPr>
            <p:ph type="body" idx="2"/>
          </p:nvPr>
        </p:nvSpPr>
        <p:spPr>
          <a:xfrm>
            <a:off x="6215825" y="1719072"/>
            <a:ext cx="5466587" cy="4672219"/>
          </a:xfrm>
          <a:prstGeom prst="rect">
            <a:avLst/>
          </a:prstGeom>
          <a:noFill/>
          <a:ln>
            <a:noFill/>
          </a:ln>
        </p:spPr>
        <p:txBody>
          <a:bodyPr spcFirstLastPara="1" wrap="square" lIns="0" tIns="0" rIns="0" bIns="0" anchor="t" anchorCtr="0">
            <a:noAutofit/>
          </a:bodyPr>
          <a:lstStyle>
            <a:lvl1pPr marL="457200" lvl="0" indent="-342900" algn="l">
              <a:lnSpc>
                <a:spcPct val="107000"/>
              </a:lnSpc>
              <a:spcBef>
                <a:spcPts val="1200"/>
              </a:spcBef>
              <a:spcAft>
                <a:spcPts val="0"/>
              </a:spcAft>
              <a:buSzPts val="1800"/>
              <a:buChar char="•"/>
              <a:defRPr/>
            </a:lvl1pPr>
            <a:lvl2pPr marL="914400" lvl="1" indent="-342900" algn="l">
              <a:lnSpc>
                <a:spcPct val="107000"/>
              </a:lnSpc>
              <a:spcBef>
                <a:spcPts val="0"/>
              </a:spcBef>
              <a:spcAft>
                <a:spcPts val="0"/>
              </a:spcAft>
              <a:buSzPts val="1800"/>
              <a:buChar char="•"/>
              <a:defRPr/>
            </a:lvl2pPr>
            <a:lvl3pPr marL="1371600" lvl="2" indent="-342900" algn="l">
              <a:lnSpc>
                <a:spcPct val="107000"/>
              </a:lnSpc>
              <a:spcBef>
                <a:spcPts val="0"/>
              </a:spcBef>
              <a:spcAft>
                <a:spcPts val="0"/>
              </a:spcAft>
              <a:buSzPts val="1800"/>
              <a:buChar char="•"/>
              <a:defRPr/>
            </a:lvl3pPr>
            <a:lvl4pPr marL="1828800" lvl="3" indent="-342900" algn="l">
              <a:lnSpc>
                <a:spcPct val="107000"/>
              </a:lnSpc>
              <a:spcBef>
                <a:spcPts val="0"/>
              </a:spcBef>
              <a:spcAft>
                <a:spcPts val="0"/>
              </a:spcAft>
              <a:buSzPts val="1800"/>
              <a:buChar char="•"/>
              <a:defRPr/>
            </a:lvl4pPr>
            <a:lvl5pPr marL="2286000" lvl="4" indent="-342900" algn="l">
              <a:lnSpc>
                <a:spcPct val="96000"/>
              </a:lnSpc>
              <a:spcBef>
                <a:spcPts val="1800"/>
              </a:spcBef>
              <a:spcAft>
                <a:spcPts val="0"/>
              </a:spcAft>
              <a:buSzPts val="1800"/>
              <a:buChar char="​"/>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320" name="Google Shape;320;p56"/>
          <p:cNvSpPr txBox="1">
            <a:spLocks noGrp="1"/>
          </p:cNvSpPr>
          <p:nvPr>
            <p:ph type="ftr" idx="11"/>
          </p:nvPr>
        </p:nvSpPr>
        <p:spPr>
          <a:xfrm>
            <a:off x="495299" y="6391291"/>
            <a:ext cx="6597895" cy="118174"/>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Mihai Canciu - System Engineer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ree Column ">
  <p:cSld name="Three Column  2">
    <p:spTree>
      <p:nvGrpSpPr>
        <p:cNvPr id="1" name="Shape 321"/>
        <p:cNvGrpSpPr/>
        <p:nvPr/>
      </p:nvGrpSpPr>
      <p:grpSpPr>
        <a:xfrm>
          <a:off x="0" y="0"/>
          <a:ext cx="0" cy="0"/>
          <a:chOff x="0" y="0"/>
          <a:chExt cx="0" cy="0"/>
        </a:xfrm>
      </p:grpSpPr>
      <p:sp>
        <p:nvSpPr>
          <p:cNvPr id="322" name="Google Shape;322;p57"/>
          <p:cNvSpPr txBox="1">
            <a:spLocks noGrp="1"/>
          </p:cNvSpPr>
          <p:nvPr>
            <p:ph type="title"/>
          </p:nvPr>
        </p:nvSpPr>
        <p:spPr>
          <a:xfrm>
            <a:off x="495300" y="549415"/>
            <a:ext cx="11187112" cy="455189"/>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3" name="Google Shape;323;p57"/>
          <p:cNvSpPr txBox="1">
            <a:spLocks noGrp="1"/>
          </p:cNvSpPr>
          <p:nvPr>
            <p:ph type="body" idx="1"/>
          </p:nvPr>
        </p:nvSpPr>
        <p:spPr>
          <a:xfrm>
            <a:off x="495300" y="1719072"/>
            <a:ext cx="3566160" cy="4681727"/>
          </a:xfrm>
          <a:prstGeom prst="rect">
            <a:avLst/>
          </a:prstGeom>
          <a:noFill/>
          <a:ln>
            <a:noFill/>
          </a:ln>
        </p:spPr>
        <p:txBody>
          <a:bodyPr spcFirstLastPara="1" wrap="square" lIns="0" tIns="0" rIns="0" bIns="0" anchor="t" anchorCtr="0">
            <a:noAutofit/>
          </a:bodyPr>
          <a:lstStyle>
            <a:lvl1pPr marL="457200" lvl="0" indent="-342900" algn="l">
              <a:lnSpc>
                <a:spcPct val="107000"/>
              </a:lnSpc>
              <a:spcBef>
                <a:spcPts val="1200"/>
              </a:spcBef>
              <a:spcAft>
                <a:spcPts val="0"/>
              </a:spcAft>
              <a:buSzPts val="1800"/>
              <a:buChar char="•"/>
              <a:defRPr/>
            </a:lvl1pPr>
            <a:lvl2pPr marL="914400" lvl="1" indent="-342900" algn="l">
              <a:lnSpc>
                <a:spcPct val="107000"/>
              </a:lnSpc>
              <a:spcBef>
                <a:spcPts val="0"/>
              </a:spcBef>
              <a:spcAft>
                <a:spcPts val="0"/>
              </a:spcAft>
              <a:buSzPts val="1800"/>
              <a:buChar char="•"/>
              <a:defRPr/>
            </a:lvl2pPr>
            <a:lvl3pPr marL="1371600" lvl="2" indent="-342900" algn="l">
              <a:lnSpc>
                <a:spcPct val="107000"/>
              </a:lnSpc>
              <a:spcBef>
                <a:spcPts val="0"/>
              </a:spcBef>
              <a:spcAft>
                <a:spcPts val="0"/>
              </a:spcAft>
              <a:buSzPts val="1800"/>
              <a:buChar char="•"/>
              <a:defRPr/>
            </a:lvl3pPr>
            <a:lvl4pPr marL="1828800" lvl="3" indent="-342900" algn="l">
              <a:lnSpc>
                <a:spcPct val="107000"/>
              </a:lnSpc>
              <a:spcBef>
                <a:spcPts val="0"/>
              </a:spcBef>
              <a:spcAft>
                <a:spcPts val="0"/>
              </a:spcAft>
              <a:buSzPts val="1800"/>
              <a:buChar char="•"/>
              <a:defRPr/>
            </a:lvl4pPr>
            <a:lvl5pPr marL="2286000" lvl="4" indent="-342900" algn="l">
              <a:lnSpc>
                <a:spcPct val="96000"/>
              </a:lnSpc>
              <a:spcBef>
                <a:spcPts val="1800"/>
              </a:spcBef>
              <a:spcAft>
                <a:spcPts val="0"/>
              </a:spcAft>
              <a:buSzPts val="1800"/>
              <a:buChar char="​"/>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324" name="Google Shape;324;p57"/>
          <p:cNvSpPr txBox="1">
            <a:spLocks noGrp="1"/>
          </p:cNvSpPr>
          <p:nvPr>
            <p:ph type="body" idx="2"/>
          </p:nvPr>
        </p:nvSpPr>
        <p:spPr>
          <a:xfrm>
            <a:off x="4312920" y="1719072"/>
            <a:ext cx="3566160" cy="4681727"/>
          </a:xfrm>
          <a:prstGeom prst="rect">
            <a:avLst/>
          </a:prstGeom>
          <a:noFill/>
          <a:ln>
            <a:noFill/>
          </a:ln>
        </p:spPr>
        <p:txBody>
          <a:bodyPr spcFirstLastPara="1" wrap="square" lIns="0" tIns="0" rIns="0" bIns="0" anchor="t" anchorCtr="0">
            <a:noAutofit/>
          </a:bodyPr>
          <a:lstStyle>
            <a:lvl1pPr marL="457200" lvl="0" indent="-342900" algn="l">
              <a:lnSpc>
                <a:spcPct val="107000"/>
              </a:lnSpc>
              <a:spcBef>
                <a:spcPts val="1200"/>
              </a:spcBef>
              <a:spcAft>
                <a:spcPts val="0"/>
              </a:spcAft>
              <a:buSzPts val="1800"/>
              <a:buChar char="•"/>
              <a:defRPr/>
            </a:lvl1pPr>
            <a:lvl2pPr marL="914400" lvl="1" indent="-342900" algn="l">
              <a:lnSpc>
                <a:spcPct val="107000"/>
              </a:lnSpc>
              <a:spcBef>
                <a:spcPts val="0"/>
              </a:spcBef>
              <a:spcAft>
                <a:spcPts val="0"/>
              </a:spcAft>
              <a:buSzPts val="1800"/>
              <a:buChar char="•"/>
              <a:defRPr/>
            </a:lvl2pPr>
            <a:lvl3pPr marL="1371600" lvl="2" indent="-342900" algn="l">
              <a:lnSpc>
                <a:spcPct val="107000"/>
              </a:lnSpc>
              <a:spcBef>
                <a:spcPts val="0"/>
              </a:spcBef>
              <a:spcAft>
                <a:spcPts val="0"/>
              </a:spcAft>
              <a:buSzPts val="1800"/>
              <a:buChar char="•"/>
              <a:defRPr/>
            </a:lvl3pPr>
            <a:lvl4pPr marL="1828800" lvl="3" indent="-342900" algn="l">
              <a:lnSpc>
                <a:spcPct val="107000"/>
              </a:lnSpc>
              <a:spcBef>
                <a:spcPts val="0"/>
              </a:spcBef>
              <a:spcAft>
                <a:spcPts val="0"/>
              </a:spcAft>
              <a:buSzPts val="1800"/>
              <a:buChar char="•"/>
              <a:defRPr/>
            </a:lvl4pPr>
            <a:lvl5pPr marL="2286000" lvl="4" indent="-342900" algn="l">
              <a:lnSpc>
                <a:spcPct val="96000"/>
              </a:lnSpc>
              <a:spcBef>
                <a:spcPts val="1800"/>
              </a:spcBef>
              <a:spcAft>
                <a:spcPts val="0"/>
              </a:spcAft>
              <a:buSzPts val="1800"/>
              <a:buChar char="​"/>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325" name="Google Shape;325;p57"/>
          <p:cNvSpPr txBox="1">
            <a:spLocks noGrp="1"/>
          </p:cNvSpPr>
          <p:nvPr>
            <p:ph type="body" idx="3"/>
          </p:nvPr>
        </p:nvSpPr>
        <p:spPr>
          <a:xfrm>
            <a:off x="8116252" y="1719072"/>
            <a:ext cx="3566160" cy="4681727"/>
          </a:xfrm>
          <a:prstGeom prst="rect">
            <a:avLst/>
          </a:prstGeom>
          <a:noFill/>
          <a:ln>
            <a:noFill/>
          </a:ln>
        </p:spPr>
        <p:txBody>
          <a:bodyPr spcFirstLastPara="1" wrap="square" lIns="0" tIns="0" rIns="0" bIns="0" anchor="t" anchorCtr="0">
            <a:noAutofit/>
          </a:bodyPr>
          <a:lstStyle>
            <a:lvl1pPr marL="457200" lvl="0" indent="-342900" algn="l">
              <a:lnSpc>
                <a:spcPct val="107000"/>
              </a:lnSpc>
              <a:spcBef>
                <a:spcPts val="1200"/>
              </a:spcBef>
              <a:spcAft>
                <a:spcPts val="0"/>
              </a:spcAft>
              <a:buSzPts val="1800"/>
              <a:buChar char="•"/>
              <a:defRPr/>
            </a:lvl1pPr>
            <a:lvl2pPr marL="914400" lvl="1" indent="-342900" algn="l">
              <a:lnSpc>
                <a:spcPct val="107000"/>
              </a:lnSpc>
              <a:spcBef>
                <a:spcPts val="0"/>
              </a:spcBef>
              <a:spcAft>
                <a:spcPts val="0"/>
              </a:spcAft>
              <a:buSzPts val="1800"/>
              <a:buChar char="•"/>
              <a:defRPr/>
            </a:lvl2pPr>
            <a:lvl3pPr marL="1371600" lvl="2" indent="-342900" algn="l">
              <a:lnSpc>
                <a:spcPct val="107000"/>
              </a:lnSpc>
              <a:spcBef>
                <a:spcPts val="0"/>
              </a:spcBef>
              <a:spcAft>
                <a:spcPts val="0"/>
              </a:spcAft>
              <a:buSzPts val="1800"/>
              <a:buChar char="•"/>
              <a:defRPr/>
            </a:lvl3pPr>
            <a:lvl4pPr marL="1828800" lvl="3" indent="-342900" algn="l">
              <a:lnSpc>
                <a:spcPct val="107000"/>
              </a:lnSpc>
              <a:spcBef>
                <a:spcPts val="0"/>
              </a:spcBef>
              <a:spcAft>
                <a:spcPts val="0"/>
              </a:spcAft>
              <a:buSzPts val="1800"/>
              <a:buChar char="•"/>
              <a:defRPr/>
            </a:lvl4pPr>
            <a:lvl5pPr marL="2286000" lvl="4" indent="-342900" algn="l">
              <a:lnSpc>
                <a:spcPct val="96000"/>
              </a:lnSpc>
              <a:spcBef>
                <a:spcPts val="1800"/>
              </a:spcBef>
              <a:spcAft>
                <a:spcPts val="0"/>
              </a:spcAft>
              <a:buSzPts val="1800"/>
              <a:buChar char="​"/>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326" name="Google Shape;326;p57"/>
          <p:cNvSpPr txBox="1">
            <a:spLocks noGrp="1"/>
          </p:cNvSpPr>
          <p:nvPr>
            <p:ph type="ftr" idx="11"/>
          </p:nvPr>
        </p:nvSpPr>
        <p:spPr>
          <a:xfrm>
            <a:off x="495299" y="6391291"/>
            <a:ext cx="6597895" cy="118174"/>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Mihai Canciu - System Engineer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our Column ">
  <p:cSld name="Four Column ">
    <p:spTree>
      <p:nvGrpSpPr>
        <p:cNvPr id="1" name="Shape 327"/>
        <p:cNvGrpSpPr/>
        <p:nvPr/>
      </p:nvGrpSpPr>
      <p:grpSpPr>
        <a:xfrm>
          <a:off x="0" y="0"/>
          <a:ext cx="0" cy="0"/>
          <a:chOff x="0" y="0"/>
          <a:chExt cx="0" cy="0"/>
        </a:xfrm>
      </p:grpSpPr>
      <p:sp>
        <p:nvSpPr>
          <p:cNvPr id="328" name="Google Shape;328;p58"/>
          <p:cNvSpPr txBox="1">
            <a:spLocks noGrp="1"/>
          </p:cNvSpPr>
          <p:nvPr>
            <p:ph type="title"/>
          </p:nvPr>
        </p:nvSpPr>
        <p:spPr>
          <a:xfrm>
            <a:off x="495300" y="549415"/>
            <a:ext cx="11187112" cy="455189"/>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 name="Google Shape;329;p58"/>
          <p:cNvSpPr txBox="1">
            <a:spLocks noGrp="1"/>
          </p:cNvSpPr>
          <p:nvPr>
            <p:ph type="body" idx="1"/>
          </p:nvPr>
        </p:nvSpPr>
        <p:spPr>
          <a:xfrm>
            <a:off x="495300" y="1719072"/>
            <a:ext cx="2615043" cy="4681727"/>
          </a:xfrm>
          <a:prstGeom prst="rect">
            <a:avLst/>
          </a:prstGeom>
          <a:noFill/>
          <a:ln>
            <a:noFill/>
          </a:ln>
        </p:spPr>
        <p:txBody>
          <a:bodyPr spcFirstLastPara="1" wrap="square" lIns="0" tIns="0" rIns="0" bIns="0" anchor="t" anchorCtr="0">
            <a:noAutofit/>
          </a:bodyPr>
          <a:lstStyle>
            <a:lvl1pPr marL="457200" lvl="0" indent="-342900" algn="l">
              <a:lnSpc>
                <a:spcPct val="107000"/>
              </a:lnSpc>
              <a:spcBef>
                <a:spcPts val="1200"/>
              </a:spcBef>
              <a:spcAft>
                <a:spcPts val="0"/>
              </a:spcAft>
              <a:buSzPts val="1800"/>
              <a:buChar char="•"/>
              <a:defRPr/>
            </a:lvl1pPr>
            <a:lvl2pPr marL="914400" lvl="1" indent="-342900" algn="l">
              <a:lnSpc>
                <a:spcPct val="107000"/>
              </a:lnSpc>
              <a:spcBef>
                <a:spcPts val="0"/>
              </a:spcBef>
              <a:spcAft>
                <a:spcPts val="0"/>
              </a:spcAft>
              <a:buSzPts val="1800"/>
              <a:buChar char="•"/>
              <a:defRPr/>
            </a:lvl2pPr>
            <a:lvl3pPr marL="1371600" lvl="2" indent="-342900" algn="l">
              <a:lnSpc>
                <a:spcPct val="107000"/>
              </a:lnSpc>
              <a:spcBef>
                <a:spcPts val="0"/>
              </a:spcBef>
              <a:spcAft>
                <a:spcPts val="0"/>
              </a:spcAft>
              <a:buSzPts val="1800"/>
              <a:buChar char="•"/>
              <a:defRPr/>
            </a:lvl3pPr>
            <a:lvl4pPr marL="1828800" lvl="3" indent="-342900" algn="l">
              <a:lnSpc>
                <a:spcPct val="107000"/>
              </a:lnSpc>
              <a:spcBef>
                <a:spcPts val="0"/>
              </a:spcBef>
              <a:spcAft>
                <a:spcPts val="0"/>
              </a:spcAft>
              <a:buSzPts val="1800"/>
              <a:buChar char="•"/>
              <a:defRPr/>
            </a:lvl4pPr>
            <a:lvl5pPr marL="2286000" lvl="4" indent="-342900" algn="l">
              <a:lnSpc>
                <a:spcPct val="96000"/>
              </a:lnSpc>
              <a:spcBef>
                <a:spcPts val="1800"/>
              </a:spcBef>
              <a:spcAft>
                <a:spcPts val="0"/>
              </a:spcAft>
              <a:buSzPts val="1800"/>
              <a:buChar char="​"/>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330" name="Google Shape;330;p58"/>
          <p:cNvSpPr txBox="1">
            <a:spLocks noGrp="1"/>
          </p:cNvSpPr>
          <p:nvPr>
            <p:ph type="body" idx="2"/>
          </p:nvPr>
        </p:nvSpPr>
        <p:spPr>
          <a:xfrm>
            <a:off x="3355016" y="1719072"/>
            <a:ext cx="2615040" cy="4681727"/>
          </a:xfrm>
          <a:prstGeom prst="rect">
            <a:avLst/>
          </a:prstGeom>
          <a:noFill/>
          <a:ln>
            <a:noFill/>
          </a:ln>
        </p:spPr>
        <p:txBody>
          <a:bodyPr spcFirstLastPara="1" wrap="square" lIns="0" tIns="0" rIns="0" bIns="0" anchor="t" anchorCtr="0">
            <a:noAutofit/>
          </a:bodyPr>
          <a:lstStyle>
            <a:lvl1pPr marL="457200" lvl="0" indent="-342900" algn="l">
              <a:lnSpc>
                <a:spcPct val="107000"/>
              </a:lnSpc>
              <a:spcBef>
                <a:spcPts val="1200"/>
              </a:spcBef>
              <a:spcAft>
                <a:spcPts val="0"/>
              </a:spcAft>
              <a:buSzPts val="1800"/>
              <a:buChar char="•"/>
              <a:defRPr/>
            </a:lvl1pPr>
            <a:lvl2pPr marL="914400" lvl="1" indent="-342900" algn="l">
              <a:lnSpc>
                <a:spcPct val="107000"/>
              </a:lnSpc>
              <a:spcBef>
                <a:spcPts val="0"/>
              </a:spcBef>
              <a:spcAft>
                <a:spcPts val="0"/>
              </a:spcAft>
              <a:buSzPts val="1800"/>
              <a:buChar char="•"/>
              <a:defRPr/>
            </a:lvl2pPr>
            <a:lvl3pPr marL="1371600" lvl="2" indent="-342900" algn="l">
              <a:lnSpc>
                <a:spcPct val="107000"/>
              </a:lnSpc>
              <a:spcBef>
                <a:spcPts val="0"/>
              </a:spcBef>
              <a:spcAft>
                <a:spcPts val="0"/>
              </a:spcAft>
              <a:buSzPts val="1800"/>
              <a:buChar char="•"/>
              <a:defRPr/>
            </a:lvl3pPr>
            <a:lvl4pPr marL="1828800" lvl="3" indent="-342900" algn="l">
              <a:lnSpc>
                <a:spcPct val="107000"/>
              </a:lnSpc>
              <a:spcBef>
                <a:spcPts val="0"/>
              </a:spcBef>
              <a:spcAft>
                <a:spcPts val="0"/>
              </a:spcAft>
              <a:buSzPts val="1800"/>
              <a:buChar char="•"/>
              <a:defRPr/>
            </a:lvl4pPr>
            <a:lvl5pPr marL="2286000" lvl="4" indent="-342900" algn="l">
              <a:lnSpc>
                <a:spcPct val="96000"/>
              </a:lnSpc>
              <a:spcBef>
                <a:spcPts val="1800"/>
              </a:spcBef>
              <a:spcAft>
                <a:spcPts val="0"/>
              </a:spcAft>
              <a:buSzPts val="1800"/>
              <a:buChar char="​"/>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331" name="Google Shape;331;p58"/>
          <p:cNvSpPr txBox="1">
            <a:spLocks noGrp="1"/>
          </p:cNvSpPr>
          <p:nvPr>
            <p:ph type="body" idx="3"/>
          </p:nvPr>
        </p:nvSpPr>
        <p:spPr>
          <a:xfrm>
            <a:off x="6221946" y="1719072"/>
            <a:ext cx="2615033" cy="4681727"/>
          </a:xfrm>
          <a:prstGeom prst="rect">
            <a:avLst/>
          </a:prstGeom>
          <a:noFill/>
          <a:ln>
            <a:noFill/>
          </a:ln>
        </p:spPr>
        <p:txBody>
          <a:bodyPr spcFirstLastPara="1" wrap="square" lIns="0" tIns="0" rIns="0" bIns="0" anchor="t" anchorCtr="0">
            <a:noAutofit/>
          </a:bodyPr>
          <a:lstStyle>
            <a:lvl1pPr marL="457200" lvl="0" indent="-342900" algn="l">
              <a:lnSpc>
                <a:spcPct val="107000"/>
              </a:lnSpc>
              <a:spcBef>
                <a:spcPts val="1200"/>
              </a:spcBef>
              <a:spcAft>
                <a:spcPts val="0"/>
              </a:spcAft>
              <a:buSzPts val="1800"/>
              <a:buChar char="•"/>
              <a:defRPr/>
            </a:lvl1pPr>
            <a:lvl2pPr marL="914400" lvl="1" indent="-342900" algn="l">
              <a:lnSpc>
                <a:spcPct val="107000"/>
              </a:lnSpc>
              <a:spcBef>
                <a:spcPts val="0"/>
              </a:spcBef>
              <a:spcAft>
                <a:spcPts val="0"/>
              </a:spcAft>
              <a:buSzPts val="1800"/>
              <a:buChar char="•"/>
              <a:defRPr/>
            </a:lvl2pPr>
            <a:lvl3pPr marL="1371600" lvl="2" indent="-342900" algn="l">
              <a:lnSpc>
                <a:spcPct val="107000"/>
              </a:lnSpc>
              <a:spcBef>
                <a:spcPts val="0"/>
              </a:spcBef>
              <a:spcAft>
                <a:spcPts val="0"/>
              </a:spcAft>
              <a:buSzPts val="1800"/>
              <a:buChar char="•"/>
              <a:defRPr/>
            </a:lvl3pPr>
            <a:lvl4pPr marL="1828800" lvl="3" indent="-342900" algn="l">
              <a:lnSpc>
                <a:spcPct val="107000"/>
              </a:lnSpc>
              <a:spcBef>
                <a:spcPts val="0"/>
              </a:spcBef>
              <a:spcAft>
                <a:spcPts val="0"/>
              </a:spcAft>
              <a:buSzPts val="1800"/>
              <a:buChar char="•"/>
              <a:defRPr/>
            </a:lvl4pPr>
            <a:lvl5pPr marL="2286000" lvl="4" indent="-342900" algn="l">
              <a:lnSpc>
                <a:spcPct val="96000"/>
              </a:lnSpc>
              <a:spcBef>
                <a:spcPts val="1800"/>
              </a:spcBef>
              <a:spcAft>
                <a:spcPts val="0"/>
              </a:spcAft>
              <a:buSzPts val="1800"/>
              <a:buChar char="​"/>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332" name="Google Shape;332;p58"/>
          <p:cNvSpPr txBox="1">
            <a:spLocks noGrp="1"/>
          </p:cNvSpPr>
          <p:nvPr>
            <p:ph type="body" idx="4"/>
          </p:nvPr>
        </p:nvSpPr>
        <p:spPr>
          <a:xfrm>
            <a:off x="9067379" y="1719072"/>
            <a:ext cx="2615033" cy="4681727"/>
          </a:xfrm>
          <a:prstGeom prst="rect">
            <a:avLst/>
          </a:prstGeom>
          <a:noFill/>
          <a:ln>
            <a:noFill/>
          </a:ln>
        </p:spPr>
        <p:txBody>
          <a:bodyPr spcFirstLastPara="1" wrap="square" lIns="0" tIns="0" rIns="0" bIns="0" anchor="t" anchorCtr="0">
            <a:noAutofit/>
          </a:bodyPr>
          <a:lstStyle>
            <a:lvl1pPr marL="457200" lvl="0" indent="-342900" algn="l">
              <a:lnSpc>
                <a:spcPct val="107000"/>
              </a:lnSpc>
              <a:spcBef>
                <a:spcPts val="1200"/>
              </a:spcBef>
              <a:spcAft>
                <a:spcPts val="0"/>
              </a:spcAft>
              <a:buSzPts val="1800"/>
              <a:buChar char="•"/>
              <a:defRPr/>
            </a:lvl1pPr>
            <a:lvl2pPr marL="914400" lvl="1" indent="-342900" algn="l">
              <a:lnSpc>
                <a:spcPct val="107000"/>
              </a:lnSpc>
              <a:spcBef>
                <a:spcPts val="0"/>
              </a:spcBef>
              <a:spcAft>
                <a:spcPts val="0"/>
              </a:spcAft>
              <a:buSzPts val="1800"/>
              <a:buChar char="•"/>
              <a:defRPr/>
            </a:lvl2pPr>
            <a:lvl3pPr marL="1371600" lvl="2" indent="-342900" algn="l">
              <a:lnSpc>
                <a:spcPct val="107000"/>
              </a:lnSpc>
              <a:spcBef>
                <a:spcPts val="0"/>
              </a:spcBef>
              <a:spcAft>
                <a:spcPts val="0"/>
              </a:spcAft>
              <a:buSzPts val="1800"/>
              <a:buChar char="•"/>
              <a:defRPr/>
            </a:lvl3pPr>
            <a:lvl4pPr marL="1828800" lvl="3" indent="-342900" algn="l">
              <a:lnSpc>
                <a:spcPct val="107000"/>
              </a:lnSpc>
              <a:spcBef>
                <a:spcPts val="0"/>
              </a:spcBef>
              <a:spcAft>
                <a:spcPts val="0"/>
              </a:spcAft>
              <a:buSzPts val="1800"/>
              <a:buChar char="•"/>
              <a:defRPr/>
            </a:lvl4pPr>
            <a:lvl5pPr marL="2286000" lvl="4" indent="-342900" algn="l">
              <a:lnSpc>
                <a:spcPct val="96000"/>
              </a:lnSpc>
              <a:spcBef>
                <a:spcPts val="1800"/>
              </a:spcBef>
              <a:spcAft>
                <a:spcPts val="0"/>
              </a:spcAft>
              <a:buSzPts val="1800"/>
              <a:buChar char="​"/>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333" name="Google Shape;333;p58"/>
          <p:cNvSpPr txBox="1">
            <a:spLocks noGrp="1"/>
          </p:cNvSpPr>
          <p:nvPr>
            <p:ph type="ftr" idx="11"/>
          </p:nvPr>
        </p:nvSpPr>
        <p:spPr>
          <a:xfrm>
            <a:off x="495299" y="6391291"/>
            <a:ext cx="6597895" cy="118174"/>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Mihai Canciu - System Engineer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hart and Two Columns">
  <p:cSld name="Chart and Two Columns">
    <p:spTree>
      <p:nvGrpSpPr>
        <p:cNvPr id="1" name="Shape 334"/>
        <p:cNvGrpSpPr/>
        <p:nvPr/>
      </p:nvGrpSpPr>
      <p:grpSpPr>
        <a:xfrm>
          <a:off x="0" y="0"/>
          <a:ext cx="0" cy="0"/>
          <a:chOff x="0" y="0"/>
          <a:chExt cx="0" cy="0"/>
        </a:xfrm>
      </p:grpSpPr>
      <p:sp>
        <p:nvSpPr>
          <p:cNvPr id="335" name="Google Shape;335;p59"/>
          <p:cNvSpPr txBox="1">
            <a:spLocks noGrp="1"/>
          </p:cNvSpPr>
          <p:nvPr>
            <p:ph type="title"/>
          </p:nvPr>
        </p:nvSpPr>
        <p:spPr>
          <a:xfrm>
            <a:off x="495300" y="549415"/>
            <a:ext cx="11187112" cy="455189"/>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6" name="Google Shape;336;p59"/>
          <p:cNvSpPr txBox="1">
            <a:spLocks noGrp="1"/>
          </p:cNvSpPr>
          <p:nvPr>
            <p:ph type="body" idx="1"/>
          </p:nvPr>
        </p:nvSpPr>
        <p:spPr>
          <a:xfrm>
            <a:off x="495299" y="1719072"/>
            <a:ext cx="11202925" cy="2391154"/>
          </a:xfrm>
          <a:prstGeom prst="rect">
            <a:avLst/>
          </a:prstGeom>
          <a:noFill/>
          <a:ln>
            <a:noFill/>
          </a:ln>
        </p:spPr>
        <p:txBody>
          <a:bodyPr spcFirstLastPara="1" wrap="square" lIns="0" tIns="0" rIns="0" bIns="0" anchor="t" anchorCtr="0">
            <a:noAutofit/>
          </a:bodyPr>
          <a:lstStyle>
            <a:lvl1pPr marL="457200" lvl="0" indent="-342900" algn="l">
              <a:lnSpc>
                <a:spcPct val="107000"/>
              </a:lnSpc>
              <a:spcBef>
                <a:spcPts val="1200"/>
              </a:spcBef>
              <a:spcAft>
                <a:spcPts val="0"/>
              </a:spcAft>
              <a:buSzPts val="1800"/>
              <a:buChar char="•"/>
              <a:defRPr/>
            </a:lvl1pPr>
            <a:lvl2pPr marL="914400" lvl="1" indent="-342900" algn="l">
              <a:lnSpc>
                <a:spcPct val="107000"/>
              </a:lnSpc>
              <a:spcBef>
                <a:spcPts val="0"/>
              </a:spcBef>
              <a:spcAft>
                <a:spcPts val="0"/>
              </a:spcAft>
              <a:buSzPts val="1800"/>
              <a:buChar char="•"/>
              <a:defRPr/>
            </a:lvl2pPr>
            <a:lvl3pPr marL="1371600" lvl="2" indent="-342900" algn="l">
              <a:lnSpc>
                <a:spcPct val="107000"/>
              </a:lnSpc>
              <a:spcBef>
                <a:spcPts val="0"/>
              </a:spcBef>
              <a:spcAft>
                <a:spcPts val="0"/>
              </a:spcAft>
              <a:buSzPts val="1800"/>
              <a:buChar char="•"/>
              <a:defRPr/>
            </a:lvl3pPr>
            <a:lvl4pPr marL="1828800" lvl="3" indent="-342900" algn="l">
              <a:lnSpc>
                <a:spcPct val="107000"/>
              </a:lnSpc>
              <a:spcBef>
                <a:spcPts val="0"/>
              </a:spcBef>
              <a:spcAft>
                <a:spcPts val="0"/>
              </a:spcAft>
              <a:buSzPts val="1800"/>
              <a:buChar char="•"/>
              <a:defRPr/>
            </a:lvl4pPr>
            <a:lvl5pPr marL="2286000" lvl="4" indent="-342900" algn="l">
              <a:lnSpc>
                <a:spcPct val="96000"/>
              </a:lnSpc>
              <a:spcBef>
                <a:spcPts val="1800"/>
              </a:spcBef>
              <a:spcAft>
                <a:spcPts val="0"/>
              </a:spcAft>
              <a:buSzPts val="1800"/>
              <a:buChar char="​"/>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337" name="Google Shape;337;p59"/>
          <p:cNvSpPr txBox="1">
            <a:spLocks noGrp="1"/>
          </p:cNvSpPr>
          <p:nvPr>
            <p:ph type="body" idx="2"/>
          </p:nvPr>
        </p:nvSpPr>
        <p:spPr>
          <a:xfrm>
            <a:off x="495299" y="4343399"/>
            <a:ext cx="5480455" cy="2057399"/>
          </a:xfrm>
          <a:prstGeom prst="rect">
            <a:avLst/>
          </a:prstGeom>
          <a:noFill/>
          <a:ln>
            <a:noFill/>
          </a:ln>
        </p:spPr>
        <p:txBody>
          <a:bodyPr spcFirstLastPara="1" wrap="square" lIns="0" tIns="0" rIns="0" bIns="0" anchor="t" anchorCtr="0">
            <a:noAutofit/>
          </a:bodyPr>
          <a:lstStyle>
            <a:lvl1pPr marL="457200" lvl="0" indent="-330200" algn="l">
              <a:lnSpc>
                <a:spcPct val="107000"/>
              </a:lnSpc>
              <a:spcBef>
                <a:spcPts val="1200"/>
              </a:spcBef>
              <a:spcAft>
                <a:spcPts val="0"/>
              </a:spcAft>
              <a:buSzPts val="1600"/>
              <a:buChar char="•"/>
              <a:defRPr sz="1600"/>
            </a:lvl1pPr>
            <a:lvl2pPr marL="914400" lvl="1" indent="-330200" algn="l">
              <a:lnSpc>
                <a:spcPct val="107000"/>
              </a:lnSpc>
              <a:spcBef>
                <a:spcPts val="0"/>
              </a:spcBef>
              <a:spcAft>
                <a:spcPts val="0"/>
              </a:spcAft>
              <a:buSzPts val="1600"/>
              <a:buChar char="•"/>
              <a:defRPr sz="1600"/>
            </a:lvl2pPr>
            <a:lvl3pPr marL="1371600" lvl="2" indent="-304800" algn="l">
              <a:lnSpc>
                <a:spcPct val="107000"/>
              </a:lnSpc>
              <a:spcBef>
                <a:spcPts val="0"/>
              </a:spcBef>
              <a:spcAft>
                <a:spcPts val="0"/>
              </a:spcAft>
              <a:buSzPts val="1200"/>
              <a:buChar char="•"/>
              <a:defRPr sz="1200"/>
            </a:lvl3pPr>
            <a:lvl4pPr marL="1828800" lvl="3" indent="-304800" algn="l">
              <a:lnSpc>
                <a:spcPct val="107000"/>
              </a:lnSpc>
              <a:spcBef>
                <a:spcPts val="0"/>
              </a:spcBef>
              <a:spcAft>
                <a:spcPts val="0"/>
              </a:spcAft>
              <a:buSzPts val="1200"/>
              <a:buChar char="•"/>
              <a:defRPr sz="1200"/>
            </a:lvl4pPr>
            <a:lvl5pPr marL="2286000" lvl="4" indent="-361950" algn="l">
              <a:lnSpc>
                <a:spcPct val="96000"/>
              </a:lnSpc>
              <a:spcBef>
                <a:spcPts val="1800"/>
              </a:spcBef>
              <a:spcAft>
                <a:spcPts val="0"/>
              </a:spcAft>
              <a:buSzPts val="2100"/>
              <a:buChar char="​"/>
              <a:defRPr sz="2100"/>
            </a:lvl5pPr>
            <a:lvl6pPr marL="2743200" lvl="5" indent="-330200" algn="l">
              <a:lnSpc>
                <a:spcPct val="96000"/>
              </a:lnSpc>
              <a:spcBef>
                <a:spcPts val="0"/>
              </a:spcBef>
              <a:spcAft>
                <a:spcPts val="0"/>
              </a:spcAft>
              <a:buClr>
                <a:schemeClr val="dk1"/>
              </a:buClr>
              <a:buSzPts val="1600"/>
              <a:buChar char="​"/>
              <a:defRPr sz="1600"/>
            </a:lvl6pPr>
            <a:lvl7pPr marL="3200400" lvl="6" indent="-406400" algn="l">
              <a:lnSpc>
                <a:spcPct val="107000"/>
              </a:lnSpc>
              <a:spcBef>
                <a:spcPts val="1200"/>
              </a:spcBef>
              <a:spcAft>
                <a:spcPts val="0"/>
              </a:spcAft>
              <a:buClr>
                <a:schemeClr val="dk1"/>
              </a:buClr>
              <a:buSzPts val="2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338" name="Google Shape;338;p59"/>
          <p:cNvSpPr txBox="1">
            <a:spLocks noGrp="1"/>
          </p:cNvSpPr>
          <p:nvPr>
            <p:ph type="body" idx="3"/>
          </p:nvPr>
        </p:nvSpPr>
        <p:spPr>
          <a:xfrm>
            <a:off x="6217769" y="4343399"/>
            <a:ext cx="5480455" cy="2057399"/>
          </a:xfrm>
          <a:prstGeom prst="rect">
            <a:avLst/>
          </a:prstGeom>
          <a:noFill/>
          <a:ln>
            <a:noFill/>
          </a:ln>
        </p:spPr>
        <p:txBody>
          <a:bodyPr spcFirstLastPara="1" wrap="square" lIns="0" tIns="0" rIns="0" bIns="0" anchor="t" anchorCtr="0">
            <a:noAutofit/>
          </a:bodyPr>
          <a:lstStyle>
            <a:lvl1pPr marL="457200" lvl="0" indent="-330200" algn="l">
              <a:lnSpc>
                <a:spcPct val="107000"/>
              </a:lnSpc>
              <a:spcBef>
                <a:spcPts val="1200"/>
              </a:spcBef>
              <a:spcAft>
                <a:spcPts val="0"/>
              </a:spcAft>
              <a:buSzPts val="1600"/>
              <a:buChar char="•"/>
              <a:defRPr sz="1600"/>
            </a:lvl1pPr>
            <a:lvl2pPr marL="914400" lvl="1" indent="-330200" algn="l">
              <a:lnSpc>
                <a:spcPct val="107000"/>
              </a:lnSpc>
              <a:spcBef>
                <a:spcPts val="0"/>
              </a:spcBef>
              <a:spcAft>
                <a:spcPts val="0"/>
              </a:spcAft>
              <a:buSzPts val="1600"/>
              <a:buChar char="•"/>
              <a:defRPr sz="1600"/>
            </a:lvl2pPr>
            <a:lvl3pPr marL="1371600" lvl="2" indent="-304800" algn="l">
              <a:lnSpc>
                <a:spcPct val="107000"/>
              </a:lnSpc>
              <a:spcBef>
                <a:spcPts val="0"/>
              </a:spcBef>
              <a:spcAft>
                <a:spcPts val="0"/>
              </a:spcAft>
              <a:buSzPts val="1200"/>
              <a:buChar char="•"/>
              <a:defRPr sz="1200"/>
            </a:lvl3pPr>
            <a:lvl4pPr marL="1828800" lvl="3" indent="-304800" algn="l">
              <a:lnSpc>
                <a:spcPct val="107000"/>
              </a:lnSpc>
              <a:spcBef>
                <a:spcPts val="0"/>
              </a:spcBef>
              <a:spcAft>
                <a:spcPts val="0"/>
              </a:spcAft>
              <a:buSzPts val="1200"/>
              <a:buChar char="•"/>
              <a:defRPr sz="1200"/>
            </a:lvl4pPr>
            <a:lvl5pPr marL="2286000" lvl="4" indent="-361950" algn="l">
              <a:lnSpc>
                <a:spcPct val="96000"/>
              </a:lnSpc>
              <a:spcBef>
                <a:spcPts val="1800"/>
              </a:spcBef>
              <a:spcAft>
                <a:spcPts val="0"/>
              </a:spcAft>
              <a:buSzPts val="2100"/>
              <a:buChar char="​"/>
              <a:defRPr sz="2100"/>
            </a:lvl5pPr>
            <a:lvl6pPr marL="2743200" lvl="5" indent="-330200" algn="l">
              <a:lnSpc>
                <a:spcPct val="96000"/>
              </a:lnSpc>
              <a:spcBef>
                <a:spcPts val="0"/>
              </a:spcBef>
              <a:spcAft>
                <a:spcPts val="0"/>
              </a:spcAft>
              <a:buClr>
                <a:schemeClr val="dk1"/>
              </a:buClr>
              <a:buSzPts val="1600"/>
              <a:buChar char="​"/>
              <a:defRPr sz="1600"/>
            </a:lvl6pPr>
            <a:lvl7pPr marL="3200400" lvl="6" indent="-406400" algn="l">
              <a:lnSpc>
                <a:spcPct val="107000"/>
              </a:lnSpc>
              <a:spcBef>
                <a:spcPts val="1200"/>
              </a:spcBef>
              <a:spcAft>
                <a:spcPts val="0"/>
              </a:spcAft>
              <a:buClr>
                <a:schemeClr val="dk1"/>
              </a:buClr>
              <a:buSzPts val="2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339" name="Google Shape;339;p59"/>
          <p:cNvSpPr txBox="1">
            <a:spLocks noGrp="1"/>
          </p:cNvSpPr>
          <p:nvPr>
            <p:ph type="ftr" idx="11"/>
          </p:nvPr>
        </p:nvSpPr>
        <p:spPr>
          <a:xfrm>
            <a:off x="495299" y="6391291"/>
            <a:ext cx="6597895" cy="118174"/>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Mihai Canciu - System Engineer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2_Title and Content" type="obj">
  <p:cSld name="OBJECT">
    <p:spTree>
      <p:nvGrpSpPr>
        <p:cNvPr id="1" name="Shape 102"/>
        <p:cNvGrpSpPr/>
        <p:nvPr/>
      </p:nvGrpSpPr>
      <p:grpSpPr>
        <a:xfrm>
          <a:off x="0" y="0"/>
          <a:ext cx="0" cy="0"/>
          <a:chOff x="0" y="0"/>
          <a:chExt cx="0" cy="0"/>
        </a:xfrm>
      </p:grpSpPr>
      <p:sp>
        <p:nvSpPr>
          <p:cNvPr id="103" name="Google Shape;103;g11cac409715_1_1443"/>
          <p:cNvSpPr txBox="1">
            <a:spLocks noGrp="1"/>
          </p:cNvSpPr>
          <p:nvPr>
            <p:ph type="title"/>
          </p:nvPr>
        </p:nvSpPr>
        <p:spPr>
          <a:xfrm>
            <a:off x="608176" y="576021"/>
            <a:ext cx="11004300" cy="393900"/>
          </a:xfrm>
          <a:prstGeom prst="rect">
            <a:avLst/>
          </a:prstGeom>
          <a:noFill/>
          <a:ln>
            <a:noFill/>
          </a:ln>
        </p:spPr>
        <p:txBody>
          <a:bodyPr spcFirstLastPara="1" wrap="square" lIns="243825" tIns="121900" rIns="243825" bIns="121900" anchor="b" anchorCtr="0">
            <a:spAutoFit/>
          </a:bodyPr>
          <a:lstStyle>
            <a:lvl1pPr lvl="0" algn="l">
              <a:lnSpc>
                <a:spcPct val="68000"/>
              </a:lnSpc>
              <a:spcBef>
                <a:spcPts val="0"/>
              </a:spcBef>
              <a:spcAft>
                <a:spcPts val="0"/>
              </a:spcAft>
              <a:buSzPts val="1500"/>
              <a:buNone/>
              <a:defRPr>
                <a:solidFill>
                  <a:schemeClr val="accent1"/>
                </a:solidFill>
              </a:defRPr>
            </a:lvl1pPr>
            <a:lvl2pPr lvl="1" algn="l">
              <a:lnSpc>
                <a:spcPct val="80000"/>
              </a:lnSpc>
              <a:spcBef>
                <a:spcPts val="0"/>
              </a:spcBef>
              <a:spcAft>
                <a:spcPts val="0"/>
              </a:spcAft>
              <a:buSzPts val="1500"/>
              <a:buNone/>
              <a:defRPr/>
            </a:lvl2pPr>
            <a:lvl3pPr lvl="2" algn="l">
              <a:lnSpc>
                <a:spcPct val="80000"/>
              </a:lnSpc>
              <a:spcBef>
                <a:spcPts val="0"/>
              </a:spcBef>
              <a:spcAft>
                <a:spcPts val="0"/>
              </a:spcAft>
              <a:buSzPts val="1500"/>
              <a:buNone/>
              <a:defRPr/>
            </a:lvl3pPr>
            <a:lvl4pPr lvl="3" algn="l">
              <a:lnSpc>
                <a:spcPct val="80000"/>
              </a:lnSpc>
              <a:spcBef>
                <a:spcPts val="0"/>
              </a:spcBef>
              <a:spcAft>
                <a:spcPts val="0"/>
              </a:spcAft>
              <a:buSzPts val="1500"/>
              <a:buNone/>
              <a:defRPr/>
            </a:lvl4pPr>
            <a:lvl5pPr lvl="4" algn="l">
              <a:lnSpc>
                <a:spcPct val="80000"/>
              </a:lnSpc>
              <a:spcBef>
                <a:spcPts val="0"/>
              </a:spcBef>
              <a:spcAft>
                <a:spcPts val="0"/>
              </a:spcAft>
              <a:buSzPts val="1500"/>
              <a:buNone/>
              <a:defRPr/>
            </a:lvl5pPr>
            <a:lvl6pPr lvl="5" algn="l">
              <a:lnSpc>
                <a:spcPct val="80000"/>
              </a:lnSpc>
              <a:spcBef>
                <a:spcPts val="0"/>
              </a:spcBef>
              <a:spcAft>
                <a:spcPts val="0"/>
              </a:spcAft>
              <a:buSzPts val="1500"/>
              <a:buNone/>
              <a:defRPr/>
            </a:lvl6pPr>
            <a:lvl7pPr lvl="6" algn="l">
              <a:lnSpc>
                <a:spcPct val="80000"/>
              </a:lnSpc>
              <a:spcBef>
                <a:spcPts val="0"/>
              </a:spcBef>
              <a:spcAft>
                <a:spcPts val="0"/>
              </a:spcAft>
              <a:buSzPts val="1500"/>
              <a:buNone/>
              <a:defRPr/>
            </a:lvl7pPr>
            <a:lvl8pPr lvl="7" algn="l">
              <a:lnSpc>
                <a:spcPct val="80000"/>
              </a:lnSpc>
              <a:spcBef>
                <a:spcPts val="0"/>
              </a:spcBef>
              <a:spcAft>
                <a:spcPts val="0"/>
              </a:spcAft>
              <a:buSzPts val="1500"/>
              <a:buNone/>
              <a:defRPr/>
            </a:lvl8pPr>
            <a:lvl9pPr lvl="8" algn="l">
              <a:lnSpc>
                <a:spcPct val="80000"/>
              </a:lnSpc>
              <a:spcBef>
                <a:spcPts val="0"/>
              </a:spcBef>
              <a:spcAft>
                <a:spcPts val="0"/>
              </a:spcAft>
              <a:buSzPts val="1500"/>
              <a:buNone/>
              <a:defRPr/>
            </a:lvl9pPr>
          </a:lstStyle>
          <a:p>
            <a:endParaRPr/>
          </a:p>
        </p:txBody>
      </p:sp>
      <p:sp>
        <p:nvSpPr>
          <p:cNvPr id="104" name="Google Shape;104;g11cac409715_1_1443"/>
          <p:cNvSpPr txBox="1">
            <a:spLocks noGrp="1"/>
          </p:cNvSpPr>
          <p:nvPr>
            <p:ph type="body" idx="1"/>
          </p:nvPr>
        </p:nvSpPr>
        <p:spPr>
          <a:xfrm>
            <a:off x="608349" y="1609725"/>
            <a:ext cx="10975500" cy="4297200"/>
          </a:xfrm>
          <a:prstGeom prst="rect">
            <a:avLst/>
          </a:prstGeom>
          <a:noFill/>
          <a:ln>
            <a:noFill/>
          </a:ln>
        </p:spPr>
        <p:txBody>
          <a:bodyPr spcFirstLastPara="1" wrap="square" lIns="243825" tIns="121900" rIns="243825" bIns="121900" anchor="t" anchorCtr="0">
            <a:noAutofit/>
          </a:bodyPr>
          <a:lstStyle>
            <a:lvl1pPr marL="457200" lvl="0" indent="-349250" algn="l">
              <a:lnSpc>
                <a:spcPct val="90000"/>
              </a:lnSpc>
              <a:spcBef>
                <a:spcPts val="1300"/>
              </a:spcBef>
              <a:spcAft>
                <a:spcPts val="0"/>
              </a:spcAft>
              <a:buClr>
                <a:schemeClr val="accent2"/>
              </a:buClr>
              <a:buSzPts val="1900"/>
              <a:buChar char="​"/>
              <a:defRPr/>
            </a:lvl1pPr>
            <a:lvl2pPr marL="914400" lvl="1" indent="-349250" algn="l">
              <a:lnSpc>
                <a:spcPct val="90000"/>
              </a:lnSpc>
              <a:spcBef>
                <a:spcPts val="700"/>
              </a:spcBef>
              <a:spcAft>
                <a:spcPts val="0"/>
              </a:spcAft>
              <a:buClr>
                <a:schemeClr val="accent2"/>
              </a:buClr>
              <a:buSzPts val="1900"/>
              <a:buChar char="•"/>
              <a:defRPr/>
            </a:lvl2pPr>
            <a:lvl3pPr marL="1371600" lvl="2" indent="-304800" algn="l">
              <a:lnSpc>
                <a:spcPct val="85000"/>
              </a:lnSpc>
              <a:spcBef>
                <a:spcPts val="400"/>
              </a:spcBef>
              <a:spcAft>
                <a:spcPts val="0"/>
              </a:spcAft>
              <a:buClr>
                <a:schemeClr val="accent2"/>
              </a:buClr>
              <a:buSzPts val="1200"/>
              <a:buChar char="o"/>
              <a:defRPr/>
            </a:lvl3pPr>
            <a:lvl4pPr marL="1828800" lvl="3" indent="-330200" algn="l">
              <a:lnSpc>
                <a:spcPct val="85000"/>
              </a:lnSpc>
              <a:spcBef>
                <a:spcPts val="300"/>
              </a:spcBef>
              <a:spcAft>
                <a:spcPts val="0"/>
              </a:spcAft>
              <a:buClr>
                <a:schemeClr val="accent2"/>
              </a:buClr>
              <a:buSzPts val="1600"/>
              <a:buChar char="-"/>
              <a:defRPr/>
            </a:lvl4pPr>
            <a:lvl5pPr marL="2286000" lvl="4" indent="-304800" algn="l">
              <a:lnSpc>
                <a:spcPct val="85000"/>
              </a:lnSpc>
              <a:spcBef>
                <a:spcPts val="300"/>
              </a:spcBef>
              <a:spcAft>
                <a:spcPts val="0"/>
              </a:spcAft>
              <a:buClr>
                <a:schemeClr val="dk1"/>
              </a:buClr>
              <a:buSzPts val="1200"/>
              <a:buChar char="▪"/>
              <a:defRPr/>
            </a:lvl5pPr>
            <a:lvl6pPr marL="2743200" lvl="5" indent="-349250" algn="l">
              <a:lnSpc>
                <a:spcPct val="75000"/>
              </a:lnSpc>
              <a:spcBef>
                <a:spcPts val="1100"/>
              </a:spcBef>
              <a:spcAft>
                <a:spcPts val="0"/>
              </a:spcAft>
              <a:buClr>
                <a:schemeClr val="dk1"/>
              </a:buClr>
              <a:buSzPts val="1900"/>
              <a:buChar char="​"/>
              <a:defRPr/>
            </a:lvl6pPr>
            <a:lvl7pPr marL="3200400" lvl="6" indent="-349250" algn="l">
              <a:lnSpc>
                <a:spcPct val="110000"/>
              </a:lnSpc>
              <a:spcBef>
                <a:spcPts val="500"/>
              </a:spcBef>
              <a:spcAft>
                <a:spcPts val="0"/>
              </a:spcAft>
              <a:buClr>
                <a:schemeClr val="accent1"/>
              </a:buClr>
              <a:buSzPts val="1900"/>
              <a:buChar char="​"/>
              <a:defRPr/>
            </a:lvl7pPr>
            <a:lvl8pPr marL="3657600" lvl="7" indent="-349250" algn="l">
              <a:lnSpc>
                <a:spcPct val="110000"/>
              </a:lnSpc>
              <a:spcBef>
                <a:spcPts val="500"/>
              </a:spcBef>
              <a:spcAft>
                <a:spcPts val="0"/>
              </a:spcAft>
              <a:buClr>
                <a:schemeClr val="accent3"/>
              </a:buClr>
              <a:buSzPts val="1900"/>
              <a:buChar char="​"/>
              <a:defRPr/>
            </a:lvl8pPr>
            <a:lvl9pPr marL="4114800" lvl="8" indent="-349250" algn="l">
              <a:lnSpc>
                <a:spcPct val="85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hart and Three Columns">
  <p:cSld name="Chart and Three Columns">
    <p:spTree>
      <p:nvGrpSpPr>
        <p:cNvPr id="1" name="Shape 340"/>
        <p:cNvGrpSpPr/>
        <p:nvPr/>
      </p:nvGrpSpPr>
      <p:grpSpPr>
        <a:xfrm>
          <a:off x="0" y="0"/>
          <a:ext cx="0" cy="0"/>
          <a:chOff x="0" y="0"/>
          <a:chExt cx="0" cy="0"/>
        </a:xfrm>
      </p:grpSpPr>
      <p:sp>
        <p:nvSpPr>
          <p:cNvPr id="341" name="Google Shape;341;p60"/>
          <p:cNvSpPr txBox="1">
            <a:spLocks noGrp="1"/>
          </p:cNvSpPr>
          <p:nvPr>
            <p:ph type="title"/>
          </p:nvPr>
        </p:nvSpPr>
        <p:spPr>
          <a:xfrm>
            <a:off x="495300" y="549415"/>
            <a:ext cx="11187112" cy="455189"/>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2" name="Google Shape;342;p60"/>
          <p:cNvSpPr txBox="1">
            <a:spLocks noGrp="1"/>
          </p:cNvSpPr>
          <p:nvPr>
            <p:ph type="body" idx="1"/>
          </p:nvPr>
        </p:nvSpPr>
        <p:spPr>
          <a:xfrm>
            <a:off x="495299" y="1719072"/>
            <a:ext cx="11202925" cy="2391154"/>
          </a:xfrm>
          <a:prstGeom prst="rect">
            <a:avLst/>
          </a:prstGeom>
          <a:noFill/>
          <a:ln>
            <a:noFill/>
          </a:ln>
        </p:spPr>
        <p:txBody>
          <a:bodyPr spcFirstLastPara="1" wrap="square" lIns="0" tIns="0" rIns="0" bIns="0" anchor="t" anchorCtr="0">
            <a:noAutofit/>
          </a:bodyPr>
          <a:lstStyle>
            <a:lvl1pPr marL="457200" lvl="0" indent="-342900" algn="l">
              <a:lnSpc>
                <a:spcPct val="107000"/>
              </a:lnSpc>
              <a:spcBef>
                <a:spcPts val="1200"/>
              </a:spcBef>
              <a:spcAft>
                <a:spcPts val="0"/>
              </a:spcAft>
              <a:buSzPts val="1800"/>
              <a:buChar char="•"/>
              <a:defRPr/>
            </a:lvl1pPr>
            <a:lvl2pPr marL="914400" lvl="1" indent="-342900" algn="l">
              <a:lnSpc>
                <a:spcPct val="107000"/>
              </a:lnSpc>
              <a:spcBef>
                <a:spcPts val="0"/>
              </a:spcBef>
              <a:spcAft>
                <a:spcPts val="0"/>
              </a:spcAft>
              <a:buSzPts val="1800"/>
              <a:buChar char="•"/>
              <a:defRPr/>
            </a:lvl2pPr>
            <a:lvl3pPr marL="1371600" lvl="2" indent="-342900" algn="l">
              <a:lnSpc>
                <a:spcPct val="107000"/>
              </a:lnSpc>
              <a:spcBef>
                <a:spcPts val="0"/>
              </a:spcBef>
              <a:spcAft>
                <a:spcPts val="0"/>
              </a:spcAft>
              <a:buSzPts val="1800"/>
              <a:buChar char="•"/>
              <a:defRPr/>
            </a:lvl3pPr>
            <a:lvl4pPr marL="1828800" lvl="3" indent="-342900" algn="l">
              <a:lnSpc>
                <a:spcPct val="107000"/>
              </a:lnSpc>
              <a:spcBef>
                <a:spcPts val="0"/>
              </a:spcBef>
              <a:spcAft>
                <a:spcPts val="0"/>
              </a:spcAft>
              <a:buSzPts val="1800"/>
              <a:buChar char="•"/>
              <a:defRPr/>
            </a:lvl4pPr>
            <a:lvl5pPr marL="2286000" lvl="4" indent="-342900" algn="l">
              <a:lnSpc>
                <a:spcPct val="96000"/>
              </a:lnSpc>
              <a:spcBef>
                <a:spcPts val="1800"/>
              </a:spcBef>
              <a:spcAft>
                <a:spcPts val="0"/>
              </a:spcAft>
              <a:buSzPts val="1800"/>
              <a:buChar char="​"/>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343" name="Google Shape;343;p60"/>
          <p:cNvSpPr txBox="1">
            <a:spLocks noGrp="1"/>
          </p:cNvSpPr>
          <p:nvPr>
            <p:ph type="body" idx="2"/>
          </p:nvPr>
        </p:nvSpPr>
        <p:spPr>
          <a:xfrm>
            <a:off x="495300" y="4343399"/>
            <a:ext cx="3572950" cy="2057399"/>
          </a:xfrm>
          <a:prstGeom prst="rect">
            <a:avLst/>
          </a:prstGeom>
          <a:noFill/>
          <a:ln>
            <a:noFill/>
          </a:ln>
        </p:spPr>
        <p:txBody>
          <a:bodyPr spcFirstLastPara="1" wrap="square" lIns="0" tIns="0" rIns="0" bIns="0" anchor="t" anchorCtr="0">
            <a:noAutofit/>
          </a:bodyPr>
          <a:lstStyle>
            <a:lvl1pPr marL="457200" lvl="0" indent="-330200" algn="l">
              <a:lnSpc>
                <a:spcPct val="107000"/>
              </a:lnSpc>
              <a:spcBef>
                <a:spcPts val="1200"/>
              </a:spcBef>
              <a:spcAft>
                <a:spcPts val="0"/>
              </a:spcAft>
              <a:buSzPts val="1600"/>
              <a:buChar char="•"/>
              <a:defRPr sz="1600"/>
            </a:lvl1pPr>
            <a:lvl2pPr marL="914400" lvl="1" indent="-330200" algn="l">
              <a:lnSpc>
                <a:spcPct val="107000"/>
              </a:lnSpc>
              <a:spcBef>
                <a:spcPts val="0"/>
              </a:spcBef>
              <a:spcAft>
                <a:spcPts val="0"/>
              </a:spcAft>
              <a:buSzPts val="1600"/>
              <a:buChar char="•"/>
              <a:defRPr sz="1600"/>
            </a:lvl2pPr>
            <a:lvl3pPr marL="1371600" lvl="2" indent="-304800" algn="l">
              <a:lnSpc>
                <a:spcPct val="107000"/>
              </a:lnSpc>
              <a:spcBef>
                <a:spcPts val="0"/>
              </a:spcBef>
              <a:spcAft>
                <a:spcPts val="0"/>
              </a:spcAft>
              <a:buSzPts val="1200"/>
              <a:buChar char="•"/>
              <a:defRPr sz="1200"/>
            </a:lvl3pPr>
            <a:lvl4pPr marL="1828800" lvl="3" indent="-304800" algn="l">
              <a:lnSpc>
                <a:spcPct val="107000"/>
              </a:lnSpc>
              <a:spcBef>
                <a:spcPts val="0"/>
              </a:spcBef>
              <a:spcAft>
                <a:spcPts val="0"/>
              </a:spcAft>
              <a:buSzPts val="1200"/>
              <a:buChar char="•"/>
              <a:defRPr sz="1200"/>
            </a:lvl4pPr>
            <a:lvl5pPr marL="2286000" lvl="4" indent="-361950" algn="l">
              <a:lnSpc>
                <a:spcPct val="96000"/>
              </a:lnSpc>
              <a:spcBef>
                <a:spcPts val="1800"/>
              </a:spcBef>
              <a:spcAft>
                <a:spcPts val="0"/>
              </a:spcAft>
              <a:buSzPts val="2100"/>
              <a:buChar char="​"/>
              <a:defRPr sz="2100"/>
            </a:lvl5pPr>
            <a:lvl6pPr marL="2743200" lvl="5" indent="-330200" algn="l">
              <a:lnSpc>
                <a:spcPct val="96000"/>
              </a:lnSpc>
              <a:spcBef>
                <a:spcPts val="0"/>
              </a:spcBef>
              <a:spcAft>
                <a:spcPts val="0"/>
              </a:spcAft>
              <a:buClr>
                <a:schemeClr val="dk1"/>
              </a:buClr>
              <a:buSzPts val="1600"/>
              <a:buChar char="​"/>
              <a:defRPr sz="1600"/>
            </a:lvl6pPr>
            <a:lvl7pPr marL="3200400" lvl="6" indent="-406400" algn="l">
              <a:lnSpc>
                <a:spcPct val="107000"/>
              </a:lnSpc>
              <a:spcBef>
                <a:spcPts val="1200"/>
              </a:spcBef>
              <a:spcAft>
                <a:spcPts val="0"/>
              </a:spcAft>
              <a:buClr>
                <a:schemeClr val="dk1"/>
              </a:buClr>
              <a:buSzPts val="2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344" name="Google Shape;344;p60"/>
          <p:cNvSpPr txBox="1">
            <a:spLocks noGrp="1"/>
          </p:cNvSpPr>
          <p:nvPr>
            <p:ph type="body" idx="3"/>
          </p:nvPr>
        </p:nvSpPr>
        <p:spPr>
          <a:xfrm>
            <a:off x="4308763" y="4343399"/>
            <a:ext cx="3572950" cy="2057399"/>
          </a:xfrm>
          <a:prstGeom prst="rect">
            <a:avLst/>
          </a:prstGeom>
          <a:noFill/>
          <a:ln>
            <a:noFill/>
          </a:ln>
        </p:spPr>
        <p:txBody>
          <a:bodyPr spcFirstLastPara="1" wrap="square" lIns="0" tIns="0" rIns="0" bIns="0" anchor="t" anchorCtr="0">
            <a:noAutofit/>
          </a:bodyPr>
          <a:lstStyle>
            <a:lvl1pPr marL="457200" lvl="0" indent="-330200" algn="l">
              <a:lnSpc>
                <a:spcPct val="107000"/>
              </a:lnSpc>
              <a:spcBef>
                <a:spcPts val="1200"/>
              </a:spcBef>
              <a:spcAft>
                <a:spcPts val="0"/>
              </a:spcAft>
              <a:buSzPts val="1600"/>
              <a:buChar char="•"/>
              <a:defRPr sz="1600"/>
            </a:lvl1pPr>
            <a:lvl2pPr marL="914400" lvl="1" indent="-330200" algn="l">
              <a:lnSpc>
                <a:spcPct val="107000"/>
              </a:lnSpc>
              <a:spcBef>
                <a:spcPts val="0"/>
              </a:spcBef>
              <a:spcAft>
                <a:spcPts val="0"/>
              </a:spcAft>
              <a:buSzPts val="1600"/>
              <a:buChar char="•"/>
              <a:defRPr sz="1600"/>
            </a:lvl2pPr>
            <a:lvl3pPr marL="1371600" lvl="2" indent="-304800" algn="l">
              <a:lnSpc>
                <a:spcPct val="107000"/>
              </a:lnSpc>
              <a:spcBef>
                <a:spcPts val="0"/>
              </a:spcBef>
              <a:spcAft>
                <a:spcPts val="0"/>
              </a:spcAft>
              <a:buSzPts val="1200"/>
              <a:buChar char="•"/>
              <a:defRPr sz="1200"/>
            </a:lvl3pPr>
            <a:lvl4pPr marL="1828800" lvl="3" indent="-304800" algn="l">
              <a:lnSpc>
                <a:spcPct val="107000"/>
              </a:lnSpc>
              <a:spcBef>
                <a:spcPts val="0"/>
              </a:spcBef>
              <a:spcAft>
                <a:spcPts val="0"/>
              </a:spcAft>
              <a:buSzPts val="1200"/>
              <a:buChar char="•"/>
              <a:defRPr sz="1200"/>
            </a:lvl4pPr>
            <a:lvl5pPr marL="2286000" lvl="4" indent="-361950" algn="l">
              <a:lnSpc>
                <a:spcPct val="96000"/>
              </a:lnSpc>
              <a:spcBef>
                <a:spcPts val="1800"/>
              </a:spcBef>
              <a:spcAft>
                <a:spcPts val="0"/>
              </a:spcAft>
              <a:buSzPts val="2100"/>
              <a:buChar char="​"/>
              <a:defRPr sz="2100"/>
            </a:lvl5pPr>
            <a:lvl6pPr marL="2743200" lvl="5" indent="-330200" algn="l">
              <a:lnSpc>
                <a:spcPct val="96000"/>
              </a:lnSpc>
              <a:spcBef>
                <a:spcPts val="0"/>
              </a:spcBef>
              <a:spcAft>
                <a:spcPts val="0"/>
              </a:spcAft>
              <a:buClr>
                <a:schemeClr val="dk1"/>
              </a:buClr>
              <a:buSzPts val="1600"/>
              <a:buChar char="​"/>
              <a:defRPr sz="1600"/>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345" name="Google Shape;345;p60"/>
          <p:cNvSpPr txBox="1">
            <a:spLocks noGrp="1"/>
          </p:cNvSpPr>
          <p:nvPr>
            <p:ph type="body" idx="4"/>
          </p:nvPr>
        </p:nvSpPr>
        <p:spPr>
          <a:xfrm>
            <a:off x="8125274" y="4343399"/>
            <a:ext cx="3572950" cy="2057399"/>
          </a:xfrm>
          <a:prstGeom prst="rect">
            <a:avLst/>
          </a:prstGeom>
          <a:noFill/>
          <a:ln>
            <a:noFill/>
          </a:ln>
        </p:spPr>
        <p:txBody>
          <a:bodyPr spcFirstLastPara="1" wrap="square" lIns="0" tIns="0" rIns="0" bIns="0" anchor="t" anchorCtr="0">
            <a:noAutofit/>
          </a:bodyPr>
          <a:lstStyle>
            <a:lvl1pPr marL="457200" lvl="0" indent="-330200" algn="l">
              <a:lnSpc>
                <a:spcPct val="107000"/>
              </a:lnSpc>
              <a:spcBef>
                <a:spcPts val="1200"/>
              </a:spcBef>
              <a:spcAft>
                <a:spcPts val="0"/>
              </a:spcAft>
              <a:buSzPts val="1600"/>
              <a:buChar char="•"/>
              <a:defRPr sz="1600"/>
            </a:lvl1pPr>
            <a:lvl2pPr marL="914400" lvl="1" indent="-330200" algn="l">
              <a:lnSpc>
                <a:spcPct val="107000"/>
              </a:lnSpc>
              <a:spcBef>
                <a:spcPts val="0"/>
              </a:spcBef>
              <a:spcAft>
                <a:spcPts val="0"/>
              </a:spcAft>
              <a:buSzPts val="1600"/>
              <a:buChar char="•"/>
              <a:defRPr sz="1600"/>
            </a:lvl2pPr>
            <a:lvl3pPr marL="1371600" lvl="2" indent="-304800" algn="l">
              <a:lnSpc>
                <a:spcPct val="107000"/>
              </a:lnSpc>
              <a:spcBef>
                <a:spcPts val="0"/>
              </a:spcBef>
              <a:spcAft>
                <a:spcPts val="0"/>
              </a:spcAft>
              <a:buSzPts val="1200"/>
              <a:buChar char="•"/>
              <a:defRPr sz="1200"/>
            </a:lvl3pPr>
            <a:lvl4pPr marL="1828800" lvl="3" indent="-304800" algn="l">
              <a:lnSpc>
                <a:spcPct val="107000"/>
              </a:lnSpc>
              <a:spcBef>
                <a:spcPts val="0"/>
              </a:spcBef>
              <a:spcAft>
                <a:spcPts val="0"/>
              </a:spcAft>
              <a:buSzPts val="1200"/>
              <a:buChar char="•"/>
              <a:defRPr sz="1200"/>
            </a:lvl4pPr>
            <a:lvl5pPr marL="2286000" lvl="4" indent="-361950" algn="l">
              <a:lnSpc>
                <a:spcPct val="96000"/>
              </a:lnSpc>
              <a:spcBef>
                <a:spcPts val="1800"/>
              </a:spcBef>
              <a:spcAft>
                <a:spcPts val="0"/>
              </a:spcAft>
              <a:buSzPts val="2100"/>
              <a:buChar char="​"/>
              <a:defRPr sz="2100"/>
            </a:lvl5pPr>
            <a:lvl6pPr marL="2743200" lvl="5" indent="-330200" algn="l">
              <a:lnSpc>
                <a:spcPct val="96000"/>
              </a:lnSpc>
              <a:spcBef>
                <a:spcPts val="0"/>
              </a:spcBef>
              <a:spcAft>
                <a:spcPts val="0"/>
              </a:spcAft>
              <a:buClr>
                <a:schemeClr val="dk1"/>
              </a:buClr>
              <a:buSzPts val="1600"/>
              <a:buChar char="​"/>
              <a:defRPr sz="1600"/>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346" name="Google Shape;346;p60"/>
          <p:cNvSpPr txBox="1">
            <a:spLocks noGrp="1"/>
          </p:cNvSpPr>
          <p:nvPr>
            <p:ph type="ftr" idx="11"/>
          </p:nvPr>
        </p:nvSpPr>
        <p:spPr>
          <a:xfrm>
            <a:off x="495299" y="6391291"/>
            <a:ext cx="6597895" cy="118174"/>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Mihai Canciu - System Engineer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hart and One Column">
  <p:cSld name="Chart and One Column">
    <p:spTree>
      <p:nvGrpSpPr>
        <p:cNvPr id="1" name="Shape 347"/>
        <p:cNvGrpSpPr/>
        <p:nvPr/>
      </p:nvGrpSpPr>
      <p:grpSpPr>
        <a:xfrm>
          <a:off x="0" y="0"/>
          <a:ext cx="0" cy="0"/>
          <a:chOff x="0" y="0"/>
          <a:chExt cx="0" cy="0"/>
        </a:xfrm>
      </p:grpSpPr>
      <p:sp>
        <p:nvSpPr>
          <p:cNvPr id="348" name="Google Shape;348;p61"/>
          <p:cNvSpPr txBox="1">
            <a:spLocks noGrp="1"/>
          </p:cNvSpPr>
          <p:nvPr>
            <p:ph type="title"/>
          </p:nvPr>
        </p:nvSpPr>
        <p:spPr>
          <a:xfrm>
            <a:off x="495300" y="549415"/>
            <a:ext cx="11187112" cy="455189"/>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 name="Google Shape;349;p61"/>
          <p:cNvSpPr txBox="1">
            <a:spLocks noGrp="1"/>
          </p:cNvSpPr>
          <p:nvPr>
            <p:ph type="body" idx="1"/>
          </p:nvPr>
        </p:nvSpPr>
        <p:spPr>
          <a:xfrm>
            <a:off x="495299" y="1719072"/>
            <a:ext cx="11202925" cy="2391154"/>
          </a:xfrm>
          <a:prstGeom prst="rect">
            <a:avLst/>
          </a:prstGeom>
          <a:noFill/>
          <a:ln>
            <a:noFill/>
          </a:ln>
        </p:spPr>
        <p:txBody>
          <a:bodyPr spcFirstLastPara="1" wrap="square" lIns="0" tIns="0" rIns="0" bIns="0" anchor="t" anchorCtr="0">
            <a:noAutofit/>
          </a:bodyPr>
          <a:lstStyle>
            <a:lvl1pPr marL="457200" lvl="0" indent="-342900" algn="l">
              <a:lnSpc>
                <a:spcPct val="107000"/>
              </a:lnSpc>
              <a:spcBef>
                <a:spcPts val="1200"/>
              </a:spcBef>
              <a:spcAft>
                <a:spcPts val="0"/>
              </a:spcAft>
              <a:buSzPts val="1800"/>
              <a:buChar char="•"/>
              <a:defRPr/>
            </a:lvl1pPr>
            <a:lvl2pPr marL="914400" lvl="1" indent="-342900" algn="l">
              <a:lnSpc>
                <a:spcPct val="107000"/>
              </a:lnSpc>
              <a:spcBef>
                <a:spcPts val="0"/>
              </a:spcBef>
              <a:spcAft>
                <a:spcPts val="0"/>
              </a:spcAft>
              <a:buSzPts val="1800"/>
              <a:buChar char="•"/>
              <a:defRPr/>
            </a:lvl2pPr>
            <a:lvl3pPr marL="1371600" lvl="2" indent="-342900" algn="l">
              <a:lnSpc>
                <a:spcPct val="107000"/>
              </a:lnSpc>
              <a:spcBef>
                <a:spcPts val="0"/>
              </a:spcBef>
              <a:spcAft>
                <a:spcPts val="0"/>
              </a:spcAft>
              <a:buSzPts val="1800"/>
              <a:buChar char="•"/>
              <a:defRPr/>
            </a:lvl3pPr>
            <a:lvl4pPr marL="1828800" lvl="3" indent="-342900" algn="l">
              <a:lnSpc>
                <a:spcPct val="107000"/>
              </a:lnSpc>
              <a:spcBef>
                <a:spcPts val="0"/>
              </a:spcBef>
              <a:spcAft>
                <a:spcPts val="0"/>
              </a:spcAft>
              <a:buSzPts val="1800"/>
              <a:buChar char="•"/>
              <a:defRPr/>
            </a:lvl4pPr>
            <a:lvl5pPr marL="2286000" lvl="4" indent="-342900" algn="l">
              <a:lnSpc>
                <a:spcPct val="96000"/>
              </a:lnSpc>
              <a:spcBef>
                <a:spcPts val="1800"/>
              </a:spcBef>
              <a:spcAft>
                <a:spcPts val="0"/>
              </a:spcAft>
              <a:buSzPts val="1800"/>
              <a:buChar char="​"/>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350" name="Google Shape;350;p61"/>
          <p:cNvSpPr txBox="1">
            <a:spLocks noGrp="1"/>
          </p:cNvSpPr>
          <p:nvPr>
            <p:ph type="body" idx="2"/>
          </p:nvPr>
        </p:nvSpPr>
        <p:spPr>
          <a:xfrm>
            <a:off x="495299" y="4343399"/>
            <a:ext cx="11202924" cy="2057399"/>
          </a:xfrm>
          <a:prstGeom prst="rect">
            <a:avLst/>
          </a:prstGeom>
          <a:noFill/>
          <a:ln>
            <a:noFill/>
          </a:ln>
        </p:spPr>
        <p:txBody>
          <a:bodyPr spcFirstLastPara="1" wrap="square" lIns="0" tIns="0" rIns="0" bIns="0" anchor="t" anchorCtr="0">
            <a:noAutofit/>
          </a:bodyPr>
          <a:lstStyle>
            <a:lvl1pPr marL="457200" lvl="0" indent="-330200" algn="l">
              <a:lnSpc>
                <a:spcPct val="107000"/>
              </a:lnSpc>
              <a:spcBef>
                <a:spcPts val="1200"/>
              </a:spcBef>
              <a:spcAft>
                <a:spcPts val="0"/>
              </a:spcAft>
              <a:buSzPts val="1600"/>
              <a:buChar char="•"/>
              <a:defRPr sz="1600"/>
            </a:lvl1pPr>
            <a:lvl2pPr marL="914400" lvl="1" indent="-330200" algn="l">
              <a:lnSpc>
                <a:spcPct val="107000"/>
              </a:lnSpc>
              <a:spcBef>
                <a:spcPts val="0"/>
              </a:spcBef>
              <a:spcAft>
                <a:spcPts val="0"/>
              </a:spcAft>
              <a:buSzPts val="1600"/>
              <a:buChar char="•"/>
              <a:defRPr sz="1600"/>
            </a:lvl2pPr>
            <a:lvl3pPr marL="1371600" lvl="2" indent="-304800" algn="l">
              <a:lnSpc>
                <a:spcPct val="107000"/>
              </a:lnSpc>
              <a:spcBef>
                <a:spcPts val="0"/>
              </a:spcBef>
              <a:spcAft>
                <a:spcPts val="0"/>
              </a:spcAft>
              <a:buSzPts val="1200"/>
              <a:buChar char="•"/>
              <a:defRPr sz="1200"/>
            </a:lvl3pPr>
            <a:lvl4pPr marL="1828800" lvl="3" indent="-304800" algn="l">
              <a:lnSpc>
                <a:spcPct val="107000"/>
              </a:lnSpc>
              <a:spcBef>
                <a:spcPts val="0"/>
              </a:spcBef>
              <a:spcAft>
                <a:spcPts val="0"/>
              </a:spcAft>
              <a:buSzPts val="1200"/>
              <a:buChar char="•"/>
              <a:defRPr sz="1200"/>
            </a:lvl4pPr>
            <a:lvl5pPr marL="2286000" lvl="4" indent="-361950" algn="l">
              <a:lnSpc>
                <a:spcPct val="96000"/>
              </a:lnSpc>
              <a:spcBef>
                <a:spcPts val="1800"/>
              </a:spcBef>
              <a:spcAft>
                <a:spcPts val="0"/>
              </a:spcAft>
              <a:buSzPts val="2100"/>
              <a:buChar char="​"/>
              <a:defRPr sz="2100"/>
            </a:lvl5pPr>
            <a:lvl6pPr marL="2743200" lvl="5" indent="-330200" algn="l">
              <a:lnSpc>
                <a:spcPct val="96000"/>
              </a:lnSpc>
              <a:spcBef>
                <a:spcPts val="0"/>
              </a:spcBef>
              <a:spcAft>
                <a:spcPts val="0"/>
              </a:spcAft>
              <a:buClr>
                <a:schemeClr val="dk1"/>
              </a:buClr>
              <a:buSzPts val="1600"/>
              <a:buChar char="​"/>
              <a:defRPr sz="1600"/>
            </a:lvl6pPr>
            <a:lvl7pPr marL="3200400" lvl="6" indent="-406400" algn="l">
              <a:lnSpc>
                <a:spcPct val="107000"/>
              </a:lnSpc>
              <a:spcBef>
                <a:spcPts val="1200"/>
              </a:spcBef>
              <a:spcAft>
                <a:spcPts val="0"/>
              </a:spcAft>
              <a:buClr>
                <a:schemeClr val="dk1"/>
              </a:buClr>
              <a:buSzPts val="2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351" name="Google Shape;351;p61"/>
          <p:cNvSpPr txBox="1">
            <a:spLocks noGrp="1"/>
          </p:cNvSpPr>
          <p:nvPr>
            <p:ph type="ftr" idx="11"/>
          </p:nvPr>
        </p:nvSpPr>
        <p:spPr>
          <a:xfrm>
            <a:off x="495299" y="6391291"/>
            <a:ext cx="6597895" cy="118174"/>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Mihai Canciu - System Engineer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urple Product Slide">
  <p:cSld name="Purple Product Slide">
    <p:spTree>
      <p:nvGrpSpPr>
        <p:cNvPr id="1" name="Shape 352"/>
        <p:cNvGrpSpPr/>
        <p:nvPr/>
      </p:nvGrpSpPr>
      <p:grpSpPr>
        <a:xfrm>
          <a:off x="0" y="0"/>
          <a:ext cx="0" cy="0"/>
          <a:chOff x="0" y="0"/>
          <a:chExt cx="0" cy="0"/>
        </a:xfrm>
      </p:grpSpPr>
      <p:sp>
        <p:nvSpPr>
          <p:cNvPr id="353" name="Google Shape;353;p63"/>
          <p:cNvSpPr txBox="1">
            <a:spLocks noGrp="1"/>
          </p:cNvSpPr>
          <p:nvPr>
            <p:ph type="body" idx="1"/>
          </p:nvPr>
        </p:nvSpPr>
        <p:spPr>
          <a:xfrm>
            <a:off x="495299" y="2048254"/>
            <a:ext cx="5435549" cy="4320113"/>
          </a:xfrm>
          <a:prstGeom prst="rect">
            <a:avLst/>
          </a:prstGeom>
          <a:noFill/>
          <a:ln>
            <a:noFill/>
          </a:ln>
        </p:spPr>
        <p:txBody>
          <a:bodyPr spcFirstLastPara="1" wrap="square" lIns="0" tIns="0" rIns="0" bIns="0" anchor="t" anchorCtr="0">
            <a:noAutofit/>
          </a:bodyPr>
          <a:lstStyle>
            <a:lvl1pPr marL="457200" lvl="0" indent="-355600" algn="l">
              <a:lnSpc>
                <a:spcPct val="107000"/>
              </a:lnSpc>
              <a:spcBef>
                <a:spcPts val="0"/>
              </a:spcBef>
              <a:spcAft>
                <a:spcPts val="0"/>
              </a:spcAft>
              <a:buClr>
                <a:schemeClr val="lt1"/>
              </a:buClr>
              <a:buSzPts val="2000"/>
              <a:buFont typeface="Inter Light"/>
              <a:buChar char="​"/>
              <a:defRPr sz="2000">
                <a:solidFill>
                  <a:schemeClr val="lt1"/>
                </a:solidFill>
              </a:defRPr>
            </a:lvl1pPr>
            <a:lvl2pPr marL="914400" lvl="1" indent="-342900" algn="l">
              <a:lnSpc>
                <a:spcPct val="107000"/>
              </a:lnSpc>
              <a:spcBef>
                <a:spcPts val="600"/>
              </a:spcBef>
              <a:spcAft>
                <a:spcPts val="0"/>
              </a:spcAft>
              <a:buClr>
                <a:schemeClr val="lt1"/>
              </a:buClr>
              <a:buSzPts val="1800"/>
              <a:buFont typeface="Arial"/>
              <a:buChar char="•"/>
              <a:defRPr sz="1800">
                <a:solidFill>
                  <a:schemeClr val="lt1"/>
                </a:solidFill>
              </a:defRPr>
            </a:lvl2pPr>
            <a:lvl3pPr marL="1371600" lvl="2" indent="-342900" algn="l">
              <a:lnSpc>
                <a:spcPct val="107000"/>
              </a:lnSpc>
              <a:spcBef>
                <a:spcPts val="1800"/>
              </a:spcBef>
              <a:spcAft>
                <a:spcPts val="0"/>
              </a:spcAft>
              <a:buClr>
                <a:schemeClr val="lt1"/>
              </a:buClr>
              <a:buSzPts val="1800"/>
              <a:buFont typeface="Arial"/>
              <a:buChar char="•"/>
              <a:defRPr sz="1800">
                <a:solidFill>
                  <a:schemeClr val="lt1"/>
                </a:solidFill>
              </a:defRPr>
            </a:lvl3pPr>
            <a:lvl4pPr marL="1828800" lvl="3" indent="-342900" algn="l">
              <a:lnSpc>
                <a:spcPct val="107000"/>
              </a:lnSpc>
              <a:spcBef>
                <a:spcPts val="1800"/>
              </a:spcBef>
              <a:spcAft>
                <a:spcPts val="0"/>
              </a:spcAft>
              <a:buClr>
                <a:schemeClr val="lt1"/>
              </a:buClr>
              <a:buSzPts val="1800"/>
              <a:buFont typeface="Arial"/>
              <a:buChar char="•"/>
              <a:defRPr sz="1800">
                <a:solidFill>
                  <a:schemeClr val="lt1"/>
                </a:solidFill>
              </a:defRPr>
            </a:lvl4pPr>
            <a:lvl5pPr marL="2286000" lvl="4" indent="-342900" algn="l">
              <a:lnSpc>
                <a:spcPct val="107000"/>
              </a:lnSpc>
              <a:spcBef>
                <a:spcPts val="1800"/>
              </a:spcBef>
              <a:spcAft>
                <a:spcPts val="0"/>
              </a:spcAft>
              <a:buClr>
                <a:schemeClr val="lt1"/>
              </a:buClr>
              <a:buSzPts val="1800"/>
              <a:buFont typeface="Arial"/>
              <a:buChar char="•"/>
              <a:defRPr sz="1800">
                <a:solidFill>
                  <a:schemeClr val="lt1"/>
                </a:solidFill>
              </a:defRPr>
            </a:lvl5pPr>
            <a:lvl6pPr marL="2743200" lvl="5" indent="-342900" algn="l">
              <a:lnSpc>
                <a:spcPct val="96000"/>
              </a:lnSpc>
              <a:spcBef>
                <a:spcPts val="180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cxnSp>
        <p:nvCxnSpPr>
          <p:cNvPr id="354" name="Google Shape;354;p63"/>
          <p:cNvCxnSpPr/>
          <p:nvPr/>
        </p:nvCxnSpPr>
        <p:spPr>
          <a:xfrm>
            <a:off x="501650" y="1707921"/>
            <a:ext cx="5459960" cy="0"/>
          </a:xfrm>
          <a:prstGeom prst="straightConnector1">
            <a:avLst/>
          </a:prstGeom>
          <a:noFill/>
          <a:ln w="38100" cap="rnd" cmpd="sng">
            <a:solidFill>
              <a:schemeClr val="lt1"/>
            </a:solidFill>
            <a:prstDash val="solid"/>
            <a:round/>
            <a:headEnd type="none" w="sm" len="sm"/>
            <a:tailEnd type="none" w="sm" len="sm"/>
          </a:ln>
        </p:spPr>
      </p:cxnSp>
      <p:sp>
        <p:nvSpPr>
          <p:cNvPr id="355" name="Google Shape;355;p63"/>
          <p:cNvSpPr txBox="1">
            <a:spLocks noGrp="1"/>
          </p:cNvSpPr>
          <p:nvPr>
            <p:ph type="title"/>
          </p:nvPr>
        </p:nvSpPr>
        <p:spPr>
          <a:xfrm>
            <a:off x="495299" y="417873"/>
            <a:ext cx="5482210" cy="1137491"/>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 name="Google Shape;356;p63"/>
          <p:cNvSpPr txBox="1">
            <a:spLocks noGrp="1"/>
          </p:cNvSpPr>
          <p:nvPr>
            <p:ph type="ftr" idx="11"/>
          </p:nvPr>
        </p:nvSpPr>
        <p:spPr>
          <a:xfrm>
            <a:off x="495299" y="6391291"/>
            <a:ext cx="6597895" cy="118174"/>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C19EE3"/>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Mihai Canciu - System Engineer</a:t>
            </a:r>
            <a:endParaRPr/>
          </a:p>
        </p:txBody>
      </p:sp>
      <p:sp>
        <p:nvSpPr>
          <p:cNvPr id="357" name="Google Shape;357;p63"/>
          <p:cNvSpPr/>
          <p:nvPr/>
        </p:nvSpPr>
        <p:spPr>
          <a:xfrm>
            <a:off x="11361220" y="6446710"/>
            <a:ext cx="322664" cy="290543"/>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358" name="Google Shape;358;p63"/>
          <p:cNvSpPr txBox="1"/>
          <p:nvPr/>
        </p:nvSpPr>
        <p:spPr>
          <a:xfrm>
            <a:off x="11020094" y="6509226"/>
            <a:ext cx="187552" cy="145424"/>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C19EE3"/>
                </a:solidFill>
                <a:latin typeface="Space Mono"/>
                <a:ea typeface="Space Mono"/>
                <a:cs typeface="Space Mono"/>
                <a:sym typeface="Space Mono"/>
              </a:rPr>
              <a:t>‹#›</a:t>
            </a:fld>
            <a:endParaRPr sz="800" b="0" i="0" u="none" strike="noStrike" cap="none">
              <a:solidFill>
                <a:srgbClr val="C19EE3"/>
              </a:solidFill>
              <a:latin typeface="Space Mono"/>
              <a:ea typeface="Space Mono"/>
              <a:cs typeface="Space Mono"/>
              <a:sym typeface="Space Mono"/>
            </a:endParaRPr>
          </a:p>
        </p:txBody>
      </p:sp>
      <p:sp>
        <p:nvSpPr>
          <p:cNvPr id="359" name="Google Shape;359;p63"/>
          <p:cNvSpPr txBox="1"/>
          <p:nvPr/>
        </p:nvSpPr>
        <p:spPr>
          <a:xfrm>
            <a:off x="495299" y="6505117"/>
            <a:ext cx="3773458" cy="158248"/>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1600"/>
              <a:buFont typeface="Arial"/>
              <a:buNone/>
            </a:pPr>
            <a:r>
              <a:rPr lang="en-US" sz="1600" b="0" i="0" u="none" strike="noStrike" cap="none" baseline="-25000">
                <a:solidFill>
                  <a:srgbClr val="C19EE3"/>
                </a:solidFill>
                <a:latin typeface="Space Mono"/>
                <a:ea typeface="Space Mono"/>
                <a:cs typeface="Space Mono"/>
                <a:sym typeface="Space Mono"/>
              </a:rPr>
              <a:t>©</a:t>
            </a:r>
            <a:r>
              <a:rPr lang="en-US" sz="600" b="0" i="0" u="none" strike="noStrike" cap="none" baseline="-25000">
                <a:solidFill>
                  <a:srgbClr val="C19EE3"/>
                </a:solidFill>
                <a:latin typeface="Space Mono"/>
                <a:ea typeface="Space Mono"/>
                <a:cs typeface="Space Mono"/>
                <a:sym typeface="Space Mono"/>
              </a:rPr>
              <a:t> </a:t>
            </a:r>
            <a:r>
              <a:rPr lang="en-US" sz="800" b="0" i="0" u="none" strike="noStrike" cap="none">
                <a:solidFill>
                  <a:srgbClr val="C19EE3"/>
                </a:solidFill>
                <a:latin typeface="Space Mono"/>
                <a:ea typeface="Space Mono"/>
                <a:cs typeface="Space Mono"/>
                <a:sym typeface="Space Mono"/>
              </a:rPr>
              <a:t>2022 Pure Storage, Inc.</a:t>
            </a:r>
            <a:endParaRPr sz="800" b="0" i="0" u="none" strike="noStrike" cap="none">
              <a:solidFill>
                <a:srgbClr val="C19EE3"/>
              </a:solidFill>
              <a:latin typeface="Space Mono"/>
              <a:ea typeface="Space Mono"/>
              <a:cs typeface="Space Mono"/>
              <a:sym typeface="Space Mon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de Slide">
  <p:cSld name="Code Slide">
    <p:spTree>
      <p:nvGrpSpPr>
        <p:cNvPr id="1" name="Shape 360"/>
        <p:cNvGrpSpPr/>
        <p:nvPr/>
      </p:nvGrpSpPr>
      <p:grpSpPr>
        <a:xfrm>
          <a:off x="0" y="0"/>
          <a:ext cx="0" cy="0"/>
          <a:chOff x="0" y="0"/>
          <a:chExt cx="0" cy="0"/>
        </a:xfrm>
      </p:grpSpPr>
      <p:sp>
        <p:nvSpPr>
          <p:cNvPr id="361" name="Google Shape;361;p64"/>
          <p:cNvSpPr txBox="1">
            <a:spLocks noGrp="1"/>
          </p:cNvSpPr>
          <p:nvPr>
            <p:ph type="body" idx="1"/>
          </p:nvPr>
        </p:nvSpPr>
        <p:spPr>
          <a:xfrm>
            <a:off x="495299" y="959848"/>
            <a:ext cx="11187112" cy="5440950"/>
          </a:xfrm>
          <a:prstGeom prst="rect">
            <a:avLst/>
          </a:prstGeom>
          <a:noFill/>
          <a:ln>
            <a:noFill/>
          </a:ln>
        </p:spPr>
        <p:txBody>
          <a:bodyPr spcFirstLastPara="1" wrap="square" lIns="0" tIns="0" rIns="0" bIns="0" anchor="t" anchorCtr="0">
            <a:noAutofit/>
          </a:bodyPr>
          <a:lstStyle>
            <a:lvl1pPr marL="457200" lvl="0" indent="-342900" algn="l">
              <a:lnSpc>
                <a:spcPct val="107000"/>
              </a:lnSpc>
              <a:spcBef>
                <a:spcPts val="0"/>
              </a:spcBef>
              <a:spcAft>
                <a:spcPts val="0"/>
              </a:spcAft>
              <a:buSzPts val="1800"/>
              <a:buFont typeface="Inter Light"/>
              <a:buChar char="​"/>
              <a:defRPr sz="1800">
                <a:solidFill>
                  <a:schemeClr val="lt1"/>
                </a:solidFill>
                <a:latin typeface="Space Mono"/>
                <a:ea typeface="Space Mono"/>
                <a:cs typeface="Space Mono"/>
                <a:sym typeface="Space Mono"/>
              </a:defRPr>
            </a:lvl1pPr>
            <a:lvl2pPr marL="914400" lvl="1" indent="-342900" algn="l">
              <a:lnSpc>
                <a:spcPct val="107000"/>
              </a:lnSpc>
              <a:spcBef>
                <a:spcPts val="600"/>
              </a:spcBef>
              <a:spcAft>
                <a:spcPts val="0"/>
              </a:spcAft>
              <a:buSzPts val="1800"/>
              <a:buFont typeface="Inter Light"/>
              <a:buChar char="​"/>
              <a:defRPr sz="1800">
                <a:solidFill>
                  <a:schemeClr val="lt1"/>
                </a:solidFill>
                <a:latin typeface="Space Mono"/>
                <a:ea typeface="Space Mono"/>
                <a:cs typeface="Space Mono"/>
                <a:sym typeface="Space Mono"/>
              </a:defRPr>
            </a:lvl2pPr>
            <a:lvl3pPr marL="1371600" lvl="2" indent="-342900" algn="l">
              <a:lnSpc>
                <a:spcPct val="107000"/>
              </a:lnSpc>
              <a:spcBef>
                <a:spcPts val="600"/>
              </a:spcBef>
              <a:spcAft>
                <a:spcPts val="0"/>
              </a:spcAft>
              <a:buSzPts val="1800"/>
              <a:buFont typeface="Inter Light"/>
              <a:buChar char="​"/>
              <a:defRPr sz="1800">
                <a:solidFill>
                  <a:schemeClr val="lt1"/>
                </a:solidFill>
                <a:latin typeface="Space Mono"/>
                <a:ea typeface="Space Mono"/>
                <a:cs typeface="Space Mono"/>
                <a:sym typeface="Space Mono"/>
              </a:defRPr>
            </a:lvl3pPr>
            <a:lvl4pPr marL="1828800" lvl="3" indent="-342900" algn="l">
              <a:lnSpc>
                <a:spcPct val="107000"/>
              </a:lnSpc>
              <a:spcBef>
                <a:spcPts val="600"/>
              </a:spcBef>
              <a:spcAft>
                <a:spcPts val="0"/>
              </a:spcAft>
              <a:buSzPts val="1800"/>
              <a:buFont typeface="Inter Light"/>
              <a:buChar char="​"/>
              <a:defRPr sz="1800">
                <a:solidFill>
                  <a:schemeClr val="lt1"/>
                </a:solidFill>
                <a:latin typeface="Space Mono"/>
                <a:ea typeface="Space Mono"/>
                <a:cs typeface="Space Mono"/>
                <a:sym typeface="Space Mono"/>
              </a:defRPr>
            </a:lvl4pPr>
            <a:lvl5pPr marL="2286000" lvl="4" indent="-342900" algn="l">
              <a:lnSpc>
                <a:spcPct val="107000"/>
              </a:lnSpc>
              <a:spcBef>
                <a:spcPts val="600"/>
              </a:spcBef>
              <a:spcAft>
                <a:spcPts val="0"/>
              </a:spcAft>
              <a:buSzPts val="1800"/>
              <a:buChar char="​"/>
              <a:defRPr sz="1800">
                <a:solidFill>
                  <a:schemeClr val="lt1"/>
                </a:solidFill>
                <a:latin typeface="Space Mono"/>
                <a:ea typeface="Space Mono"/>
                <a:cs typeface="Space Mono"/>
                <a:sym typeface="Space Mono"/>
              </a:defRPr>
            </a:lvl5pPr>
            <a:lvl6pPr marL="2743200" lvl="5" indent="-342900" algn="l">
              <a:lnSpc>
                <a:spcPct val="96000"/>
              </a:lnSpc>
              <a:spcBef>
                <a:spcPts val="60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362" name="Google Shape;362;p64"/>
          <p:cNvSpPr txBox="1">
            <a:spLocks noGrp="1"/>
          </p:cNvSpPr>
          <p:nvPr>
            <p:ph type="title"/>
          </p:nvPr>
        </p:nvSpPr>
        <p:spPr>
          <a:xfrm>
            <a:off x="495300" y="430471"/>
            <a:ext cx="11187112" cy="322717"/>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2400"/>
              <a:buFont typeface="Space Mono"/>
              <a:buNone/>
              <a:defRPr sz="2400">
                <a:solidFill>
                  <a:schemeClr val="lt1"/>
                </a:solidFill>
                <a:latin typeface="Space Mono"/>
                <a:ea typeface="Space Mono"/>
                <a:cs typeface="Space Mono"/>
                <a:sym typeface="Space Mon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3" name="Google Shape;363;p64"/>
          <p:cNvSpPr txBox="1">
            <a:spLocks noGrp="1"/>
          </p:cNvSpPr>
          <p:nvPr>
            <p:ph type="ftr" idx="11"/>
          </p:nvPr>
        </p:nvSpPr>
        <p:spPr>
          <a:xfrm>
            <a:off x="495299" y="6391291"/>
            <a:ext cx="6597895" cy="118174"/>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chemeClr val="lt1"/>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Mihai Canciu - System Engineer</a:t>
            </a:r>
            <a:endParaRPr/>
          </a:p>
        </p:txBody>
      </p:sp>
      <p:sp>
        <p:nvSpPr>
          <p:cNvPr id="364" name="Google Shape;364;p64"/>
          <p:cNvSpPr/>
          <p:nvPr/>
        </p:nvSpPr>
        <p:spPr>
          <a:xfrm>
            <a:off x="11361220" y="6446710"/>
            <a:ext cx="322664" cy="290543"/>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Inter Light"/>
              <a:ea typeface="Inter Light"/>
              <a:cs typeface="Inter Light"/>
              <a:sym typeface="Inter Light"/>
            </a:endParaRPr>
          </a:p>
        </p:txBody>
      </p:sp>
      <p:sp>
        <p:nvSpPr>
          <p:cNvPr id="365" name="Google Shape;365;p64"/>
          <p:cNvSpPr txBox="1"/>
          <p:nvPr/>
        </p:nvSpPr>
        <p:spPr>
          <a:xfrm>
            <a:off x="11020094" y="6509226"/>
            <a:ext cx="187552" cy="145424"/>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chemeClr val="lt1"/>
                </a:solidFill>
                <a:latin typeface="Space Mono"/>
                <a:ea typeface="Space Mono"/>
                <a:cs typeface="Space Mono"/>
                <a:sym typeface="Space Mono"/>
              </a:rPr>
              <a:t>‹#›</a:t>
            </a:fld>
            <a:endParaRPr sz="800" b="0" i="0" u="none" strike="noStrike" cap="none">
              <a:solidFill>
                <a:schemeClr val="lt1"/>
              </a:solidFill>
              <a:latin typeface="Space Mono"/>
              <a:ea typeface="Space Mono"/>
              <a:cs typeface="Space Mono"/>
              <a:sym typeface="Space Mono"/>
            </a:endParaRPr>
          </a:p>
        </p:txBody>
      </p:sp>
      <p:sp>
        <p:nvSpPr>
          <p:cNvPr id="366" name="Google Shape;366;p64"/>
          <p:cNvSpPr txBox="1"/>
          <p:nvPr/>
        </p:nvSpPr>
        <p:spPr>
          <a:xfrm>
            <a:off x="495299" y="6505117"/>
            <a:ext cx="3773458" cy="158248"/>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1600"/>
              <a:buFont typeface="Arial"/>
              <a:buNone/>
            </a:pPr>
            <a:r>
              <a:rPr lang="en-US" sz="1600" b="0" i="0" u="none" strike="noStrike" cap="none" baseline="-25000">
                <a:solidFill>
                  <a:srgbClr val="A5A5A5"/>
                </a:solidFill>
                <a:latin typeface="Space Mono"/>
                <a:ea typeface="Space Mono"/>
                <a:cs typeface="Space Mono"/>
                <a:sym typeface="Space Mono"/>
              </a:rPr>
              <a:t>©</a:t>
            </a:r>
            <a:r>
              <a:rPr lang="en-US" sz="600" b="0" i="0" u="none" strike="noStrike" cap="none" baseline="-25000">
                <a:solidFill>
                  <a:srgbClr val="A5A5A5"/>
                </a:solidFill>
                <a:latin typeface="Space Mono"/>
                <a:ea typeface="Space Mono"/>
                <a:cs typeface="Space Mono"/>
                <a:sym typeface="Space Mono"/>
              </a:rPr>
              <a:t> </a:t>
            </a:r>
            <a:r>
              <a:rPr lang="en-US" sz="800" b="0" i="0" u="none" strike="noStrike" cap="none">
                <a:solidFill>
                  <a:srgbClr val="A5A5A5"/>
                </a:solidFill>
                <a:latin typeface="Space Mono"/>
                <a:ea typeface="Space Mono"/>
                <a:cs typeface="Space Mono"/>
                <a:sym typeface="Space Mono"/>
              </a:rPr>
              <a:t>2022 Pure Storage, Inc.</a:t>
            </a:r>
            <a:endParaRPr sz="800" b="0" i="0" u="none" strike="noStrike" cap="none">
              <a:solidFill>
                <a:schemeClr val="lt1"/>
              </a:solidFill>
              <a:latin typeface="Space Mono"/>
              <a:ea typeface="Space Mono"/>
              <a:cs typeface="Space Mono"/>
              <a:sym typeface="Space Mon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367"/>
        <p:cNvGrpSpPr/>
        <p:nvPr/>
      </p:nvGrpSpPr>
      <p:grpSpPr>
        <a:xfrm>
          <a:off x="0" y="0"/>
          <a:ext cx="0" cy="0"/>
          <a:chOff x="0" y="0"/>
          <a:chExt cx="0" cy="0"/>
        </a:xfrm>
      </p:grpSpPr>
      <p:sp>
        <p:nvSpPr>
          <p:cNvPr id="368" name="Google Shape;368;p65"/>
          <p:cNvSpPr>
            <a:spLocks noGrp="1"/>
          </p:cNvSpPr>
          <p:nvPr>
            <p:ph type="pic" idx="2"/>
          </p:nvPr>
        </p:nvSpPr>
        <p:spPr>
          <a:xfrm>
            <a:off x="0" y="0"/>
            <a:ext cx="12192000" cy="68580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range Image Right">
  <p:cSld name="Orange Image Right">
    <p:spTree>
      <p:nvGrpSpPr>
        <p:cNvPr id="1" name="Shape 369"/>
        <p:cNvGrpSpPr/>
        <p:nvPr/>
      </p:nvGrpSpPr>
      <p:grpSpPr>
        <a:xfrm>
          <a:off x="0" y="0"/>
          <a:ext cx="0" cy="0"/>
          <a:chOff x="0" y="0"/>
          <a:chExt cx="0" cy="0"/>
        </a:xfrm>
      </p:grpSpPr>
      <p:sp>
        <p:nvSpPr>
          <p:cNvPr id="370" name="Google Shape;370;p66"/>
          <p:cNvSpPr/>
          <p:nvPr/>
        </p:nvSpPr>
        <p:spPr>
          <a:xfrm>
            <a:off x="0" y="0"/>
            <a:ext cx="4658374" cy="6858000"/>
          </a:xfrm>
          <a:prstGeom prst="rect">
            <a:avLst/>
          </a:prstGeom>
          <a:gradFill>
            <a:gsLst>
              <a:gs pos="0">
                <a:schemeClr val="accent5"/>
              </a:gs>
              <a:gs pos="72000">
                <a:schemeClr val="accent1"/>
              </a:gs>
              <a:gs pos="100000">
                <a:srgbClr val="DA4400"/>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Inter Light"/>
              <a:ea typeface="Inter Light"/>
              <a:cs typeface="Inter Light"/>
              <a:sym typeface="Inter Light"/>
            </a:endParaRPr>
          </a:p>
        </p:txBody>
      </p:sp>
      <p:sp>
        <p:nvSpPr>
          <p:cNvPr id="371" name="Google Shape;371;p66"/>
          <p:cNvSpPr>
            <a:spLocks noGrp="1"/>
          </p:cNvSpPr>
          <p:nvPr>
            <p:ph type="pic" idx="2"/>
          </p:nvPr>
        </p:nvSpPr>
        <p:spPr>
          <a:xfrm>
            <a:off x="4658374" y="0"/>
            <a:ext cx="7533626" cy="6858000"/>
          </a:xfrm>
          <a:prstGeom prst="rect">
            <a:avLst/>
          </a:prstGeom>
          <a:noFill/>
          <a:ln>
            <a:noFill/>
          </a:ln>
        </p:spPr>
      </p:sp>
      <p:sp>
        <p:nvSpPr>
          <p:cNvPr id="372" name="Google Shape;372;p66"/>
          <p:cNvSpPr txBox="1">
            <a:spLocks noGrp="1"/>
          </p:cNvSpPr>
          <p:nvPr>
            <p:ph type="body" idx="1"/>
          </p:nvPr>
        </p:nvSpPr>
        <p:spPr>
          <a:xfrm>
            <a:off x="495300" y="2442803"/>
            <a:ext cx="3556000" cy="1657341"/>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800"/>
              <a:buNone/>
              <a:defRPr sz="18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800"/>
              <a:buNone/>
              <a:defRPr>
                <a:solidFill>
                  <a:schemeClr val="lt1"/>
                </a:solidFill>
              </a:defRPr>
            </a:lvl3pPr>
            <a:lvl4pPr marL="1828800" lvl="3" indent="-228600" algn="l">
              <a:lnSpc>
                <a:spcPct val="107000"/>
              </a:lnSpc>
              <a:spcBef>
                <a:spcPts val="0"/>
              </a:spcBef>
              <a:spcAft>
                <a:spcPts val="0"/>
              </a:spcAft>
              <a:buClr>
                <a:schemeClr val="lt1"/>
              </a:buClr>
              <a:buSzPts val="1800"/>
              <a:buNone/>
              <a:defRPr>
                <a:solidFill>
                  <a:schemeClr val="lt1"/>
                </a:solidFill>
              </a:defRPr>
            </a:lvl4pPr>
            <a:lvl5pPr marL="2286000" lvl="4" indent="-228600" algn="l">
              <a:lnSpc>
                <a:spcPct val="96000"/>
              </a:lnSpc>
              <a:spcBef>
                <a:spcPts val="1800"/>
              </a:spcBef>
              <a:spcAft>
                <a:spcPts val="0"/>
              </a:spcAft>
              <a:buSzPts val="2100"/>
              <a:buFont typeface="Arial"/>
              <a:buNone/>
              <a:defRPr>
                <a:solidFill>
                  <a:schemeClr val="lt1"/>
                </a:solidFill>
              </a:defRPr>
            </a:lvl5pPr>
            <a:lvl6pPr marL="2743200" lvl="5" indent="-228600" algn="l">
              <a:lnSpc>
                <a:spcPct val="96000"/>
              </a:lnSpc>
              <a:spcBef>
                <a:spcPts val="0"/>
              </a:spcBef>
              <a:spcAft>
                <a:spcPts val="0"/>
              </a:spcAft>
              <a:buClr>
                <a:schemeClr val="lt1"/>
              </a:buClr>
              <a:buSzPts val="1800"/>
              <a:buNone/>
              <a:defRPr>
                <a:solidFill>
                  <a:schemeClr val="lt1"/>
                </a:solidFill>
              </a:defRPr>
            </a:lvl6pPr>
            <a:lvl7pPr marL="3200400" lvl="6" indent="-406400" algn="l">
              <a:lnSpc>
                <a:spcPct val="107000"/>
              </a:lnSpc>
              <a:spcBef>
                <a:spcPts val="1200"/>
              </a:spcBef>
              <a:spcAft>
                <a:spcPts val="0"/>
              </a:spcAft>
              <a:buClr>
                <a:schemeClr val="lt1"/>
              </a:buClr>
              <a:buSzPts val="2800"/>
              <a:buChar char="​"/>
              <a:defRPr>
                <a:solidFill>
                  <a:schemeClr val="lt1"/>
                </a:solidFill>
              </a:defRPr>
            </a:lvl7pPr>
            <a:lvl8pPr marL="3657600" lvl="7" indent="-577850" algn="l">
              <a:lnSpc>
                <a:spcPct val="87000"/>
              </a:lnSpc>
              <a:spcBef>
                <a:spcPts val="1800"/>
              </a:spcBef>
              <a:spcAft>
                <a:spcPts val="0"/>
              </a:spcAft>
              <a:buClr>
                <a:schemeClr val="lt1"/>
              </a:buClr>
              <a:buSzPts val="5500"/>
              <a:buChar char="​"/>
              <a:defRPr>
                <a:solidFill>
                  <a:schemeClr val="lt1"/>
                </a:solidFill>
              </a:defRPr>
            </a:lvl8pPr>
            <a:lvl9pPr marL="4114800" lvl="8" indent="-228600" algn="l">
              <a:lnSpc>
                <a:spcPct val="87000"/>
              </a:lnSpc>
              <a:spcBef>
                <a:spcPts val="1800"/>
              </a:spcBef>
              <a:spcAft>
                <a:spcPts val="0"/>
              </a:spcAft>
              <a:buClr>
                <a:schemeClr val="lt1"/>
              </a:buClr>
              <a:buSzPts val="6800"/>
              <a:buNone/>
              <a:defRPr>
                <a:solidFill>
                  <a:schemeClr val="lt1"/>
                </a:solidFill>
              </a:defRPr>
            </a:lvl9pPr>
          </a:lstStyle>
          <a:p>
            <a:endParaRPr/>
          </a:p>
        </p:txBody>
      </p:sp>
      <p:sp>
        <p:nvSpPr>
          <p:cNvPr id="373" name="Google Shape;373;p66"/>
          <p:cNvSpPr txBox="1">
            <a:spLocks noGrp="1"/>
          </p:cNvSpPr>
          <p:nvPr>
            <p:ph type="title"/>
          </p:nvPr>
        </p:nvSpPr>
        <p:spPr>
          <a:xfrm>
            <a:off x="495300" y="496447"/>
            <a:ext cx="3574220" cy="1787605"/>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 name="Google Shape;374;p66"/>
          <p:cNvSpPr/>
          <p:nvPr/>
        </p:nvSpPr>
        <p:spPr>
          <a:xfrm>
            <a:off x="4610836" y="0"/>
            <a:ext cx="47538"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96000"/>
              </a:lnSpc>
              <a:spcBef>
                <a:spcPts val="0"/>
              </a:spcBef>
              <a:spcAft>
                <a:spcPts val="0"/>
              </a:spcAft>
              <a:buClr>
                <a:srgbClr val="000000"/>
              </a:buClr>
              <a:buSzPts val="1800"/>
              <a:buFont typeface="Arial"/>
              <a:buNone/>
            </a:pPr>
            <a:endParaRPr sz="1800" b="0" i="0" u="none" strike="noStrike" cap="none">
              <a:solidFill>
                <a:schemeClr val="lt1"/>
              </a:solidFill>
              <a:latin typeface="Inter"/>
              <a:ea typeface="Inter"/>
              <a:cs typeface="Inter"/>
              <a:sym typeface="Inter"/>
            </a:endParaRPr>
          </a:p>
        </p:txBody>
      </p:sp>
      <p:sp>
        <p:nvSpPr>
          <p:cNvPr id="375" name="Google Shape;375;p66"/>
          <p:cNvSpPr txBox="1"/>
          <p:nvPr/>
        </p:nvSpPr>
        <p:spPr>
          <a:xfrm>
            <a:off x="495299" y="6505117"/>
            <a:ext cx="3773458" cy="158248"/>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1600"/>
              <a:buFont typeface="Arial"/>
              <a:buNone/>
            </a:pPr>
            <a:r>
              <a:rPr lang="en-US" sz="1600" b="0" i="0" u="none" strike="noStrike" cap="none" baseline="-25000">
                <a:solidFill>
                  <a:srgbClr val="FEB898"/>
                </a:solidFill>
                <a:latin typeface="Space Mono"/>
                <a:ea typeface="Space Mono"/>
                <a:cs typeface="Space Mono"/>
                <a:sym typeface="Space Mono"/>
              </a:rPr>
              <a:t>©</a:t>
            </a:r>
            <a:r>
              <a:rPr lang="en-US" sz="500" b="0" i="0" u="none" strike="noStrike" cap="none" baseline="-25000">
                <a:solidFill>
                  <a:srgbClr val="FEB898"/>
                </a:solidFill>
                <a:latin typeface="Space Mono"/>
                <a:ea typeface="Space Mono"/>
                <a:cs typeface="Space Mono"/>
                <a:sym typeface="Space Mono"/>
              </a:rPr>
              <a:t> </a:t>
            </a:r>
            <a:r>
              <a:rPr lang="en-US" sz="800" b="0" i="0" u="none" strike="noStrike" cap="none">
                <a:solidFill>
                  <a:srgbClr val="FEB898"/>
                </a:solidFill>
                <a:latin typeface="Space Mono"/>
                <a:ea typeface="Space Mono"/>
                <a:cs typeface="Space Mono"/>
                <a:sym typeface="Space Mono"/>
              </a:rPr>
              <a:t>2022 Pure Storage, Inc.</a:t>
            </a:r>
            <a:endParaRPr sz="800" b="0" i="0" u="none" strike="noStrike" cap="none">
              <a:solidFill>
                <a:srgbClr val="FEB898"/>
              </a:solidFill>
              <a:latin typeface="Space Mono"/>
              <a:ea typeface="Space Mono"/>
              <a:cs typeface="Space Mono"/>
              <a:sym typeface="Space Mono"/>
            </a:endParaRPr>
          </a:p>
        </p:txBody>
      </p:sp>
      <p:sp>
        <p:nvSpPr>
          <p:cNvPr id="376" name="Google Shape;376;p66"/>
          <p:cNvSpPr txBox="1">
            <a:spLocks noGrp="1"/>
          </p:cNvSpPr>
          <p:nvPr>
            <p:ph type="ftr" idx="11"/>
          </p:nvPr>
        </p:nvSpPr>
        <p:spPr>
          <a:xfrm>
            <a:off x="493776" y="6391656"/>
            <a:ext cx="6597895" cy="118174"/>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FEB898"/>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Mihai Canciu - System Engineer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al Image Left">
  <p:cSld name="Teal Image Left">
    <p:spTree>
      <p:nvGrpSpPr>
        <p:cNvPr id="1" name="Shape 377"/>
        <p:cNvGrpSpPr/>
        <p:nvPr/>
      </p:nvGrpSpPr>
      <p:grpSpPr>
        <a:xfrm>
          <a:off x="0" y="0"/>
          <a:ext cx="0" cy="0"/>
          <a:chOff x="0" y="0"/>
          <a:chExt cx="0" cy="0"/>
        </a:xfrm>
      </p:grpSpPr>
      <p:sp>
        <p:nvSpPr>
          <p:cNvPr id="378" name="Google Shape;378;p67"/>
          <p:cNvSpPr>
            <a:spLocks noGrp="1"/>
          </p:cNvSpPr>
          <p:nvPr>
            <p:ph type="pic" idx="2"/>
          </p:nvPr>
        </p:nvSpPr>
        <p:spPr>
          <a:xfrm>
            <a:off x="0" y="0"/>
            <a:ext cx="7531546" cy="6858000"/>
          </a:xfrm>
          <a:prstGeom prst="rect">
            <a:avLst/>
          </a:prstGeom>
          <a:noFill/>
          <a:ln>
            <a:noFill/>
          </a:ln>
        </p:spPr>
      </p:sp>
      <p:sp>
        <p:nvSpPr>
          <p:cNvPr id="379" name="Google Shape;379;p67"/>
          <p:cNvSpPr/>
          <p:nvPr/>
        </p:nvSpPr>
        <p:spPr>
          <a:xfrm>
            <a:off x="7533627" y="0"/>
            <a:ext cx="4658373" cy="6858000"/>
          </a:xfrm>
          <a:prstGeom prst="rect">
            <a:avLst/>
          </a:prstGeom>
          <a:gradFill>
            <a:gsLst>
              <a:gs pos="0">
                <a:schemeClr val="accent4"/>
              </a:gs>
              <a:gs pos="100000">
                <a:srgbClr val="006456"/>
              </a:gs>
            </a:gsLst>
            <a:lin ang="2700000" scaled="0"/>
          </a:gradFill>
          <a:ln>
            <a:noFill/>
          </a:ln>
        </p:spPr>
        <p:txBody>
          <a:bodyPr spcFirstLastPara="1" wrap="square" lIns="91425" tIns="45700" rIns="91425" bIns="45700" anchor="ctr" anchorCtr="0">
            <a:noAutofit/>
          </a:bodyPr>
          <a:lstStyle/>
          <a:p>
            <a:pPr marL="0" marR="0" lvl="0" indent="0" algn="ctr" rtl="0">
              <a:lnSpc>
                <a:spcPct val="96000"/>
              </a:lnSpc>
              <a:spcBef>
                <a:spcPts val="0"/>
              </a:spcBef>
              <a:spcAft>
                <a:spcPts val="0"/>
              </a:spcAft>
              <a:buClr>
                <a:srgbClr val="000000"/>
              </a:buClr>
              <a:buSzPts val="1800"/>
              <a:buFont typeface="Arial"/>
              <a:buNone/>
            </a:pPr>
            <a:endParaRPr sz="1800" b="0" i="0" u="none" strike="noStrike" cap="none">
              <a:solidFill>
                <a:schemeClr val="lt1"/>
              </a:solidFill>
              <a:latin typeface="Inter Light"/>
              <a:ea typeface="Inter Light"/>
              <a:cs typeface="Inter Light"/>
              <a:sym typeface="Inter Light"/>
            </a:endParaRPr>
          </a:p>
        </p:txBody>
      </p:sp>
      <p:sp>
        <p:nvSpPr>
          <p:cNvPr id="380" name="Google Shape;380;p67"/>
          <p:cNvSpPr/>
          <p:nvPr/>
        </p:nvSpPr>
        <p:spPr>
          <a:xfrm>
            <a:off x="7533625" y="0"/>
            <a:ext cx="47538"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96000"/>
              </a:lnSpc>
              <a:spcBef>
                <a:spcPts val="0"/>
              </a:spcBef>
              <a:spcAft>
                <a:spcPts val="0"/>
              </a:spcAft>
              <a:buClr>
                <a:srgbClr val="000000"/>
              </a:buClr>
              <a:buSzPts val="1800"/>
              <a:buFont typeface="Arial"/>
              <a:buNone/>
            </a:pPr>
            <a:endParaRPr sz="1800" b="0" i="0" u="none" strike="noStrike" cap="none">
              <a:solidFill>
                <a:schemeClr val="lt1"/>
              </a:solidFill>
              <a:latin typeface="Inter"/>
              <a:ea typeface="Inter"/>
              <a:cs typeface="Inter"/>
              <a:sym typeface="Inter"/>
            </a:endParaRPr>
          </a:p>
        </p:txBody>
      </p:sp>
      <p:sp>
        <p:nvSpPr>
          <p:cNvPr id="381" name="Google Shape;381;p67"/>
          <p:cNvSpPr/>
          <p:nvPr/>
        </p:nvSpPr>
        <p:spPr>
          <a:xfrm>
            <a:off x="11361220" y="6446710"/>
            <a:ext cx="322664" cy="290543"/>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382" name="Google Shape;382;p67"/>
          <p:cNvSpPr txBox="1"/>
          <p:nvPr/>
        </p:nvSpPr>
        <p:spPr>
          <a:xfrm>
            <a:off x="8082742" y="6505117"/>
            <a:ext cx="2820136" cy="158248"/>
          </a:xfrm>
          <a:prstGeom prst="rect">
            <a:avLst/>
          </a:prstGeom>
          <a:noFill/>
          <a:ln>
            <a:noFill/>
          </a:ln>
        </p:spPr>
        <p:txBody>
          <a:bodyPr spcFirstLastPara="1" wrap="square" lIns="0" tIns="0" rIns="0" bIns="0" anchor="b" anchorCtr="0">
            <a:spAutoFit/>
          </a:bodyPr>
          <a:lstStyle/>
          <a:p>
            <a:pPr marL="0" marR="0" lvl="0" indent="0" algn="r" rtl="0">
              <a:lnSpc>
                <a:spcPct val="96000"/>
              </a:lnSpc>
              <a:spcBef>
                <a:spcPts val="0"/>
              </a:spcBef>
              <a:spcAft>
                <a:spcPts val="0"/>
              </a:spcAft>
              <a:buClr>
                <a:srgbClr val="3253DC"/>
              </a:buClr>
              <a:buSzPts val="1600"/>
              <a:buFont typeface="Arial"/>
              <a:buNone/>
            </a:pPr>
            <a:r>
              <a:rPr lang="en-US" sz="1600" b="0" i="0" u="none" strike="noStrike" cap="none" baseline="-25000">
                <a:solidFill>
                  <a:srgbClr val="BDFFF5"/>
                </a:solidFill>
                <a:latin typeface="Space Mono"/>
                <a:ea typeface="Space Mono"/>
                <a:cs typeface="Space Mono"/>
                <a:sym typeface="Space Mono"/>
              </a:rPr>
              <a:t>©</a:t>
            </a:r>
            <a:r>
              <a:rPr lang="en-US" sz="600" b="0" i="0" u="none" strike="noStrike" cap="none" baseline="-25000">
                <a:solidFill>
                  <a:srgbClr val="FEB898"/>
                </a:solidFill>
                <a:latin typeface="Space Mono"/>
                <a:ea typeface="Space Mono"/>
                <a:cs typeface="Space Mono"/>
                <a:sym typeface="Space Mono"/>
              </a:rPr>
              <a:t> </a:t>
            </a:r>
            <a:r>
              <a:rPr lang="en-US" sz="800" b="0" i="0" u="none" strike="noStrike" cap="none">
                <a:solidFill>
                  <a:srgbClr val="BDFFF5"/>
                </a:solidFill>
                <a:latin typeface="Space Mono"/>
                <a:ea typeface="Space Mono"/>
                <a:cs typeface="Space Mono"/>
                <a:sym typeface="Space Mono"/>
              </a:rPr>
              <a:t>2022 Pure Storage</a:t>
            </a:r>
            <a:endParaRPr sz="1400" b="0" i="0" u="none" strike="noStrike" cap="none">
              <a:solidFill>
                <a:srgbClr val="000000"/>
              </a:solidFill>
              <a:latin typeface="Arial"/>
              <a:ea typeface="Arial"/>
              <a:cs typeface="Arial"/>
              <a:sym typeface="Arial"/>
            </a:endParaRPr>
          </a:p>
        </p:txBody>
      </p:sp>
      <p:sp>
        <p:nvSpPr>
          <p:cNvPr id="383" name="Google Shape;383;p67"/>
          <p:cNvSpPr txBox="1"/>
          <p:nvPr/>
        </p:nvSpPr>
        <p:spPr>
          <a:xfrm>
            <a:off x="11020094" y="6509226"/>
            <a:ext cx="187552" cy="145424"/>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BDFFF5"/>
                </a:solidFill>
                <a:latin typeface="Space Mono"/>
                <a:ea typeface="Space Mono"/>
                <a:cs typeface="Space Mono"/>
                <a:sym typeface="Space Mono"/>
              </a:rPr>
              <a:t>‹#›</a:t>
            </a:fld>
            <a:endParaRPr sz="800" b="0" i="0" u="none" strike="noStrike" cap="none">
              <a:solidFill>
                <a:srgbClr val="BDFFF5"/>
              </a:solidFill>
              <a:latin typeface="Space Mono"/>
              <a:ea typeface="Space Mono"/>
              <a:cs typeface="Space Mono"/>
              <a:sym typeface="Space Mono"/>
            </a:endParaRPr>
          </a:p>
        </p:txBody>
      </p:sp>
      <p:sp>
        <p:nvSpPr>
          <p:cNvPr id="384" name="Google Shape;384;p67"/>
          <p:cNvSpPr txBox="1">
            <a:spLocks noGrp="1"/>
          </p:cNvSpPr>
          <p:nvPr>
            <p:ph type="body" idx="1"/>
          </p:nvPr>
        </p:nvSpPr>
        <p:spPr>
          <a:xfrm>
            <a:off x="8103394" y="2442803"/>
            <a:ext cx="3574222" cy="1657338"/>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800"/>
              <a:buNone/>
              <a:defRPr sz="18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98000"/>
              </a:lnSpc>
              <a:spcBef>
                <a:spcPts val="1200"/>
              </a:spcBef>
              <a:spcAft>
                <a:spcPts val="0"/>
              </a:spcAft>
              <a:buClr>
                <a:schemeClr val="lt1"/>
              </a:buClr>
              <a:buSzPts val="1800"/>
              <a:buNone/>
              <a:defRPr>
                <a:solidFill>
                  <a:schemeClr val="lt1"/>
                </a:solidFill>
              </a:defRPr>
            </a:lvl3pPr>
            <a:lvl4pPr marL="1828800" lvl="3" indent="-228600" algn="l">
              <a:lnSpc>
                <a:spcPct val="94000"/>
              </a:lnSpc>
              <a:spcBef>
                <a:spcPts val="1200"/>
              </a:spcBef>
              <a:spcAft>
                <a:spcPts val="0"/>
              </a:spcAft>
              <a:buClr>
                <a:schemeClr val="lt1"/>
              </a:buClr>
              <a:buSzPts val="1800"/>
              <a:buNone/>
              <a:defRPr sz="1800">
                <a:solidFill>
                  <a:schemeClr val="lt1"/>
                </a:solidFill>
              </a:defRPr>
            </a:lvl4pPr>
            <a:lvl5pPr marL="2286000" lvl="4" indent="-228600" algn="l">
              <a:lnSpc>
                <a:spcPct val="107000"/>
              </a:lnSpc>
              <a:spcBef>
                <a:spcPts val="1200"/>
              </a:spcBef>
              <a:spcAft>
                <a:spcPts val="0"/>
              </a:spcAft>
              <a:buSzPts val="2800"/>
              <a:buFont typeface="Arial"/>
              <a:buNone/>
              <a:defRPr sz="2800">
                <a:solidFill>
                  <a:schemeClr val="lt1"/>
                </a:solidFill>
              </a:defRPr>
            </a:lvl5pPr>
            <a:lvl6pPr marL="2743200" lvl="5" indent="-228600" algn="l">
              <a:lnSpc>
                <a:spcPct val="96000"/>
              </a:lnSpc>
              <a:spcBef>
                <a:spcPts val="0"/>
              </a:spcBef>
              <a:spcAft>
                <a:spcPts val="0"/>
              </a:spcAft>
              <a:buClr>
                <a:schemeClr val="lt1"/>
              </a:buClr>
              <a:buSzPts val="1800"/>
              <a:buNone/>
              <a:defRPr>
                <a:solidFill>
                  <a:schemeClr val="lt1"/>
                </a:solidFill>
              </a:defRPr>
            </a:lvl6pPr>
            <a:lvl7pPr marL="3200400" lvl="6" indent="-406400" algn="l">
              <a:lnSpc>
                <a:spcPct val="107000"/>
              </a:lnSpc>
              <a:spcBef>
                <a:spcPts val="1200"/>
              </a:spcBef>
              <a:spcAft>
                <a:spcPts val="0"/>
              </a:spcAft>
              <a:buClr>
                <a:schemeClr val="lt1"/>
              </a:buClr>
              <a:buSzPts val="2800"/>
              <a:buChar char="​"/>
              <a:defRPr>
                <a:solidFill>
                  <a:schemeClr val="lt1"/>
                </a:solidFill>
              </a:defRPr>
            </a:lvl7pPr>
            <a:lvl8pPr marL="3657600" lvl="7" indent="-577850" algn="l">
              <a:lnSpc>
                <a:spcPct val="87000"/>
              </a:lnSpc>
              <a:spcBef>
                <a:spcPts val="1800"/>
              </a:spcBef>
              <a:spcAft>
                <a:spcPts val="0"/>
              </a:spcAft>
              <a:buClr>
                <a:schemeClr val="lt1"/>
              </a:buClr>
              <a:buSzPts val="5500"/>
              <a:buChar char="​"/>
              <a:defRPr>
                <a:solidFill>
                  <a:schemeClr val="lt1"/>
                </a:solidFill>
              </a:defRPr>
            </a:lvl8pPr>
            <a:lvl9pPr marL="4114800" lvl="8" indent="-228600" algn="l">
              <a:lnSpc>
                <a:spcPct val="87000"/>
              </a:lnSpc>
              <a:spcBef>
                <a:spcPts val="1800"/>
              </a:spcBef>
              <a:spcAft>
                <a:spcPts val="0"/>
              </a:spcAft>
              <a:buClr>
                <a:schemeClr val="lt1"/>
              </a:buClr>
              <a:buSzPts val="6800"/>
              <a:buNone/>
              <a:defRPr>
                <a:solidFill>
                  <a:schemeClr val="lt1"/>
                </a:solidFill>
              </a:defRPr>
            </a:lvl9pPr>
          </a:lstStyle>
          <a:p>
            <a:endParaRPr/>
          </a:p>
        </p:txBody>
      </p:sp>
      <p:sp>
        <p:nvSpPr>
          <p:cNvPr id="385" name="Google Shape;385;p67"/>
          <p:cNvSpPr txBox="1">
            <a:spLocks noGrp="1"/>
          </p:cNvSpPr>
          <p:nvPr>
            <p:ph type="title"/>
          </p:nvPr>
        </p:nvSpPr>
        <p:spPr>
          <a:xfrm>
            <a:off x="8108300" y="496447"/>
            <a:ext cx="3574220" cy="1787605"/>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6" name="Google Shape;386;p67"/>
          <p:cNvSpPr txBox="1">
            <a:spLocks noGrp="1"/>
          </p:cNvSpPr>
          <p:nvPr>
            <p:ph type="ftr" idx="11"/>
          </p:nvPr>
        </p:nvSpPr>
        <p:spPr>
          <a:xfrm>
            <a:off x="8614245" y="6420843"/>
            <a:ext cx="2670188" cy="118687"/>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BDFFF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Mihai Canciu - System Engineer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urple Image Left">
  <p:cSld name="Purple Image Left">
    <p:spTree>
      <p:nvGrpSpPr>
        <p:cNvPr id="1" name="Shape 387"/>
        <p:cNvGrpSpPr/>
        <p:nvPr/>
      </p:nvGrpSpPr>
      <p:grpSpPr>
        <a:xfrm>
          <a:off x="0" y="0"/>
          <a:ext cx="0" cy="0"/>
          <a:chOff x="0" y="0"/>
          <a:chExt cx="0" cy="0"/>
        </a:xfrm>
      </p:grpSpPr>
      <p:sp>
        <p:nvSpPr>
          <p:cNvPr id="388" name="Google Shape;388;p68"/>
          <p:cNvSpPr>
            <a:spLocks noGrp="1"/>
          </p:cNvSpPr>
          <p:nvPr>
            <p:ph type="pic" idx="2"/>
          </p:nvPr>
        </p:nvSpPr>
        <p:spPr>
          <a:xfrm>
            <a:off x="0" y="0"/>
            <a:ext cx="7531546" cy="6858000"/>
          </a:xfrm>
          <a:prstGeom prst="rect">
            <a:avLst/>
          </a:prstGeom>
          <a:noFill/>
          <a:ln>
            <a:noFill/>
          </a:ln>
        </p:spPr>
      </p:sp>
      <p:sp>
        <p:nvSpPr>
          <p:cNvPr id="389" name="Google Shape;389;p68"/>
          <p:cNvSpPr/>
          <p:nvPr/>
        </p:nvSpPr>
        <p:spPr>
          <a:xfrm>
            <a:off x="7533627" y="0"/>
            <a:ext cx="4658373" cy="6858000"/>
          </a:xfrm>
          <a:prstGeom prst="rect">
            <a:avLst/>
          </a:prstGeom>
          <a:gradFill>
            <a:gsLst>
              <a:gs pos="0">
                <a:schemeClr val="accent3"/>
              </a:gs>
              <a:gs pos="71000">
                <a:srgbClr val="4C2275"/>
              </a:gs>
              <a:gs pos="100000">
                <a:srgbClr val="33164E"/>
              </a:gs>
            </a:gsLst>
            <a:lin ang="2700000" scaled="0"/>
          </a:gradFill>
          <a:ln>
            <a:noFill/>
          </a:ln>
        </p:spPr>
        <p:txBody>
          <a:bodyPr spcFirstLastPara="1" wrap="square" lIns="91425" tIns="45700" rIns="91425" bIns="45700" anchor="ctr" anchorCtr="0">
            <a:noAutofit/>
          </a:bodyPr>
          <a:lstStyle/>
          <a:p>
            <a:pPr marL="0" marR="0" lvl="0" indent="0" algn="ctr" rtl="0">
              <a:lnSpc>
                <a:spcPct val="96000"/>
              </a:lnSpc>
              <a:spcBef>
                <a:spcPts val="0"/>
              </a:spcBef>
              <a:spcAft>
                <a:spcPts val="0"/>
              </a:spcAft>
              <a:buClr>
                <a:srgbClr val="000000"/>
              </a:buClr>
              <a:buSzPts val="1800"/>
              <a:buFont typeface="Arial"/>
              <a:buNone/>
            </a:pPr>
            <a:endParaRPr sz="1800" b="0" i="0" u="none" strike="noStrike" cap="none">
              <a:solidFill>
                <a:schemeClr val="lt1"/>
              </a:solidFill>
              <a:latin typeface="Inter Light"/>
              <a:ea typeface="Inter Light"/>
              <a:cs typeface="Inter Light"/>
              <a:sym typeface="Inter Light"/>
            </a:endParaRPr>
          </a:p>
        </p:txBody>
      </p:sp>
      <p:sp>
        <p:nvSpPr>
          <p:cNvPr id="390" name="Google Shape;390;p68"/>
          <p:cNvSpPr/>
          <p:nvPr/>
        </p:nvSpPr>
        <p:spPr>
          <a:xfrm>
            <a:off x="7533625" y="0"/>
            <a:ext cx="47538"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96000"/>
              </a:lnSpc>
              <a:spcBef>
                <a:spcPts val="0"/>
              </a:spcBef>
              <a:spcAft>
                <a:spcPts val="0"/>
              </a:spcAft>
              <a:buClr>
                <a:srgbClr val="000000"/>
              </a:buClr>
              <a:buSzPts val="1800"/>
              <a:buFont typeface="Arial"/>
              <a:buNone/>
            </a:pPr>
            <a:endParaRPr sz="1800" b="0" i="0" u="none" strike="noStrike" cap="none">
              <a:solidFill>
                <a:schemeClr val="lt1"/>
              </a:solidFill>
              <a:latin typeface="Inter"/>
              <a:ea typeface="Inter"/>
              <a:cs typeface="Inter"/>
              <a:sym typeface="Inter"/>
            </a:endParaRPr>
          </a:p>
        </p:txBody>
      </p:sp>
      <p:sp>
        <p:nvSpPr>
          <p:cNvPr id="391" name="Google Shape;391;p68"/>
          <p:cNvSpPr/>
          <p:nvPr/>
        </p:nvSpPr>
        <p:spPr>
          <a:xfrm>
            <a:off x="11361220" y="6446710"/>
            <a:ext cx="322664" cy="290543"/>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392" name="Google Shape;392;p68"/>
          <p:cNvSpPr txBox="1"/>
          <p:nvPr/>
        </p:nvSpPr>
        <p:spPr>
          <a:xfrm>
            <a:off x="8082742" y="6505117"/>
            <a:ext cx="2820136" cy="158248"/>
          </a:xfrm>
          <a:prstGeom prst="rect">
            <a:avLst/>
          </a:prstGeom>
          <a:noFill/>
          <a:ln>
            <a:noFill/>
          </a:ln>
        </p:spPr>
        <p:txBody>
          <a:bodyPr spcFirstLastPara="1" wrap="square" lIns="0" tIns="0" rIns="0" bIns="0" anchor="b" anchorCtr="0">
            <a:spAutoFit/>
          </a:bodyPr>
          <a:lstStyle/>
          <a:p>
            <a:pPr marL="0" marR="0" lvl="0" indent="0" algn="r" rtl="0">
              <a:lnSpc>
                <a:spcPct val="96000"/>
              </a:lnSpc>
              <a:spcBef>
                <a:spcPts val="0"/>
              </a:spcBef>
              <a:spcAft>
                <a:spcPts val="0"/>
              </a:spcAft>
              <a:buClr>
                <a:srgbClr val="3253DC"/>
              </a:buClr>
              <a:buSzPts val="1600"/>
              <a:buFont typeface="Arial"/>
              <a:buNone/>
            </a:pPr>
            <a:r>
              <a:rPr lang="en-US" sz="1600" b="0" i="0" u="none" strike="noStrike" cap="none" baseline="-25000">
                <a:solidFill>
                  <a:srgbClr val="C19EE3"/>
                </a:solidFill>
                <a:latin typeface="Space Mono"/>
                <a:ea typeface="Space Mono"/>
                <a:cs typeface="Space Mono"/>
                <a:sym typeface="Space Mono"/>
              </a:rPr>
              <a:t>©</a:t>
            </a:r>
            <a:r>
              <a:rPr lang="en-US" sz="400" b="0" i="0" u="none" strike="noStrike" cap="none" baseline="-25000">
                <a:solidFill>
                  <a:srgbClr val="C19EE3"/>
                </a:solidFill>
                <a:latin typeface="Space Mono"/>
                <a:ea typeface="Space Mono"/>
                <a:cs typeface="Space Mono"/>
                <a:sym typeface="Space Mono"/>
              </a:rPr>
              <a:t> </a:t>
            </a:r>
            <a:r>
              <a:rPr lang="en-US" sz="800" b="0" i="0" u="none" strike="noStrike" cap="none">
                <a:solidFill>
                  <a:srgbClr val="C19EE3"/>
                </a:solidFill>
                <a:latin typeface="Space Mono"/>
                <a:ea typeface="Space Mono"/>
                <a:cs typeface="Space Mono"/>
                <a:sym typeface="Space Mono"/>
              </a:rPr>
              <a:t>2022 Pure Storage</a:t>
            </a:r>
            <a:endParaRPr sz="1400" b="0" i="0" u="none" strike="noStrike" cap="none">
              <a:solidFill>
                <a:srgbClr val="000000"/>
              </a:solidFill>
              <a:latin typeface="Arial"/>
              <a:ea typeface="Arial"/>
              <a:cs typeface="Arial"/>
              <a:sym typeface="Arial"/>
            </a:endParaRPr>
          </a:p>
        </p:txBody>
      </p:sp>
      <p:sp>
        <p:nvSpPr>
          <p:cNvPr id="393" name="Google Shape;393;p68"/>
          <p:cNvSpPr txBox="1"/>
          <p:nvPr/>
        </p:nvSpPr>
        <p:spPr>
          <a:xfrm>
            <a:off x="11020094" y="6509226"/>
            <a:ext cx="187552" cy="145424"/>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C19EE3"/>
                </a:solidFill>
                <a:latin typeface="Space Mono"/>
                <a:ea typeface="Space Mono"/>
                <a:cs typeface="Space Mono"/>
                <a:sym typeface="Space Mono"/>
              </a:rPr>
              <a:t>‹#›</a:t>
            </a:fld>
            <a:endParaRPr sz="800" b="0" i="0" u="none" strike="noStrike" cap="none">
              <a:solidFill>
                <a:srgbClr val="C19EE3"/>
              </a:solidFill>
              <a:latin typeface="Space Mono"/>
              <a:ea typeface="Space Mono"/>
              <a:cs typeface="Space Mono"/>
              <a:sym typeface="Space Mono"/>
            </a:endParaRPr>
          </a:p>
        </p:txBody>
      </p:sp>
      <p:sp>
        <p:nvSpPr>
          <p:cNvPr id="394" name="Google Shape;394;p68"/>
          <p:cNvSpPr txBox="1">
            <a:spLocks noGrp="1"/>
          </p:cNvSpPr>
          <p:nvPr>
            <p:ph type="body" idx="1"/>
          </p:nvPr>
        </p:nvSpPr>
        <p:spPr>
          <a:xfrm>
            <a:off x="8103394" y="2442803"/>
            <a:ext cx="3574222" cy="1657338"/>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800"/>
              <a:buNone/>
              <a:defRPr sz="18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98000"/>
              </a:lnSpc>
              <a:spcBef>
                <a:spcPts val="1200"/>
              </a:spcBef>
              <a:spcAft>
                <a:spcPts val="0"/>
              </a:spcAft>
              <a:buClr>
                <a:schemeClr val="lt1"/>
              </a:buClr>
              <a:buSzPts val="1800"/>
              <a:buNone/>
              <a:defRPr>
                <a:solidFill>
                  <a:schemeClr val="lt1"/>
                </a:solidFill>
              </a:defRPr>
            </a:lvl3pPr>
            <a:lvl4pPr marL="1828800" lvl="3" indent="-228600" algn="l">
              <a:lnSpc>
                <a:spcPct val="94000"/>
              </a:lnSpc>
              <a:spcBef>
                <a:spcPts val="1200"/>
              </a:spcBef>
              <a:spcAft>
                <a:spcPts val="0"/>
              </a:spcAft>
              <a:buClr>
                <a:schemeClr val="lt1"/>
              </a:buClr>
              <a:buSzPts val="1800"/>
              <a:buNone/>
              <a:defRPr sz="1800">
                <a:solidFill>
                  <a:schemeClr val="lt1"/>
                </a:solidFill>
              </a:defRPr>
            </a:lvl4pPr>
            <a:lvl5pPr marL="2286000" lvl="4" indent="-228600" algn="l">
              <a:lnSpc>
                <a:spcPct val="107000"/>
              </a:lnSpc>
              <a:spcBef>
                <a:spcPts val="1200"/>
              </a:spcBef>
              <a:spcAft>
                <a:spcPts val="0"/>
              </a:spcAft>
              <a:buSzPts val="2800"/>
              <a:buFont typeface="Arial"/>
              <a:buNone/>
              <a:defRPr sz="2800">
                <a:solidFill>
                  <a:schemeClr val="lt1"/>
                </a:solidFill>
              </a:defRPr>
            </a:lvl5pPr>
            <a:lvl6pPr marL="2743200" lvl="5" indent="-228600" algn="l">
              <a:lnSpc>
                <a:spcPct val="96000"/>
              </a:lnSpc>
              <a:spcBef>
                <a:spcPts val="0"/>
              </a:spcBef>
              <a:spcAft>
                <a:spcPts val="0"/>
              </a:spcAft>
              <a:buClr>
                <a:schemeClr val="lt1"/>
              </a:buClr>
              <a:buSzPts val="1800"/>
              <a:buNone/>
              <a:defRPr>
                <a:solidFill>
                  <a:schemeClr val="lt1"/>
                </a:solidFill>
              </a:defRPr>
            </a:lvl6pPr>
            <a:lvl7pPr marL="3200400" lvl="6" indent="-406400" algn="l">
              <a:lnSpc>
                <a:spcPct val="107000"/>
              </a:lnSpc>
              <a:spcBef>
                <a:spcPts val="1200"/>
              </a:spcBef>
              <a:spcAft>
                <a:spcPts val="0"/>
              </a:spcAft>
              <a:buClr>
                <a:schemeClr val="lt1"/>
              </a:buClr>
              <a:buSzPts val="2800"/>
              <a:buChar char="​"/>
              <a:defRPr>
                <a:solidFill>
                  <a:schemeClr val="lt1"/>
                </a:solidFill>
              </a:defRPr>
            </a:lvl7pPr>
            <a:lvl8pPr marL="3657600" lvl="7" indent="-577850" algn="l">
              <a:lnSpc>
                <a:spcPct val="87000"/>
              </a:lnSpc>
              <a:spcBef>
                <a:spcPts val="1800"/>
              </a:spcBef>
              <a:spcAft>
                <a:spcPts val="0"/>
              </a:spcAft>
              <a:buClr>
                <a:schemeClr val="lt1"/>
              </a:buClr>
              <a:buSzPts val="5500"/>
              <a:buChar char="​"/>
              <a:defRPr>
                <a:solidFill>
                  <a:schemeClr val="lt1"/>
                </a:solidFill>
              </a:defRPr>
            </a:lvl8pPr>
            <a:lvl9pPr marL="4114800" lvl="8" indent="-228600" algn="l">
              <a:lnSpc>
                <a:spcPct val="87000"/>
              </a:lnSpc>
              <a:spcBef>
                <a:spcPts val="1800"/>
              </a:spcBef>
              <a:spcAft>
                <a:spcPts val="0"/>
              </a:spcAft>
              <a:buClr>
                <a:schemeClr val="lt1"/>
              </a:buClr>
              <a:buSzPts val="6800"/>
              <a:buNone/>
              <a:defRPr>
                <a:solidFill>
                  <a:schemeClr val="lt1"/>
                </a:solidFill>
              </a:defRPr>
            </a:lvl9pPr>
          </a:lstStyle>
          <a:p>
            <a:endParaRPr/>
          </a:p>
        </p:txBody>
      </p:sp>
      <p:sp>
        <p:nvSpPr>
          <p:cNvPr id="395" name="Google Shape;395;p68"/>
          <p:cNvSpPr txBox="1">
            <a:spLocks noGrp="1"/>
          </p:cNvSpPr>
          <p:nvPr>
            <p:ph type="title"/>
          </p:nvPr>
        </p:nvSpPr>
        <p:spPr>
          <a:xfrm>
            <a:off x="8108300" y="496447"/>
            <a:ext cx="3574220" cy="1787605"/>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p68"/>
          <p:cNvSpPr txBox="1">
            <a:spLocks noGrp="1"/>
          </p:cNvSpPr>
          <p:nvPr>
            <p:ph type="ftr" idx="11"/>
          </p:nvPr>
        </p:nvSpPr>
        <p:spPr>
          <a:xfrm>
            <a:off x="8614245" y="6420843"/>
            <a:ext cx="2670188" cy="118687"/>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C19EE3"/>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Mihai Canciu - System Engineer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White Segue">
  <p:cSld name="White Segue">
    <p:spTree>
      <p:nvGrpSpPr>
        <p:cNvPr id="1" name="Shape 397"/>
        <p:cNvGrpSpPr/>
        <p:nvPr/>
      </p:nvGrpSpPr>
      <p:grpSpPr>
        <a:xfrm>
          <a:off x="0" y="0"/>
          <a:ext cx="0" cy="0"/>
          <a:chOff x="0" y="0"/>
          <a:chExt cx="0" cy="0"/>
        </a:xfrm>
      </p:grpSpPr>
      <p:sp>
        <p:nvSpPr>
          <p:cNvPr id="398" name="Google Shape;398;p69"/>
          <p:cNvSpPr txBox="1">
            <a:spLocks noGrp="1"/>
          </p:cNvSpPr>
          <p:nvPr>
            <p:ph type="subTitle" idx="1"/>
          </p:nvPr>
        </p:nvSpPr>
        <p:spPr>
          <a:xfrm>
            <a:off x="494188" y="4442415"/>
            <a:ext cx="11204707" cy="914400"/>
          </a:xfrm>
          <a:prstGeom prst="rect">
            <a:avLst/>
          </a:prstGeom>
          <a:noFill/>
          <a:ln>
            <a:noFill/>
          </a:ln>
        </p:spPr>
        <p:txBody>
          <a:bodyPr spcFirstLastPara="1" wrap="square" lIns="0" tIns="0" rIns="0" bIns="0" anchor="t" anchorCtr="0">
            <a:noAutofit/>
          </a:bodyPr>
          <a:lstStyle>
            <a:lvl1pPr lvl="0" algn="l">
              <a:lnSpc>
                <a:spcPct val="96000"/>
              </a:lnSpc>
              <a:spcBef>
                <a:spcPts val="1200"/>
              </a:spcBef>
              <a:spcAft>
                <a:spcPts val="0"/>
              </a:spcAft>
              <a:buSzPts val="2400"/>
              <a:buNone/>
              <a:defRPr sz="2400">
                <a:solidFill>
                  <a:srgbClr val="7F7F7F"/>
                </a:solidFill>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sp>
        <p:nvSpPr>
          <p:cNvPr id="399" name="Google Shape;399;p69"/>
          <p:cNvSpPr txBox="1">
            <a:spLocks noGrp="1"/>
          </p:cNvSpPr>
          <p:nvPr>
            <p:ph type="title"/>
          </p:nvPr>
        </p:nvSpPr>
        <p:spPr>
          <a:xfrm>
            <a:off x="495298" y="2638670"/>
            <a:ext cx="11202513" cy="1606594"/>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dk1"/>
              </a:buClr>
              <a:buSzPts val="6000"/>
              <a:buFont typeface="Inter ExtraBold"/>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00" name="Google Shape;400;p69"/>
          <p:cNvGrpSpPr/>
          <p:nvPr/>
        </p:nvGrpSpPr>
        <p:grpSpPr>
          <a:xfrm>
            <a:off x="495295" y="452553"/>
            <a:ext cx="2262687" cy="397148"/>
            <a:chOff x="495295" y="452553"/>
            <a:chExt cx="2262687" cy="397148"/>
          </a:xfrm>
        </p:grpSpPr>
        <p:sp>
          <p:nvSpPr>
            <p:cNvPr id="401" name="Google Shape;401;p69"/>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nvGrpSpPr>
            <p:cNvPr id="402" name="Google Shape;402;p69"/>
            <p:cNvGrpSpPr/>
            <p:nvPr/>
          </p:nvGrpSpPr>
          <p:grpSpPr>
            <a:xfrm>
              <a:off x="1036348" y="561444"/>
              <a:ext cx="1721634" cy="184197"/>
              <a:chOff x="1036348" y="561444"/>
              <a:chExt cx="1721634" cy="184197"/>
            </a:xfrm>
          </p:grpSpPr>
          <p:grpSp>
            <p:nvGrpSpPr>
              <p:cNvPr id="403" name="Google Shape;403;p69"/>
              <p:cNvGrpSpPr/>
              <p:nvPr/>
            </p:nvGrpSpPr>
            <p:grpSpPr>
              <a:xfrm>
                <a:off x="1036348" y="563495"/>
                <a:ext cx="1662301" cy="182146"/>
                <a:chOff x="1036348" y="563495"/>
                <a:chExt cx="1662301" cy="182146"/>
              </a:xfrm>
            </p:grpSpPr>
            <p:sp>
              <p:nvSpPr>
                <p:cNvPr id="404" name="Google Shape;404;p69"/>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05" name="Google Shape;405;p69"/>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06" name="Google Shape;406;p69"/>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07" name="Google Shape;407;p69"/>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08" name="Google Shape;408;p69"/>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09" name="Google Shape;409;p69"/>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10" name="Google Shape;410;p69"/>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11" name="Google Shape;411;p69"/>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12" name="Google Shape;412;p69"/>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13" name="Google Shape;413;p69"/>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14" name="Google Shape;414;p69"/>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sp>
            <p:nvSpPr>
              <p:cNvPr id="415" name="Google Shape;415;p69"/>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range Segue">
  <p:cSld name="Orange Segue">
    <p:spTree>
      <p:nvGrpSpPr>
        <p:cNvPr id="1" name="Shape 416"/>
        <p:cNvGrpSpPr/>
        <p:nvPr/>
      </p:nvGrpSpPr>
      <p:grpSpPr>
        <a:xfrm>
          <a:off x="0" y="0"/>
          <a:ext cx="0" cy="0"/>
          <a:chOff x="0" y="0"/>
          <a:chExt cx="0" cy="0"/>
        </a:xfrm>
      </p:grpSpPr>
      <p:grpSp>
        <p:nvGrpSpPr>
          <p:cNvPr id="417" name="Google Shape;417;p70"/>
          <p:cNvGrpSpPr/>
          <p:nvPr/>
        </p:nvGrpSpPr>
        <p:grpSpPr>
          <a:xfrm>
            <a:off x="495295" y="452553"/>
            <a:ext cx="2262687" cy="397148"/>
            <a:chOff x="495295" y="452553"/>
            <a:chExt cx="2262687" cy="397148"/>
          </a:xfrm>
        </p:grpSpPr>
        <p:sp>
          <p:nvSpPr>
            <p:cNvPr id="418" name="Google Shape;418;p70"/>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nvGrpSpPr>
            <p:cNvPr id="419" name="Google Shape;419;p70"/>
            <p:cNvGrpSpPr/>
            <p:nvPr/>
          </p:nvGrpSpPr>
          <p:grpSpPr>
            <a:xfrm>
              <a:off x="1036348" y="561444"/>
              <a:ext cx="1721634" cy="184197"/>
              <a:chOff x="1036348" y="561444"/>
              <a:chExt cx="1721634" cy="184197"/>
            </a:xfrm>
          </p:grpSpPr>
          <p:grpSp>
            <p:nvGrpSpPr>
              <p:cNvPr id="420" name="Google Shape;420;p70"/>
              <p:cNvGrpSpPr/>
              <p:nvPr/>
            </p:nvGrpSpPr>
            <p:grpSpPr>
              <a:xfrm>
                <a:off x="1036348" y="563495"/>
                <a:ext cx="1662301" cy="182146"/>
                <a:chOff x="1036348" y="563495"/>
                <a:chExt cx="1662301" cy="182146"/>
              </a:xfrm>
            </p:grpSpPr>
            <p:sp>
              <p:nvSpPr>
                <p:cNvPr id="421" name="Google Shape;421;p70"/>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22" name="Google Shape;422;p70"/>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23" name="Google Shape;423;p70"/>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24" name="Google Shape;424;p70"/>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25" name="Google Shape;425;p70"/>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26" name="Google Shape;426;p70"/>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27" name="Google Shape;427;p70"/>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28" name="Google Shape;428;p70"/>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29" name="Google Shape;429;p70"/>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30" name="Google Shape;430;p70"/>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31" name="Google Shape;431;p70"/>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sp>
            <p:nvSpPr>
              <p:cNvPr id="432" name="Google Shape;432;p70"/>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grpSp>
      <p:sp>
        <p:nvSpPr>
          <p:cNvPr id="433" name="Google Shape;433;p70"/>
          <p:cNvSpPr txBox="1">
            <a:spLocks noGrp="1"/>
          </p:cNvSpPr>
          <p:nvPr>
            <p:ph type="subTitle" idx="1"/>
          </p:nvPr>
        </p:nvSpPr>
        <p:spPr>
          <a:xfrm>
            <a:off x="494188" y="4442415"/>
            <a:ext cx="11204707" cy="914400"/>
          </a:xfrm>
          <a:prstGeom prst="rect">
            <a:avLst/>
          </a:prstGeom>
          <a:noFill/>
          <a:ln>
            <a:noFill/>
          </a:ln>
        </p:spPr>
        <p:txBody>
          <a:bodyPr spcFirstLastPara="1" wrap="square" lIns="0" tIns="0" rIns="0" bIns="0" anchor="t" anchorCtr="0">
            <a:noAutofit/>
          </a:bodyPr>
          <a:lstStyle>
            <a:lvl1pPr lvl="0" algn="l">
              <a:lnSpc>
                <a:spcPct val="96000"/>
              </a:lnSpc>
              <a:spcBef>
                <a:spcPts val="1200"/>
              </a:spcBef>
              <a:spcAft>
                <a:spcPts val="0"/>
              </a:spcAft>
              <a:buSzPts val="2400"/>
              <a:buNone/>
              <a:defRPr sz="2400">
                <a:solidFill>
                  <a:srgbClr val="FEB898"/>
                </a:solidFill>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sp>
        <p:nvSpPr>
          <p:cNvPr id="434" name="Google Shape;434;p70"/>
          <p:cNvSpPr txBox="1">
            <a:spLocks noGrp="1"/>
          </p:cNvSpPr>
          <p:nvPr>
            <p:ph type="title"/>
          </p:nvPr>
        </p:nvSpPr>
        <p:spPr>
          <a:xfrm>
            <a:off x="495298" y="2638670"/>
            <a:ext cx="11202513" cy="1606594"/>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6000"/>
              <a:buFont typeface="Inter ExtraBold"/>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spTree>
      <p:nvGrpSpPr>
        <p:cNvPr id="1" name="Shape 121"/>
        <p:cNvGrpSpPr/>
        <p:nvPr/>
      </p:nvGrpSpPr>
      <p:grpSpPr>
        <a:xfrm>
          <a:off x="0" y="0"/>
          <a:ext cx="0" cy="0"/>
          <a:chOff x="0" y="0"/>
          <a:chExt cx="0" cy="0"/>
        </a:xfrm>
      </p:grpSpPr>
      <p:sp>
        <p:nvSpPr>
          <p:cNvPr id="122" name="Google Shape;122;p51"/>
          <p:cNvSpPr/>
          <p:nvPr/>
        </p:nvSpPr>
        <p:spPr>
          <a:xfrm>
            <a:off x="4115784" y="1645920"/>
            <a:ext cx="3960432" cy="3566162"/>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range Quote Slide">
  <p:cSld name="Orange Quote Slide">
    <p:spTree>
      <p:nvGrpSpPr>
        <p:cNvPr id="1" name="Shape 435"/>
        <p:cNvGrpSpPr/>
        <p:nvPr/>
      </p:nvGrpSpPr>
      <p:grpSpPr>
        <a:xfrm>
          <a:off x="0" y="0"/>
          <a:ext cx="0" cy="0"/>
          <a:chOff x="0" y="0"/>
          <a:chExt cx="0" cy="0"/>
        </a:xfrm>
      </p:grpSpPr>
      <p:sp>
        <p:nvSpPr>
          <p:cNvPr id="436" name="Google Shape;436;p71"/>
          <p:cNvSpPr/>
          <p:nvPr/>
        </p:nvSpPr>
        <p:spPr>
          <a:xfrm>
            <a:off x="-1855" y="5916168"/>
            <a:ext cx="12195710" cy="941832"/>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Inter Light"/>
              <a:buNone/>
            </a:pPr>
            <a:endParaRPr sz="1800" b="0" i="0" u="none" strike="noStrike" cap="none">
              <a:solidFill>
                <a:srgbClr val="FFFFFF"/>
              </a:solidFill>
              <a:latin typeface="Inter"/>
              <a:ea typeface="Inter"/>
              <a:cs typeface="Inter"/>
              <a:sym typeface="Inter"/>
            </a:endParaRPr>
          </a:p>
        </p:txBody>
      </p:sp>
      <p:sp>
        <p:nvSpPr>
          <p:cNvPr id="437" name="Google Shape;437;p71"/>
          <p:cNvSpPr/>
          <p:nvPr/>
        </p:nvSpPr>
        <p:spPr>
          <a:xfrm rot="-5400000" flipH="1">
            <a:off x="5849113" y="-426716"/>
            <a:ext cx="493775" cy="12191993"/>
          </a:xfrm>
          <a:prstGeom prst="round1Rect">
            <a:avLst>
              <a:gd name="adj" fmla="val 0"/>
            </a:avLst>
          </a:prstGeom>
          <a:gradFill>
            <a:gsLst>
              <a:gs pos="0">
                <a:srgbClr val="FE5000">
                  <a:alpha val="0"/>
                </a:srgbClr>
              </a:gs>
              <a:gs pos="100000">
                <a:srgbClr val="7F2700">
                  <a:alpha val="26666"/>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Inter Light"/>
              <a:ea typeface="Inter Light"/>
              <a:cs typeface="Inter Light"/>
              <a:sym typeface="Inter Light"/>
            </a:endParaRPr>
          </a:p>
        </p:txBody>
      </p:sp>
      <p:sp>
        <p:nvSpPr>
          <p:cNvPr id="438" name="Google Shape;438;p71"/>
          <p:cNvSpPr txBox="1">
            <a:spLocks noGrp="1"/>
          </p:cNvSpPr>
          <p:nvPr>
            <p:ph type="body" idx="1"/>
          </p:nvPr>
        </p:nvSpPr>
        <p:spPr>
          <a:xfrm>
            <a:off x="492124" y="6229370"/>
            <a:ext cx="2613026" cy="236312"/>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0"/>
              </a:spcBef>
              <a:spcAft>
                <a:spcPts val="0"/>
              </a:spcAft>
              <a:buSzPts val="1400"/>
              <a:buNone/>
              <a:defRPr sz="1400" b="0">
                <a:solidFill>
                  <a:schemeClr val="dk1"/>
                </a:solidFill>
                <a:latin typeface="Space Mono"/>
                <a:ea typeface="Space Mono"/>
                <a:cs typeface="Space Mono"/>
                <a:sym typeface="Space Mono"/>
              </a:defRPr>
            </a:lvl1pPr>
            <a:lvl2pPr marL="914400" lvl="1" indent="-228600" algn="l">
              <a:lnSpc>
                <a:spcPct val="114000"/>
              </a:lnSpc>
              <a:spcBef>
                <a:spcPts val="0"/>
              </a:spcBef>
              <a:spcAft>
                <a:spcPts val="0"/>
              </a:spcAft>
              <a:buSzPts val="1400"/>
              <a:buNone/>
              <a:defRPr sz="1400">
                <a:solidFill>
                  <a:schemeClr val="lt1"/>
                </a:solidFill>
              </a:defRPr>
            </a:lvl2pPr>
            <a:lvl3pPr marL="1371600" lvl="2" indent="-228600" algn="l">
              <a:lnSpc>
                <a:spcPct val="114000"/>
              </a:lnSpc>
              <a:spcBef>
                <a:spcPts val="0"/>
              </a:spcBef>
              <a:spcAft>
                <a:spcPts val="0"/>
              </a:spcAft>
              <a:buSzPts val="1400"/>
              <a:buNone/>
              <a:defRPr sz="1400">
                <a:solidFill>
                  <a:schemeClr val="lt1"/>
                </a:solidFill>
              </a:defRPr>
            </a:lvl3pPr>
            <a:lvl4pPr marL="1828800" lvl="3" indent="-228600" algn="l">
              <a:lnSpc>
                <a:spcPct val="114000"/>
              </a:lnSpc>
              <a:spcBef>
                <a:spcPts val="0"/>
              </a:spcBef>
              <a:spcAft>
                <a:spcPts val="0"/>
              </a:spcAft>
              <a:buSzPts val="1400"/>
              <a:buNone/>
              <a:defRPr sz="1400">
                <a:solidFill>
                  <a:schemeClr val="lt1"/>
                </a:solidFill>
              </a:defRPr>
            </a:lvl4pPr>
            <a:lvl5pPr marL="2286000" lvl="4" indent="-228600" algn="l">
              <a:lnSpc>
                <a:spcPct val="114000"/>
              </a:lnSpc>
              <a:spcBef>
                <a:spcPts val="0"/>
              </a:spcBef>
              <a:spcAft>
                <a:spcPts val="0"/>
              </a:spcAft>
              <a:buSzPts val="1400"/>
              <a:buNone/>
              <a:defRPr sz="1400">
                <a:solidFill>
                  <a:schemeClr val="lt1"/>
                </a:solidFill>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439" name="Google Shape;439;p71"/>
          <p:cNvSpPr txBox="1">
            <a:spLocks noGrp="1"/>
          </p:cNvSpPr>
          <p:nvPr>
            <p:ph type="body" idx="2"/>
          </p:nvPr>
        </p:nvSpPr>
        <p:spPr>
          <a:xfrm>
            <a:off x="3340102" y="6229370"/>
            <a:ext cx="2613026" cy="236312"/>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SzPts val="1400"/>
              <a:buNone/>
              <a:defRPr sz="1400" b="0">
                <a:solidFill>
                  <a:schemeClr val="dk1"/>
                </a:solidFill>
                <a:latin typeface="Space Mono"/>
                <a:ea typeface="Space Mono"/>
                <a:cs typeface="Space Mono"/>
                <a:sym typeface="Space Mono"/>
              </a:defRPr>
            </a:lvl1pPr>
            <a:lvl2pPr marL="914400" lvl="1" indent="-228600" algn="l">
              <a:lnSpc>
                <a:spcPct val="114000"/>
              </a:lnSpc>
              <a:spcBef>
                <a:spcPts val="0"/>
              </a:spcBef>
              <a:spcAft>
                <a:spcPts val="0"/>
              </a:spcAft>
              <a:buSzPts val="1400"/>
              <a:buNone/>
              <a:defRPr sz="1400">
                <a:solidFill>
                  <a:schemeClr val="lt1"/>
                </a:solidFill>
              </a:defRPr>
            </a:lvl2pPr>
            <a:lvl3pPr marL="1371600" lvl="2" indent="-228600" algn="l">
              <a:lnSpc>
                <a:spcPct val="114000"/>
              </a:lnSpc>
              <a:spcBef>
                <a:spcPts val="0"/>
              </a:spcBef>
              <a:spcAft>
                <a:spcPts val="0"/>
              </a:spcAft>
              <a:buSzPts val="1400"/>
              <a:buNone/>
              <a:defRPr sz="1400">
                <a:solidFill>
                  <a:schemeClr val="lt1"/>
                </a:solidFill>
              </a:defRPr>
            </a:lvl3pPr>
            <a:lvl4pPr marL="1828800" lvl="3" indent="-228600" algn="l">
              <a:lnSpc>
                <a:spcPct val="114000"/>
              </a:lnSpc>
              <a:spcBef>
                <a:spcPts val="0"/>
              </a:spcBef>
              <a:spcAft>
                <a:spcPts val="0"/>
              </a:spcAft>
              <a:buSzPts val="1400"/>
              <a:buNone/>
              <a:defRPr sz="1400">
                <a:solidFill>
                  <a:schemeClr val="lt1"/>
                </a:solidFill>
              </a:defRPr>
            </a:lvl4pPr>
            <a:lvl5pPr marL="2286000" lvl="4" indent="-228600" algn="l">
              <a:lnSpc>
                <a:spcPct val="114000"/>
              </a:lnSpc>
              <a:spcBef>
                <a:spcPts val="1800"/>
              </a:spcBef>
              <a:spcAft>
                <a:spcPts val="0"/>
              </a:spcAft>
              <a:buSzPts val="1400"/>
              <a:buNone/>
              <a:defRPr sz="1400">
                <a:solidFill>
                  <a:schemeClr val="lt1"/>
                </a:solidFill>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440" name="Google Shape;440;p71"/>
          <p:cNvSpPr txBox="1">
            <a:spLocks noGrp="1"/>
          </p:cNvSpPr>
          <p:nvPr>
            <p:ph type="body" idx="3"/>
          </p:nvPr>
        </p:nvSpPr>
        <p:spPr>
          <a:xfrm>
            <a:off x="495299" y="424690"/>
            <a:ext cx="11201401" cy="5003192"/>
          </a:xfrm>
          <a:prstGeom prst="rect">
            <a:avLst/>
          </a:prstGeom>
          <a:noFill/>
          <a:ln>
            <a:noFill/>
          </a:ln>
        </p:spPr>
        <p:txBody>
          <a:bodyPr spcFirstLastPara="1" wrap="square" lIns="0" tIns="0" rIns="0" bIns="0" anchor="t" anchorCtr="0">
            <a:noAutofit/>
          </a:bodyPr>
          <a:lstStyle>
            <a:lvl1pPr marL="457200" lvl="0" indent="-577850" algn="l">
              <a:lnSpc>
                <a:spcPct val="96000"/>
              </a:lnSpc>
              <a:spcBef>
                <a:spcPts val="900"/>
              </a:spcBef>
              <a:spcAft>
                <a:spcPts val="0"/>
              </a:spcAft>
              <a:buSzPts val="5500"/>
              <a:buFont typeface="Helvetica Neue"/>
              <a:buChar char="​"/>
              <a:defRPr sz="5500">
                <a:solidFill>
                  <a:schemeClr val="lt1"/>
                </a:solidFill>
              </a:defRPr>
            </a:lvl1pPr>
            <a:lvl2pPr marL="914400" lvl="1" indent="-228600" algn="l">
              <a:lnSpc>
                <a:spcPct val="86000"/>
              </a:lnSpc>
              <a:spcBef>
                <a:spcPts val="1200"/>
              </a:spcBef>
              <a:spcAft>
                <a:spcPts val="0"/>
              </a:spcAft>
              <a:buSzPts val="5500"/>
              <a:buFont typeface="Helvetica Neue"/>
              <a:buNone/>
              <a:defRPr sz="5500">
                <a:solidFill>
                  <a:srgbClr val="262626"/>
                </a:solidFill>
              </a:defRPr>
            </a:lvl2pPr>
            <a:lvl3pPr marL="1371600" lvl="2" indent="-508000" algn="l">
              <a:lnSpc>
                <a:spcPct val="89000"/>
              </a:lnSpc>
              <a:spcBef>
                <a:spcPts val="1200"/>
              </a:spcBef>
              <a:spcAft>
                <a:spcPts val="0"/>
              </a:spcAft>
              <a:buSzPts val="4400"/>
              <a:buFont typeface="Helvetica Neue"/>
              <a:buChar char="​"/>
              <a:defRPr sz="4400">
                <a:solidFill>
                  <a:schemeClr val="lt1"/>
                </a:solidFill>
              </a:defRPr>
            </a:lvl3pPr>
            <a:lvl4pPr marL="1828800" lvl="3" indent="-444500" algn="l">
              <a:lnSpc>
                <a:spcPct val="88000"/>
              </a:lnSpc>
              <a:spcBef>
                <a:spcPts val="1200"/>
              </a:spcBef>
              <a:spcAft>
                <a:spcPts val="0"/>
              </a:spcAft>
              <a:buSzPts val="3400"/>
              <a:buFont typeface="Helvetica Neue"/>
              <a:buChar char="​"/>
              <a:defRPr sz="3400">
                <a:solidFill>
                  <a:schemeClr val="lt1"/>
                </a:solidFill>
              </a:defRPr>
            </a:lvl4pPr>
            <a:lvl5pPr marL="2286000" lvl="4" indent="-228600" algn="l">
              <a:lnSpc>
                <a:spcPct val="89000"/>
              </a:lnSpc>
              <a:spcBef>
                <a:spcPts val="1200"/>
              </a:spcBef>
              <a:spcAft>
                <a:spcPts val="0"/>
              </a:spcAft>
              <a:buSzPts val="2800"/>
              <a:buFont typeface="Helvetica Neue"/>
              <a:buNone/>
              <a:defRPr sz="2800">
                <a:solidFill>
                  <a:schemeClr val="lt1"/>
                </a:solidFill>
              </a:defRPr>
            </a:lvl5pPr>
            <a:lvl6pPr marL="2743200" lvl="5" indent="-381000" algn="l">
              <a:lnSpc>
                <a:spcPct val="94000"/>
              </a:lnSpc>
              <a:spcBef>
                <a:spcPts val="0"/>
              </a:spcBef>
              <a:spcAft>
                <a:spcPts val="0"/>
              </a:spcAft>
              <a:buClr>
                <a:schemeClr val="lt1"/>
              </a:buClr>
              <a:buSzPts val="2400"/>
              <a:buChar char="​"/>
              <a:defRPr sz="2400">
                <a:solidFill>
                  <a:schemeClr val="lt1"/>
                </a:solidFill>
              </a:defRPr>
            </a:lvl6pPr>
            <a:lvl7pPr marL="3200400" lvl="6" indent="-660400" algn="l">
              <a:lnSpc>
                <a:spcPct val="88000"/>
              </a:lnSpc>
              <a:spcBef>
                <a:spcPts val="1200"/>
              </a:spcBef>
              <a:spcAft>
                <a:spcPts val="0"/>
              </a:spcAft>
              <a:buClr>
                <a:schemeClr val="lt1"/>
              </a:buClr>
              <a:buSzPts val="6800"/>
              <a:buChar char="​"/>
              <a:defRPr sz="6800">
                <a:solidFill>
                  <a:schemeClr val="lt1"/>
                </a:solidFill>
              </a:defRPr>
            </a:lvl7pPr>
            <a:lvl8pPr marL="3657600" lvl="7" indent="-793750" algn="l">
              <a:lnSpc>
                <a:spcPct val="84000"/>
              </a:lnSpc>
              <a:spcBef>
                <a:spcPts val="1800"/>
              </a:spcBef>
              <a:spcAft>
                <a:spcPts val="0"/>
              </a:spcAft>
              <a:buClr>
                <a:schemeClr val="lt1"/>
              </a:buClr>
              <a:buSzPts val="8900"/>
              <a:buChar char="​"/>
              <a:defRPr sz="8900">
                <a:solidFill>
                  <a:schemeClr val="lt1"/>
                </a:solidFill>
              </a:defRPr>
            </a:lvl8pPr>
            <a:lvl9pPr marL="4114800" lvl="8" indent="-228600" algn="l">
              <a:lnSpc>
                <a:spcPct val="84000"/>
              </a:lnSpc>
              <a:spcBef>
                <a:spcPts val="1800"/>
              </a:spcBef>
              <a:spcAft>
                <a:spcPts val="0"/>
              </a:spcAft>
              <a:buClr>
                <a:schemeClr val="lt1"/>
              </a:buClr>
              <a:buSzPts val="11000"/>
              <a:buNone/>
              <a:defRPr sz="11000">
                <a:solidFill>
                  <a:schemeClr val="lt1"/>
                </a:solidFill>
              </a:defRPr>
            </a:lvl9pPr>
          </a:lstStyle>
          <a:p>
            <a:endParaRPr/>
          </a:p>
        </p:txBody>
      </p:sp>
      <p:sp>
        <p:nvSpPr>
          <p:cNvPr id="441" name="Google Shape;441;p71"/>
          <p:cNvSpPr/>
          <p:nvPr/>
        </p:nvSpPr>
        <p:spPr>
          <a:xfrm>
            <a:off x="11361220" y="6446710"/>
            <a:ext cx="322664" cy="290543"/>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42" name="Google Shape;442;p71"/>
          <p:cNvSpPr txBox="1"/>
          <p:nvPr/>
        </p:nvSpPr>
        <p:spPr>
          <a:xfrm>
            <a:off x="11020094" y="6509226"/>
            <a:ext cx="187552" cy="145424"/>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A5A5A5"/>
                </a:solidFill>
                <a:latin typeface="Space Mono"/>
                <a:ea typeface="Space Mono"/>
                <a:cs typeface="Space Mono"/>
                <a:sym typeface="Space Mono"/>
              </a:rPr>
              <a:t>‹#›</a:t>
            </a:fld>
            <a:endParaRPr sz="800" b="0" i="0" u="none" strike="noStrike" cap="none">
              <a:solidFill>
                <a:srgbClr val="A5A5A5"/>
              </a:solidFill>
              <a:latin typeface="Space Mono"/>
              <a:ea typeface="Space Mono"/>
              <a:cs typeface="Space Mono"/>
              <a:sym typeface="Space Mono"/>
            </a:endParaRPr>
          </a:p>
        </p:txBody>
      </p:sp>
      <p:sp>
        <p:nvSpPr>
          <p:cNvPr id="443" name="Google Shape;443;p71"/>
          <p:cNvSpPr txBox="1"/>
          <p:nvPr/>
        </p:nvSpPr>
        <p:spPr>
          <a:xfrm>
            <a:off x="495299" y="6505117"/>
            <a:ext cx="3773458" cy="158248"/>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1600"/>
              <a:buFont typeface="Arial"/>
              <a:buNone/>
            </a:pPr>
            <a:r>
              <a:rPr lang="en-US" sz="1600" b="0" i="0" u="none" strike="noStrike" cap="none" baseline="-25000">
                <a:solidFill>
                  <a:srgbClr val="A5A5A5"/>
                </a:solidFill>
                <a:latin typeface="Space Mono"/>
                <a:ea typeface="Space Mono"/>
                <a:cs typeface="Space Mono"/>
                <a:sym typeface="Space Mono"/>
              </a:rPr>
              <a:t>©</a:t>
            </a:r>
            <a:r>
              <a:rPr lang="en-US" sz="500" b="0" i="0" u="none" strike="noStrike" cap="none" baseline="-25000">
                <a:solidFill>
                  <a:srgbClr val="C19EE3"/>
                </a:solidFill>
                <a:latin typeface="Space Mono"/>
                <a:ea typeface="Space Mono"/>
                <a:cs typeface="Space Mono"/>
                <a:sym typeface="Space Mono"/>
              </a:rPr>
              <a:t> </a:t>
            </a:r>
            <a:r>
              <a:rPr lang="en-US" sz="800" b="0" i="0" u="none" strike="noStrike" cap="none">
                <a:solidFill>
                  <a:srgbClr val="A5A5A5"/>
                </a:solidFill>
                <a:latin typeface="Space Mono"/>
                <a:ea typeface="Space Mono"/>
                <a:cs typeface="Space Mono"/>
                <a:sym typeface="Space Mono"/>
              </a:rPr>
              <a:t>2022 Pure Storage, Inc. </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urple Quote Slide">
  <p:cSld name="Purple Quote Slide">
    <p:spTree>
      <p:nvGrpSpPr>
        <p:cNvPr id="1" name="Shape 444"/>
        <p:cNvGrpSpPr/>
        <p:nvPr/>
      </p:nvGrpSpPr>
      <p:grpSpPr>
        <a:xfrm>
          <a:off x="0" y="0"/>
          <a:ext cx="0" cy="0"/>
          <a:chOff x="0" y="0"/>
          <a:chExt cx="0" cy="0"/>
        </a:xfrm>
      </p:grpSpPr>
      <p:sp>
        <p:nvSpPr>
          <p:cNvPr id="445" name="Google Shape;445;p72"/>
          <p:cNvSpPr/>
          <p:nvPr/>
        </p:nvSpPr>
        <p:spPr>
          <a:xfrm>
            <a:off x="-1855" y="5916168"/>
            <a:ext cx="12195710" cy="941832"/>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Inter Light"/>
              <a:buNone/>
            </a:pPr>
            <a:endParaRPr sz="1800" b="0" i="0" u="none" strike="noStrike" cap="none">
              <a:solidFill>
                <a:srgbClr val="FFFFFF"/>
              </a:solidFill>
              <a:latin typeface="Inter"/>
              <a:ea typeface="Inter"/>
              <a:cs typeface="Inter"/>
              <a:sym typeface="Inter"/>
            </a:endParaRPr>
          </a:p>
        </p:txBody>
      </p:sp>
      <p:sp>
        <p:nvSpPr>
          <p:cNvPr id="446" name="Google Shape;446;p72"/>
          <p:cNvSpPr/>
          <p:nvPr/>
        </p:nvSpPr>
        <p:spPr>
          <a:xfrm rot="-5400000" flipH="1">
            <a:off x="5849113" y="-426716"/>
            <a:ext cx="493775" cy="12191993"/>
          </a:xfrm>
          <a:prstGeom prst="round1Rect">
            <a:avLst>
              <a:gd name="adj" fmla="val 0"/>
            </a:avLst>
          </a:prstGeom>
          <a:gradFill>
            <a:gsLst>
              <a:gs pos="0">
                <a:srgbClr val="33164E">
                  <a:alpha val="0"/>
                </a:srgbClr>
              </a:gs>
              <a:gs pos="10000">
                <a:srgbClr val="33164E">
                  <a:alpha val="0"/>
                </a:srgbClr>
              </a:gs>
              <a:gs pos="100000">
                <a:srgbClr val="33164E">
                  <a:alpha val="75686"/>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Inter Light"/>
              <a:ea typeface="Inter Light"/>
              <a:cs typeface="Inter Light"/>
              <a:sym typeface="Inter Light"/>
            </a:endParaRPr>
          </a:p>
        </p:txBody>
      </p:sp>
      <p:sp>
        <p:nvSpPr>
          <p:cNvPr id="447" name="Google Shape;447;p72"/>
          <p:cNvSpPr txBox="1">
            <a:spLocks noGrp="1"/>
          </p:cNvSpPr>
          <p:nvPr>
            <p:ph type="body" idx="1"/>
          </p:nvPr>
        </p:nvSpPr>
        <p:spPr>
          <a:xfrm>
            <a:off x="495299" y="424690"/>
            <a:ext cx="11201401" cy="5003192"/>
          </a:xfrm>
          <a:prstGeom prst="rect">
            <a:avLst/>
          </a:prstGeom>
          <a:noFill/>
          <a:ln>
            <a:noFill/>
          </a:ln>
        </p:spPr>
        <p:txBody>
          <a:bodyPr spcFirstLastPara="1" wrap="square" lIns="0" tIns="0" rIns="0" bIns="0" anchor="t" anchorCtr="0">
            <a:noAutofit/>
          </a:bodyPr>
          <a:lstStyle>
            <a:lvl1pPr marL="457200" lvl="0" indent="-577850" algn="l">
              <a:lnSpc>
                <a:spcPct val="96000"/>
              </a:lnSpc>
              <a:spcBef>
                <a:spcPts val="900"/>
              </a:spcBef>
              <a:spcAft>
                <a:spcPts val="0"/>
              </a:spcAft>
              <a:buSzPts val="5500"/>
              <a:buFont typeface="Helvetica Neue"/>
              <a:buChar char="​"/>
              <a:defRPr sz="5500">
                <a:solidFill>
                  <a:schemeClr val="lt1"/>
                </a:solidFill>
              </a:defRPr>
            </a:lvl1pPr>
            <a:lvl2pPr marL="914400" lvl="1" indent="-228600" algn="l">
              <a:lnSpc>
                <a:spcPct val="86000"/>
              </a:lnSpc>
              <a:spcBef>
                <a:spcPts val="1200"/>
              </a:spcBef>
              <a:spcAft>
                <a:spcPts val="0"/>
              </a:spcAft>
              <a:buSzPts val="5500"/>
              <a:buFont typeface="Helvetica Neue"/>
              <a:buNone/>
              <a:defRPr sz="5500">
                <a:solidFill>
                  <a:srgbClr val="262626"/>
                </a:solidFill>
              </a:defRPr>
            </a:lvl2pPr>
            <a:lvl3pPr marL="1371600" lvl="2" indent="-508000" algn="l">
              <a:lnSpc>
                <a:spcPct val="89000"/>
              </a:lnSpc>
              <a:spcBef>
                <a:spcPts val="1200"/>
              </a:spcBef>
              <a:spcAft>
                <a:spcPts val="0"/>
              </a:spcAft>
              <a:buSzPts val="4400"/>
              <a:buFont typeface="Helvetica Neue"/>
              <a:buChar char="​"/>
              <a:defRPr sz="4400">
                <a:solidFill>
                  <a:schemeClr val="lt1"/>
                </a:solidFill>
              </a:defRPr>
            </a:lvl3pPr>
            <a:lvl4pPr marL="1828800" lvl="3" indent="-444500" algn="l">
              <a:lnSpc>
                <a:spcPct val="88000"/>
              </a:lnSpc>
              <a:spcBef>
                <a:spcPts val="1200"/>
              </a:spcBef>
              <a:spcAft>
                <a:spcPts val="0"/>
              </a:spcAft>
              <a:buSzPts val="3400"/>
              <a:buFont typeface="Helvetica Neue"/>
              <a:buChar char="​"/>
              <a:defRPr sz="3400">
                <a:solidFill>
                  <a:schemeClr val="lt1"/>
                </a:solidFill>
              </a:defRPr>
            </a:lvl4pPr>
            <a:lvl5pPr marL="2286000" lvl="4" indent="-228600" algn="l">
              <a:lnSpc>
                <a:spcPct val="89000"/>
              </a:lnSpc>
              <a:spcBef>
                <a:spcPts val="1200"/>
              </a:spcBef>
              <a:spcAft>
                <a:spcPts val="0"/>
              </a:spcAft>
              <a:buSzPts val="2800"/>
              <a:buFont typeface="Helvetica Neue"/>
              <a:buNone/>
              <a:defRPr sz="2800">
                <a:solidFill>
                  <a:schemeClr val="lt1"/>
                </a:solidFill>
              </a:defRPr>
            </a:lvl5pPr>
            <a:lvl6pPr marL="2743200" lvl="5" indent="-381000" algn="l">
              <a:lnSpc>
                <a:spcPct val="94000"/>
              </a:lnSpc>
              <a:spcBef>
                <a:spcPts val="0"/>
              </a:spcBef>
              <a:spcAft>
                <a:spcPts val="0"/>
              </a:spcAft>
              <a:buClr>
                <a:schemeClr val="lt1"/>
              </a:buClr>
              <a:buSzPts val="2400"/>
              <a:buChar char="​"/>
              <a:defRPr sz="2400">
                <a:solidFill>
                  <a:schemeClr val="lt1"/>
                </a:solidFill>
              </a:defRPr>
            </a:lvl6pPr>
            <a:lvl7pPr marL="3200400" lvl="6" indent="-660400" algn="l">
              <a:lnSpc>
                <a:spcPct val="88000"/>
              </a:lnSpc>
              <a:spcBef>
                <a:spcPts val="1200"/>
              </a:spcBef>
              <a:spcAft>
                <a:spcPts val="0"/>
              </a:spcAft>
              <a:buClr>
                <a:schemeClr val="lt1"/>
              </a:buClr>
              <a:buSzPts val="6800"/>
              <a:buChar char="​"/>
              <a:defRPr sz="6800">
                <a:solidFill>
                  <a:schemeClr val="lt1"/>
                </a:solidFill>
              </a:defRPr>
            </a:lvl7pPr>
            <a:lvl8pPr marL="3657600" lvl="7" indent="-793750" algn="l">
              <a:lnSpc>
                <a:spcPct val="84000"/>
              </a:lnSpc>
              <a:spcBef>
                <a:spcPts val="1800"/>
              </a:spcBef>
              <a:spcAft>
                <a:spcPts val="0"/>
              </a:spcAft>
              <a:buClr>
                <a:schemeClr val="lt1"/>
              </a:buClr>
              <a:buSzPts val="8900"/>
              <a:buChar char="​"/>
              <a:defRPr sz="8900">
                <a:solidFill>
                  <a:schemeClr val="lt1"/>
                </a:solidFill>
              </a:defRPr>
            </a:lvl8pPr>
            <a:lvl9pPr marL="4114800" lvl="8" indent="-228600" algn="l">
              <a:lnSpc>
                <a:spcPct val="84000"/>
              </a:lnSpc>
              <a:spcBef>
                <a:spcPts val="1800"/>
              </a:spcBef>
              <a:spcAft>
                <a:spcPts val="0"/>
              </a:spcAft>
              <a:buClr>
                <a:schemeClr val="lt1"/>
              </a:buClr>
              <a:buSzPts val="11000"/>
              <a:buNone/>
              <a:defRPr sz="11000">
                <a:solidFill>
                  <a:schemeClr val="lt1"/>
                </a:solidFill>
              </a:defRPr>
            </a:lvl9pPr>
          </a:lstStyle>
          <a:p>
            <a:endParaRPr/>
          </a:p>
        </p:txBody>
      </p:sp>
      <p:sp>
        <p:nvSpPr>
          <p:cNvPr id="448" name="Google Shape;448;p72"/>
          <p:cNvSpPr txBox="1">
            <a:spLocks noGrp="1"/>
          </p:cNvSpPr>
          <p:nvPr>
            <p:ph type="body" idx="2"/>
          </p:nvPr>
        </p:nvSpPr>
        <p:spPr>
          <a:xfrm>
            <a:off x="492124" y="6229370"/>
            <a:ext cx="2613026" cy="236312"/>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0"/>
              </a:spcBef>
              <a:spcAft>
                <a:spcPts val="0"/>
              </a:spcAft>
              <a:buSzPts val="1400"/>
              <a:buNone/>
              <a:defRPr sz="1400" b="0">
                <a:solidFill>
                  <a:schemeClr val="dk1"/>
                </a:solidFill>
                <a:latin typeface="Space Mono"/>
                <a:ea typeface="Space Mono"/>
                <a:cs typeface="Space Mono"/>
                <a:sym typeface="Space Mono"/>
              </a:defRPr>
            </a:lvl1pPr>
            <a:lvl2pPr marL="914400" lvl="1" indent="-228600" algn="l">
              <a:lnSpc>
                <a:spcPct val="114000"/>
              </a:lnSpc>
              <a:spcBef>
                <a:spcPts val="0"/>
              </a:spcBef>
              <a:spcAft>
                <a:spcPts val="0"/>
              </a:spcAft>
              <a:buSzPts val="1400"/>
              <a:buNone/>
              <a:defRPr sz="1400">
                <a:solidFill>
                  <a:schemeClr val="lt1"/>
                </a:solidFill>
              </a:defRPr>
            </a:lvl2pPr>
            <a:lvl3pPr marL="1371600" lvl="2" indent="-228600" algn="l">
              <a:lnSpc>
                <a:spcPct val="114000"/>
              </a:lnSpc>
              <a:spcBef>
                <a:spcPts val="0"/>
              </a:spcBef>
              <a:spcAft>
                <a:spcPts val="0"/>
              </a:spcAft>
              <a:buSzPts val="1400"/>
              <a:buNone/>
              <a:defRPr sz="1400">
                <a:solidFill>
                  <a:schemeClr val="lt1"/>
                </a:solidFill>
              </a:defRPr>
            </a:lvl3pPr>
            <a:lvl4pPr marL="1828800" lvl="3" indent="-228600" algn="l">
              <a:lnSpc>
                <a:spcPct val="114000"/>
              </a:lnSpc>
              <a:spcBef>
                <a:spcPts val="0"/>
              </a:spcBef>
              <a:spcAft>
                <a:spcPts val="0"/>
              </a:spcAft>
              <a:buSzPts val="1400"/>
              <a:buNone/>
              <a:defRPr sz="1400">
                <a:solidFill>
                  <a:schemeClr val="lt1"/>
                </a:solidFill>
              </a:defRPr>
            </a:lvl4pPr>
            <a:lvl5pPr marL="2286000" lvl="4" indent="-228600" algn="l">
              <a:lnSpc>
                <a:spcPct val="114000"/>
              </a:lnSpc>
              <a:spcBef>
                <a:spcPts val="0"/>
              </a:spcBef>
              <a:spcAft>
                <a:spcPts val="0"/>
              </a:spcAft>
              <a:buSzPts val="1400"/>
              <a:buNone/>
              <a:defRPr sz="1400">
                <a:solidFill>
                  <a:schemeClr val="lt1"/>
                </a:solidFill>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449" name="Google Shape;449;p72"/>
          <p:cNvSpPr txBox="1">
            <a:spLocks noGrp="1"/>
          </p:cNvSpPr>
          <p:nvPr>
            <p:ph type="body" idx="3"/>
          </p:nvPr>
        </p:nvSpPr>
        <p:spPr>
          <a:xfrm>
            <a:off x="3340102" y="6229370"/>
            <a:ext cx="2613026" cy="236312"/>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SzPts val="1400"/>
              <a:buNone/>
              <a:defRPr sz="1400" b="0">
                <a:solidFill>
                  <a:schemeClr val="dk1"/>
                </a:solidFill>
                <a:latin typeface="Space Mono"/>
                <a:ea typeface="Space Mono"/>
                <a:cs typeface="Space Mono"/>
                <a:sym typeface="Space Mono"/>
              </a:defRPr>
            </a:lvl1pPr>
            <a:lvl2pPr marL="914400" lvl="1" indent="-228600" algn="l">
              <a:lnSpc>
                <a:spcPct val="114000"/>
              </a:lnSpc>
              <a:spcBef>
                <a:spcPts val="0"/>
              </a:spcBef>
              <a:spcAft>
                <a:spcPts val="0"/>
              </a:spcAft>
              <a:buSzPts val="1400"/>
              <a:buNone/>
              <a:defRPr sz="1400">
                <a:solidFill>
                  <a:schemeClr val="lt1"/>
                </a:solidFill>
              </a:defRPr>
            </a:lvl2pPr>
            <a:lvl3pPr marL="1371600" lvl="2" indent="-228600" algn="l">
              <a:lnSpc>
                <a:spcPct val="114000"/>
              </a:lnSpc>
              <a:spcBef>
                <a:spcPts val="0"/>
              </a:spcBef>
              <a:spcAft>
                <a:spcPts val="0"/>
              </a:spcAft>
              <a:buSzPts val="1400"/>
              <a:buNone/>
              <a:defRPr sz="1400">
                <a:solidFill>
                  <a:schemeClr val="lt1"/>
                </a:solidFill>
              </a:defRPr>
            </a:lvl3pPr>
            <a:lvl4pPr marL="1828800" lvl="3" indent="-228600" algn="l">
              <a:lnSpc>
                <a:spcPct val="114000"/>
              </a:lnSpc>
              <a:spcBef>
                <a:spcPts val="0"/>
              </a:spcBef>
              <a:spcAft>
                <a:spcPts val="0"/>
              </a:spcAft>
              <a:buSzPts val="1400"/>
              <a:buNone/>
              <a:defRPr sz="1400">
                <a:solidFill>
                  <a:schemeClr val="lt1"/>
                </a:solidFill>
              </a:defRPr>
            </a:lvl4pPr>
            <a:lvl5pPr marL="2286000" lvl="4" indent="-228600" algn="l">
              <a:lnSpc>
                <a:spcPct val="114000"/>
              </a:lnSpc>
              <a:spcBef>
                <a:spcPts val="1800"/>
              </a:spcBef>
              <a:spcAft>
                <a:spcPts val="0"/>
              </a:spcAft>
              <a:buSzPts val="1400"/>
              <a:buNone/>
              <a:defRPr sz="1400">
                <a:solidFill>
                  <a:schemeClr val="lt1"/>
                </a:solidFill>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450" name="Google Shape;450;p72"/>
          <p:cNvSpPr/>
          <p:nvPr/>
        </p:nvSpPr>
        <p:spPr>
          <a:xfrm>
            <a:off x="11361220" y="6446710"/>
            <a:ext cx="322664" cy="290543"/>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51" name="Google Shape;451;p72"/>
          <p:cNvSpPr txBox="1"/>
          <p:nvPr/>
        </p:nvSpPr>
        <p:spPr>
          <a:xfrm>
            <a:off x="11020094" y="6509226"/>
            <a:ext cx="187552" cy="145424"/>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A5A5A5"/>
                </a:solidFill>
                <a:latin typeface="Space Mono"/>
                <a:ea typeface="Space Mono"/>
                <a:cs typeface="Space Mono"/>
                <a:sym typeface="Space Mono"/>
              </a:rPr>
              <a:t>‹#›</a:t>
            </a:fld>
            <a:endParaRPr sz="800" b="0" i="0" u="none" strike="noStrike" cap="none">
              <a:solidFill>
                <a:srgbClr val="A5A5A5"/>
              </a:solidFill>
              <a:latin typeface="Space Mono"/>
              <a:ea typeface="Space Mono"/>
              <a:cs typeface="Space Mono"/>
              <a:sym typeface="Space Mono"/>
            </a:endParaRPr>
          </a:p>
        </p:txBody>
      </p:sp>
      <p:sp>
        <p:nvSpPr>
          <p:cNvPr id="452" name="Google Shape;452;p72"/>
          <p:cNvSpPr txBox="1"/>
          <p:nvPr/>
        </p:nvSpPr>
        <p:spPr>
          <a:xfrm>
            <a:off x="495299" y="6505117"/>
            <a:ext cx="3773458" cy="158248"/>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1600"/>
              <a:buFont typeface="Arial"/>
              <a:buNone/>
            </a:pPr>
            <a:r>
              <a:rPr lang="en-US" sz="1600" b="0" i="0" u="none" strike="noStrike" cap="none" baseline="-25000">
                <a:solidFill>
                  <a:srgbClr val="A5A5A5"/>
                </a:solidFill>
                <a:latin typeface="Space Mono"/>
                <a:ea typeface="Space Mono"/>
                <a:cs typeface="Space Mono"/>
                <a:sym typeface="Space Mono"/>
              </a:rPr>
              <a:t>©</a:t>
            </a:r>
            <a:r>
              <a:rPr lang="en-US" sz="500" b="0" i="0" u="none" strike="noStrike" cap="none" baseline="-25000">
                <a:solidFill>
                  <a:srgbClr val="C19EE3"/>
                </a:solidFill>
                <a:latin typeface="Space Mono"/>
                <a:ea typeface="Space Mono"/>
                <a:cs typeface="Space Mono"/>
                <a:sym typeface="Space Mono"/>
              </a:rPr>
              <a:t> </a:t>
            </a:r>
            <a:r>
              <a:rPr lang="en-US" sz="800" b="0" i="0" u="none" strike="noStrike" cap="none">
                <a:solidFill>
                  <a:srgbClr val="A5A5A5"/>
                </a:solidFill>
                <a:latin typeface="Space Mono"/>
                <a:ea typeface="Space Mono"/>
                <a:cs typeface="Space Mono"/>
                <a:sym typeface="Space Mono"/>
              </a:rPr>
              <a:t>2022 Pure Storage, Inc.</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eal Quote Slide">
  <p:cSld name="Teal Quote Slide">
    <p:spTree>
      <p:nvGrpSpPr>
        <p:cNvPr id="1" name="Shape 453"/>
        <p:cNvGrpSpPr/>
        <p:nvPr/>
      </p:nvGrpSpPr>
      <p:grpSpPr>
        <a:xfrm>
          <a:off x="0" y="0"/>
          <a:ext cx="0" cy="0"/>
          <a:chOff x="0" y="0"/>
          <a:chExt cx="0" cy="0"/>
        </a:xfrm>
      </p:grpSpPr>
      <p:sp>
        <p:nvSpPr>
          <p:cNvPr id="454" name="Google Shape;454;p73"/>
          <p:cNvSpPr/>
          <p:nvPr/>
        </p:nvSpPr>
        <p:spPr>
          <a:xfrm>
            <a:off x="-1855" y="5916168"/>
            <a:ext cx="12195710" cy="941832"/>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Inter Light"/>
              <a:buNone/>
            </a:pPr>
            <a:endParaRPr sz="1800" b="0" i="0" u="none" strike="noStrike" cap="none">
              <a:solidFill>
                <a:srgbClr val="FFFFFF"/>
              </a:solidFill>
              <a:latin typeface="Inter"/>
              <a:ea typeface="Inter"/>
              <a:cs typeface="Inter"/>
              <a:sym typeface="Inter"/>
            </a:endParaRPr>
          </a:p>
        </p:txBody>
      </p:sp>
      <p:sp>
        <p:nvSpPr>
          <p:cNvPr id="455" name="Google Shape;455;p73"/>
          <p:cNvSpPr/>
          <p:nvPr/>
        </p:nvSpPr>
        <p:spPr>
          <a:xfrm rot="-5400000" flipH="1">
            <a:off x="5849113" y="-426716"/>
            <a:ext cx="493775" cy="12191993"/>
          </a:xfrm>
          <a:prstGeom prst="round1Rect">
            <a:avLst>
              <a:gd name="adj" fmla="val 0"/>
            </a:avLst>
          </a:prstGeom>
          <a:gradFill>
            <a:gsLst>
              <a:gs pos="0">
                <a:srgbClr val="1E132D">
                  <a:alpha val="0"/>
                </a:srgbClr>
              </a:gs>
              <a:gs pos="10000">
                <a:srgbClr val="1E132D">
                  <a:alpha val="0"/>
                </a:srgbClr>
              </a:gs>
              <a:gs pos="100000">
                <a:srgbClr val="1E132D">
                  <a:alpha val="11764"/>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Inter Light"/>
              <a:ea typeface="Inter Light"/>
              <a:cs typeface="Inter Light"/>
              <a:sym typeface="Inter Light"/>
            </a:endParaRPr>
          </a:p>
        </p:txBody>
      </p:sp>
      <p:sp>
        <p:nvSpPr>
          <p:cNvPr id="456" name="Google Shape;456;p73"/>
          <p:cNvSpPr txBox="1">
            <a:spLocks noGrp="1"/>
          </p:cNvSpPr>
          <p:nvPr>
            <p:ph type="body" idx="1"/>
          </p:nvPr>
        </p:nvSpPr>
        <p:spPr>
          <a:xfrm>
            <a:off x="495299" y="424690"/>
            <a:ext cx="11201401" cy="5003192"/>
          </a:xfrm>
          <a:prstGeom prst="rect">
            <a:avLst/>
          </a:prstGeom>
          <a:noFill/>
          <a:ln>
            <a:noFill/>
          </a:ln>
        </p:spPr>
        <p:txBody>
          <a:bodyPr spcFirstLastPara="1" wrap="square" lIns="0" tIns="0" rIns="0" bIns="0" anchor="t" anchorCtr="0">
            <a:noAutofit/>
          </a:bodyPr>
          <a:lstStyle>
            <a:lvl1pPr marL="457200" lvl="0" indent="-577850" algn="l">
              <a:lnSpc>
                <a:spcPct val="96000"/>
              </a:lnSpc>
              <a:spcBef>
                <a:spcPts val="900"/>
              </a:spcBef>
              <a:spcAft>
                <a:spcPts val="0"/>
              </a:spcAft>
              <a:buSzPts val="5500"/>
              <a:buFont typeface="Helvetica Neue"/>
              <a:buChar char="​"/>
              <a:defRPr sz="5500">
                <a:solidFill>
                  <a:schemeClr val="lt1"/>
                </a:solidFill>
              </a:defRPr>
            </a:lvl1pPr>
            <a:lvl2pPr marL="914400" lvl="1" indent="-228600" algn="l">
              <a:lnSpc>
                <a:spcPct val="86000"/>
              </a:lnSpc>
              <a:spcBef>
                <a:spcPts val="1200"/>
              </a:spcBef>
              <a:spcAft>
                <a:spcPts val="0"/>
              </a:spcAft>
              <a:buSzPts val="5500"/>
              <a:buFont typeface="Helvetica Neue"/>
              <a:buNone/>
              <a:defRPr sz="5500">
                <a:solidFill>
                  <a:srgbClr val="262626"/>
                </a:solidFill>
              </a:defRPr>
            </a:lvl2pPr>
            <a:lvl3pPr marL="1371600" lvl="2" indent="-508000" algn="l">
              <a:lnSpc>
                <a:spcPct val="89000"/>
              </a:lnSpc>
              <a:spcBef>
                <a:spcPts val="1200"/>
              </a:spcBef>
              <a:spcAft>
                <a:spcPts val="0"/>
              </a:spcAft>
              <a:buSzPts val="4400"/>
              <a:buFont typeface="Helvetica Neue"/>
              <a:buChar char="​"/>
              <a:defRPr sz="4400">
                <a:solidFill>
                  <a:schemeClr val="lt1"/>
                </a:solidFill>
              </a:defRPr>
            </a:lvl3pPr>
            <a:lvl4pPr marL="1828800" lvl="3" indent="-444500" algn="l">
              <a:lnSpc>
                <a:spcPct val="88000"/>
              </a:lnSpc>
              <a:spcBef>
                <a:spcPts val="1200"/>
              </a:spcBef>
              <a:spcAft>
                <a:spcPts val="0"/>
              </a:spcAft>
              <a:buSzPts val="3400"/>
              <a:buFont typeface="Helvetica Neue"/>
              <a:buChar char="​"/>
              <a:defRPr sz="3400">
                <a:solidFill>
                  <a:schemeClr val="lt1"/>
                </a:solidFill>
              </a:defRPr>
            </a:lvl4pPr>
            <a:lvl5pPr marL="2286000" lvl="4" indent="-228600" algn="l">
              <a:lnSpc>
                <a:spcPct val="89000"/>
              </a:lnSpc>
              <a:spcBef>
                <a:spcPts val="1200"/>
              </a:spcBef>
              <a:spcAft>
                <a:spcPts val="0"/>
              </a:spcAft>
              <a:buSzPts val="2800"/>
              <a:buFont typeface="Helvetica Neue"/>
              <a:buNone/>
              <a:defRPr sz="2800">
                <a:solidFill>
                  <a:schemeClr val="lt1"/>
                </a:solidFill>
              </a:defRPr>
            </a:lvl5pPr>
            <a:lvl6pPr marL="2743200" lvl="5" indent="-381000" algn="l">
              <a:lnSpc>
                <a:spcPct val="94000"/>
              </a:lnSpc>
              <a:spcBef>
                <a:spcPts val="0"/>
              </a:spcBef>
              <a:spcAft>
                <a:spcPts val="0"/>
              </a:spcAft>
              <a:buClr>
                <a:schemeClr val="lt1"/>
              </a:buClr>
              <a:buSzPts val="2400"/>
              <a:buChar char="​"/>
              <a:defRPr sz="2400">
                <a:solidFill>
                  <a:schemeClr val="lt1"/>
                </a:solidFill>
              </a:defRPr>
            </a:lvl6pPr>
            <a:lvl7pPr marL="3200400" lvl="6" indent="-660400" algn="l">
              <a:lnSpc>
                <a:spcPct val="88000"/>
              </a:lnSpc>
              <a:spcBef>
                <a:spcPts val="1200"/>
              </a:spcBef>
              <a:spcAft>
                <a:spcPts val="0"/>
              </a:spcAft>
              <a:buClr>
                <a:schemeClr val="lt1"/>
              </a:buClr>
              <a:buSzPts val="6800"/>
              <a:buChar char="​"/>
              <a:defRPr sz="6800">
                <a:solidFill>
                  <a:schemeClr val="lt1"/>
                </a:solidFill>
              </a:defRPr>
            </a:lvl7pPr>
            <a:lvl8pPr marL="3657600" lvl="7" indent="-793750" algn="l">
              <a:lnSpc>
                <a:spcPct val="84000"/>
              </a:lnSpc>
              <a:spcBef>
                <a:spcPts val="1800"/>
              </a:spcBef>
              <a:spcAft>
                <a:spcPts val="0"/>
              </a:spcAft>
              <a:buClr>
                <a:schemeClr val="lt1"/>
              </a:buClr>
              <a:buSzPts val="8900"/>
              <a:buChar char="​"/>
              <a:defRPr sz="8900">
                <a:solidFill>
                  <a:schemeClr val="lt1"/>
                </a:solidFill>
              </a:defRPr>
            </a:lvl8pPr>
            <a:lvl9pPr marL="4114800" lvl="8" indent="-228600" algn="l">
              <a:lnSpc>
                <a:spcPct val="84000"/>
              </a:lnSpc>
              <a:spcBef>
                <a:spcPts val="1800"/>
              </a:spcBef>
              <a:spcAft>
                <a:spcPts val="0"/>
              </a:spcAft>
              <a:buClr>
                <a:schemeClr val="lt1"/>
              </a:buClr>
              <a:buSzPts val="11000"/>
              <a:buNone/>
              <a:defRPr sz="11000">
                <a:solidFill>
                  <a:schemeClr val="lt1"/>
                </a:solidFill>
              </a:defRPr>
            </a:lvl9pPr>
          </a:lstStyle>
          <a:p>
            <a:endParaRPr/>
          </a:p>
        </p:txBody>
      </p:sp>
      <p:sp>
        <p:nvSpPr>
          <p:cNvPr id="457" name="Google Shape;457;p73"/>
          <p:cNvSpPr txBox="1">
            <a:spLocks noGrp="1"/>
          </p:cNvSpPr>
          <p:nvPr>
            <p:ph type="body" idx="2"/>
          </p:nvPr>
        </p:nvSpPr>
        <p:spPr>
          <a:xfrm>
            <a:off x="492124" y="6229370"/>
            <a:ext cx="2613026" cy="236312"/>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0"/>
              </a:spcBef>
              <a:spcAft>
                <a:spcPts val="0"/>
              </a:spcAft>
              <a:buSzPts val="1400"/>
              <a:buNone/>
              <a:defRPr sz="1400" b="0">
                <a:solidFill>
                  <a:schemeClr val="dk1"/>
                </a:solidFill>
                <a:latin typeface="Space Mono"/>
                <a:ea typeface="Space Mono"/>
                <a:cs typeface="Space Mono"/>
                <a:sym typeface="Space Mono"/>
              </a:defRPr>
            </a:lvl1pPr>
            <a:lvl2pPr marL="914400" lvl="1" indent="-228600" algn="l">
              <a:lnSpc>
                <a:spcPct val="114000"/>
              </a:lnSpc>
              <a:spcBef>
                <a:spcPts val="0"/>
              </a:spcBef>
              <a:spcAft>
                <a:spcPts val="0"/>
              </a:spcAft>
              <a:buSzPts val="1400"/>
              <a:buNone/>
              <a:defRPr sz="1400">
                <a:solidFill>
                  <a:schemeClr val="lt1"/>
                </a:solidFill>
              </a:defRPr>
            </a:lvl2pPr>
            <a:lvl3pPr marL="1371600" lvl="2" indent="-228600" algn="l">
              <a:lnSpc>
                <a:spcPct val="114000"/>
              </a:lnSpc>
              <a:spcBef>
                <a:spcPts val="0"/>
              </a:spcBef>
              <a:spcAft>
                <a:spcPts val="0"/>
              </a:spcAft>
              <a:buSzPts val="1400"/>
              <a:buNone/>
              <a:defRPr sz="1400">
                <a:solidFill>
                  <a:schemeClr val="lt1"/>
                </a:solidFill>
              </a:defRPr>
            </a:lvl3pPr>
            <a:lvl4pPr marL="1828800" lvl="3" indent="-228600" algn="l">
              <a:lnSpc>
                <a:spcPct val="114000"/>
              </a:lnSpc>
              <a:spcBef>
                <a:spcPts val="0"/>
              </a:spcBef>
              <a:spcAft>
                <a:spcPts val="0"/>
              </a:spcAft>
              <a:buSzPts val="1400"/>
              <a:buNone/>
              <a:defRPr sz="1400">
                <a:solidFill>
                  <a:schemeClr val="lt1"/>
                </a:solidFill>
              </a:defRPr>
            </a:lvl4pPr>
            <a:lvl5pPr marL="2286000" lvl="4" indent="-228600" algn="l">
              <a:lnSpc>
                <a:spcPct val="114000"/>
              </a:lnSpc>
              <a:spcBef>
                <a:spcPts val="0"/>
              </a:spcBef>
              <a:spcAft>
                <a:spcPts val="0"/>
              </a:spcAft>
              <a:buSzPts val="1400"/>
              <a:buNone/>
              <a:defRPr sz="1400">
                <a:solidFill>
                  <a:schemeClr val="lt1"/>
                </a:solidFill>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458" name="Google Shape;458;p73"/>
          <p:cNvSpPr txBox="1">
            <a:spLocks noGrp="1"/>
          </p:cNvSpPr>
          <p:nvPr>
            <p:ph type="body" idx="3"/>
          </p:nvPr>
        </p:nvSpPr>
        <p:spPr>
          <a:xfrm>
            <a:off x="3340102" y="6229370"/>
            <a:ext cx="2613026" cy="236312"/>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SzPts val="1400"/>
              <a:buNone/>
              <a:defRPr sz="1400" b="0">
                <a:solidFill>
                  <a:schemeClr val="dk1"/>
                </a:solidFill>
                <a:latin typeface="Space Mono"/>
                <a:ea typeface="Space Mono"/>
                <a:cs typeface="Space Mono"/>
                <a:sym typeface="Space Mono"/>
              </a:defRPr>
            </a:lvl1pPr>
            <a:lvl2pPr marL="914400" lvl="1" indent="-228600" algn="l">
              <a:lnSpc>
                <a:spcPct val="114000"/>
              </a:lnSpc>
              <a:spcBef>
                <a:spcPts val="0"/>
              </a:spcBef>
              <a:spcAft>
                <a:spcPts val="0"/>
              </a:spcAft>
              <a:buSzPts val="1400"/>
              <a:buNone/>
              <a:defRPr sz="1400">
                <a:solidFill>
                  <a:schemeClr val="lt1"/>
                </a:solidFill>
              </a:defRPr>
            </a:lvl2pPr>
            <a:lvl3pPr marL="1371600" lvl="2" indent="-228600" algn="l">
              <a:lnSpc>
                <a:spcPct val="114000"/>
              </a:lnSpc>
              <a:spcBef>
                <a:spcPts val="0"/>
              </a:spcBef>
              <a:spcAft>
                <a:spcPts val="0"/>
              </a:spcAft>
              <a:buSzPts val="1400"/>
              <a:buNone/>
              <a:defRPr sz="1400">
                <a:solidFill>
                  <a:schemeClr val="lt1"/>
                </a:solidFill>
              </a:defRPr>
            </a:lvl3pPr>
            <a:lvl4pPr marL="1828800" lvl="3" indent="-228600" algn="l">
              <a:lnSpc>
                <a:spcPct val="114000"/>
              </a:lnSpc>
              <a:spcBef>
                <a:spcPts val="0"/>
              </a:spcBef>
              <a:spcAft>
                <a:spcPts val="0"/>
              </a:spcAft>
              <a:buSzPts val="1400"/>
              <a:buNone/>
              <a:defRPr sz="1400">
                <a:solidFill>
                  <a:schemeClr val="lt1"/>
                </a:solidFill>
              </a:defRPr>
            </a:lvl4pPr>
            <a:lvl5pPr marL="2286000" lvl="4" indent="-228600" algn="l">
              <a:lnSpc>
                <a:spcPct val="114000"/>
              </a:lnSpc>
              <a:spcBef>
                <a:spcPts val="1800"/>
              </a:spcBef>
              <a:spcAft>
                <a:spcPts val="0"/>
              </a:spcAft>
              <a:buSzPts val="1400"/>
              <a:buNone/>
              <a:defRPr sz="1400">
                <a:solidFill>
                  <a:schemeClr val="lt1"/>
                </a:solidFill>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459" name="Google Shape;459;p73"/>
          <p:cNvSpPr/>
          <p:nvPr/>
        </p:nvSpPr>
        <p:spPr>
          <a:xfrm>
            <a:off x="11361220" y="6446710"/>
            <a:ext cx="322664" cy="290543"/>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60" name="Google Shape;460;p73"/>
          <p:cNvSpPr txBox="1"/>
          <p:nvPr/>
        </p:nvSpPr>
        <p:spPr>
          <a:xfrm>
            <a:off x="11020094" y="6509226"/>
            <a:ext cx="187552" cy="145424"/>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A5A5A5"/>
                </a:solidFill>
                <a:latin typeface="Space Mono"/>
                <a:ea typeface="Space Mono"/>
                <a:cs typeface="Space Mono"/>
                <a:sym typeface="Space Mono"/>
              </a:rPr>
              <a:t>‹#›</a:t>
            </a:fld>
            <a:endParaRPr sz="800" b="0" i="0" u="none" strike="noStrike" cap="none">
              <a:solidFill>
                <a:srgbClr val="A5A5A5"/>
              </a:solidFill>
              <a:latin typeface="Space Mono"/>
              <a:ea typeface="Space Mono"/>
              <a:cs typeface="Space Mono"/>
              <a:sym typeface="Space Mono"/>
            </a:endParaRPr>
          </a:p>
        </p:txBody>
      </p:sp>
      <p:sp>
        <p:nvSpPr>
          <p:cNvPr id="461" name="Google Shape;461;p73"/>
          <p:cNvSpPr txBox="1"/>
          <p:nvPr/>
        </p:nvSpPr>
        <p:spPr>
          <a:xfrm>
            <a:off x="495299" y="6505117"/>
            <a:ext cx="3773458" cy="158248"/>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1600"/>
              <a:buFont typeface="Arial"/>
              <a:buNone/>
            </a:pPr>
            <a:r>
              <a:rPr lang="en-US" sz="1600" b="0" i="0" u="none" strike="noStrike" cap="none" baseline="-25000">
                <a:solidFill>
                  <a:srgbClr val="A5A5A5"/>
                </a:solidFill>
                <a:latin typeface="Space Mono"/>
                <a:ea typeface="Space Mono"/>
                <a:cs typeface="Space Mono"/>
                <a:sym typeface="Space Mono"/>
              </a:rPr>
              <a:t>©</a:t>
            </a:r>
            <a:r>
              <a:rPr lang="en-US" sz="500" b="0" i="0" u="none" strike="noStrike" cap="none" baseline="-25000">
                <a:solidFill>
                  <a:srgbClr val="C19EE3"/>
                </a:solidFill>
                <a:latin typeface="Space Mono"/>
                <a:ea typeface="Space Mono"/>
                <a:cs typeface="Space Mono"/>
                <a:sym typeface="Space Mono"/>
              </a:rPr>
              <a:t> </a:t>
            </a:r>
            <a:r>
              <a:rPr lang="en-US" sz="800" b="0" i="0" u="none" strike="noStrike" cap="none">
                <a:solidFill>
                  <a:srgbClr val="A5A5A5"/>
                </a:solidFill>
                <a:latin typeface="Space Mono"/>
                <a:ea typeface="Space Mono"/>
                <a:cs typeface="Space Mono"/>
                <a:sym typeface="Space Mono"/>
              </a:rPr>
              <a:t>2022 Pure Storage, Inc.</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ubtitle 2">
  <p:cSld name="Title and Subtitle_2">
    <p:spTree>
      <p:nvGrpSpPr>
        <p:cNvPr id="1" name="Shape 462"/>
        <p:cNvGrpSpPr/>
        <p:nvPr/>
      </p:nvGrpSpPr>
      <p:grpSpPr>
        <a:xfrm>
          <a:off x="0" y="0"/>
          <a:ext cx="0" cy="0"/>
          <a:chOff x="0" y="0"/>
          <a:chExt cx="0" cy="0"/>
        </a:xfrm>
      </p:grpSpPr>
      <p:sp>
        <p:nvSpPr>
          <p:cNvPr id="463" name="Google Shape;463;g11cac409715_1_949"/>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9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4" name="Google Shape;464;g11cac409715_1_949"/>
          <p:cNvSpPr txBox="1">
            <a:spLocks noGrp="1"/>
          </p:cNvSpPr>
          <p:nvPr>
            <p:ph type="subTitle" idx="1"/>
          </p:nvPr>
        </p:nvSpPr>
        <p:spPr>
          <a:xfrm>
            <a:off x="494189" y="1088135"/>
            <a:ext cx="11188500" cy="273900"/>
          </a:xfrm>
          <a:prstGeom prst="rect">
            <a:avLst/>
          </a:prstGeom>
          <a:noFill/>
          <a:ln>
            <a:noFill/>
          </a:ln>
        </p:spPr>
        <p:txBody>
          <a:bodyPr spcFirstLastPara="1" wrap="square" lIns="0" tIns="0" rIns="0" bIns="0" anchor="t" anchorCtr="0">
            <a:noAutofit/>
          </a:bodyPr>
          <a:lstStyle>
            <a:lvl1pPr lvl="0" algn="l">
              <a:lnSpc>
                <a:spcPct val="96000"/>
              </a:lnSpc>
              <a:spcBef>
                <a:spcPts val="900"/>
              </a:spcBef>
              <a:spcAft>
                <a:spcPts val="0"/>
              </a:spcAft>
              <a:buClr>
                <a:schemeClr val="accent1"/>
              </a:buClr>
              <a:buSzPts val="1900"/>
              <a:buFont typeface="Arial"/>
              <a:buNone/>
              <a:defRPr sz="19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sp>
        <p:nvSpPr>
          <p:cNvPr id="465" name="Google Shape;465;g11cac409715_1_949"/>
          <p:cNvSpPr txBox="1">
            <a:spLocks noGrp="1"/>
          </p:cNvSpPr>
          <p:nvPr>
            <p:ph type="ftr" idx="11"/>
          </p:nvPr>
        </p:nvSpPr>
        <p:spPr>
          <a:xfrm>
            <a:off x="495299" y="6391291"/>
            <a:ext cx="6597900" cy="1179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3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Mihai Canciu - System Engineer</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ver 2-Line Title ">
  <p:cSld name="Cover 2-Line Title ">
    <p:spTree>
      <p:nvGrpSpPr>
        <p:cNvPr id="1" name="Shape 466"/>
        <p:cNvGrpSpPr/>
        <p:nvPr/>
      </p:nvGrpSpPr>
      <p:grpSpPr>
        <a:xfrm>
          <a:off x="0" y="0"/>
          <a:ext cx="0" cy="0"/>
          <a:chOff x="0" y="0"/>
          <a:chExt cx="0" cy="0"/>
        </a:xfrm>
      </p:grpSpPr>
      <p:sp>
        <p:nvSpPr>
          <p:cNvPr id="467" name="Google Shape;467;g11cac409715_1_1689"/>
          <p:cNvSpPr/>
          <p:nvPr/>
        </p:nvSpPr>
        <p:spPr>
          <a:xfrm>
            <a:off x="0" y="2721596"/>
            <a:ext cx="114300" cy="1414800"/>
          </a:xfrm>
          <a:prstGeom prst="rect">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Helvetica Neue Light"/>
              <a:ea typeface="Helvetica Neue Light"/>
              <a:cs typeface="Helvetica Neue Light"/>
              <a:sym typeface="Helvetica Neue Light"/>
            </a:endParaRPr>
          </a:p>
        </p:txBody>
      </p:sp>
      <p:sp>
        <p:nvSpPr>
          <p:cNvPr id="468" name="Google Shape;468;g11cac409715_1_1689"/>
          <p:cNvSpPr txBox="1">
            <a:spLocks noGrp="1"/>
          </p:cNvSpPr>
          <p:nvPr>
            <p:ph type="title"/>
          </p:nvPr>
        </p:nvSpPr>
        <p:spPr>
          <a:xfrm>
            <a:off x="838200" y="2715742"/>
            <a:ext cx="10515600" cy="1276200"/>
          </a:xfrm>
          <a:prstGeom prst="rect">
            <a:avLst/>
          </a:prstGeom>
          <a:noFill/>
          <a:ln>
            <a:noFill/>
          </a:ln>
        </p:spPr>
        <p:txBody>
          <a:bodyPr spcFirstLastPara="1" wrap="square" lIns="0" tIns="0" rIns="0" bIns="0" anchor="b" anchorCtr="0">
            <a:noAutofit/>
          </a:bodyPr>
          <a:lstStyle>
            <a:lvl1pPr lvl="0" algn="l">
              <a:lnSpc>
                <a:spcPct val="68000"/>
              </a:lnSpc>
              <a:spcBef>
                <a:spcPts val="0"/>
              </a:spcBef>
              <a:spcAft>
                <a:spcPts val="0"/>
              </a:spcAft>
              <a:buSzPts val="3000"/>
              <a:buNone/>
              <a:defRPr sz="6000">
                <a:solidFill>
                  <a:srgbClr val="FFFFFF"/>
                </a:solidFill>
              </a:defRPr>
            </a:lvl1pPr>
            <a:lvl2pPr lvl="1" algn="l">
              <a:lnSpc>
                <a:spcPct val="80000"/>
              </a:lnSpc>
              <a:spcBef>
                <a:spcPts val="0"/>
              </a:spcBef>
              <a:spcAft>
                <a:spcPts val="0"/>
              </a:spcAft>
              <a:buSzPts val="700"/>
              <a:buNone/>
              <a:defRPr/>
            </a:lvl2pPr>
            <a:lvl3pPr lvl="2" algn="l">
              <a:lnSpc>
                <a:spcPct val="80000"/>
              </a:lnSpc>
              <a:spcBef>
                <a:spcPts val="0"/>
              </a:spcBef>
              <a:spcAft>
                <a:spcPts val="0"/>
              </a:spcAft>
              <a:buSzPts val="700"/>
              <a:buNone/>
              <a:defRPr/>
            </a:lvl3pPr>
            <a:lvl4pPr lvl="3" algn="l">
              <a:lnSpc>
                <a:spcPct val="80000"/>
              </a:lnSpc>
              <a:spcBef>
                <a:spcPts val="0"/>
              </a:spcBef>
              <a:spcAft>
                <a:spcPts val="0"/>
              </a:spcAft>
              <a:buSzPts val="700"/>
              <a:buNone/>
              <a:defRPr/>
            </a:lvl4pPr>
            <a:lvl5pPr lvl="4" algn="l">
              <a:lnSpc>
                <a:spcPct val="80000"/>
              </a:lnSpc>
              <a:spcBef>
                <a:spcPts val="0"/>
              </a:spcBef>
              <a:spcAft>
                <a:spcPts val="0"/>
              </a:spcAft>
              <a:buSzPts val="700"/>
              <a:buNone/>
              <a:defRPr/>
            </a:lvl5pPr>
            <a:lvl6pPr lvl="5" algn="l">
              <a:lnSpc>
                <a:spcPct val="80000"/>
              </a:lnSpc>
              <a:spcBef>
                <a:spcPts val="0"/>
              </a:spcBef>
              <a:spcAft>
                <a:spcPts val="0"/>
              </a:spcAft>
              <a:buSzPts val="700"/>
              <a:buNone/>
              <a:defRPr/>
            </a:lvl6pPr>
            <a:lvl7pPr lvl="6" algn="l">
              <a:lnSpc>
                <a:spcPct val="80000"/>
              </a:lnSpc>
              <a:spcBef>
                <a:spcPts val="0"/>
              </a:spcBef>
              <a:spcAft>
                <a:spcPts val="0"/>
              </a:spcAft>
              <a:buSzPts val="700"/>
              <a:buNone/>
              <a:defRPr/>
            </a:lvl7pPr>
            <a:lvl8pPr lvl="7" algn="l">
              <a:lnSpc>
                <a:spcPct val="80000"/>
              </a:lnSpc>
              <a:spcBef>
                <a:spcPts val="0"/>
              </a:spcBef>
              <a:spcAft>
                <a:spcPts val="0"/>
              </a:spcAft>
              <a:buSzPts val="700"/>
              <a:buNone/>
              <a:defRPr/>
            </a:lvl8pPr>
            <a:lvl9pPr lvl="8" algn="l">
              <a:lnSpc>
                <a:spcPct val="80000"/>
              </a:lnSpc>
              <a:spcBef>
                <a:spcPts val="0"/>
              </a:spcBef>
              <a:spcAft>
                <a:spcPts val="0"/>
              </a:spcAft>
              <a:buSzPts val="700"/>
              <a:buNone/>
              <a:defRPr/>
            </a:lvl9pPr>
          </a:lstStyle>
          <a:p>
            <a:endParaRPr/>
          </a:p>
        </p:txBody>
      </p:sp>
      <p:sp>
        <p:nvSpPr>
          <p:cNvPr id="469" name="Google Shape;469;g11cac409715_1_1689"/>
          <p:cNvSpPr txBox="1">
            <a:spLocks noGrp="1"/>
          </p:cNvSpPr>
          <p:nvPr>
            <p:ph type="body" idx="1"/>
          </p:nvPr>
        </p:nvSpPr>
        <p:spPr>
          <a:xfrm>
            <a:off x="838200" y="3921763"/>
            <a:ext cx="5518500" cy="265200"/>
          </a:xfrm>
          <a:prstGeom prst="rect">
            <a:avLst/>
          </a:prstGeom>
          <a:noFill/>
          <a:ln>
            <a:noFill/>
          </a:ln>
        </p:spPr>
        <p:txBody>
          <a:bodyPr spcFirstLastPara="1" wrap="square" lIns="0" tIns="0" rIns="0" bIns="0" anchor="t" anchorCtr="0">
            <a:noAutofit/>
          </a:bodyPr>
          <a:lstStyle>
            <a:lvl1pPr marL="457200" lvl="0" indent="-355600" algn="l">
              <a:lnSpc>
                <a:spcPct val="90000"/>
              </a:lnSpc>
              <a:spcBef>
                <a:spcPts val="1300"/>
              </a:spcBef>
              <a:spcAft>
                <a:spcPts val="0"/>
              </a:spcAft>
              <a:buClr>
                <a:srgbClr val="FFFFFF"/>
              </a:buClr>
              <a:buSzPts val="2000"/>
              <a:buChar char="•"/>
              <a:defRPr sz="2000" cap="none">
                <a:solidFill>
                  <a:srgbClr val="FFFFFF"/>
                </a:solidFill>
                <a:latin typeface="Inter"/>
                <a:ea typeface="Inter"/>
                <a:cs typeface="Inter"/>
                <a:sym typeface="Inter"/>
              </a:defRPr>
            </a:lvl1pPr>
            <a:lvl2pPr marL="914400" lvl="1" indent="-381000" algn="l">
              <a:lnSpc>
                <a:spcPct val="90000"/>
              </a:lnSpc>
              <a:spcBef>
                <a:spcPts val="600"/>
              </a:spcBef>
              <a:spcAft>
                <a:spcPts val="0"/>
              </a:spcAft>
              <a:buClr>
                <a:schemeClr val="dk1"/>
              </a:buClr>
              <a:buSzPts val="2400"/>
              <a:buChar char="•"/>
              <a:defRPr/>
            </a:lvl2pPr>
            <a:lvl3pPr marL="1371600" lvl="2" indent="-336550" algn="l">
              <a:lnSpc>
                <a:spcPct val="85000"/>
              </a:lnSpc>
              <a:spcBef>
                <a:spcPts val="400"/>
              </a:spcBef>
              <a:spcAft>
                <a:spcPts val="0"/>
              </a:spcAft>
              <a:buClr>
                <a:schemeClr val="dk1"/>
              </a:buClr>
              <a:buSzPts val="1700"/>
              <a:buChar char="•"/>
              <a:defRPr/>
            </a:lvl3pPr>
            <a:lvl4pPr marL="1828800" lvl="3" indent="-381000" algn="l">
              <a:lnSpc>
                <a:spcPct val="85000"/>
              </a:lnSpc>
              <a:spcBef>
                <a:spcPts val="200"/>
              </a:spcBef>
              <a:spcAft>
                <a:spcPts val="0"/>
              </a:spcAft>
              <a:buClr>
                <a:schemeClr val="dk1"/>
              </a:buClr>
              <a:buSzPts val="2400"/>
              <a:buChar char="•"/>
              <a:defRPr/>
            </a:lvl4pPr>
            <a:lvl5pPr marL="2286000" lvl="4" indent="-349250" algn="l">
              <a:lnSpc>
                <a:spcPct val="85000"/>
              </a:lnSpc>
              <a:spcBef>
                <a:spcPts val="200"/>
              </a:spcBef>
              <a:spcAft>
                <a:spcPts val="0"/>
              </a:spcAft>
              <a:buClr>
                <a:schemeClr val="dk1"/>
              </a:buClr>
              <a:buSzPts val="1900"/>
              <a:buChar char="•"/>
              <a:defRPr/>
            </a:lvl5pPr>
            <a:lvl6pPr marL="2743200" lvl="5" indent="-381000" algn="l">
              <a:lnSpc>
                <a:spcPct val="75000"/>
              </a:lnSpc>
              <a:spcBef>
                <a:spcPts val="1000"/>
              </a:spcBef>
              <a:spcAft>
                <a:spcPts val="0"/>
              </a:spcAft>
              <a:buClr>
                <a:schemeClr val="dk1"/>
              </a:buClr>
              <a:buSzPts val="2400"/>
              <a:buChar char="•"/>
              <a:defRPr/>
            </a:lvl6pPr>
            <a:lvl7pPr marL="3200400" lvl="6" indent="-381000" algn="l">
              <a:lnSpc>
                <a:spcPct val="110000"/>
              </a:lnSpc>
              <a:spcBef>
                <a:spcPts val="500"/>
              </a:spcBef>
              <a:spcAft>
                <a:spcPts val="0"/>
              </a:spcAft>
              <a:buClr>
                <a:schemeClr val="accent1"/>
              </a:buClr>
              <a:buSzPts val="2400"/>
              <a:buChar char="•"/>
              <a:defRPr/>
            </a:lvl7pPr>
            <a:lvl8pPr marL="3657600" lvl="7" indent="-381000" algn="l">
              <a:lnSpc>
                <a:spcPct val="110000"/>
              </a:lnSpc>
              <a:spcBef>
                <a:spcPts val="500"/>
              </a:spcBef>
              <a:spcAft>
                <a:spcPts val="0"/>
              </a:spcAft>
              <a:buClr>
                <a:schemeClr val="accent3"/>
              </a:buClr>
              <a:buSzPts val="2400"/>
              <a:buChar char="•"/>
              <a:defRPr/>
            </a:lvl8pPr>
            <a:lvl9pPr marL="4114800" lvl="8" indent="-381000" algn="l">
              <a:lnSpc>
                <a:spcPct val="85000"/>
              </a:lnSpc>
              <a:spcBef>
                <a:spcPts val="500"/>
              </a:spcBef>
              <a:spcAft>
                <a:spcPts val="0"/>
              </a:spcAft>
              <a:buClr>
                <a:schemeClr val="dk1"/>
              </a:buClr>
              <a:buSzPts val="2400"/>
              <a:buChar char="•"/>
              <a:defRPr/>
            </a:lvl9pPr>
          </a:lstStyle>
          <a:p>
            <a:endParaRPr/>
          </a:p>
        </p:txBody>
      </p:sp>
      <p:pic>
        <p:nvPicPr>
          <p:cNvPr id="470" name="Google Shape;470;g11cac409715_1_1689"/>
          <p:cNvPicPr preferRelativeResize="0"/>
          <p:nvPr/>
        </p:nvPicPr>
        <p:blipFill rotWithShape="1">
          <a:blip r:embed="rId2">
            <a:alphaModFix/>
          </a:blip>
          <a:srcRect/>
          <a:stretch/>
        </p:blipFill>
        <p:spPr>
          <a:xfrm>
            <a:off x="10623854" y="5881857"/>
            <a:ext cx="1181319" cy="877456"/>
          </a:xfrm>
          <a:prstGeom prst="rect">
            <a:avLst/>
          </a:prstGeom>
          <a:noFill/>
          <a:ln>
            <a:noFill/>
          </a:ln>
        </p:spPr>
      </p:pic>
      <p:pic>
        <p:nvPicPr>
          <p:cNvPr id="471" name="Google Shape;471;g11cac409715_1_1689"/>
          <p:cNvPicPr preferRelativeResize="0"/>
          <p:nvPr/>
        </p:nvPicPr>
        <p:blipFill rotWithShape="1">
          <a:blip r:embed="rId3">
            <a:alphaModFix/>
          </a:blip>
          <a:srcRect/>
          <a:stretch/>
        </p:blipFill>
        <p:spPr>
          <a:xfrm>
            <a:off x="553171" y="6388119"/>
            <a:ext cx="1813799" cy="31628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Subtitle 3">
  <p:cSld name="Title and Subtitle_3">
    <p:spTree>
      <p:nvGrpSpPr>
        <p:cNvPr id="1" name="Shape 472"/>
        <p:cNvGrpSpPr/>
        <p:nvPr/>
      </p:nvGrpSpPr>
      <p:grpSpPr>
        <a:xfrm>
          <a:off x="0" y="0"/>
          <a:ext cx="0" cy="0"/>
          <a:chOff x="0" y="0"/>
          <a:chExt cx="0" cy="0"/>
        </a:xfrm>
      </p:grpSpPr>
      <p:sp>
        <p:nvSpPr>
          <p:cNvPr id="473" name="Google Shape;473;g12f43ca1625_0_629"/>
          <p:cNvSpPr txBox="1">
            <a:spLocks noGrp="1"/>
          </p:cNvSpPr>
          <p:nvPr>
            <p:ph type="title"/>
          </p:nvPr>
        </p:nvSpPr>
        <p:spPr>
          <a:xfrm>
            <a:off x="495300" y="549415"/>
            <a:ext cx="11187300" cy="455400"/>
          </a:xfrm>
          <a:prstGeom prst="rect">
            <a:avLst/>
          </a:prstGeom>
          <a:noFill/>
          <a:ln>
            <a:noFill/>
          </a:ln>
        </p:spPr>
        <p:txBody>
          <a:bodyPr spcFirstLastPara="1" wrap="square" lIns="0" tIns="0" rIns="0" bIns="0" anchor="b" anchorCtr="0">
            <a:norm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74" name="Google Shape;474;g12f43ca1625_0_629"/>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norm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sp>
        <p:nvSpPr>
          <p:cNvPr id="475" name="Google Shape;475;g12f43ca1625_0_629"/>
          <p:cNvSpPr txBox="1">
            <a:spLocks noGrp="1"/>
          </p:cNvSpPr>
          <p:nvPr>
            <p:ph type="ftr" idx="11"/>
          </p:nvPr>
        </p:nvSpPr>
        <p:spPr>
          <a:xfrm>
            <a:off x="495299" y="6391291"/>
            <a:ext cx="6597900" cy="118500"/>
          </a:xfrm>
          <a:prstGeom prst="rect">
            <a:avLst/>
          </a:prstGeom>
          <a:noFill/>
          <a:ln>
            <a:noFill/>
          </a:ln>
        </p:spPr>
        <p:txBody>
          <a:bodyPr spcFirstLastPara="1" wrap="square" lIns="0" tIns="0" rIns="0" bIns="0" anchor="b" anchorCtr="0">
            <a:noAutofit/>
          </a:bodyPr>
          <a:lstStyle>
            <a:lvl1pPr marR="0" lvl="0" algn="l">
              <a:lnSpc>
                <a:spcPct val="96000"/>
              </a:lnSpc>
              <a:spcBef>
                <a:spcPts val="0"/>
              </a:spcBef>
              <a:spcAft>
                <a:spcPts val="0"/>
              </a:spcAft>
              <a:buClr>
                <a:srgbClr val="3253DC"/>
              </a:buClr>
              <a:buSzPts val="800"/>
              <a:buFont typeface="Arial"/>
              <a:buNone/>
              <a:defRPr sz="800" b="0" i="0" u="none" strike="noStrike" cap="none">
                <a:solidFill>
                  <a:srgbClr val="A5A5A5"/>
                </a:solidFill>
                <a:latin typeface="Space Mono"/>
                <a:ea typeface="Space Mono"/>
                <a:cs typeface="Space Mono"/>
                <a:sym typeface="Space Mono"/>
              </a:defRPr>
            </a:lvl1pPr>
            <a:lvl2pPr marR="0" lvl="1" algn="l">
              <a:lnSpc>
                <a:spcPct val="100000"/>
              </a:lnSpc>
              <a:spcBef>
                <a:spcPts val="20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a:t>Mihai Canciu - System Engineer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Subtitle 5">
  <p:cSld name="Title and Subtitle_5">
    <p:spTree>
      <p:nvGrpSpPr>
        <p:cNvPr id="1" name="Shape 476"/>
        <p:cNvGrpSpPr/>
        <p:nvPr/>
      </p:nvGrpSpPr>
      <p:grpSpPr>
        <a:xfrm>
          <a:off x="0" y="0"/>
          <a:ext cx="0" cy="0"/>
          <a:chOff x="0" y="0"/>
          <a:chExt cx="0" cy="0"/>
        </a:xfrm>
      </p:grpSpPr>
      <p:sp>
        <p:nvSpPr>
          <p:cNvPr id="477" name="Google Shape;477;g12f43ca1625_0_2473"/>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8" name="Google Shape;478;g12f43ca1625_0_2473"/>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a:ea typeface="Inter"/>
                <a:cs typeface="Inter"/>
                <a:sym typeface="Inter"/>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sp>
        <p:nvSpPr>
          <p:cNvPr id="479" name="Google Shape;479;g12f43ca1625_0_2473"/>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Mihai Canciu - System Engineer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urple Product Slide 1">
  <p:cSld name="1_Purple Product Slide">
    <p:spTree>
      <p:nvGrpSpPr>
        <p:cNvPr id="1" name="Shape 123"/>
        <p:cNvGrpSpPr/>
        <p:nvPr/>
      </p:nvGrpSpPr>
      <p:grpSpPr>
        <a:xfrm>
          <a:off x="0" y="0"/>
          <a:ext cx="0" cy="0"/>
          <a:chOff x="0" y="0"/>
          <a:chExt cx="0" cy="0"/>
        </a:xfrm>
      </p:grpSpPr>
      <p:sp>
        <p:nvSpPr>
          <p:cNvPr id="124" name="Google Shape;124;g11cac409715_1_448"/>
          <p:cNvSpPr txBox="1">
            <a:spLocks noGrp="1"/>
          </p:cNvSpPr>
          <p:nvPr>
            <p:ph type="body" idx="1"/>
          </p:nvPr>
        </p:nvSpPr>
        <p:spPr>
          <a:xfrm>
            <a:off x="495299" y="2048254"/>
            <a:ext cx="5435400" cy="4320000"/>
          </a:xfrm>
          <a:prstGeom prst="rect">
            <a:avLst/>
          </a:prstGeom>
          <a:noFill/>
          <a:ln>
            <a:noFill/>
          </a:ln>
        </p:spPr>
        <p:txBody>
          <a:bodyPr spcFirstLastPara="1" wrap="square" lIns="0" tIns="0" rIns="0" bIns="0" anchor="t" anchorCtr="0">
            <a:noAutofit/>
          </a:bodyPr>
          <a:lstStyle>
            <a:lvl1pPr marL="457200" lvl="0" indent="-355600" algn="l">
              <a:lnSpc>
                <a:spcPct val="107000"/>
              </a:lnSpc>
              <a:spcBef>
                <a:spcPts val="0"/>
              </a:spcBef>
              <a:spcAft>
                <a:spcPts val="0"/>
              </a:spcAft>
              <a:buClr>
                <a:schemeClr val="lt1"/>
              </a:buClr>
              <a:buSzPts val="2000"/>
              <a:buFont typeface="Inter"/>
              <a:buChar char="​"/>
              <a:defRPr sz="2000">
                <a:solidFill>
                  <a:schemeClr val="lt1"/>
                </a:solidFill>
              </a:defRPr>
            </a:lvl1pPr>
            <a:lvl2pPr marL="914400" lvl="1" indent="-342900" algn="l">
              <a:lnSpc>
                <a:spcPct val="107000"/>
              </a:lnSpc>
              <a:spcBef>
                <a:spcPts val="600"/>
              </a:spcBef>
              <a:spcAft>
                <a:spcPts val="0"/>
              </a:spcAft>
              <a:buClr>
                <a:schemeClr val="lt1"/>
              </a:buClr>
              <a:buSzPts val="1800"/>
              <a:buFont typeface="Arial"/>
              <a:buChar char="•"/>
              <a:defRPr sz="1800">
                <a:solidFill>
                  <a:schemeClr val="lt1"/>
                </a:solidFill>
              </a:defRPr>
            </a:lvl2pPr>
            <a:lvl3pPr marL="1371600" lvl="2" indent="-342900" algn="l">
              <a:lnSpc>
                <a:spcPct val="107000"/>
              </a:lnSpc>
              <a:spcBef>
                <a:spcPts val="1800"/>
              </a:spcBef>
              <a:spcAft>
                <a:spcPts val="0"/>
              </a:spcAft>
              <a:buClr>
                <a:schemeClr val="lt1"/>
              </a:buClr>
              <a:buSzPts val="1800"/>
              <a:buFont typeface="Arial"/>
              <a:buChar char="•"/>
              <a:defRPr sz="1800">
                <a:solidFill>
                  <a:schemeClr val="lt1"/>
                </a:solidFill>
              </a:defRPr>
            </a:lvl3pPr>
            <a:lvl4pPr marL="1828800" lvl="3" indent="-342900" algn="l">
              <a:lnSpc>
                <a:spcPct val="107000"/>
              </a:lnSpc>
              <a:spcBef>
                <a:spcPts val="1800"/>
              </a:spcBef>
              <a:spcAft>
                <a:spcPts val="0"/>
              </a:spcAft>
              <a:buClr>
                <a:schemeClr val="lt1"/>
              </a:buClr>
              <a:buSzPts val="1800"/>
              <a:buFont typeface="Arial"/>
              <a:buChar char="•"/>
              <a:defRPr sz="1800">
                <a:solidFill>
                  <a:schemeClr val="lt1"/>
                </a:solidFill>
              </a:defRPr>
            </a:lvl4pPr>
            <a:lvl5pPr marL="2286000" lvl="4" indent="-342900" algn="l">
              <a:lnSpc>
                <a:spcPct val="107000"/>
              </a:lnSpc>
              <a:spcBef>
                <a:spcPts val="1800"/>
              </a:spcBef>
              <a:spcAft>
                <a:spcPts val="0"/>
              </a:spcAft>
              <a:buClr>
                <a:schemeClr val="lt1"/>
              </a:buClr>
              <a:buSzPts val="1800"/>
              <a:buFont typeface="Arial"/>
              <a:buChar char="•"/>
              <a:defRPr sz="1800">
                <a:solidFill>
                  <a:schemeClr val="lt1"/>
                </a:solidFill>
              </a:defRPr>
            </a:lvl5pPr>
            <a:lvl6pPr marL="2743200" lvl="5" indent="-342900" algn="l">
              <a:lnSpc>
                <a:spcPct val="96000"/>
              </a:lnSpc>
              <a:spcBef>
                <a:spcPts val="180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342900" algn="l">
              <a:lnSpc>
                <a:spcPct val="87000"/>
              </a:lnSpc>
              <a:spcBef>
                <a:spcPts val="1800"/>
              </a:spcBef>
              <a:spcAft>
                <a:spcPts val="0"/>
              </a:spcAft>
              <a:buClr>
                <a:schemeClr val="dk1"/>
              </a:buClr>
              <a:buSzPts val="1800"/>
              <a:buChar char="​"/>
              <a:defRPr/>
            </a:lvl9pPr>
          </a:lstStyle>
          <a:p>
            <a:endParaRPr/>
          </a:p>
        </p:txBody>
      </p:sp>
      <p:sp>
        <p:nvSpPr>
          <p:cNvPr id="125" name="Google Shape;125;g11cac409715_1_448"/>
          <p:cNvSpPr txBox="1">
            <a:spLocks noGrp="1"/>
          </p:cNvSpPr>
          <p:nvPr>
            <p:ph type="title"/>
          </p:nvPr>
        </p:nvSpPr>
        <p:spPr>
          <a:xfrm>
            <a:off x="495299" y="417873"/>
            <a:ext cx="5482200" cy="1137600"/>
          </a:xfrm>
          <a:prstGeom prst="rect">
            <a:avLst/>
          </a:prstGeom>
          <a:noFill/>
          <a:ln>
            <a:noFill/>
          </a:ln>
        </p:spPr>
        <p:txBody>
          <a:bodyPr spcFirstLastPara="1" wrap="square" lIns="0" tIns="0" rIns="0" bIns="0" anchor="b" anchorCtr="0">
            <a:noAutofit/>
          </a:bodyPr>
          <a:lstStyle>
            <a:lvl1pPr lvl="0" algn="l">
              <a:lnSpc>
                <a:spcPct val="84000"/>
              </a:lnSpc>
              <a:spcBef>
                <a:spcPts val="0"/>
              </a:spcBef>
              <a:spcAft>
                <a:spcPts val="0"/>
              </a:spcAft>
              <a:buClr>
                <a:schemeClr val="lt1"/>
              </a:buClr>
              <a:buSzPts val="4400"/>
              <a:buFont typeface="Inter"/>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11cac409715_1_448"/>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noAutofit/>
          </a:bodyPr>
          <a:lstStyle>
            <a:lvl1pPr lvl="0" algn="l">
              <a:lnSpc>
                <a:spcPct val="96000"/>
              </a:lnSpc>
              <a:spcBef>
                <a:spcPts val="0"/>
              </a:spcBef>
              <a:spcAft>
                <a:spcPts val="0"/>
              </a:spcAft>
              <a:buClr>
                <a:srgbClr val="3253DC"/>
              </a:buClr>
              <a:buSzPts val="800"/>
              <a:buFont typeface="Arial"/>
              <a:buNone/>
              <a:defRPr sz="800">
                <a:solidFill>
                  <a:srgbClr val="C19EE3"/>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Mihai Canciu - System Engineer</a:t>
            </a:r>
            <a:endParaRPr/>
          </a:p>
        </p:txBody>
      </p:sp>
      <p:sp>
        <p:nvSpPr>
          <p:cNvPr id="127" name="Google Shape;127;g11cac409715_1_448"/>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a:ea typeface="Inter"/>
              <a:cs typeface="Inter"/>
              <a:sym typeface="Inter"/>
            </a:endParaRPr>
          </a:p>
        </p:txBody>
      </p:sp>
      <p:sp>
        <p:nvSpPr>
          <p:cNvPr id="128" name="Google Shape;128;g11cac409715_1_448"/>
          <p:cNvSpPr txBox="1"/>
          <p:nvPr/>
        </p:nvSpPr>
        <p:spPr>
          <a:xfrm>
            <a:off x="11020094" y="6509226"/>
            <a:ext cx="187500" cy="1455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C19EE3"/>
                </a:solidFill>
                <a:latin typeface="Space Mono"/>
                <a:ea typeface="Space Mono"/>
                <a:cs typeface="Space Mono"/>
                <a:sym typeface="Space Mono"/>
              </a:rPr>
              <a:t>‹#›</a:t>
            </a:fld>
            <a:endParaRPr sz="800" b="0" i="0" u="none" strike="noStrike" cap="none">
              <a:solidFill>
                <a:srgbClr val="C19EE3"/>
              </a:solidFill>
              <a:latin typeface="Space Mono"/>
              <a:ea typeface="Space Mono"/>
              <a:cs typeface="Space Mono"/>
              <a:sym typeface="Space Mon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urple Product Slide 1 1">
  <p:cSld name="Purple Product Slide 1">
    <p:spTree>
      <p:nvGrpSpPr>
        <p:cNvPr id="1" name="Shape 129"/>
        <p:cNvGrpSpPr/>
        <p:nvPr/>
      </p:nvGrpSpPr>
      <p:grpSpPr>
        <a:xfrm>
          <a:off x="0" y="0"/>
          <a:ext cx="0" cy="0"/>
          <a:chOff x="0" y="0"/>
          <a:chExt cx="0" cy="0"/>
        </a:xfrm>
      </p:grpSpPr>
      <p:sp>
        <p:nvSpPr>
          <p:cNvPr id="130" name="Google Shape;130;g17146097dd1_0_959"/>
          <p:cNvSpPr txBox="1">
            <a:spLocks noGrp="1"/>
          </p:cNvSpPr>
          <p:nvPr>
            <p:ph type="body" idx="1"/>
          </p:nvPr>
        </p:nvSpPr>
        <p:spPr>
          <a:xfrm>
            <a:off x="495299" y="2048254"/>
            <a:ext cx="5435400" cy="4320000"/>
          </a:xfrm>
          <a:prstGeom prst="rect">
            <a:avLst/>
          </a:prstGeom>
          <a:noFill/>
          <a:ln>
            <a:noFill/>
          </a:ln>
        </p:spPr>
        <p:txBody>
          <a:bodyPr spcFirstLastPara="1" wrap="square" lIns="0" tIns="0" rIns="0" bIns="0" anchor="t" anchorCtr="0">
            <a:noAutofit/>
          </a:bodyPr>
          <a:lstStyle>
            <a:lvl1pPr marL="457200" lvl="0" indent="-355600" algn="l">
              <a:lnSpc>
                <a:spcPct val="107000"/>
              </a:lnSpc>
              <a:spcBef>
                <a:spcPts val="0"/>
              </a:spcBef>
              <a:spcAft>
                <a:spcPts val="0"/>
              </a:spcAft>
              <a:buClr>
                <a:schemeClr val="lt1"/>
              </a:buClr>
              <a:buSzPts val="2000"/>
              <a:buFont typeface="Inter"/>
              <a:buChar char="​"/>
              <a:defRPr sz="2000">
                <a:solidFill>
                  <a:schemeClr val="lt1"/>
                </a:solidFill>
              </a:defRPr>
            </a:lvl1pPr>
            <a:lvl2pPr marL="914400" lvl="1" indent="-342900" algn="l">
              <a:lnSpc>
                <a:spcPct val="107000"/>
              </a:lnSpc>
              <a:spcBef>
                <a:spcPts val="600"/>
              </a:spcBef>
              <a:spcAft>
                <a:spcPts val="0"/>
              </a:spcAft>
              <a:buClr>
                <a:schemeClr val="lt1"/>
              </a:buClr>
              <a:buSzPts val="1800"/>
              <a:buFont typeface="Arial"/>
              <a:buChar char="•"/>
              <a:defRPr sz="1800">
                <a:solidFill>
                  <a:schemeClr val="lt1"/>
                </a:solidFill>
              </a:defRPr>
            </a:lvl2pPr>
            <a:lvl3pPr marL="1371600" lvl="2" indent="-342900" algn="l">
              <a:lnSpc>
                <a:spcPct val="107000"/>
              </a:lnSpc>
              <a:spcBef>
                <a:spcPts val="1800"/>
              </a:spcBef>
              <a:spcAft>
                <a:spcPts val="0"/>
              </a:spcAft>
              <a:buClr>
                <a:schemeClr val="lt1"/>
              </a:buClr>
              <a:buSzPts val="1800"/>
              <a:buFont typeface="Arial"/>
              <a:buChar char="•"/>
              <a:defRPr sz="1800">
                <a:solidFill>
                  <a:schemeClr val="lt1"/>
                </a:solidFill>
              </a:defRPr>
            </a:lvl3pPr>
            <a:lvl4pPr marL="1828800" lvl="3" indent="-342900" algn="l">
              <a:lnSpc>
                <a:spcPct val="107000"/>
              </a:lnSpc>
              <a:spcBef>
                <a:spcPts val="1800"/>
              </a:spcBef>
              <a:spcAft>
                <a:spcPts val="0"/>
              </a:spcAft>
              <a:buClr>
                <a:schemeClr val="lt1"/>
              </a:buClr>
              <a:buSzPts val="1800"/>
              <a:buFont typeface="Arial"/>
              <a:buChar char="•"/>
              <a:defRPr sz="1800">
                <a:solidFill>
                  <a:schemeClr val="lt1"/>
                </a:solidFill>
              </a:defRPr>
            </a:lvl4pPr>
            <a:lvl5pPr marL="2286000" lvl="4" indent="-342900" algn="l">
              <a:lnSpc>
                <a:spcPct val="107000"/>
              </a:lnSpc>
              <a:spcBef>
                <a:spcPts val="1800"/>
              </a:spcBef>
              <a:spcAft>
                <a:spcPts val="0"/>
              </a:spcAft>
              <a:buClr>
                <a:schemeClr val="lt1"/>
              </a:buClr>
              <a:buSzPts val="1800"/>
              <a:buFont typeface="Arial"/>
              <a:buChar char="•"/>
              <a:defRPr sz="1800">
                <a:solidFill>
                  <a:schemeClr val="lt1"/>
                </a:solidFill>
              </a:defRPr>
            </a:lvl5pPr>
            <a:lvl6pPr marL="2743200" lvl="5" indent="-342900" algn="l">
              <a:lnSpc>
                <a:spcPct val="96000"/>
              </a:lnSpc>
              <a:spcBef>
                <a:spcPts val="180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342900" algn="l">
              <a:lnSpc>
                <a:spcPct val="87000"/>
              </a:lnSpc>
              <a:spcBef>
                <a:spcPts val="1800"/>
              </a:spcBef>
              <a:spcAft>
                <a:spcPts val="0"/>
              </a:spcAft>
              <a:buClr>
                <a:schemeClr val="dk1"/>
              </a:buClr>
              <a:buSzPts val="1800"/>
              <a:buChar char="​"/>
              <a:defRPr/>
            </a:lvl9pPr>
          </a:lstStyle>
          <a:p>
            <a:endParaRPr/>
          </a:p>
        </p:txBody>
      </p:sp>
      <p:sp>
        <p:nvSpPr>
          <p:cNvPr id="131" name="Google Shape;131;g17146097dd1_0_959"/>
          <p:cNvSpPr txBox="1">
            <a:spLocks noGrp="1"/>
          </p:cNvSpPr>
          <p:nvPr>
            <p:ph type="title"/>
          </p:nvPr>
        </p:nvSpPr>
        <p:spPr>
          <a:xfrm>
            <a:off x="495299" y="417873"/>
            <a:ext cx="5482200" cy="1137600"/>
          </a:xfrm>
          <a:prstGeom prst="rect">
            <a:avLst/>
          </a:prstGeom>
          <a:noFill/>
          <a:ln>
            <a:noFill/>
          </a:ln>
        </p:spPr>
        <p:txBody>
          <a:bodyPr spcFirstLastPara="1" wrap="square" lIns="0" tIns="0" rIns="0" bIns="0" anchor="b" anchorCtr="0">
            <a:noAutofit/>
          </a:bodyPr>
          <a:lstStyle>
            <a:lvl1pPr lvl="0" algn="l">
              <a:lnSpc>
                <a:spcPct val="84000"/>
              </a:lnSpc>
              <a:spcBef>
                <a:spcPts val="0"/>
              </a:spcBef>
              <a:spcAft>
                <a:spcPts val="0"/>
              </a:spcAft>
              <a:buClr>
                <a:schemeClr val="lt1"/>
              </a:buClr>
              <a:buSzPts val="4400"/>
              <a:buFont typeface="Inter"/>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17146097dd1_0_959"/>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noAutofit/>
          </a:bodyPr>
          <a:lstStyle>
            <a:lvl1pPr lvl="0" algn="l">
              <a:lnSpc>
                <a:spcPct val="96000"/>
              </a:lnSpc>
              <a:spcBef>
                <a:spcPts val="0"/>
              </a:spcBef>
              <a:spcAft>
                <a:spcPts val="0"/>
              </a:spcAft>
              <a:buClr>
                <a:srgbClr val="3253DC"/>
              </a:buClr>
              <a:buSzPts val="800"/>
              <a:buFont typeface="Arial"/>
              <a:buNone/>
              <a:defRPr sz="800">
                <a:solidFill>
                  <a:srgbClr val="C19EE3"/>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Mihai Canciu - System Engineer</a:t>
            </a:r>
            <a:endParaRPr/>
          </a:p>
        </p:txBody>
      </p:sp>
      <p:sp>
        <p:nvSpPr>
          <p:cNvPr id="133" name="Google Shape;133;g17146097dd1_0_959"/>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a:ea typeface="Inter"/>
              <a:cs typeface="Inter"/>
              <a:sym typeface="Inter"/>
            </a:endParaRPr>
          </a:p>
        </p:txBody>
      </p:sp>
      <p:sp>
        <p:nvSpPr>
          <p:cNvPr id="134" name="Google Shape;134;g17146097dd1_0_959"/>
          <p:cNvSpPr txBox="1"/>
          <p:nvPr/>
        </p:nvSpPr>
        <p:spPr>
          <a:xfrm>
            <a:off x="11020094" y="6509226"/>
            <a:ext cx="187500" cy="1455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C19EE3"/>
                </a:solidFill>
                <a:latin typeface="Space Mono"/>
                <a:ea typeface="Space Mono"/>
                <a:cs typeface="Space Mono"/>
                <a:sym typeface="Space Mono"/>
              </a:rPr>
              <a:t>‹#›</a:t>
            </a:fld>
            <a:endParaRPr sz="800" b="0" i="0" u="none" strike="noStrike" cap="none">
              <a:solidFill>
                <a:srgbClr val="C19EE3"/>
              </a:solidFill>
              <a:latin typeface="Space Mono"/>
              <a:ea typeface="Space Mono"/>
              <a:cs typeface="Space Mono"/>
              <a:sym typeface="Space Mon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ubtitle 7">
  <p:cSld name="Title and Subtitle_7">
    <p:spTree>
      <p:nvGrpSpPr>
        <p:cNvPr id="1" name="Shape 135"/>
        <p:cNvGrpSpPr/>
        <p:nvPr/>
      </p:nvGrpSpPr>
      <p:grpSpPr>
        <a:xfrm>
          <a:off x="0" y="0"/>
          <a:ext cx="0" cy="0"/>
          <a:chOff x="0" y="0"/>
          <a:chExt cx="0" cy="0"/>
        </a:xfrm>
      </p:grpSpPr>
      <p:sp>
        <p:nvSpPr>
          <p:cNvPr id="136" name="Google Shape;136;g12f43ca1625_0_3276"/>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noAutofit/>
          </a:bodyPr>
          <a:lstStyle>
            <a:lvl1pPr lvl="0" algn="l">
              <a:lnSpc>
                <a:spcPct val="84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37" name="Google Shape;137;g12f43ca1625_0_3276"/>
          <p:cNvSpPr txBox="1">
            <a:spLocks noGrp="1"/>
          </p:cNvSpPr>
          <p:nvPr>
            <p:ph type="subTitle" idx="1"/>
          </p:nvPr>
        </p:nvSpPr>
        <p:spPr>
          <a:xfrm>
            <a:off x="494189" y="1088135"/>
            <a:ext cx="11188500" cy="273900"/>
          </a:xfrm>
          <a:prstGeom prst="rect">
            <a:avLst/>
          </a:prstGeom>
          <a:noFill/>
          <a:ln>
            <a:noFill/>
          </a:ln>
        </p:spPr>
        <p:txBody>
          <a:bodyPr spcFirstLastPara="1" wrap="square" lIns="0" tIns="0" rIns="0" bIns="0" anchor="t" anchorCtr="0">
            <a:noAutofit/>
          </a:bodyPr>
          <a:lstStyle>
            <a:lvl1pPr lvl="0" algn="l">
              <a:lnSpc>
                <a:spcPct val="96000"/>
              </a:lnSpc>
              <a:spcBef>
                <a:spcPts val="900"/>
              </a:spcBef>
              <a:spcAft>
                <a:spcPts val="0"/>
              </a:spcAft>
              <a:buClr>
                <a:schemeClr val="accent1"/>
              </a:buClr>
              <a:buSzPts val="1900"/>
              <a:buFont typeface="Arial"/>
              <a:buNone/>
              <a:defRPr sz="19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sp>
        <p:nvSpPr>
          <p:cNvPr id="138" name="Google Shape;138;g12f43ca1625_0_3276"/>
          <p:cNvSpPr txBox="1">
            <a:spLocks noGrp="1"/>
          </p:cNvSpPr>
          <p:nvPr>
            <p:ph type="ftr" idx="11"/>
          </p:nvPr>
        </p:nvSpPr>
        <p:spPr>
          <a:xfrm>
            <a:off x="495299" y="6391291"/>
            <a:ext cx="6597900" cy="117900"/>
          </a:xfrm>
          <a:prstGeom prst="rect">
            <a:avLst/>
          </a:prstGeom>
          <a:noFill/>
          <a:ln>
            <a:noFill/>
          </a:ln>
        </p:spPr>
        <p:txBody>
          <a:bodyPr spcFirstLastPara="1" wrap="square" lIns="0" tIns="0" rIns="0" bIns="0" anchor="b" anchorCtr="0">
            <a:noAutofit/>
          </a:bodyPr>
          <a:lstStyle>
            <a:lvl1pPr marR="0" lvl="0" algn="l">
              <a:lnSpc>
                <a:spcPct val="96000"/>
              </a:lnSpc>
              <a:spcBef>
                <a:spcPts val="0"/>
              </a:spcBef>
              <a:spcAft>
                <a:spcPts val="0"/>
              </a:spcAft>
              <a:buClr>
                <a:srgbClr val="3253DC"/>
              </a:buClr>
              <a:buSzPts val="800"/>
              <a:buFont typeface="Arial"/>
              <a:buNone/>
              <a:defRPr sz="800" b="0" i="0" u="none" strike="noStrike" cap="none">
                <a:solidFill>
                  <a:srgbClr val="A5A5A5"/>
                </a:solidFill>
                <a:latin typeface="Space Mono"/>
                <a:ea typeface="Space Mono"/>
                <a:cs typeface="Space Mono"/>
                <a:sym typeface="Space Mono"/>
              </a:defRPr>
            </a:lvl1pPr>
            <a:lvl2pPr marR="0" lvl="1" algn="l">
              <a:lnSpc>
                <a:spcPct val="100000"/>
              </a:lnSpc>
              <a:spcBef>
                <a:spcPts val="3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a:t>Mihai Canciu - System Engineer</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ubtitle 1">
  <p:cSld name="Title and Subtitle_1">
    <p:spTree>
      <p:nvGrpSpPr>
        <p:cNvPr id="1" name="Shape 139"/>
        <p:cNvGrpSpPr/>
        <p:nvPr/>
      </p:nvGrpSpPr>
      <p:grpSpPr>
        <a:xfrm>
          <a:off x="0" y="0"/>
          <a:ext cx="0" cy="0"/>
          <a:chOff x="0" y="0"/>
          <a:chExt cx="0" cy="0"/>
        </a:xfrm>
      </p:grpSpPr>
      <p:sp>
        <p:nvSpPr>
          <p:cNvPr id="140" name="Google Shape;140;g11cac409715_1_454"/>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g11cac409715_1_454"/>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a:ea typeface="Inter"/>
                <a:cs typeface="Inter"/>
                <a:sym typeface="Inter"/>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sp>
        <p:nvSpPr>
          <p:cNvPr id="142" name="Google Shape;142;g11cac409715_1_454"/>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Mihai Canciu - System Engineer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range Image Right 1">
  <p:cSld name="Orange Image Right_1">
    <p:spTree>
      <p:nvGrpSpPr>
        <p:cNvPr id="1" name="Shape 143"/>
        <p:cNvGrpSpPr/>
        <p:nvPr/>
      </p:nvGrpSpPr>
      <p:grpSpPr>
        <a:xfrm>
          <a:off x="0" y="0"/>
          <a:ext cx="0" cy="0"/>
          <a:chOff x="0" y="0"/>
          <a:chExt cx="0" cy="0"/>
        </a:xfrm>
      </p:grpSpPr>
      <p:sp>
        <p:nvSpPr>
          <p:cNvPr id="144" name="Google Shape;144;g11cac409715_1_2177"/>
          <p:cNvSpPr/>
          <p:nvPr/>
        </p:nvSpPr>
        <p:spPr>
          <a:xfrm>
            <a:off x="0" y="0"/>
            <a:ext cx="4658400" cy="6858000"/>
          </a:xfrm>
          <a:prstGeom prst="rect">
            <a:avLst/>
          </a:prstGeom>
          <a:gradFill>
            <a:gsLst>
              <a:gs pos="0">
                <a:schemeClr val="accent5"/>
              </a:gs>
              <a:gs pos="72000">
                <a:schemeClr val="accent1"/>
              </a:gs>
              <a:gs pos="100000">
                <a:srgbClr val="DA4400"/>
              </a:gs>
            </a:gsLst>
            <a:lin ang="810001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rgbClr val="FFFFFF"/>
              </a:solidFill>
              <a:latin typeface="Inter Light"/>
              <a:ea typeface="Inter Light"/>
              <a:cs typeface="Inter Light"/>
              <a:sym typeface="Inter Light"/>
            </a:endParaRPr>
          </a:p>
        </p:txBody>
      </p:sp>
      <p:sp>
        <p:nvSpPr>
          <p:cNvPr id="145" name="Google Shape;145;g11cac409715_1_2177"/>
          <p:cNvSpPr>
            <a:spLocks noGrp="1"/>
          </p:cNvSpPr>
          <p:nvPr>
            <p:ph type="pic" idx="2"/>
          </p:nvPr>
        </p:nvSpPr>
        <p:spPr>
          <a:xfrm>
            <a:off x="4658374" y="0"/>
            <a:ext cx="7533600" cy="6858000"/>
          </a:xfrm>
          <a:prstGeom prst="rect">
            <a:avLst/>
          </a:prstGeom>
          <a:noFill/>
          <a:ln>
            <a:noFill/>
          </a:ln>
        </p:spPr>
      </p:sp>
      <p:sp>
        <p:nvSpPr>
          <p:cNvPr id="146" name="Google Shape;146;g11cac409715_1_2177"/>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900"/>
              <a:buNone/>
              <a:defRPr sz="19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900"/>
              <a:buNone/>
              <a:defRPr>
                <a:solidFill>
                  <a:schemeClr val="lt1"/>
                </a:solidFill>
              </a:defRPr>
            </a:lvl3pPr>
            <a:lvl4pPr marL="1828800" lvl="3" indent="-228600" algn="l">
              <a:lnSpc>
                <a:spcPct val="107000"/>
              </a:lnSpc>
              <a:spcBef>
                <a:spcPts val="0"/>
              </a:spcBef>
              <a:spcAft>
                <a:spcPts val="0"/>
              </a:spcAft>
              <a:buClr>
                <a:schemeClr val="lt1"/>
              </a:buClr>
              <a:buSzPts val="1900"/>
              <a:buNone/>
              <a:defRPr>
                <a:solidFill>
                  <a:schemeClr val="lt1"/>
                </a:solidFill>
              </a:defRPr>
            </a:lvl4pPr>
            <a:lvl5pPr marL="2286000" lvl="4" indent="-228600" algn="l">
              <a:lnSpc>
                <a:spcPct val="96000"/>
              </a:lnSpc>
              <a:spcBef>
                <a:spcPts val="1900"/>
              </a:spcBef>
              <a:spcAft>
                <a:spcPts val="0"/>
              </a:spcAft>
              <a:buSzPts val="2800"/>
              <a:buFont typeface="Arial"/>
              <a:buNone/>
              <a:defRPr>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900"/>
              </a:spcBef>
              <a:spcAft>
                <a:spcPts val="0"/>
              </a:spcAft>
              <a:buClr>
                <a:schemeClr val="lt1"/>
              </a:buClr>
              <a:buSzPts val="5500"/>
              <a:buChar char="​"/>
              <a:defRPr>
                <a:solidFill>
                  <a:schemeClr val="lt1"/>
                </a:solidFill>
              </a:defRPr>
            </a:lvl8pPr>
            <a:lvl9pPr marL="4114800" lvl="8" indent="-228600" algn="l">
              <a:lnSpc>
                <a:spcPct val="87000"/>
              </a:lnSpc>
              <a:spcBef>
                <a:spcPts val="1900"/>
              </a:spcBef>
              <a:spcAft>
                <a:spcPts val="0"/>
              </a:spcAft>
              <a:buClr>
                <a:schemeClr val="lt1"/>
              </a:buClr>
              <a:buSzPts val="6800"/>
              <a:buNone/>
              <a:defRPr>
                <a:solidFill>
                  <a:schemeClr val="lt1"/>
                </a:solidFill>
              </a:defRPr>
            </a:lvl9pPr>
          </a:lstStyle>
          <a:p>
            <a:endParaRPr/>
          </a:p>
        </p:txBody>
      </p:sp>
      <p:sp>
        <p:nvSpPr>
          <p:cNvPr id="147" name="Google Shape;147;g11cac409715_1_2177"/>
          <p:cNvSpPr txBox="1">
            <a:spLocks noGrp="1"/>
          </p:cNvSpPr>
          <p:nvPr>
            <p:ph type="title"/>
          </p:nvPr>
        </p:nvSpPr>
        <p:spPr>
          <a:xfrm>
            <a:off x="495300" y="2797094"/>
            <a:ext cx="3574500" cy="1787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g11cac409715_1_2177"/>
          <p:cNvSpPr/>
          <p:nvPr/>
        </p:nvSpPr>
        <p:spPr>
          <a:xfrm>
            <a:off x="4610836" y="0"/>
            <a:ext cx="477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96000"/>
              </a:lnSpc>
              <a:spcBef>
                <a:spcPts val="0"/>
              </a:spcBef>
              <a:spcAft>
                <a:spcPts val="0"/>
              </a:spcAft>
              <a:buClr>
                <a:srgbClr val="000000"/>
              </a:buClr>
              <a:buSzPts val="1900"/>
              <a:buFont typeface="Arial"/>
              <a:buNone/>
            </a:pPr>
            <a:endParaRPr sz="1900" b="0" i="0" u="none" strike="noStrike" cap="none">
              <a:solidFill>
                <a:schemeClr val="lt1"/>
              </a:solidFill>
              <a:latin typeface="Helvetica Neue"/>
              <a:ea typeface="Helvetica Neue"/>
              <a:cs typeface="Helvetica Neue"/>
              <a:sym typeface="Helvetica Neue"/>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6600">
            <a:alpha val="30000"/>
          </a:srgbClr>
        </a:solidFill>
        <a:effectLst/>
      </p:bgPr>
    </p:bg>
    <p:spTree>
      <p:nvGrpSpPr>
        <p:cNvPr id="1" name="Shape 23"/>
        <p:cNvGrpSpPr/>
        <p:nvPr/>
      </p:nvGrpSpPr>
      <p:grpSpPr>
        <a:xfrm>
          <a:off x="0" y="0"/>
          <a:ext cx="0" cy="0"/>
          <a:chOff x="0" y="0"/>
          <a:chExt cx="0" cy="0"/>
        </a:xfrm>
      </p:grpSpPr>
      <p:sp>
        <p:nvSpPr>
          <p:cNvPr id="24" name="Google Shape;24;p39"/>
          <p:cNvSpPr txBox="1">
            <a:spLocks noGrp="1"/>
          </p:cNvSpPr>
          <p:nvPr>
            <p:ph type="body" idx="1"/>
          </p:nvPr>
        </p:nvSpPr>
        <p:spPr>
          <a:xfrm>
            <a:off x="495299" y="1719072"/>
            <a:ext cx="11187111" cy="4589514"/>
          </a:xfrm>
          <a:prstGeom prst="rect">
            <a:avLst/>
          </a:prstGeom>
          <a:noFill/>
          <a:ln>
            <a:noFill/>
          </a:ln>
        </p:spPr>
        <p:txBody>
          <a:bodyPr spcFirstLastPara="1" wrap="square" lIns="0" tIns="0" rIns="0" bIns="0" anchor="t" anchorCtr="0">
            <a:noAutofit/>
          </a:bodyPr>
          <a:lstStyle>
            <a:lvl1pPr marL="457200" marR="0" lvl="0" indent="-361950" algn="l" rtl="0">
              <a:lnSpc>
                <a:spcPct val="107000"/>
              </a:lnSpc>
              <a:spcBef>
                <a:spcPts val="1200"/>
              </a:spcBef>
              <a:spcAft>
                <a:spcPts val="0"/>
              </a:spcAft>
              <a:buClr>
                <a:schemeClr val="accent1"/>
              </a:buClr>
              <a:buSzPts val="2100"/>
              <a:buFont typeface="Arial"/>
              <a:buChar char="•"/>
              <a:defRPr sz="2100" b="0" i="0" u="none" strike="noStrike" cap="none">
                <a:solidFill>
                  <a:schemeClr val="dk1"/>
                </a:solidFill>
                <a:latin typeface="Inter Light"/>
                <a:ea typeface="Inter Light"/>
                <a:cs typeface="Inter Light"/>
                <a:sym typeface="Inter Light"/>
              </a:defRPr>
            </a:lvl1pPr>
            <a:lvl2pPr marL="914400" marR="0" lvl="1" indent="-361950" algn="l" rtl="0">
              <a:lnSpc>
                <a:spcPct val="107000"/>
              </a:lnSpc>
              <a:spcBef>
                <a:spcPts val="0"/>
              </a:spcBef>
              <a:spcAft>
                <a:spcPts val="0"/>
              </a:spcAft>
              <a:buClr>
                <a:srgbClr val="262626"/>
              </a:buClr>
              <a:buSzPts val="2100"/>
              <a:buFont typeface="Arial"/>
              <a:buChar char="•"/>
              <a:defRPr sz="2100" b="0" i="0" u="none" strike="noStrike" cap="none">
                <a:solidFill>
                  <a:schemeClr val="dk1"/>
                </a:solidFill>
                <a:latin typeface="Inter Light"/>
                <a:ea typeface="Inter Light"/>
                <a:cs typeface="Inter Light"/>
                <a:sym typeface="Inter Light"/>
              </a:defRPr>
            </a:lvl2pPr>
            <a:lvl3pPr marL="1371600" marR="0" lvl="2" indent="-342900" algn="l" rtl="0">
              <a:lnSpc>
                <a:spcPct val="107000"/>
              </a:lnSpc>
              <a:spcBef>
                <a:spcPts val="0"/>
              </a:spcBef>
              <a:spcAft>
                <a:spcPts val="0"/>
              </a:spcAft>
              <a:buClr>
                <a:srgbClr val="262626"/>
              </a:buClr>
              <a:buSzPts val="1800"/>
              <a:buFont typeface="Helvetica Neue"/>
              <a:buChar char="•"/>
              <a:defRPr sz="1800" b="0" i="0" u="none" strike="noStrike" cap="none">
                <a:solidFill>
                  <a:schemeClr val="dk1"/>
                </a:solidFill>
                <a:latin typeface="Inter Light"/>
                <a:ea typeface="Inter Light"/>
                <a:cs typeface="Inter Light"/>
                <a:sym typeface="Inter Light"/>
              </a:defRPr>
            </a:lvl3pPr>
            <a:lvl4pPr marL="1828800" marR="0" lvl="3" indent="-342900" algn="l" rtl="0">
              <a:lnSpc>
                <a:spcPct val="107000"/>
              </a:lnSpc>
              <a:spcBef>
                <a:spcPts val="0"/>
              </a:spcBef>
              <a:spcAft>
                <a:spcPts val="0"/>
              </a:spcAft>
              <a:buClr>
                <a:srgbClr val="262626"/>
              </a:buClr>
              <a:buSzPts val="1800"/>
              <a:buFont typeface="Arial"/>
              <a:buChar char="•"/>
              <a:defRPr sz="1800" b="0" i="0" u="none" strike="noStrike" cap="none">
                <a:solidFill>
                  <a:schemeClr val="dk1"/>
                </a:solidFill>
                <a:latin typeface="Inter Light"/>
                <a:ea typeface="Inter Light"/>
                <a:cs typeface="Inter Light"/>
                <a:sym typeface="Inter Light"/>
              </a:defRPr>
            </a:lvl4pPr>
            <a:lvl5pPr marL="2286000" marR="0" lvl="4" indent="-361950" algn="l" rtl="0">
              <a:lnSpc>
                <a:spcPct val="96000"/>
              </a:lnSpc>
              <a:spcBef>
                <a:spcPts val="1800"/>
              </a:spcBef>
              <a:spcAft>
                <a:spcPts val="0"/>
              </a:spcAft>
              <a:buClr>
                <a:srgbClr val="595959"/>
              </a:buClr>
              <a:buSzPts val="2100"/>
              <a:buFont typeface="Helvetica Neue"/>
              <a:buChar char="​"/>
              <a:defRPr sz="2100" b="0" i="0" u="none" strike="noStrike" cap="none">
                <a:solidFill>
                  <a:schemeClr val="dk1"/>
                </a:solidFill>
                <a:latin typeface="Inter Light"/>
                <a:ea typeface="Inter Light"/>
                <a:cs typeface="Inter Light"/>
                <a:sym typeface="Inter Light"/>
              </a:defRPr>
            </a:lvl5pPr>
            <a:lvl6pPr marL="2743200" marR="0" lvl="5" indent="-342900" algn="l" rtl="0">
              <a:lnSpc>
                <a:spcPct val="96000"/>
              </a:lnSpc>
              <a:spcBef>
                <a:spcPts val="0"/>
              </a:spcBef>
              <a:spcAft>
                <a:spcPts val="0"/>
              </a:spcAft>
              <a:buClr>
                <a:schemeClr val="dk1"/>
              </a:buClr>
              <a:buSzPts val="1800"/>
              <a:buFont typeface="Helvetica Neue"/>
              <a:buChar char="​"/>
              <a:defRPr sz="1800" b="0" i="0" u="none" strike="noStrike" cap="none">
                <a:solidFill>
                  <a:schemeClr val="dk1"/>
                </a:solidFill>
                <a:latin typeface="Inter Light"/>
                <a:ea typeface="Inter Light"/>
                <a:cs typeface="Inter Light"/>
                <a:sym typeface="Inter Light"/>
              </a:defRPr>
            </a:lvl6pPr>
            <a:lvl7pPr marL="3200400" marR="0" lvl="6" indent="-406400" algn="l" rtl="0">
              <a:lnSpc>
                <a:spcPct val="107000"/>
              </a:lnSpc>
              <a:spcBef>
                <a:spcPts val="1200"/>
              </a:spcBef>
              <a:spcAft>
                <a:spcPts val="0"/>
              </a:spcAft>
              <a:buClr>
                <a:schemeClr val="dk1"/>
              </a:buClr>
              <a:buSzPts val="2800"/>
              <a:buFont typeface="Helvetica Neue"/>
              <a:buChar char="​"/>
              <a:defRPr sz="2800" b="0" i="0" u="none" strike="noStrike" cap="none">
                <a:solidFill>
                  <a:schemeClr val="dk1"/>
                </a:solidFill>
                <a:latin typeface="Inter Light"/>
                <a:ea typeface="Inter Light"/>
                <a:cs typeface="Inter Light"/>
                <a:sym typeface="Inter Light"/>
              </a:defRPr>
            </a:lvl7pPr>
            <a:lvl8pPr marL="3657600" marR="0" lvl="7" indent="-577850" algn="l" rtl="0">
              <a:lnSpc>
                <a:spcPct val="87000"/>
              </a:lnSpc>
              <a:spcBef>
                <a:spcPts val="1800"/>
              </a:spcBef>
              <a:spcAft>
                <a:spcPts val="0"/>
              </a:spcAft>
              <a:buClr>
                <a:schemeClr val="dk1"/>
              </a:buClr>
              <a:buSzPts val="5500"/>
              <a:buFont typeface="Helvetica Neue"/>
              <a:buChar char="​"/>
              <a:defRPr sz="5500" b="1" i="0" u="none" strike="noStrike" cap="none">
                <a:solidFill>
                  <a:schemeClr val="dk1"/>
                </a:solidFill>
                <a:latin typeface="Inter ExtraBold"/>
                <a:ea typeface="Inter ExtraBold"/>
                <a:cs typeface="Inter ExtraBold"/>
                <a:sym typeface="Inter ExtraBold"/>
              </a:defRPr>
            </a:lvl8pPr>
            <a:lvl9pPr marL="4114800" marR="0" lvl="8" indent="-228600" algn="l" rtl="0">
              <a:lnSpc>
                <a:spcPct val="87000"/>
              </a:lnSpc>
              <a:spcBef>
                <a:spcPts val="1800"/>
              </a:spcBef>
              <a:spcAft>
                <a:spcPts val="0"/>
              </a:spcAft>
              <a:buClr>
                <a:schemeClr val="dk1"/>
              </a:buClr>
              <a:buSzPts val="6800"/>
              <a:buFont typeface="Helvetica Neue"/>
              <a:buNone/>
              <a:defRPr sz="6800" b="1" i="0" u="none" strike="noStrike" cap="none">
                <a:solidFill>
                  <a:schemeClr val="dk1"/>
                </a:solidFill>
                <a:latin typeface="Inter ExtraBold"/>
                <a:ea typeface="Inter ExtraBold"/>
                <a:cs typeface="Inter ExtraBold"/>
                <a:sym typeface="Inter ExtraBold"/>
              </a:defRPr>
            </a:lvl9pPr>
          </a:lstStyle>
          <a:p>
            <a:endParaRPr/>
          </a:p>
        </p:txBody>
      </p:sp>
      <p:sp>
        <p:nvSpPr>
          <p:cNvPr id="25" name="Google Shape;25;p39"/>
          <p:cNvSpPr txBox="1">
            <a:spLocks noGrp="1"/>
          </p:cNvSpPr>
          <p:nvPr>
            <p:ph type="title"/>
          </p:nvPr>
        </p:nvSpPr>
        <p:spPr>
          <a:xfrm>
            <a:off x="495300" y="549415"/>
            <a:ext cx="11187112" cy="455189"/>
          </a:xfrm>
          <a:prstGeom prst="rect">
            <a:avLst/>
          </a:prstGeom>
          <a:noFill/>
          <a:ln>
            <a:noFill/>
          </a:ln>
        </p:spPr>
        <p:txBody>
          <a:bodyPr spcFirstLastPara="1" wrap="square" lIns="0" tIns="0" rIns="0" bIns="0" anchor="b" anchorCtr="0">
            <a:spAutoFit/>
          </a:bodyPr>
          <a:lstStyle>
            <a:lvl1pPr marR="0" lvl="0" algn="l" rtl="0">
              <a:lnSpc>
                <a:spcPct val="84000"/>
              </a:lnSpc>
              <a:spcBef>
                <a:spcPts val="0"/>
              </a:spcBef>
              <a:spcAft>
                <a:spcPts val="0"/>
              </a:spcAft>
              <a:buClr>
                <a:schemeClr val="dk1"/>
              </a:buClr>
              <a:buSzPts val="3400"/>
              <a:buFont typeface="Inter ExtraBold"/>
              <a:buNone/>
              <a:defRPr sz="3400" b="1" i="0" u="none" strike="noStrike" cap="none">
                <a:solidFill>
                  <a:schemeClr val="dk1"/>
                </a:solidFill>
                <a:latin typeface="Inter ExtraBold"/>
                <a:ea typeface="Inter ExtraBold"/>
                <a:cs typeface="Inter ExtraBold"/>
                <a:sym typeface="Inter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 name="Google Shape;26;p39"/>
          <p:cNvSpPr txBox="1">
            <a:spLocks noGrp="1"/>
          </p:cNvSpPr>
          <p:nvPr>
            <p:ph type="ftr" idx="11"/>
          </p:nvPr>
        </p:nvSpPr>
        <p:spPr>
          <a:xfrm>
            <a:off x="495299" y="6391291"/>
            <a:ext cx="6597895" cy="118174"/>
          </a:xfrm>
          <a:prstGeom prst="rect">
            <a:avLst/>
          </a:prstGeom>
          <a:noFill/>
          <a:ln>
            <a:noFill/>
          </a:ln>
        </p:spPr>
        <p:txBody>
          <a:bodyPr spcFirstLastPara="1" wrap="square" lIns="0" tIns="0" rIns="0" bIns="0" anchor="b" anchorCtr="0">
            <a:spAutoFit/>
          </a:bodyPr>
          <a:lstStyle>
            <a:lvl1pPr marR="0" lvl="0" algn="l" rtl="0">
              <a:lnSpc>
                <a:spcPct val="96000"/>
              </a:lnSpc>
              <a:spcBef>
                <a:spcPts val="0"/>
              </a:spcBef>
              <a:spcAft>
                <a:spcPts val="0"/>
              </a:spcAft>
              <a:buClr>
                <a:srgbClr val="3253DC"/>
              </a:buClr>
              <a:buSzPts val="800"/>
              <a:buFont typeface="Arial"/>
              <a:buNone/>
              <a:defRPr sz="800" b="0" i="0" u="none" strike="noStrike" cap="none">
                <a:solidFill>
                  <a:srgbClr val="A5A5A5"/>
                </a:solidFill>
                <a:latin typeface="Space Mono"/>
                <a:ea typeface="Space Mono"/>
                <a:cs typeface="Space Mono"/>
                <a:sym typeface="Space Mono"/>
              </a:defRPr>
            </a:lvl1pPr>
            <a:lvl2pPr marR="0" lvl="1" algn="l" rtl="0">
              <a:lnSpc>
                <a:spcPct val="100000"/>
              </a:lnSpc>
              <a:spcBef>
                <a:spcPts val="225"/>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9pPr>
          </a:lstStyle>
          <a:p>
            <a:r>
              <a:rPr lang="en-US"/>
              <a:t>Mihai Canciu - System Engineer</a:t>
            </a:r>
            <a:endParaRPr/>
          </a:p>
        </p:txBody>
      </p:sp>
      <p:sp>
        <p:nvSpPr>
          <p:cNvPr id="27" name="Google Shape;27;p39"/>
          <p:cNvSpPr/>
          <p:nvPr/>
        </p:nvSpPr>
        <p:spPr>
          <a:xfrm>
            <a:off x="11361220" y="6446710"/>
            <a:ext cx="322664" cy="290543"/>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8" name="Google Shape;28;p39"/>
          <p:cNvSpPr txBox="1"/>
          <p:nvPr/>
        </p:nvSpPr>
        <p:spPr>
          <a:xfrm>
            <a:off x="11020094" y="6509226"/>
            <a:ext cx="187552" cy="145424"/>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A5A5A5"/>
                </a:solidFill>
                <a:latin typeface="Space Mono"/>
                <a:ea typeface="Space Mono"/>
                <a:cs typeface="Space Mono"/>
                <a:sym typeface="Space Mono"/>
              </a:rPr>
              <a:t>‹#›</a:t>
            </a:fld>
            <a:endParaRPr sz="800" b="0" i="0" u="none" strike="noStrike" cap="none">
              <a:solidFill>
                <a:srgbClr val="A5A5A5"/>
              </a:solidFill>
              <a:latin typeface="Space Mono"/>
              <a:ea typeface="Space Mono"/>
              <a:cs typeface="Space Mono"/>
              <a:sym typeface="Space Mono"/>
            </a:endParaRPr>
          </a:p>
        </p:txBody>
      </p:sp>
      <p:sp>
        <p:nvSpPr>
          <p:cNvPr id="29" name="Google Shape;29;p39"/>
          <p:cNvSpPr txBox="1"/>
          <p:nvPr/>
        </p:nvSpPr>
        <p:spPr>
          <a:xfrm>
            <a:off x="495299" y="6505117"/>
            <a:ext cx="3773458" cy="158248"/>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1600"/>
              <a:buFont typeface="Arial"/>
              <a:buNone/>
            </a:pPr>
            <a:r>
              <a:rPr lang="en-US" sz="1600" b="0" i="0" u="none" strike="noStrike" cap="none" baseline="-25000">
                <a:solidFill>
                  <a:srgbClr val="A5A5A5"/>
                </a:solidFill>
                <a:latin typeface="Space Mono"/>
                <a:ea typeface="Space Mono"/>
                <a:cs typeface="Space Mono"/>
                <a:sym typeface="Space Mono"/>
              </a:rPr>
              <a:t>©</a:t>
            </a:r>
            <a:r>
              <a:rPr lang="en-US" sz="600" b="0" i="0" u="none" strike="noStrike" cap="none" baseline="-25000">
                <a:solidFill>
                  <a:srgbClr val="A5A5A5"/>
                </a:solidFill>
                <a:latin typeface="Space Mono"/>
                <a:ea typeface="Space Mono"/>
                <a:cs typeface="Space Mono"/>
                <a:sym typeface="Space Mono"/>
              </a:rPr>
              <a:t> </a:t>
            </a:r>
            <a:r>
              <a:rPr lang="en-US" sz="800" b="0" i="0" u="none" strike="noStrike" cap="none">
                <a:solidFill>
                  <a:srgbClr val="A5A5A5"/>
                </a:solidFill>
                <a:latin typeface="Space Mono"/>
                <a:ea typeface="Space Mono"/>
                <a:cs typeface="Space Mono"/>
                <a:sym typeface="Space Mono"/>
              </a:rPr>
              <a:t>2022 Pure Storage, Inc.</a:t>
            </a:r>
            <a:endParaRPr sz="800" b="0" i="0" u="none" strike="noStrike" cap="none">
              <a:solidFill>
                <a:schemeClr val="lt1"/>
              </a:solidFill>
              <a:latin typeface="Space Mono"/>
              <a:ea typeface="Space Mono"/>
              <a:cs typeface="Space Mono"/>
              <a:sym typeface="Space Mono"/>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5"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 id="2147483690" r:id="rId34"/>
    <p:sldLayoutId id="2147483691" r:id="rId35"/>
    <p:sldLayoutId id="2147483692" r:id="rId36"/>
    <p:sldLayoutId id="2147483693" r:id="rId37"/>
    <p:sldLayoutId id="2147483694" r:id="rId38"/>
    <p:sldLayoutId id="2147483695" r:id="rId39"/>
    <p:sldLayoutId id="2147483696" r:id="rId40"/>
    <p:sldLayoutId id="2147483697" r:id="rId41"/>
    <p:sldLayoutId id="2147483698" r:id="rId42"/>
    <p:sldLayoutId id="2147483699" r:id="rId43"/>
    <p:sldLayoutId id="2147483700" r:id="rId44"/>
    <p:sldLayoutId id="2147483701" r:id="rId45"/>
    <p:sldLayoutId id="2147483702" r:id="rId4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5" pos="7368">
          <p15:clr>
            <a:srgbClr val="F26B43"/>
          </p15:clr>
        </p15:guide>
        <p15:guide id="6" orient="horz" pos="4176">
          <p15:clr>
            <a:srgbClr val="F26B43"/>
          </p15:clr>
        </p15:guide>
        <p15:guide id="7" orient="horz" pos="576">
          <p15:clr>
            <a:srgbClr val="F26B43"/>
          </p15:clr>
        </p15:guide>
        <p15:guide id="8"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Shape 1750"/>
        <p:cNvGrpSpPr/>
        <p:nvPr/>
      </p:nvGrpSpPr>
      <p:grpSpPr>
        <a:xfrm>
          <a:off x="0" y="0"/>
          <a:ext cx="0" cy="0"/>
          <a:chOff x="0" y="0"/>
          <a:chExt cx="0" cy="0"/>
        </a:xfrm>
      </p:grpSpPr>
      <p:sp>
        <p:nvSpPr>
          <p:cNvPr id="1753" name="Google Shape;1753;p1"/>
          <p:cNvSpPr txBox="1">
            <a:spLocks noGrp="1"/>
          </p:cNvSpPr>
          <p:nvPr>
            <p:ph type="title"/>
          </p:nvPr>
        </p:nvSpPr>
        <p:spPr>
          <a:xfrm>
            <a:off x="462750" y="2737672"/>
            <a:ext cx="11266500" cy="1820755"/>
          </a:xfrm>
          <a:prstGeom prst="rect">
            <a:avLst/>
          </a:prstGeom>
          <a:noFill/>
          <a:ln>
            <a:noFill/>
          </a:ln>
        </p:spPr>
        <p:txBody>
          <a:bodyPr spcFirstLastPara="1" wrap="square" lIns="0" tIns="0" rIns="0" bIns="0" anchor="b" anchorCtr="0">
            <a:spAutoFit/>
          </a:bodyPr>
          <a:lstStyle/>
          <a:p>
            <a:pPr marL="0" lvl="0" indent="0" algn="l" rtl="0">
              <a:lnSpc>
                <a:spcPct val="87000"/>
              </a:lnSpc>
              <a:spcBef>
                <a:spcPts val="0"/>
              </a:spcBef>
              <a:spcAft>
                <a:spcPts val="0"/>
              </a:spcAft>
              <a:buClr>
                <a:schemeClr val="lt1"/>
              </a:buClr>
              <a:buSzPts val="6800"/>
              <a:buFont typeface="Inter ExtraBold"/>
              <a:buNone/>
            </a:pPr>
            <a:r>
              <a:rPr lang="en-US" dirty="0"/>
              <a:t>Pure1 AIOps &amp; Ransomware mitigation</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D6E00-468F-7A68-C444-AF577BC9EA90}"/>
              </a:ext>
            </a:extLst>
          </p:cNvPr>
          <p:cNvSpPr>
            <a:spLocks noGrp="1"/>
          </p:cNvSpPr>
          <p:nvPr>
            <p:ph type="title"/>
          </p:nvPr>
        </p:nvSpPr>
        <p:spPr>
          <a:xfrm>
            <a:off x="608176" y="638984"/>
            <a:ext cx="11004300" cy="622887"/>
          </a:xfrm>
        </p:spPr>
        <p:txBody>
          <a:bodyPr/>
          <a:lstStyle/>
          <a:p>
            <a:r>
              <a:rPr lang="en-US" sz="3600" dirty="0">
                <a:latin typeface="+mj-lt"/>
              </a:rPr>
              <a:t>What is AIOps?</a:t>
            </a:r>
          </a:p>
        </p:txBody>
      </p:sp>
      <p:sp>
        <p:nvSpPr>
          <p:cNvPr id="3" name="Text Placeholder 2">
            <a:extLst>
              <a:ext uri="{FF2B5EF4-FFF2-40B4-BE49-F238E27FC236}">
                <a16:creationId xmlns:a16="http://schemas.microsoft.com/office/drawing/2014/main" id="{1340760D-4B8E-7BA0-8883-378CED9F14DF}"/>
              </a:ext>
            </a:extLst>
          </p:cNvPr>
          <p:cNvSpPr>
            <a:spLocks noGrp="1"/>
          </p:cNvSpPr>
          <p:nvPr>
            <p:ph type="body" idx="1"/>
          </p:nvPr>
        </p:nvSpPr>
        <p:spPr/>
        <p:txBody>
          <a:bodyPr/>
          <a:lstStyle/>
          <a:p>
            <a:r>
              <a:rPr lang="en-US" dirty="0"/>
              <a:t>- application of machine learning to big data analytics for the automation and management of IT operations</a:t>
            </a:r>
          </a:p>
          <a:p>
            <a:r>
              <a:rPr lang="en-US" dirty="0"/>
              <a:t>- AIOps – fusion of AI with IT operations</a:t>
            </a:r>
          </a:p>
          <a:p>
            <a:r>
              <a:rPr lang="en-US" dirty="0"/>
              <a:t>- usage of advanced algorithms to analyze and interpret vast amounts of data</a:t>
            </a:r>
          </a:p>
          <a:p>
            <a:r>
              <a:rPr lang="en-US" dirty="0"/>
              <a:t>- continuously learning from hystorical data, adapting and evolving to optimize IT operations</a:t>
            </a:r>
          </a:p>
          <a:p>
            <a:r>
              <a:rPr lang="en-US" dirty="0"/>
              <a:t>- advantages:</a:t>
            </a:r>
          </a:p>
          <a:p>
            <a:pPr lvl="2"/>
            <a:r>
              <a:rPr lang="en-US" dirty="0"/>
              <a:t>Lower operational costs</a:t>
            </a:r>
          </a:p>
          <a:p>
            <a:pPr lvl="2"/>
            <a:r>
              <a:rPr lang="en-US" dirty="0"/>
              <a:t>Proactive and predictive management</a:t>
            </a:r>
          </a:p>
          <a:p>
            <a:pPr lvl="2"/>
            <a:r>
              <a:rPr lang="en-US" dirty="0"/>
              <a:t>Faster mean time to resolution MTTR</a:t>
            </a:r>
          </a:p>
          <a:p>
            <a:pPr lvl="2"/>
            <a:r>
              <a:rPr lang="en-US" dirty="0"/>
              <a:t>Adaptability to complexity</a:t>
            </a:r>
          </a:p>
        </p:txBody>
      </p:sp>
    </p:spTree>
    <p:extLst>
      <p:ext uri="{BB962C8B-B14F-4D97-AF65-F5344CB8AC3E}">
        <p14:creationId xmlns:p14="http://schemas.microsoft.com/office/powerpoint/2010/main" val="1717599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76306-41B3-D0FD-5B24-AB1C4402BD0C}"/>
              </a:ext>
            </a:extLst>
          </p:cNvPr>
          <p:cNvSpPr>
            <a:spLocks noGrp="1"/>
          </p:cNvSpPr>
          <p:nvPr>
            <p:ph type="title"/>
          </p:nvPr>
        </p:nvSpPr>
        <p:spPr>
          <a:xfrm>
            <a:off x="608176" y="776144"/>
            <a:ext cx="11004300" cy="622887"/>
          </a:xfrm>
        </p:spPr>
        <p:txBody>
          <a:bodyPr/>
          <a:lstStyle/>
          <a:p>
            <a:r>
              <a:rPr lang="en-US" sz="3600" dirty="0">
                <a:latin typeface="+mj-lt"/>
              </a:rPr>
              <a:t>Pure1 AIOps</a:t>
            </a:r>
          </a:p>
        </p:txBody>
      </p:sp>
      <p:sp>
        <p:nvSpPr>
          <p:cNvPr id="3" name="Text Placeholder 2">
            <a:extLst>
              <a:ext uri="{FF2B5EF4-FFF2-40B4-BE49-F238E27FC236}">
                <a16:creationId xmlns:a16="http://schemas.microsoft.com/office/drawing/2014/main" id="{E07EAC8C-07D8-F7A0-AAFC-BDB52A09330E}"/>
              </a:ext>
            </a:extLst>
          </p:cNvPr>
          <p:cNvSpPr>
            <a:spLocks noGrp="1"/>
          </p:cNvSpPr>
          <p:nvPr>
            <p:ph type="body" idx="1"/>
          </p:nvPr>
        </p:nvSpPr>
        <p:spPr/>
        <p:txBody>
          <a:bodyPr/>
          <a:lstStyle/>
          <a:p>
            <a:endParaRPr lang="en-US" dirty="0"/>
          </a:p>
          <a:p>
            <a:endParaRPr lang="en-US" dirty="0"/>
          </a:p>
          <a:p>
            <a:pPr marL="107950" indent="0">
              <a:buNone/>
            </a:pPr>
            <a:endParaRPr lang="en-US" dirty="0"/>
          </a:p>
          <a:p>
            <a:pPr lvl="2"/>
            <a:endParaRPr lang="en-US" dirty="0"/>
          </a:p>
          <a:p>
            <a:pPr lvl="1"/>
            <a:endParaRPr lang="en-US" dirty="0"/>
          </a:p>
        </p:txBody>
      </p:sp>
      <p:pic>
        <p:nvPicPr>
          <p:cNvPr id="5" name="Picture 4">
            <a:extLst>
              <a:ext uri="{FF2B5EF4-FFF2-40B4-BE49-F238E27FC236}">
                <a16:creationId xmlns:a16="http://schemas.microsoft.com/office/drawing/2014/main" id="{CE9E1DD6-0F92-0C7D-11A3-6E0AE0CC8318}"/>
              </a:ext>
            </a:extLst>
          </p:cNvPr>
          <p:cNvPicPr>
            <a:picLocks noChangeAspect="1"/>
          </p:cNvPicPr>
          <p:nvPr/>
        </p:nvPicPr>
        <p:blipFill>
          <a:blip r:embed="rId2"/>
          <a:stretch>
            <a:fillRect/>
          </a:stretch>
        </p:blipFill>
        <p:spPr>
          <a:xfrm>
            <a:off x="1812758" y="1399031"/>
            <a:ext cx="8000883" cy="4937602"/>
          </a:xfrm>
          <a:prstGeom prst="rect">
            <a:avLst/>
          </a:prstGeom>
        </p:spPr>
      </p:pic>
    </p:spTree>
    <p:extLst>
      <p:ext uri="{BB962C8B-B14F-4D97-AF65-F5344CB8AC3E}">
        <p14:creationId xmlns:p14="http://schemas.microsoft.com/office/powerpoint/2010/main" val="238171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16F30-85EA-BCF5-B164-AB047763AB93}"/>
              </a:ext>
            </a:extLst>
          </p:cNvPr>
          <p:cNvSpPr>
            <a:spLocks noGrp="1"/>
          </p:cNvSpPr>
          <p:nvPr>
            <p:ph type="title"/>
          </p:nvPr>
        </p:nvSpPr>
        <p:spPr>
          <a:xfrm>
            <a:off x="608176" y="730424"/>
            <a:ext cx="11004300" cy="622887"/>
          </a:xfrm>
        </p:spPr>
        <p:txBody>
          <a:bodyPr/>
          <a:lstStyle/>
          <a:p>
            <a:r>
              <a:rPr lang="en-US" sz="3600" dirty="0">
                <a:latin typeface="+mj-lt"/>
              </a:rPr>
              <a:t>AI Copilot</a:t>
            </a:r>
          </a:p>
        </p:txBody>
      </p:sp>
      <p:pic>
        <p:nvPicPr>
          <p:cNvPr id="1026" name="Picture 2" descr="Pure AI copilot">
            <a:extLst>
              <a:ext uri="{FF2B5EF4-FFF2-40B4-BE49-F238E27FC236}">
                <a16:creationId xmlns:a16="http://schemas.microsoft.com/office/drawing/2014/main" id="{9304B146-A861-DBCA-DDA7-C26B83FFA7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2619" y="826774"/>
            <a:ext cx="8121205" cy="5371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964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F386C-B2BE-E647-60BD-EA6EB6F4A011}"/>
              </a:ext>
            </a:extLst>
          </p:cNvPr>
          <p:cNvSpPr>
            <a:spLocks noGrp="1"/>
          </p:cNvSpPr>
          <p:nvPr>
            <p:ph type="title"/>
          </p:nvPr>
        </p:nvSpPr>
        <p:spPr>
          <a:xfrm>
            <a:off x="608176" y="675560"/>
            <a:ext cx="11004300" cy="622887"/>
          </a:xfrm>
        </p:spPr>
        <p:txBody>
          <a:bodyPr/>
          <a:lstStyle/>
          <a:p>
            <a:r>
              <a:rPr lang="en-US" sz="3600" dirty="0">
                <a:latin typeface="+mj-lt"/>
              </a:rPr>
              <a:t>Ransomware mitigation</a:t>
            </a:r>
          </a:p>
        </p:txBody>
      </p:sp>
      <p:sp>
        <p:nvSpPr>
          <p:cNvPr id="3" name="Text Placeholder 2">
            <a:extLst>
              <a:ext uri="{FF2B5EF4-FFF2-40B4-BE49-F238E27FC236}">
                <a16:creationId xmlns:a16="http://schemas.microsoft.com/office/drawing/2014/main" id="{5DFF8183-FDA5-FF0F-15AC-D3F3CD2FADC5}"/>
              </a:ext>
            </a:extLst>
          </p:cNvPr>
          <p:cNvSpPr>
            <a:spLocks noGrp="1"/>
          </p:cNvSpPr>
          <p:nvPr>
            <p:ph type="body" idx="1"/>
          </p:nvPr>
        </p:nvSpPr>
        <p:spPr/>
        <p:txBody>
          <a:bodyPr/>
          <a:lstStyle/>
          <a:p>
            <a:r>
              <a:rPr lang="en-US" dirty="0"/>
              <a:t>- in 2022 – 500M attacks, one every 11 sec</a:t>
            </a:r>
          </a:p>
          <a:p>
            <a:r>
              <a:rPr lang="en-US" dirty="0"/>
              <a:t>- ransomware extortion groups</a:t>
            </a:r>
          </a:p>
          <a:p>
            <a:r>
              <a:rPr lang="en-US" dirty="0"/>
              <a:t>- increased sophistication of attacks</a:t>
            </a:r>
          </a:p>
          <a:p>
            <a:r>
              <a:rPr lang="en-US" dirty="0"/>
              <a:t>- AI-developed malware code, chatbots</a:t>
            </a:r>
          </a:p>
          <a:p>
            <a:r>
              <a:rPr lang="en-US" dirty="0"/>
              <a:t>- the key motivation is financial – topping an average of </a:t>
            </a:r>
            <a:r>
              <a:rPr lang="en-US" b="1" dirty="0">
                <a:solidFill>
                  <a:srgbClr val="FF0000"/>
                </a:solidFill>
              </a:rPr>
              <a:t>$740.000 </a:t>
            </a:r>
            <a:r>
              <a:rPr lang="en-US" dirty="0"/>
              <a:t>in 2023</a:t>
            </a:r>
          </a:p>
          <a:p>
            <a:r>
              <a:rPr lang="en-US" dirty="0"/>
              <a:t>- cyber insurance cannot cope anymore with the ransom cost</a:t>
            </a:r>
          </a:p>
          <a:p>
            <a:r>
              <a:rPr lang="en-US" dirty="0"/>
              <a:t>- small companies don’t have enough budget and are an easy target for attacks</a:t>
            </a:r>
          </a:p>
          <a:p>
            <a:endParaRPr lang="en-US" dirty="0"/>
          </a:p>
        </p:txBody>
      </p:sp>
      <p:pic>
        <p:nvPicPr>
          <p:cNvPr id="5" name="Picture 4">
            <a:extLst>
              <a:ext uri="{FF2B5EF4-FFF2-40B4-BE49-F238E27FC236}">
                <a16:creationId xmlns:a16="http://schemas.microsoft.com/office/drawing/2014/main" id="{5B8FA333-65B1-624D-B130-144380674FFD}"/>
              </a:ext>
            </a:extLst>
          </p:cNvPr>
          <p:cNvPicPr>
            <a:picLocks noChangeAspect="1"/>
          </p:cNvPicPr>
          <p:nvPr/>
        </p:nvPicPr>
        <p:blipFill>
          <a:blip r:embed="rId2"/>
          <a:stretch>
            <a:fillRect/>
          </a:stretch>
        </p:blipFill>
        <p:spPr>
          <a:xfrm>
            <a:off x="6811675" y="824426"/>
            <a:ext cx="4771976" cy="2677726"/>
          </a:xfrm>
          <a:prstGeom prst="rect">
            <a:avLst/>
          </a:prstGeom>
        </p:spPr>
      </p:pic>
    </p:spTree>
    <p:extLst>
      <p:ext uri="{BB962C8B-B14F-4D97-AF65-F5344CB8AC3E}">
        <p14:creationId xmlns:p14="http://schemas.microsoft.com/office/powerpoint/2010/main" val="3580705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5924C-9162-D82B-8BD5-B25AF0615BBD}"/>
              </a:ext>
            </a:extLst>
          </p:cNvPr>
          <p:cNvSpPr>
            <a:spLocks noGrp="1"/>
          </p:cNvSpPr>
          <p:nvPr>
            <p:ph type="title"/>
          </p:nvPr>
        </p:nvSpPr>
        <p:spPr>
          <a:xfrm>
            <a:off x="608176" y="666416"/>
            <a:ext cx="11004300" cy="622887"/>
          </a:xfrm>
        </p:spPr>
        <p:txBody>
          <a:bodyPr/>
          <a:lstStyle/>
          <a:p>
            <a:r>
              <a:rPr lang="en-US" sz="3600" dirty="0">
                <a:latin typeface="+mj-lt"/>
              </a:rPr>
              <a:t>The three pillars of ransomware protection</a:t>
            </a:r>
          </a:p>
        </p:txBody>
      </p:sp>
      <p:pic>
        <p:nvPicPr>
          <p:cNvPr id="5" name="Picture 4">
            <a:extLst>
              <a:ext uri="{FF2B5EF4-FFF2-40B4-BE49-F238E27FC236}">
                <a16:creationId xmlns:a16="http://schemas.microsoft.com/office/drawing/2014/main" id="{08B43862-0352-D515-DD6B-24A1ED40FE00}"/>
              </a:ext>
            </a:extLst>
          </p:cNvPr>
          <p:cNvPicPr>
            <a:picLocks noChangeAspect="1"/>
          </p:cNvPicPr>
          <p:nvPr/>
        </p:nvPicPr>
        <p:blipFill>
          <a:blip r:embed="rId2"/>
          <a:stretch>
            <a:fillRect/>
          </a:stretch>
        </p:blipFill>
        <p:spPr>
          <a:xfrm>
            <a:off x="1145103" y="2217420"/>
            <a:ext cx="5630601" cy="2976372"/>
          </a:xfrm>
          <a:prstGeom prst="rect">
            <a:avLst/>
          </a:prstGeom>
        </p:spPr>
      </p:pic>
      <p:pic>
        <p:nvPicPr>
          <p:cNvPr id="7" name="Picture 6">
            <a:extLst>
              <a:ext uri="{FF2B5EF4-FFF2-40B4-BE49-F238E27FC236}">
                <a16:creationId xmlns:a16="http://schemas.microsoft.com/office/drawing/2014/main" id="{BF0A94C5-4D57-4FC2-52C1-248EA7EB0776}"/>
              </a:ext>
            </a:extLst>
          </p:cNvPr>
          <p:cNvPicPr>
            <a:picLocks noChangeAspect="1"/>
          </p:cNvPicPr>
          <p:nvPr/>
        </p:nvPicPr>
        <p:blipFill>
          <a:blip r:embed="rId3"/>
          <a:stretch>
            <a:fillRect/>
          </a:stretch>
        </p:blipFill>
        <p:spPr>
          <a:xfrm>
            <a:off x="7357717" y="1758951"/>
            <a:ext cx="3566469" cy="3833192"/>
          </a:xfrm>
          <a:prstGeom prst="rect">
            <a:avLst/>
          </a:prstGeom>
        </p:spPr>
      </p:pic>
    </p:spTree>
    <p:extLst>
      <p:ext uri="{BB962C8B-B14F-4D97-AF65-F5344CB8AC3E}">
        <p14:creationId xmlns:p14="http://schemas.microsoft.com/office/powerpoint/2010/main" val="1702935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ACEB9-5FF7-4866-8070-440D6710CD29}"/>
              </a:ext>
            </a:extLst>
          </p:cNvPr>
          <p:cNvSpPr>
            <a:spLocks noGrp="1"/>
          </p:cNvSpPr>
          <p:nvPr>
            <p:ph type="title"/>
          </p:nvPr>
        </p:nvSpPr>
        <p:spPr>
          <a:xfrm>
            <a:off x="608176" y="739568"/>
            <a:ext cx="11004300" cy="622887"/>
          </a:xfrm>
        </p:spPr>
        <p:txBody>
          <a:bodyPr/>
          <a:lstStyle/>
          <a:p>
            <a:r>
              <a:rPr lang="en-US" sz="3600" dirty="0">
                <a:latin typeface="+mj-lt"/>
              </a:rPr>
              <a:t>Before an attack</a:t>
            </a:r>
          </a:p>
        </p:txBody>
      </p:sp>
      <p:sp>
        <p:nvSpPr>
          <p:cNvPr id="3" name="Text Placeholder 2">
            <a:extLst>
              <a:ext uri="{FF2B5EF4-FFF2-40B4-BE49-F238E27FC236}">
                <a16:creationId xmlns:a16="http://schemas.microsoft.com/office/drawing/2014/main" id="{BBA66547-D34A-D062-736A-E15952311AC5}"/>
              </a:ext>
            </a:extLst>
          </p:cNvPr>
          <p:cNvSpPr>
            <a:spLocks noGrp="1"/>
          </p:cNvSpPr>
          <p:nvPr>
            <p:ph type="body" idx="1"/>
          </p:nvPr>
        </p:nvSpPr>
        <p:spPr/>
        <p:txBody>
          <a:bodyPr/>
          <a:lstStyle/>
          <a:p>
            <a:r>
              <a:rPr lang="en-US" sz="2000" dirty="0"/>
              <a:t>1 – gain visibility</a:t>
            </a:r>
          </a:p>
          <a:p>
            <a:r>
              <a:rPr lang="en-US" sz="2000" dirty="0"/>
              <a:t>2 – get control</a:t>
            </a:r>
          </a:p>
          <a:p>
            <a:r>
              <a:rPr lang="en-US" sz="2000" dirty="0"/>
              <a:t>3 – reduce the surface area of your environment</a:t>
            </a:r>
          </a:p>
          <a:p>
            <a:r>
              <a:rPr lang="en-US" sz="2000" dirty="0"/>
              <a:t>4 – increase the cost of an attack</a:t>
            </a:r>
          </a:p>
          <a:p>
            <a:r>
              <a:rPr lang="en-US" sz="2000" dirty="0"/>
              <a:t>5 – build a tiered resiliency architecture</a:t>
            </a:r>
          </a:p>
          <a:p>
            <a:r>
              <a:rPr lang="en-US" sz="2000" dirty="0"/>
              <a:t>6 – create a response policy</a:t>
            </a:r>
          </a:p>
          <a:p>
            <a:r>
              <a:rPr lang="en-US" sz="2000" dirty="0"/>
              <a:t>7 – provide proper training</a:t>
            </a:r>
          </a:p>
          <a:p>
            <a:r>
              <a:rPr lang="en-US" sz="2000" dirty="0"/>
              <a:t>8 – build a comprehensive business continuity and disaster recovery plan</a:t>
            </a:r>
          </a:p>
        </p:txBody>
      </p:sp>
      <p:pic>
        <p:nvPicPr>
          <p:cNvPr id="5" name="Picture 4">
            <a:extLst>
              <a:ext uri="{FF2B5EF4-FFF2-40B4-BE49-F238E27FC236}">
                <a16:creationId xmlns:a16="http://schemas.microsoft.com/office/drawing/2014/main" id="{DE5CAE92-9268-F988-8495-52B9FEE679D6}"/>
              </a:ext>
            </a:extLst>
          </p:cNvPr>
          <p:cNvPicPr>
            <a:picLocks noChangeAspect="1"/>
          </p:cNvPicPr>
          <p:nvPr/>
        </p:nvPicPr>
        <p:blipFill>
          <a:blip r:embed="rId2"/>
          <a:stretch>
            <a:fillRect/>
          </a:stretch>
        </p:blipFill>
        <p:spPr>
          <a:xfrm>
            <a:off x="8028431" y="1609725"/>
            <a:ext cx="3584045" cy="3273171"/>
          </a:xfrm>
          <a:prstGeom prst="rect">
            <a:avLst/>
          </a:prstGeom>
        </p:spPr>
      </p:pic>
    </p:spTree>
    <p:extLst>
      <p:ext uri="{BB962C8B-B14F-4D97-AF65-F5344CB8AC3E}">
        <p14:creationId xmlns:p14="http://schemas.microsoft.com/office/powerpoint/2010/main" val="1552491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376343-0B82-F885-4953-A3ECD86B49A3}"/>
              </a:ext>
            </a:extLst>
          </p:cNvPr>
          <p:cNvPicPr>
            <a:picLocks noChangeAspect="1"/>
          </p:cNvPicPr>
          <p:nvPr/>
        </p:nvPicPr>
        <p:blipFill>
          <a:blip r:embed="rId2"/>
          <a:stretch>
            <a:fillRect/>
          </a:stretch>
        </p:blipFill>
        <p:spPr>
          <a:xfrm>
            <a:off x="657726" y="1746504"/>
            <a:ext cx="10860506" cy="3359487"/>
          </a:xfrm>
          <a:prstGeom prst="rect">
            <a:avLst/>
          </a:prstGeom>
        </p:spPr>
      </p:pic>
    </p:spTree>
    <p:extLst>
      <p:ext uri="{BB962C8B-B14F-4D97-AF65-F5344CB8AC3E}">
        <p14:creationId xmlns:p14="http://schemas.microsoft.com/office/powerpoint/2010/main" val="189666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4CF56-6D35-6BA7-FE60-AA3B993468DF}"/>
              </a:ext>
            </a:extLst>
          </p:cNvPr>
          <p:cNvSpPr>
            <a:spLocks noGrp="1"/>
          </p:cNvSpPr>
          <p:nvPr>
            <p:ph type="title"/>
          </p:nvPr>
        </p:nvSpPr>
        <p:spPr>
          <a:xfrm>
            <a:off x="608176" y="638985"/>
            <a:ext cx="11004300" cy="622887"/>
          </a:xfrm>
        </p:spPr>
        <p:txBody>
          <a:bodyPr/>
          <a:lstStyle/>
          <a:p>
            <a:r>
              <a:rPr lang="en-US" sz="3600" dirty="0">
                <a:latin typeface="+mj-lt"/>
              </a:rPr>
              <a:t>During the attack</a:t>
            </a:r>
          </a:p>
        </p:txBody>
      </p:sp>
      <p:sp>
        <p:nvSpPr>
          <p:cNvPr id="3" name="Text Placeholder 2">
            <a:extLst>
              <a:ext uri="{FF2B5EF4-FFF2-40B4-BE49-F238E27FC236}">
                <a16:creationId xmlns:a16="http://schemas.microsoft.com/office/drawing/2014/main" id="{E8F2E0B6-962C-98D7-CEE8-80BB31A324B9}"/>
              </a:ext>
            </a:extLst>
          </p:cNvPr>
          <p:cNvSpPr>
            <a:spLocks noGrp="1"/>
          </p:cNvSpPr>
          <p:nvPr>
            <p:ph type="body" idx="1"/>
          </p:nvPr>
        </p:nvSpPr>
        <p:spPr/>
        <p:txBody>
          <a:bodyPr/>
          <a:lstStyle/>
          <a:p>
            <a:r>
              <a:rPr lang="en-US" dirty="0"/>
              <a:t>1 – identify the attack</a:t>
            </a:r>
          </a:p>
          <a:p>
            <a:r>
              <a:rPr lang="en-US" dirty="0"/>
              <a:t>2 – execute your plan</a:t>
            </a:r>
          </a:p>
          <a:p>
            <a:r>
              <a:rPr lang="en-US" dirty="0"/>
              <a:t>3 – prepare for investigations</a:t>
            </a:r>
          </a:p>
          <a:p>
            <a:r>
              <a:rPr lang="en-US" dirty="0"/>
              <a:t>4 – should you pay the ransom?</a:t>
            </a:r>
          </a:p>
          <a:p>
            <a:r>
              <a:rPr lang="en-US" dirty="0"/>
              <a:t>5 – what happens if you don’t have a </a:t>
            </a:r>
          </a:p>
          <a:p>
            <a:r>
              <a:rPr lang="en-US" dirty="0"/>
              <a:t>security plan</a:t>
            </a:r>
          </a:p>
          <a:p>
            <a:endParaRPr lang="en-US" dirty="0"/>
          </a:p>
        </p:txBody>
      </p:sp>
      <p:pic>
        <p:nvPicPr>
          <p:cNvPr id="5" name="Picture 4">
            <a:extLst>
              <a:ext uri="{FF2B5EF4-FFF2-40B4-BE49-F238E27FC236}">
                <a16:creationId xmlns:a16="http://schemas.microsoft.com/office/drawing/2014/main" id="{E55918A7-233B-C1E7-F716-5EBBBC453B59}"/>
              </a:ext>
            </a:extLst>
          </p:cNvPr>
          <p:cNvPicPr>
            <a:picLocks noChangeAspect="1"/>
          </p:cNvPicPr>
          <p:nvPr/>
        </p:nvPicPr>
        <p:blipFill>
          <a:blip r:embed="rId2"/>
          <a:stretch>
            <a:fillRect/>
          </a:stretch>
        </p:blipFill>
        <p:spPr>
          <a:xfrm>
            <a:off x="6807072" y="1624114"/>
            <a:ext cx="4191363" cy="4282811"/>
          </a:xfrm>
          <a:prstGeom prst="rect">
            <a:avLst/>
          </a:prstGeom>
        </p:spPr>
      </p:pic>
    </p:spTree>
    <p:extLst>
      <p:ext uri="{BB962C8B-B14F-4D97-AF65-F5344CB8AC3E}">
        <p14:creationId xmlns:p14="http://schemas.microsoft.com/office/powerpoint/2010/main" val="395101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C5837-8191-C6EA-945A-380C3A3F904C}"/>
              </a:ext>
            </a:extLst>
          </p:cNvPr>
          <p:cNvSpPr>
            <a:spLocks noGrp="1"/>
          </p:cNvSpPr>
          <p:nvPr>
            <p:ph type="title"/>
          </p:nvPr>
        </p:nvSpPr>
        <p:spPr>
          <a:xfrm>
            <a:off x="608176" y="657274"/>
            <a:ext cx="11004300" cy="622887"/>
          </a:xfrm>
        </p:spPr>
        <p:txBody>
          <a:bodyPr/>
          <a:lstStyle/>
          <a:p>
            <a:r>
              <a:rPr lang="en-US" sz="3600" dirty="0">
                <a:latin typeface="+mj-lt"/>
              </a:rPr>
              <a:t>Restoring your data after an attack</a:t>
            </a:r>
          </a:p>
        </p:txBody>
      </p:sp>
      <p:sp>
        <p:nvSpPr>
          <p:cNvPr id="3" name="Text Placeholder 2">
            <a:extLst>
              <a:ext uri="{FF2B5EF4-FFF2-40B4-BE49-F238E27FC236}">
                <a16:creationId xmlns:a16="http://schemas.microsoft.com/office/drawing/2014/main" id="{9FA29BCA-1952-2C21-4562-7EB1A9B2606D}"/>
              </a:ext>
            </a:extLst>
          </p:cNvPr>
          <p:cNvSpPr>
            <a:spLocks noGrp="1"/>
          </p:cNvSpPr>
          <p:nvPr>
            <p:ph type="body" idx="1"/>
          </p:nvPr>
        </p:nvSpPr>
        <p:spPr/>
        <p:txBody>
          <a:bodyPr/>
          <a:lstStyle/>
          <a:p>
            <a:endParaRPr lang="en-US" dirty="0"/>
          </a:p>
          <a:p>
            <a:endParaRPr lang="en-US" dirty="0"/>
          </a:p>
          <a:p>
            <a:pPr marL="107950" indent="0">
              <a:buNone/>
            </a:pPr>
            <a:r>
              <a:rPr lang="en-US" dirty="0"/>
              <a:t>     1 – clean up your system</a:t>
            </a:r>
          </a:p>
          <a:p>
            <a:r>
              <a:rPr lang="en-US" dirty="0"/>
              <a:t>2 – rapid restore</a:t>
            </a:r>
          </a:p>
          <a:p>
            <a:r>
              <a:rPr lang="en-US" dirty="0"/>
              <a:t>3 – adapt, recover and respond</a:t>
            </a:r>
          </a:p>
          <a:p>
            <a:pPr marL="107950" indent="0">
              <a:buNone/>
            </a:pPr>
            <a:endParaRPr lang="en-US" dirty="0"/>
          </a:p>
        </p:txBody>
      </p:sp>
      <p:pic>
        <p:nvPicPr>
          <p:cNvPr id="7" name="Picture 6">
            <a:extLst>
              <a:ext uri="{FF2B5EF4-FFF2-40B4-BE49-F238E27FC236}">
                <a16:creationId xmlns:a16="http://schemas.microsoft.com/office/drawing/2014/main" id="{534A8788-92C5-C750-9C4B-51675C7033A4}"/>
              </a:ext>
            </a:extLst>
          </p:cNvPr>
          <p:cNvPicPr>
            <a:picLocks noChangeAspect="1"/>
          </p:cNvPicPr>
          <p:nvPr/>
        </p:nvPicPr>
        <p:blipFill>
          <a:blip r:embed="rId2"/>
          <a:stretch>
            <a:fillRect/>
          </a:stretch>
        </p:blipFill>
        <p:spPr>
          <a:xfrm>
            <a:off x="7370064" y="1609725"/>
            <a:ext cx="3629764" cy="4297200"/>
          </a:xfrm>
          <a:prstGeom prst="rect">
            <a:avLst/>
          </a:prstGeom>
        </p:spPr>
      </p:pic>
    </p:spTree>
    <p:extLst>
      <p:ext uri="{BB962C8B-B14F-4D97-AF65-F5344CB8AC3E}">
        <p14:creationId xmlns:p14="http://schemas.microsoft.com/office/powerpoint/2010/main" val="914903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87;g2520ff139eb_0_9967">
            <a:extLst>
              <a:ext uri="{FF2B5EF4-FFF2-40B4-BE49-F238E27FC236}">
                <a16:creationId xmlns:a16="http://schemas.microsoft.com/office/drawing/2014/main" id="{CA610D8C-08E8-467F-69D4-377B2D5A1406}"/>
              </a:ext>
            </a:extLst>
          </p:cNvPr>
          <p:cNvSpPr txBox="1">
            <a:spLocks/>
          </p:cNvSpPr>
          <p:nvPr/>
        </p:nvSpPr>
        <p:spPr>
          <a:xfrm>
            <a:off x="571500" y="549415"/>
            <a:ext cx="11187300" cy="4551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4000"/>
              </a:lnSpc>
              <a:buClr>
                <a:schemeClr val="dk1"/>
              </a:buClr>
              <a:buSzPts val="3400"/>
              <a:buFont typeface="Inter"/>
              <a:buNone/>
            </a:pPr>
            <a:r>
              <a:rPr lang="en-US" sz="3600" b="1" dirty="0">
                <a:solidFill>
                  <a:srgbClr val="FF6600"/>
                </a:solidFill>
              </a:rPr>
              <a:t>Be Prepared for Ransomware Before an </a:t>
            </a:r>
            <a:r>
              <a:rPr lang="en-US" sz="3600" b="1" dirty="0">
                <a:solidFill>
                  <a:srgbClr val="FF66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Attack</a:t>
            </a:r>
            <a:endParaRPr lang="en-US" sz="3600" b="1" dirty="0">
              <a:solidFill>
                <a:srgbClr val="FF6600"/>
              </a:solidFill>
            </a:endParaRPr>
          </a:p>
        </p:txBody>
      </p:sp>
      <p:sp>
        <p:nvSpPr>
          <p:cNvPr id="3" name="Google Shape;2388;g2520ff139eb_0_9967">
            <a:extLst>
              <a:ext uri="{FF2B5EF4-FFF2-40B4-BE49-F238E27FC236}">
                <a16:creationId xmlns:a16="http://schemas.microsoft.com/office/drawing/2014/main" id="{D35C0067-00C2-78D6-7C4E-A9E9B12E1F02}"/>
              </a:ext>
            </a:extLst>
          </p:cNvPr>
          <p:cNvSpPr txBox="1"/>
          <p:nvPr/>
        </p:nvSpPr>
        <p:spPr>
          <a:xfrm>
            <a:off x="571500" y="1004525"/>
            <a:ext cx="11358300" cy="61552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600"/>
              </a:spcAft>
              <a:buClr>
                <a:srgbClr val="000000"/>
              </a:buClr>
              <a:buSzPts val="2100"/>
              <a:buFont typeface="Arial"/>
              <a:buNone/>
            </a:pPr>
            <a:r>
              <a:rPr lang="en-US" sz="2000" b="0" i="0" u="none" strike="noStrike" cap="none" dirty="0">
                <a:solidFill>
                  <a:schemeClr val="dk1"/>
                </a:solidFill>
                <a:latin typeface="Inter Light"/>
                <a:ea typeface="Inter Light"/>
                <a:cs typeface="Inter Light"/>
                <a:sym typeface="Inter Light"/>
              </a:rPr>
              <a:t>Security best practices come pre-configured with your storage</a:t>
            </a:r>
            <a:endParaRPr sz="2000" b="0" i="0" u="none" strike="noStrike" cap="none" dirty="0">
              <a:solidFill>
                <a:schemeClr val="dk1"/>
              </a:solidFill>
              <a:latin typeface="Inter Light"/>
              <a:ea typeface="Inter Light"/>
              <a:cs typeface="Inter Light"/>
              <a:sym typeface="Inter Light"/>
            </a:endParaRPr>
          </a:p>
        </p:txBody>
      </p:sp>
      <p:sp>
        <p:nvSpPr>
          <p:cNvPr id="4" name="Google Shape;2389;g2520ff139eb_0_9967">
            <a:extLst>
              <a:ext uri="{FF2B5EF4-FFF2-40B4-BE49-F238E27FC236}">
                <a16:creationId xmlns:a16="http://schemas.microsoft.com/office/drawing/2014/main" id="{D5EF818D-6458-1314-D981-A7E505E6CD15}"/>
              </a:ext>
            </a:extLst>
          </p:cNvPr>
          <p:cNvSpPr txBox="1">
            <a:spLocks/>
          </p:cNvSpPr>
          <p:nvPr/>
        </p:nvSpPr>
        <p:spPr>
          <a:xfrm>
            <a:off x="608350" y="2235300"/>
            <a:ext cx="6871800" cy="3595500"/>
          </a:xfrm>
          <a:prstGeom prst="rect">
            <a:avLst/>
          </a:prstGeom>
          <a:noFill/>
          <a:ln>
            <a:noFill/>
          </a:ln>
        </p:spPr>
        <p:txBody>
          <a:bodyPr spcFirstLastPara="1" wrap="square" lIns="243825" tIns="121900" rIns="243825"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buClr>
                <a:schemeClr val="dk1"/>
              </a:buClr>
              <a:buSzPts val="1100"/>
            </a:pPr>
            <a:r>
              <a:rPr lang="en-US" sz="1800" b="1" dirty="0">
                <a:latin typeface="Inter"/>
                <a:ea typeface="Inter"/>
                <a:cs typeface="Inter"/>
                <a:sym typeface="Inter"/>
              </a:rPr>
              <a:t>Auto-on SafeMode for Ransomware</a:t>
            </a:r>
            <a:endParaRPr lang="en-US" sz="1800" dirty="0"/>
          </a:p>
          <a:p>
            <a:pPr marL="457200" indent="-330200">
              <a:lnSpc>
                <a:spcPct val="115000"/>
              </a:lnSpc>
              <a:spcBef>
                <a:spcPts val="1000"/>
              </a:spcBef>
              <a:buSzPts val="1600"/>
              <a:buFont typeface="Arial"/>
              <a:buChar char="●"/>
            </a:pPr>
            <a:r>
              <a:rPr lang="en-US" sz="1600" dirty="0"/>
              <a:t>Restore business services quickly without paying the ransom!</a:t>
            </a:r>
          </a:p>
          <a:p>
            <a:pPr marL="457200" indent="-330200">
              <a:lnSpc>
                <a:spcPct val="115000"/>
              </a:lnSpc>
              <a:buSzPts val="1600"/>
              <a:buFont typeface="Arial"/>
              <a:buChar char="●"/>
            </a:pPr>
            <a:r>
              <a:rPr lang="en-US" sz="1600" dirty="0"/>
              <a:t>Immutable, space efficient snapshots cannot be destroyed</a:t>
            </a:r>
          </a:p>
          <a:p>
            <a:pPr marL="457200" indent="-330200">
              <a:lnSpc>
                <a:spcPct val="115000"/>
              </a:lnSpc>
              <a:buSzPts val="1600"/>
              <a:buFont typeface="Arial"/>
              <a:buChar char="●"/>
            </a:pPr>
            <a:r>
              <a:rPr lang="en-US" sz="1600" dirty="0"/>
              <a:t>Recovery data protected from attackers with admin privileges</a:t>
            </a:r>
          </a:p>
          <a:p>
            <a:pPr marL="457200" indent="-330200">
              <a:lnSpc>
                <a:spcPct val="115000"/>
              </a:lnSpc>
              <a:buSzPts val="1600"/>
              <a:buFont typeface="Arial"/>
              <a:buChar char="●"/>
            </a:pPr>
            <a:r>
              <a:rPr lang="en-US" sz="1600" dirty="0"/>
              <a:t>New volumes protected by default with snapshot schedule</a:t>
            </a:r>
          </a:p>
          <a:p>
            <a:pPr>
              <a:spcBef>
                <a:spcPts val="1600"/>
              </a:spcBef>
              <a:buClr>
                <a:schemeClr val="dk1"/>
              </a:buClr>
              <a:buSzPts val="1100"/>
            </a:pPr>
            <a:r>
              <a:rPr lang="en-US" sz="1800" b="1" dirty="0">
                <a:latin typeface="Inter"/>
                <a:ea typeface="Inter"/>
                <a:cs typeface="Inter"/>
                <a:sym typeface="Inter"/>
              </a:rPr>
              <a:t>Always-on Security</a:t>
            </a:r>
          </a:p>
          <a:p>
            <a:pPr marL="457200" indent="-330200">
              <a:lnSpc>
                <a:spcPct val="115000"/>
              </a:lnSpc>
              <a:spcBef>
                <a:spcPts val="1000"/>
              </a:spcBef>
              <a:buSzPts val="1600"/>
              <a:buFont typeface="Arial"/>
              <a:buChar char="●"/>
            </a:pPr>
            <a:r>
              <a:rPr lang="en-US" sz="1600" dirty="0"/>
              <a:t>All data at rest is encrypted with AES-256</a:t>
            </a:r>
          </a:p>
          <a:p>
            <a:pPr marL="457200" indent="-330200">
              <a:lnSpc>
                <a:spcPct val="115000"/>
              </a:lnSpc>
              <a:buSzPts val="1600"/>
              <a:buFont typeface="Arial"/>
              <a:buChar char="●"/>
            </a:pPr>
            <a:r>
              <a:rPr lang="en-US" sz="1600" dirty="0"/>
              <a:t>Third-party live authentication eliminates risks associated with user intervention and key management</a:t>
            </a:r>
          </a:p>
          <a:p>
            <a:pPr>
              <a:lnSpc>
                <a:spcPct val="90000"/>
              </a:lnSpc>
              <a:spcBef>
                <a:spcPts val="1300"/>
              </a:spcBef>
              <a:buSzPts val="1900"/>
            </a:pPr>
            <a:endParaRPr lang="en-US" dirty="0"/>
          </a:p>
        </p:txBody>
      </p:sp>
      <p:pic>
        <p:nvPicPr>
          <p:cNvPr id="5" name="Google Shape;2390;g2520ff139eb_0_9967">
            <a:extLst>
              <a:ext uri="{FF2B5EF4-FFF2-40B4-BE49-F238E27FC236}">
                <a16:creationId xmlns:a16="http://schemas.microsoft.com/office/drawing/2014/main" id="{24848155-42D3-06DC-BC59-CDDF4E6DA085}"/>
              </a:ext>
            </a:extLst>
          </p:cNvPr>
          <p:cNvPicPr preferRelativeResize="0"/>
          <p:nvPr/>
        </p:nvPicPr>
        <p:blipFill rotWithShape="1">
          <a:blip r:embed="rId2">
            <a:alphaModFix/>
          </a:blip>
          <a:srcRect l="62237" t="8166" r="-13613" b="3259"/>
          <a:stretch/>
        </p:blipFill>
        <p:spPr>
          <a:xfrm>
            <a:off x="8839904" y="1821250"/>
            <a:ext cx="4551600" cy="4413900"/>
          </a:xfrm>
          <a:prstGeom prst="ellipse">
            <a:avLst/>
          </a:prstGeom>
          <a:noFill/>
          <a:ln>
            <a:noFill/>
          </a:ln>
        </p:spPr>
      </p:pic>
    </p:spTree>
    <p:extLst>
      <p:ext uri="{BB962C8B-B14F-4D97-AF65-F5344CB8AC3E}">
        <p14:creationId xmlns:p14="http://schemas.microsoft.com/office/powerpoint/2010/main" val="345364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CB6CAA-6D3C-DFD8-27F9-DBB753E92943}"/>
              </a:ext>
            </a:extLst>
          </p:cNvPr>
          <p:cNvSpPr>
            <a:spLocks noGrp="1"/>
          </p:cNvSpPr>
          <p:nvPr>
            <p:ph type="title"/>
          </p:nvPr>
        </p:nvSpPr>
        <p:spPr>
          <a:xfrm>
            <a:off x="462913" y="1500972"/>
            <a:ext cx="11266174" cy="4177452"/>
          </a:xfrm>
        </p:spPr>
        <p:txBody>
          <a:bodyPr/>
          <a:lstStyle/>
          <a:p>
            <a:r>
              <a:rPr lang="en-US" sz="3200" dirty="0"/>
              <a:t>Summary:</a:t>
            </a:r>
            <a:br>
              <a:rPr lang="en-US" sz="3200" dirty="0"/>
            </a:br>
            <a:br>
              <a:rPr lang="en-US" sz="3200" dirty="0"/>
            </a:br>
            <a:r>
              <a:rPr lang="en-US" sz="3200" dirty="0"/>
              <a:t>1 – Presentation</a:t>
            </a:r>
            <a:br>
              <a:rPr lang="en-US" sz="3200" dirty="0"/>
            </a:br>
            <a:r>
              <a:rPr lang="en-US" sz="3200" dirty="0"/>
              <a:t>2 – Pure Storage Portfolio</a:t>
            </a:r>
            <a:br>
              <a:rPr lang="en-US" sz="3200" dirty="0"/>
            </a:br>
            <a:r>
              <a:rPr lang="en-US" sz="3200" dirty="0"/>
              <a:t>3 – What is AI?</a:t>
            </a:r>
            <a:br>
              <a:rPr lang="en-US" sz="3200" dirty="0"/>
            </a:br>
            <a:r>
              <a:rPr lang="en-US" sz="3200" dirty="0"/>
              <a:t>4 – Pure1 AIOps</a:t>
            </a:r>
            <a:br>
              <a:rPr lang="en-US" sz="3200" dirty="0"/>
            </a:br>
            <a:r>
              <a:rPr lang="en-US" sz="3200" dirty="0"/>
              <a:t>5 – Ransomware mitigation</a:t>
            </a:r>
            <a:br>
              <a:rPr lang="en-US" sz="3200" dirty="0"/>
            </a:br>
            <a:r>
              <a:rPr lang="en-US" sz="3200" dirty="0"/>
              <a:t>6 – Data protection pillars</a:t>
            </a:r>
            <a:br>
              <a:rPr lang="en-US" sz="3200" dirty="0"/>
            </a:br>
            <a:endParaRPr lang="en-US" sz="3200" dirty="0"/>
          </a:p>
        </p:txBody>
      </p:sp>
    </p:spTree>
    <p:extLst>
      <p:ext uri="{BB962C8B-B14F-4D97-AF65-F5344CB8AC3E}">
        <p14:creationId xmlns:p14="http://schemas.microsoft.com/office/powerpoint/2010/main" val="260501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Shape 2500"/>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902;g2520ff139eb_0_9011">
            <a:extLst>
              <a:ext uri="{FF2B5EF4-FFF2-40B4-BE49-F238E27FC236}">
                <a16:creationId xmlns:a16="http://schemas.microsoft.com/office/drawing/2014/main" id="{1A1B5483-A61A-0332-0B04-AB9BC8F98318}"/>
              </a:ext>
            </a:extLst>
          </p:cNvPr>
          <p:cNvSpPr/>
          <p:nvPr/>
        </p:nvSpPr>
        <p:spPr>
          <a:xfrm>
            <a:off x="502350" y="974911"/>
            <a:ext cx="11187300" cy="5476649"/>
          </a:xfrm>
          <a:prstGeom prst="roundRect">
            <a:avLst>
              <a:gd name="adj" fmla="val 2979"/>
            </a:avLst>
          </a:prstGeom>
          <a:solidFill>
            <a:srgbClr val="F2F2F2"/>
          </a:solidFill>
          <a:ln>
            <a:noFill/>
          </a:ln>
          <a:effectLst>
            <a:outerShdw blurRad="157163" algn="bl" rotWithShape="0">
              <a:srgbClr val="000000">
                <a:alpha val="2117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 name="Google Shape;1903;g2520ff139eb_0_9011">
            <a:extLst>
              <a:ext uri="{FF2B5EF4-FFF2-40B4-BE49-F238E27FC236}">
                <a16:creationId xmlns:a16="http://schemas.microsoft.com/office/drawing/2014/main" id="{270EAD08-5ACC-B4E1-3081-74EC25236CBA}"/>
              </a:ext>
            </a:extLst>
          </p:cNvPr>
          <p:cNvSpPr txBox="1">
            <a:spLocks/>
          </p:cNvSpPr>
          <p:nvPr/>
        </p:nvSpPr>
        <p:spPr>
          <a:xfrm>
            <a:off x="571500" y="406440"/>
            <a:ext cx="11187300" cy="4551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4000"/>
              </a:lnSpc>
              <a:spcBef>
                <a:spcPts val="0"/>
              </a:spcBef>
              <a:spcAft>
                <a:spcPts val="0"/>
              </a:spcAft>
              <a:buClr>
                <a:schemeClr val="dk1"/>
              </a:buClr>
              <a:buSzPts val="3400"/>
              <a:buFont typeface="Inter ExtraBold"/>
              <a:buNone/>
              <a:defRPr sz="3400" b="1" i="0" u="none" strike="noStrike" cap="none">
                <a:solidFill>
                  <a:schemeClr val="dk1"/>
                </a:solidFill>
                <a:latin typeface="Inter ExtraBold"/>
                <a:ea typeface="Inter ExtraBold"/>
                <a:cs typeface="Inter ExtraBold"/>
                <a:sym typeface="Inter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Font typeface="Inter"/>
              <a:buNone/>
            </a:pPr>
            <a:r>
              <a:rPr lang="en-US" sz="3600" dirty="0">
                <a:solidFill>
                  <a:srgbClr val="FF6600"/>
                </a:solidFill>
                <a:latin typeface="+mj-lt"/>
              </a:rPr>
              <a:t>Pure Storage portofolio</a:t>
            </a:r>
          </a:p>
        </p:txBody>
      </p:sp>
      <p:pic>
        <p:nvPicPr>
          <p:cNvPr id="6" name="Google Shape;1905;g2520ff139eb_0_9011">
            <a:extLst>
              <a:ext uri="{FF2B5EF4-FFF2-40B4-BE49-F238E27FC236}">
                <a16:creationId xmlns:a16="http://schemas.microsoft.com/office/drawing/2014/main" id="{DC47AD50-E1FD-F1FF-B2C4-CA4B34C39E00}"/>
              </a:ext>
            </a:extLst>
          </p:cNvPr>
          <p:cNvPicPr preferRelativeResize="0"/>
          <p:nvPr/>
        </p:nvPicPr>
        <p:blipFill rotWithShape="1">
          <a:blip r:embed="rId3">
            <a:alphaModFix/>
          </a:blip>
          <a:srcRect/>
          <a:stretch/>
        </p:blipFill>
        <p:spPr>
          <a:xfrm>
            <a:off x="2410393" y="1320371"/>
            <a:ext cx="2253302" cy="412545"/>
          </a:xfrm>
          <a:prstGeom prst="rect">
            <a:avLst/>
          </a:prstGeom>
          <a:noFill/>
          <a:ln>
            <a:noFill/>
          </a:ln>
        </p:spPr>
      </p:pic>
      <p:pic>
        <p:nvPicPr>
          <p:cNvPr id="7" name="Google Shape;1906;g2520ff139eb_0_9011">
            <a:extLst>
              <a:ext uri="{FF2B5EF4-FFF2-40B4-BE49-F238E27FC236}">
                <a16:creationId xmlns:a16="http://schemas.microsoft.com/office/drawing/2014/main" id="{592CFF31-B98C-6DC2-D04E-B56CDC02A66E}"/>
              </a:ext>
            </a:extLst>
          </p:cNvPr>
          <p:cNvPicPr preferRelativeResize="0"/>
          <p:nvPr/>
        </p:nvPicPr>
        <p:blipFill rotWithShape="1">
          <a:blip r:embed="rId4">
            <a:alphaModFix/>
          </a:blip>
          <a:srcRect/>
          <a:stretch/>
        </p:blipFill>
        <p:spPr>
          <a:xfrm>
            <a:off x="10153444" y="4168863"/>
            <a:ext cx="884780" cy="556462"/>
          </a:xfrm>
          <a:prstGeom prst="rect">
            <a:avLst/>
          </a:prstGeom>
          <a:noFill/>
          <a:ln>
            <a:noFill/>
          </a:ln>
        </p:spPr>
      </p:pic>
      <p:cxnSp>
        <p:nvCxnSpPr>
          <p:cNvPr id="10" name="Google Shape;1909;g2520ff139eb_0_9011">
            <a:extLst>
              <a:ext uri="{FF2B5EF4-FFF2-40B4-BE49-F238E27FC236}">
                <a16:creationId xmlns:a16="http://schemas.microsoft.com/office/drawing/2014/main" id="{28E7D34D-F6B8-0041-88FB-2CEBE5052B21}"/>
              </a:ext>
            </a:extLst>
          </p:cNvPr>
          <p:cNvCxnSpPr/>
          <p:nvPr/>
        </p:nvCxnSpPr>
        <p:spPr>
          <a:xfrm>
            <a:off x="681888" y="5516875"/>
            <a:ext cx="10796700" cy="0"/>
          </a:xfrm>
          <a:prstGeom prst="straightConnector1">
            <a:avLst/>
          </a:prstGeom>
          <a:noFill/>
          <a:ln w="9525" cap="flat" cmpd="sng">
            <a:solidFill>
              <a:schemeClr val="accent1"/>
            </a:solidFill>
            <a:prstDash val="solid"/>
            <a:round/>
            <a:headEnd type="none" w="sm" len="sm"/>
            <a:tailEnd type="none" w="sm" len="sm"/>
          </a:ln>
        </p:spPr>
      </p:cxnSp>
      <p:sp>
        <p:nvSpPr>
          <p:cNvPr id="11" name="Google Shape;1910;g2520ff139eb_0_9011">
            <a:extLst>
              <a:ext uri="{FF2B5EF4-FFF2-40B4-BE49-F238E27FC236}">
                <a16:creationId xmlns:a16="http://schemas.microsoft.com/office/drawing/2014/main" id="{A3573E01-C87A-1A2E-7A78-3DD28B184CDA}"/>
              </a:ext>
            </a:extLst>
          </p:cNvPr>
          <p:cNvSpPr txBox="1"/>
          <p:nvPr/>
        </p:nvSpPr>
        <p:spPr>
          <a:xfrm>
            <a:off x="714650" y="5692319"/>
            <a:ext cx="58470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accent1"/>
                </a:solidFill>
                <a:latin typeface="Inter"/>
                <a:ea typeface="Inter"/>
                <a:cs typeface="Inter"/>
                <a:sym typeface="Inter"/>
              </a:rPr>
              <a:t>Software-defined unified storage that scales</a:t>
            </a:r>
            <a:endParaRPr sz="2000" b="1" i="0" u="none" strike="noStrike" cap="none">
              <a:solidFill>
                <a:schemeClr val="accent1"/>
              </a:solidFill>
              <a:latin typeface="Inter"/>
              <a:ea typeface="Inter"/>
              <a:cs typeface="Inter"/>
              <a:sym typeface="Inter"/>
            </a:endParaRPr>
          </a:p>
        </p:txBody>
      </p:sp>
      <p:sp>
        <p:nvSpPr>
          <p:cNvPr id="12" name="Google Shape;1911;g2520ff139eb_0_9011">
            <a:extLst>
              <a:ext uri="{FF2B5EF4-FFF2-40B4-BE49-F238E27FC236}">
                <a16:creationId xmlns:a16="http://schemas.microsoft.com/office/drawing/2014/main" id="{A74A6CF9-97EB-FC98-765D-7A9A91A62C26}"/>
              </a:ext>
            </a:extLst>
          </p:cNvPr>
          <p:cNvSpPr txBox="1"/>
          <p:nvPr/>
        </p:nvSpPr>
        <p:spPr>
          <a:xfrm>
            <a:off x="7817900" y="5692325"/>
            <a:ext cx="35352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accent1"/>
                </a:solidFill>
                <a:latin typeface="Inter"/>
                <a:ea typeface="Inter"/>
                <a:cs typeface="Inter"/>
                <a:sym typeface="Inter"/>
              </a:rPr>
              <a:t>Pure cloud experience</a:t>
            </a:r>
            <a:endParaRPr sz="2000" b="1" i="0" u="none" strike="noStrike" cap="none">
              <a:solidFill>
                <a:schemeClr val="accent1"/>
              </a:solidFill>
              <a:latin typeface="Inter"/>
              <a:ea typeface="Inter"/>
              <a:cs typeface="Inter"/>
              <a:sym typeface="Inter"/>
            </a:endParaRPr>
          </a:p>
        </p:txBody>
      </p:sp>
      <p:grpSp>
        <p:nvGrpSpPr>
          <p:cNvPr id="13" name="Google Shape;1912;g2520ff139eb_0_9011">
            <a:extLst>
              <a:ext uri="{FF2B5EF4-FFF2-40B4-BE49-F238E27FC236}">
                <a16:creationId xmlns:a16="http://schemas.microsoft.com/office/drawing/2014/main" id="{DDF240D9-E488-17B8-A35D-83A8E1ABE019}"/>
              </a:ext>
            </a:extLst>
          </p:cNvPr>
          <p:cNvGrpSpPr/>
          <p:nvPr/>
        </p:nvGrpSpPr>
        <p:grpSpPr>
          <a:xfrm>
            <a:off x="494790" y="2039093"/>
            <a:ext cx="10786500" cy="718200"/>
            <a:chOff x="460496" y="3143973"/>
            <a:chExt cx="10786500" cy="718200"/>
          </a:xfrm>
        </p:grpSpPr>
        <p:sp>
          <p:nvSpPr>
            <p:cNvPr id="14" name="Google Shape;1913;g2520ff139eb_0_9011">
              <a:extLst>
                <a:ext uri="{FF2B5EF4-FFF2-40B4-BE49-F238E27FC236}">
                  <a16:creationId xmlns:a16="http://schemas.microsoft.com/office/drawing/2014/main" id="{413A1AAE-9741-1997-9809-4835F35D21F2}"/>
                </a:ext>
              </a:extLst>
            </p:cNvPr>
            <p:cNvSpPr/>
            <p:nvPr/>
          </p:nvSpPr>
          <p:spPr>
            <a:xfrm>
              <a:off x="460496" y="3143973"/>
              <a:ext cx="10786500" cy="718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5" name="Google Shape;1914;g2520ff139eb_0_9011">
              <a:extLst>
                <a:ext uri="{FF2B5EF4-FFF2-40B4-BE49-F238E27FC236}">
                  <a16:creationId xmlns:a16="http://schemas.microsoft.com/office/drawing/2014/main" id="{03053E8F-60A8-0608-4315-BB94947557AB}"/>
                </a:ext>
              </a:extLst>
            </p:cNvPr>
            <p:cNvPicPr preferRelativeResize="0"/>
            <p:nvPr/>
          </p:nvPicPr>
          <p:blipFill rotWithShape="1">
            <a:blip r:embed="rId5">
              <a:alphaModFix/>
            </a:blip>
            <a:srcRect/>
            <a:stretch/>
          </p:blipFill>
          <p:spPr>
            <a:xfrm>
              <a:off x="5295963" y="3359410"/>
              <a:ext cx="1558375" cy="361534"/>
            </a:xfrm>
            <a:prstGeom prst="rect">
              <a:avLst/>
            </a:prstGeom>
            <a:noFill/>
            <a:ln>
              <a:noFill/>
            </a:ln>
          </p:spPr>
        </p:pic>
      </p:grpSp>
      <p:grpSp>
        <p:nvGrpSpPr>
          <p:cNvPr id="16" name="Google Shape;1915;g2520ff139eb_0_9011">
            <a:extLst>
              <a:ext uri="{FF2B5EF4-FFF2-40B4-BE49-F238E27FC236}">
                <a16:creationId xmlns:a16="http://schemas.microsoft.com/office/drawing/2014/main" id="{99EF87FC-E756-F61F-9A9C-0730C64267FF}"/>
              </a:ext>
            </a:extLst>
          </p:cNvPr>
          <p:cNvGrpSpPr/>
          <p:nvPr/>
        </p:nvGrpSpPr>
        <p:grpSpPr>
          <a:xfrm>
            <a:off x="7605922" y="4280227"/>
            <a:ext cx="2253280" cy="1005585"/>
            <a:chOff x="5895845" y="4280183"/>
            <a:chExt cx="2574000" cy="1148714"/>
          </a:xfrm>
        </p:grpSpPr>
        <p:grpSp>
          <p:nvGrpSpPr>
            <p:cNvPr id="17" name="Google Shape;1916;g2520ff139eb_0_9011">
              <a:extLst>
                <a:ext uri="{FF2B5EF4-FFF2-40B4-BE49-F238E27FC236}">
                  <a16:creationId xmlns:a16="http://schemas.microsoft.com/office/drawing/2014/main" id="{D3B1296A-0EF5-B51A-B401-1C0DA0761AFD}"/>
                </a:ext>
              </a:extLst>
            </p:cNvPr>
            <p:cNvGrpSpPr/>
            <p:nvPr/>
          </p:nvGrpSpPr>
          <p:grpSpPr>
            <a:xfrm>
              <a:off x="6672062" y="4280183"/>
              <a:ext cx="1081356" cy="720584"/>
              <a:chOff x="562979" y="2438457"/>
              <a:chExt cx="1012885" cy="638985"/>
            </a:xfrm>
          </p:grpSpPr>
          <p:sp>
            <p:nvSpPr>
              <p:cNvPr id="19" name="Google Shape;1917;g2520ff139eb_0_9011">
                <a:extLst>
                  <a:ext uri="{FF2B5EF4-FFF2-40B4-BE49-F238E27FC236}">
                    <a16:creationId xmlns:a16="http://schemas.microsoft.com/office/drawing/2014/main" id="{0D52CEE8-FC86-5DAD-E402-E0853A88FA9D}"/>
                  </a:ext>
                </a:extLst>
              </p:cNvPr>
              <p:cNvSpPr/>
              <p:nvPr/>
            </p:nvSpPr>
            <p:spPr>
              <a:xfrm>
                <a:off x="1372518" y="2776381"/>
                <a:ext cx="203346" cy="218498"/>
              </a:xfrm>
              <a:custGeom>
                <a:avLst/>
                <a:gdLst/>
                <a:ahLst/>
                <a:cxnLst/>
                <a:rect l="l" t="t" r="r" b="b"/>
                <a:pathLst>
                  <a:path w="228479" h="245503" extrusionOk="0">
                    <a:moveTo>
                      <a:pt x="216872" y="49797"/>
                    </a:moveTo>
                    <a:lnTo>
                      <a:pt x="190289" y="49797"/>
                    </a:lnTo>
                    <a:cubicBezTo>
                      <a:pt x="183867" y="49797"/>
                      <a:pt x="178682" y="44612"/>
                      <a:pt x="178682" y="38189"/>
                    </a:cubicBezTo>
                    <a:lnTo>
                      <a:pt x="178682" y="11608"/>
                    </a:lnTo>
                    <a:cubicBezTo>
                      <a:pt x="178682" y="5185"/>
                      <a:pt x="183867" y="0"/>
                      <a:pt x="190289" y="0"/>
                    </a:cubicBezTo>
                    <a:lnTo>
                      <a:pt x="216872" y="0"/>
                    </a:lnTo>
                    <a:cubicBezTo>
                      <a:pt x="223294" y="0"/>
                      <a:pt x="228479" y="5185"/>
                      <a:pt x="228479" y="11608"/>
                    </a:cubicBezTo>
                    <a:lnTo>
                      <a:pt x="228479" y="38189"/>
                    </a:lnTo>
                    <a:cubicBezTo>
                      <a:pt x="228479" y="44574"/>
                      <a:pt x="223294" y="49797"/>
                      <a:pt x="216872" y="49797"/>
                    </a:cubicBezTo>
                    <a:close/>
                    <a:moveTo>
                      <a:pt x="139138" y="136043"/>
                    </a:moveTo>
                    <a:lnTo>
                      <a:pt x="139138" y="109461"/>
                    </a:lnTo>
                    <a:cubicBezTo>
                      <a:pt x="139138" y="103038"/>
                      <a:pt x="133954" y="97853"/>
                      <a:pt x="127530" y="97853"/>
                    </a:cubicBezTo>
                    <a:lnTo>
                      <a:pt x="100949" y="97853"/>
                    </a:lnTo>
                    <a:cubicBezTo>
                      <a:pt x="94525" y="97853"/>
                      <a:pt x="89341" y="103038"/>
                      <a:pt x="89341" y="109461"/>
                    </a:cubicBezTo>
                    <a:lnTo>
                      <a:pt x="89341" y="136043"/>
                    </a:lnTo>
                    <a:cubicBezTo>
                      <a:pt x="89341" y="142466"/>
                      <a:pt x="94525" y="147650"/>
                      <a:pt x="100949" y="147650"/>
                    </a:cubicBezTo>
                    <a:lnTo>
                      <a:pt x="127530" y="147650"/>
                    </a:lnTo>
                    <a:cubicBezTo>
                      <a:pt x="133954" y="147650"/>
                      <a:pt x="139138" y="142427"/>
                      <a:pt x="139138" y="136043"/>
                    </a:cubicBezTo>
                    <a:close/>
                    <a:moveTo>
                      <a:pt x="228479" y="136043"/>
                    </a:moveTo>
                    <a:lnTo>
                      <a:pt x="228479" y="109461"/>
                    </a:lnTo>
                    <a:cubicBezTo>
                      <a:pt x="228479" y="103038"/>
                      <a:pt x="223294" y="97853"/>
                      <a:pt x="216872" y="97853"/>
                    </a:cubicBezTo>
                    <a:lnTo>
                      <a:pt x="190289" y="97853"/>
                    </a:lnTo>
                    <a:cubicBezTo>
                      <a:pt x="183867" y="97853"/>
                      <a:pt x="178682" y="103038"/>
                      <a:pt x="178682" y="109461"/>
                    </a:cubicBezTo>
                    <a:lnTo>
                      <a:pt x="178682" y="136043"/>
                    </a:lnTo>
                    <a:cubicBezTo>
                      <a:pt x="178682" y="142466"/>
                      <a:pt x="183867" y="147650"/>
                      <a:pt x="190289" y="147650"/>
                    </a:cubicBezTo>
                    <a:lnTo>
                      <a:pt x="216872" y="147650"/>
                    </a:lnTo>
                    <a:cubicBezTo>
                      <a:pt x="223294" y="147650"/>
                      <a:pt x="228479" y="142427"/>
                      <a:pt x="228479" y="136043"/>
                    </a:cubicBezTo>
                    <a:close/>
                    <a:moveTo>
                      <a:pt x="49798" y="233896"/>
                    </a:moveTo>
                    <a:lnTo>
                      <a:pt x="49798" y="207314"/>
                    </a:lnTo>
                    <a:cubicBezTo>
                      <a:pt x="49798" y="200891"/>
                      <a:pt x="44613" y="195707"/>
                      <a:pt x="38190" y="195707"/>
                    </a:cubicBezTo>
                    <a:lnTo>
                      <a:pt x="11608" y="195707"/>
                    </a:lnTo>
                    <a:cubicBezTo>
                      <a:pt x="5185" y="195707"/>
                      <a:pt x="0" y="200891"/>
                      <a:pt x="0" y="207314"/>
                    </a:cubicBezTo>
                    <a:lnTo>
                      <a:pt x="0" y="233896"/>
                    </a:lnTo>
                    <a:cubicBezTo>
                      <a:pt x="0" y="240319"/>
                      <a:pt x="5185" y="245504"/>
                      <a:pt x="11608" y="245504"/>
                    </a:cubicBezTo>
                    <a:lnTo>
                      <a:pt x="38190" y="245504"/>
                    </a:lnTo>
                    <a:cubicBezTo>
                      <a:pt x="44574" y="245504"/>
                      <a:pt x="49798" y="240280"/>
                      <a:pt x="49798" y="233896"/>
                    </a:cubicBezTo>
                    <a:close/>
                    <a:moveTo>
                      <a:pt x="139138" y="233896"/>
                    </a:moveTo>
                    <a:lnTo>
                      <a:pt x="139138" y="207314"/>
                    </a:lnTo>
                    <a:cubicBezTo>
                      <a:pt x="139138" y="200891"/>
                      <a:pt x="133954" y="195707"/>
                      <a:pt x="127530" y="195707"/>
                    </a:cubicBezTo>
                    <a:lnTo>
                      <a:pt x="100949" y="195707"/>
                    </a:lnTo>
                    <a:cubicBezTo>
                      <a:pt x="94525" y="195707"/>
                      <a:pt x="89341" y="200891"/>
                      <a:pt x="89341" y="207314"/>
                    </a:cubicBezTo>
                    <a:lnTo>
                      <a:pt x="89341" y="233896"/>
                    </a:lnTo>
                    <a:cubicBezTo>
                      <a:pt x="89341" y="240319"/>
                      <a:pt x="94525" y="245504"/>
                      <a:pt x="100949" y="245504"/>
                    </a:cubicBezTo>
                    <a:lnTo>
                      <a:pt x="127530" y="245504"/>
                    </a:lnTo>
                    <a:cubicBezTo>
                      <a:pt x="133954" y="245504"/>
                      <a:pt x="139138" y="240280"/>
                      <a:pt x="139138" y="233896"/>
                    </a:cubicBezTo>
                    <a:close/>
                    <a:moveTo>
                      <a:pt x="228479" y="233896"/>
                    </a:moveTo>
                    <a:lnTo>
                      <a:pt x="228479" y="207314"/>
                    </a:lnTo>
                    <a:cubicBezTo>
                      <a:pt x="228479" y="200891"/>
                      <a:pt x="223294" y="195707"/>
                      <a:pt x="216872" y="195707"/>
                    </a:cubicBezTo>
                    <a:lnTo>
                      <a:pt x="190289" y="195707"/>
                    </a:lnTo>
                    <a:cubicBezTo>
                      <a:pt x="183867" y="195707"/>
                      <a:pt x="178682" y="200891"/>
                      <a:pt x="178682" y="207314"/>
                    </a:cubicBezTo>
                    <a:lnTo>
                      <a:pt x="178682" y="233896"/>
                    </a:lnTo>
                    <a:cubicBezTo>
                      <a:pt x="178682" y="240319"/>
                      <a:pt x="183867" y="245504"/>
                      <a:pt x="190289" y="245504"/>
                    </a:cubicBezTo>
                    <a:lnTo>
                      <a:pt x="216872" y="245504"/>
                    </a:lnTo>
                    <a:cubicBezTo>
                      <a:pt x="223294" y="245504"/>
                      <a:pt x="228479" y="240280"/>
                      <a:pt x="228479" y="233896"/>
                    </a:cubicBezTo>
                    <a:close/>
                  </a:path>
                </a:pathLst>
              </a:custGeom>
              <a:solidFill>
                <a:srgbClr val="FEB8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Inter Light"/>
                  <a:ea typeface="Inter Light"/>
                  <a:cs typeface="Inter Light"/>
                  <a:sym typeface="Inter Light"/>
                </a:endParaRPr>
              </a:p>
            </p:txBody>
          </p:sp>
          <p:sp>
            <p:nvSpPr>
              <p:cNvPr id="20" name="Google Shape;1918;g2520ff139eb_0_9011">
                <a:extLst>
                  <a:ext uri="{FF2B5EF4-FFF2-40B4-BE49-F238E27FC236}">
                    <a16:creationId xmlns:a16="http://schemas.microsoft.com/office/drawing/2014/main" id="{25FF677D-ADCF-431F-E25F-AD0C4E63F911}"/>
                  </a:ext>
                </a:extLst>
              </p:cNvPr>
              <p:cNvSpPr/>
              <p:nvPr/>
            </p:nvSpPr>
            <p:spPr>
              <a:xfrm>
                <a:off x="562979" y="2438457"/>
                <a:ext cx="908993" cy="638985"/>
              </a:xfrm>
              <a:custGeom>
                <a:avLst/>
                <a:gdLst/>
                <a:ahLst/>
                <a:cxnLst/>
                <a:rect l="l" t="t" r="r" b="b"/>
                <a:pathLst>
                  <a:path w="1021340" h="717961" extrusionOk="0">
                    <a:moveTo>
                      <a:pt x="594988" y="580255"/>
                    </a:moveTo>
                    <a:cubicBezTo>
                      <a:pt x="594988" y="585595"/>
                      <a:pt x="590654" y="589928"/>
                      <a:pt x="585315" y="589928"/>
                    </a:cubicBezTo>
                    <a:lnTo>
                      <a:pt x="188562" y="589928"/>
                    </a:lnTo>
                    <a:cubicBezTo>
                      <a:pt x="77166" y="589928"/>
                      <a:pt x="8681" y="499813"/>
                      <a:pt x="749" y="415000"/>
                    </a:cubicBezTo>
                    <a:cubicBezTo>
                      <a:pt x="-5752" y="345160"/>
                      <a:pt x="28994" y="255780"/>
                      <a:pt x="147703" y="231133"/>
                    </a:cubicBezTo>
                    <a:cubicBezTo>
                      <a:pt x="170724" y="178318"/>
                      <a:pt x="226752" y="143185"/>
                      <a:pt x="288930" y="143185"/>
                    </a:cubicBezTo>
                    <a:cubicBezTo>
                      <a:pt x="305529" y="143185"/>
                      <a:pt x="321780" y="145661"/>
                      <a:pt x="337412" y="150575"/>
                    </a:cubicBezTo>
                    <a:cubicBezTo>
                      <a:pt x="367127" y="89016"/>
                      <a:pt x="418356" y="41888"/>
                      <a:pt x="482509" y="17512"/>
                    </a:cubicBezTo>
                    <a:cubicBezTo>
                      <a:pt x="548982" y="-7754"/>
                      <a:pt x="621338" y="-5626"/>
                      <a:pt x="686186" y="23548"/>
                    </a:cubicBezTo>
                    <a:cubicBezTo>
                      <a:pt x="688895" y="24747"/>
                      <a:pt x="691526" y="26024"/>
                      <a:pt x="694156" y="27301"/>
                    </a:cubicBezTo>
                    <a:cubicBezTo>
                      <a:pt x="745618" y="52490"/>
                      <a:pt x="787212" y="95671"/>
                      <a:pt x="811279" y="148873"/>
                    </a:cubicBezTo>
                    <a:cubicBezTo>
                      <a:pt x="813484" y="153748"/>
                      <a:pt x="811317" y="159475"/>
                      <a:pt x="806442" y="161680"/>
                    </a:cubicBezTo>
                    <a:cubicBezTo>
                      <a:pt x="801567" y="163886"/>
                      <a:pt x="795840" y="161719"/>
                      <a:pt x="793636" y="156843"/>
                    </a:cubicBezTo>
                    <a:cubicBezTo>
                      <a:pt x="771425" y="107704"/>
                      <a:pt x="733081" y="67851"/>
                      <a:pt x="685644" y="44674"/>
                    </a:cubicBezTo>
                    <a:cubicBezTo>
                      <a:pt x="683207" y="43474"/>
                      <a:pt x="680730" y="42314"/>
                      <a:pt x="678216" y="41192"/>
                    </a:cubicBezTo>
                    <a:cubicBezTo>
                      <a:pt x="618049" y="14184"/>
                      <a:pt x="550994" y="12172"/>
                      <a:pt x="489319" y="35620"/>
                    </a:cubicBezTo>
                    <a:cubicBezTo>
                      <a:pt x="427682" y="59029"/>
                      <a:pt x="378813" y="105073"/>
                      <a:pt x="351805" y="165240"/>
                    </a:cubicBezTo>
                    <a:cubicBezTo>
                      <a:pt x="350374" y="168374"/>
                      <a:pt x="347472" y="170308"/>
                      <a:pt x="344299" y="170773"/>
                    </a:cubicBezTo>
                    <a:cubicBezTo>
                      <a:pt x="342132" y="171701"/>
                      <a:pt x="339618" y="171856"/>
                      <a:pt x="337257" y="171005"/>
                    </a:cubicBezTo>
                    <a:cubicBezTo>
                      <a:pt x="321780" y="165433"/>
                      <a:pt x="305491" y="162609"/>
                      <a:pt x="288891" y="162609"/>
                    </a:cubicBezTo>
                    <a:cubicBezTo>
                      <a:pt x="232710" y="162609"/>
                      <a:pt x="182371" y="194994"/>
                      <a:pt x="163644" y="243166"/>
                    </a:cubicBezTo>
                    <a:cubicBezTo>
                      <a:pt x="162445" y="246262"/>
                      <a:pt x="159698" y="248545"/>
                      <a:pt x="156408" y="249164"/>
                    </a:cubicBezTo>
                    <a:cubicBezTo>
                      <a:pt x="46445" y="269864"/>
                      <a:pt x="13827" y="347520"/>
                      <a:pt x="19940" y="413258"/>
                    </a:cubicBezTo>
                    <a:cubicBezTo>
                      <a:pt x="27060" y="489560"/>
                      <a:pt x="88542" y="570621"/>
                      <a:pt x="188485" y="570621"/>
                    </a:cubicBezTo>
                    <a:lnTo>
                      <a:pt x="585237" y="570621"/>
                    </a:lnTo>
                    <a:cubicBezTo>
                      <a:pt x="590654" y="570582"/>
                      <a:pt x="594988" y="574916"/>
                      <a:pt x="594988" y="580255"/>
                    </a:cubicBezTo>
                    <a:close/>
                    <a:moveTo>
                      <a:pt x="1021340" y="272573"/>
                    </a:moveTo>
                    <a:lnTo>
                      <a:pt x="1021340" y="658143"/>
                    </a:lnTo>
                    <a:cubicBezTo>
                      <a:pt x="1021340" y="697416"/>
                      <a:pt x="924029" y="717962"/>
                      <a:pt x="827917" y="717962"/>
                    </a:cubicBezTo>
                    <a:cubicBezTo>
                      <a:pt x="731804" y="717962"/>
                      <a:pt x="634493" y="697416"/>
                      <a:pt x="634493" y="658143"/>
                    </a:cubicBezTo>
                    <a:lnTo>
                      <a:pt x="634493" y="272573"/>
                    </a:lnTo>
                    <a:cubicBezTo>
                      <a:pt x="634493" y="233300"/>
                      <a:pt x="731804" y="212754"/>
                      <a:pt x="827917" y="212754"/>
                    </a:cubicBezTo>
                    <a:cubicBezTo>
                      <a:pt x="924029" y="212754"/>
                      <a:pt x="1021340" y="233300"/>
                      <a:pt x="1021340" y="272573"/>
                    </a:cubicBezTo>
                    <a:close/>
                    <a:moveTo>
                      <a:pt x="653878" y="272573"/>
                    </a:moveTo>
                    <a:cubicBezTo>
                      <a:pt x="653878" y="286695"/>
                      <a:pt x="713658" y="313045"/>
                      <a:pt x="827955" y="313045"/>
                    </a:cubicBezTo>
                    <a:cubicBezTo>
                      <a:pt x="942253" y="313045"/>
                      <a:pt x="1002033" y="286695"/>
                      <a:pt x="1002033" y="272573"/>
                    </a:cubicBezTo>
                    <a:cubicBezTo>
                      <a:pt x="1002033" y="258450"/>
                      <a:pt x="942253" y="232100"/>
                      <a:pt x="827955" y="232100"/>
                    </a:cubicBezTo>
                    <a:cubicBezTo>
                      <a:pt x="713658" y="232100"/>
                      <a:pt x="653878" y="258450"/>
                      <a:pt x="653878" y="272573"/>
                    </a:cubicBezTo>
                    <a:close/>
                    <a:moveTo>
                      <a:pt x="1001994" y="658143"/>
                    </a:moveTo>
                    <a:lnTo>
                      <a:pt x="1001994" y="300238"/>
                    </a:lnTo>
                    <a:cubicBezTo>
                      <a:pt x="968912" y="321441"/>
                      <a:pt x="898105" y="332430"/>
                      <a:pt x="827917" y="332430"/>
                    </a:cubicBezTo>
                    <a:cubicBezTo>
                      <a:pt x="757729" y="332430"/>
                      <a:pt x="686960" y="321441"/>
                      <a:pt x="653839" y="300238"/>
                    </a:cubicBezTo>
                    <a:lnTo>
                      <a:pt x="653839" y="658143"/>
                    </a:lnTo>
                    <a:cubicBezTo>
                      <a:pt x="653839" y="672266"/>
                      <a:pt x="713619" y="698615"/>
                      <a:pt x="827917" y="698615"/>
                    </a:cubicBezTo>
                    <a:cubicBezTo>
                      <a:pt x="942214" y="698615"/>
                      <a:pt x="1001994" y="672266"/>
                      <a:pt x="1001994" y="658143"/>
                    </a:cubicBezTo>
                    <a:close/>
                  </a:path>
                </a:pathLst>
              </a:custGeom>
              <a:solidFill>
                <a:srgbClr val="FE5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Inter Light"/>
                  <a:ea typeface="Inter Light"/>
                  <a:cs typeface="Inter Light"/>
                  <a:sym typeface="Inter Light"/>
                </a:endParaRPr>
              </a:p>
            </p:txBody>
          </p:sp>
        </p:grpSp>
        <p:sp>
          <p:nvSpPr>
            <p:cNvPr id="18" name="Google Shape;1919;g2520ff139eb_0_9011">
              <a:extLst>
                <a:ext uri="{FF2B5EF4-FFF2-40B4-BE49-F238E27FC236}">
                  <a16:creationId xmlns:a16="http://schemas.microsoft.com/office/drawing/2014/main" id="{93E43DBE-E014-B152-4A49-D0021C0E8D66}"/>
                </a:ext>
              </a:extLst>
            </p:cNvPr>
            <p:cNvSpPr txBox="1"/>
            <p:nvPr/>
          </p:nvSpPr>
          <p:spPr>
            <a:xfrm>
              <a:off x="5895845" y="4971697"/>
              <a:ext cx="2574000" cy="457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Inter Light"/>
                  <a:ea typeface="Inter Light"/>
                  <a:cs typeface="Inter Light"/>
                  <a:sym typeface="Inter Light"/>
                </a:rPr>
                <a:t>Pure Cloud </a:t>
              </a:r>
              <a:r>
                <a:rPr lang="en-US" sz="1400" b="0" i="0" u="none" strike="noStrike" cap="none" dirty="0">
                  <a:solidFill>
                    <a:srgbClr val="000000"/>
                  </a:solidFill>
                  <a:latin typeface="Inter Light"/>
                  <a:ea typeface="Inter Light"/>
                  <a:cs typeface="Inter Light"/>
                  <a:sym typeface="Inter 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Block</a:t>
              </a:r>
              <a:r>
                <a:rPr lang="en-US" sz="1400" b="0" i="0" u="none" strike="noStrike" cap="none" dirty="0">
                  <a:solidFill>
                    <a:srgbClr val="000000"/>
                  </a:solidFill>
                  <a:latin typeface="Inter Light"/>
                  <a:ea typeface="Inter Light"/>
                  <a:cs typeface="Inter Light"/>
                  <a:sym typeface="Inter Light"/>
                </a:rPr>
                <a:t> Store</a:t>
              </a:r>
              <a:endParaRPr sz="1400" b="0" i="0" u="none" strike="noStrike" cap="none" dirty="0">
                <a:solidFill>
                  <a:srgbClr val="000000"/>
                </a:solidFill>
                <a:latin typeface="Inter Light"/>
                <a:ea typeface="Inter Light"/>
                <a:cs typeface="Inter Light"/>
                <a:sym typeface="Inter Light"/>
              </a:endParaRPr>
            </a:p>
          </p:txBody>
        </p:sp>
      </p:grpSp>
      <p:pic>
        <p:nvPicPr>
          <p:cNvPr id="21" name="Google Shape;1920;g2520ff139eb_0_9011">
            <a:extLst>
              <a:ext uri="{FF2B5EF4-FFF2-40B4-BE49-F238E27FC236}">
                <a16:creationId xmlns:a16="http://schemas.microsoft.com/office/drawing/2014/main" id="{C92396A8-0829-6FDB-6D7E-9DA060EB1234}"/>
              </a:ext>
            </a:extLst>
          </p:cNvPr>
          <p:cNvPicPr preferRelativeResize="0"/>
          <p:nvPr/>
        </p:nvPicPr>
        <p:blipFill rotWithShape="1">
          <a:blip r:embed="rId6">
            <a:alphaModFix/>
          </a:blip>
          <a:srcRect/>
          <a:stretch/>
        </p:blipFill>
        <p:spPr>
          <a:xfrm>
            <a:off x="6946736" y="1189834"/>
            <a:ext cx="1785826" cy="762725"/>
          </a:xfrm>
          <a:prstGeom prst="rect">
            <a:avLst/>
          </a:prstGeom>
          <a:noFill/>
          <a:ln>
            <a:noFill/>
          </a:ln>
        </p:spPr>
      </p:pic>
      <p:pic>
        <p:nvPicPr>
          <p:cNvPr id="22" name="Google Shape;1921;g2520ff139eb_0_9011">
            <a:extLst>
              <a:ext uri="{FF2B5EF4-FFF2-40B4-BE49-F238E27FC236}">
                <a16:creationId xmlns:a16="http://schemas.microsoft.com/office/drawing/2014/main" id="{047CF98C-40E0-6E0F-E23C-90F5D2768CBE}"/>
              </a:ext>
            </a:extLst>
          </p:cNvPr>
          <p:cNvPicPr preferRelativeResize="0"/>
          <p:nvPr/>
        </p:nvPicPr>
        <p:blipFill rotWithShape="1">
          <a:blip r:embed="rId7">
            <a:alphaModFix/>
          </a:blip>
          <a:srcRect/>
          <a:stretch/>
        </p:blipFill>
        <p:spPr>
          <a:xfrm>
            <a:off x="9905968" y="4829064"/>
            <a:ext cx="1379732" cy="398831"/>
          </a:xfrm>
          <a:prstGeom prst="rect">
            <a:avLst/>
          </a:prstGeom>
          <a:noFill/>
          <a:ln>
            <a:noFill/>
          </a:ln>
        </p:spPr>
      </p:pic>
      <p:pic>
        <p:nvPicPr>
          <p:cNvPr id="23" name="Google Shape;1922;g2520ff139eb_0_9011">
            <a:extLst>
              <a:ext uri="{FF2B5EF4-FFF2-40B4-BE49-F238E27FC236}">
                <a16:creationId xmlns:a16="http://schemas.microsoft.com/office/drawing/2014/main" id="{8DB7E8EE-23DA-E637-1392-DE31F9D75C10}"/>
              </a:ext>
            </a:extLst>
          </p:cNvPr>
          <p:cNvPicPr preferRelativeResize="0"/>
          <p:nvPr/>
        </p:nvPicPr>
        <p:blipFill rotWithShape="1">
          <a:blip r:embed="rId8">
            <a:alphaModFix/>
          </a:blip>
          <a:srcRect/>
          <a:stretch/>
        </p:blipFill>
        <p:spPr>
          <a:xfrm>
            <a:off x="977717" y="3865747"/>
            <a:ext cx="1286574" cy="183445"/>
          </a:xfrm>
          <a:prstGeom prst="rect">
            <a:avLst/>
          </a:prstGeom>
          <a:noFill/>
          <a:ln>
            <a:noFill/>
          </a:ln>
        </p:spPr>
      </p:pic>
      <p:grpSp>
        <p:nvGrpSpPr>
          <p:cNvPr id="24" name="Google Shape;1923;g2520ff139eb_0_9011">
            <a:extLst>
              <a:ext uri="{FF2B5EF4-FFF2-40B4-BE49-F238E27FC236}">
                <a16:creationId xmlns:a16="http://schemas.microsoft.com/office/drawing/2014/main" id="{A9053D98-316D-FD6C-4578-76B16848CDC1}"/>
              </a:ext>
            </a:extLst>
          </p:cNvPr>
          <p:cNvGrpSpPr/>
          <p:nvPr/>
        </p:nvGrpSpPr>
        <p:grpSpPr>
          <a:xfrm>
            <a:off x="2255035" y="2963192"/>
            <a:ext cx="1478818" cy="1083278"/>
            <a:chOff x="766525" y="4500573"/>
            <a:chExt cx="1740196" cy="1274744"/>
          </a:xfrm>
        </p:grpSpPr>
        <p:pic>
          <p:nvPicPr>
            <p:cNvPr id="25" name="Google Shape;1924;g2520ff139eb_0_9011">
              <a:extLst>
                <a:ext uri="{FF2B5EF4-FFF2-40B4-BE49-F238E27FC236}">
                  <a16:creationId xmlns:a16="http://schemas.microsoft.com/office/drawing/2014/main" id="{1B48C582-BB6E-48EA-764C-56723D7BCD4B}"/>
                </a:ext>
              </a:extLst>
            </p:cNvPr>
            <p:cNvPicPr preferRelativeResize="0"/>
            <p:nvPr/>
          </p:nvPicPr>
          <p:blipFill rotWithShape="1">
            <a:blip r:embed="rId9">
              <a:alphaModFix/>
            </a:blip>
            <a:srcRect/>
            <a:stretch/>
          </p:blipFill>
          <p:spPr>
            <a:xfrm>
              <a:off x="994075" y="5559449"/>
              <a:ext cx="1435331" cy="215868"/>
            </a:xfrm>
            <a:prstGeom prst="rect">
              <a:avLst/>
            </a:prstGeom>
            <a:noFill/>
            <a:ln>
              <a:noFill/>
            </a:ln>
          </p:spPr>
        </p:pic>
        <p:pic>
          <p:nvPicPr>
            <p:cNvPr id="26" name="Google Shape;1925;g2520ff139eb_0_9011">
              <a:extLst>
                <a:ext uri="{FF2B5EF4-FFF2-40B4-BE49-F238E27FC236}">
                  <a16:creationId xmlns:a16="http://schemas.microsoft.com/office/drawing/2014/main" id="{6660DB2F-B428-28B1-8287-288A8EBBBDC5}"/>
                </a:ext>
              </a:extLst>
            </p:cNvPr>
            <p:cNvPicPr preferRelativeResize="0"/>
            <p:nvPr/>
          </p:nvPicPr>
          <p:blipFill rotWithShape="1">
            <a:blip r:embed="rId10">
              <a:alphaModFix/>
            </a:blip>
            <a:srcRect t="8159" b="8150"/>
            <a:stretch/>
          </p:blipFill>
          <p:spPr>
            <a:xfrm>
              <a:off x="766525" y="4500573"/>
              <a:ext cx="1740196" cy="455101"/>
            </a:xfrm>
            <a:prstGeom prst="rect">
              <a:avLst/>
            </a:prstGeom>
            <a:noFill/>
            <a:ln>
              <a:noFill/>
            </a:ln>
          </p:spPr>
        </p:pic>
      </p:grpSp>
      <p:grpSp>
        <p:nvGrpSpPr>
          <p:cNvPr id="27" name="Google Shape;1926;g2520ff139eb_0_9011">
            <a:extLst>
              <a:ext uri="{FF2B5EF4-FFF2-40B4-BE49-F238E27FC236}">
                <a16:creationId xmlns:a16="http://schemas.microsoft.com/office/drawing/2014/main" id="{8A462308-B918-A42F-C799-701159072A8D}"/>
              </a:ext>
            </a:extLst>
          </p:cNvPr>
          <p:cNvGrpSpPr/>
          <p:nvPr/>
        </p:nvGrpSpPr>
        <p:grpSpPr>
          <a:xfrm>
            <a:off x="3734770" y="2947233"/>
            <a:ext cx="1478823" cy="1092208"/>
            <a:chOff x="4339500" y="4481058"/>
            <a:chExt cx="1740201" cy="1285254"/>
          </a:xfrm>
        </p:grpSpPr>
        <p:pic>
          <p:nvPicPr>
            <p:cNvPr id="28" name="Google Shape;1927;g2520ff139eb_0_9011">
              <a:extLst>
                <a:ext uri="{FF2B5EF4-FFF2-40B4-BE49-F238E27FC236}">
                  <a16:creationId xmlns:a16="http://schemas.microsoft.com/office/drawing/2014/main" id="{17E0E7EA-57A0-BE82-5E33-D1D402EE753E}"/>
                </a:ext>
              </a:extLst>
            </p:cNvPr>
            <p:cNvPicPr preferRelativeResize="0"/>
            <p:nvPr/>
          </p:nvPicPr>
          <p:blipFill rotWithShape="1">
            <a:blip r:embed="rId11">
              <a:alphaModFix/>
            </a:blip>
            <a:srcRect/>
            <a:stretch/>
          </p:blipFill>
          <p:spPr>
            <a:xfrm>
              <a:off x="4493909" y="5550443"/>
              <a:ext cx="1435372" cy="215869"/>
            </a:xfrm>
            <a:prstGeom prst="rect">
              <a:avLst/>
            </a:prstGeom>
            <a:noFill/>
            <a:ln>
              <a:noFill/>
            </a:ln>
          </p:spPr>
        </p:pic>
        <p:pic>
          <p:nvPicPr>
            <p:cNvPr id="29" name="Google Shape;1928;g2520ff139eb_0_9011">
              <a:extLst>
                <a:ext uri="{FF2B5EF4-FFF2-40B4-BE49-F238E27FC236}">
                  <a16:creationId xmlns:a16="http://schemas.microsoft.com/office/drawing/2014/main" id="{7A8C5C95-D789-6593-4B7C-C93AE25CA3BD}"/>
                </a:ext>
              </a:extLst>
            </p:cNvPr>
            <p:cNvPicPr preferRelativeResize="0"/>
            <p:nvPr/>
          </p:nvPicPr>
          <p:blipFill rotWithShape="1">
            <a:blip r:embed="rId12">
              <a:alphaModFix/>
            </a:blip>
            <a:srcRect t="6361" b="6361"/>
            <a:stretch/>
          </p:blipFill>
          <p:spPr>
            <a:xfrm>
              <a:off x="4339500" y="4481058"/>
              <a:ext cx="1740201" cy="474616"/>
            </a:xfrm>
            <a:prstGeom prst="rect">
              <a:avLst/>
            </a:prstGeom>
            <a:noFill/>
            <a:ln>
              <a:noFill/>
            </a:ln>
          </p:spPr>
        </p:pic>
      </p:grpSp>
      <p:grpSp>
        <p:nvGrpSpPr>
          <p:cNvPr id="30" name="Google Shape;1929;g2520ff139eb_0_9011">
            <a:extLst>
              <a:ext uri="{FF2B5EF4-FFF2-40B4-BE49-F238E27FC236}">
                <a16:creationId xmlns:a16="http://schemas.microsoft.com/office/drawing/2014/main" id="{426B42E1-BC38-FC13-E999-95C84378E7DD}"/>
              </a:ext>
            </a:extLst>
          </p:cNvPr>
          <p:cNvGrpSpPr/>
          <p:nvPr/>
        </p:nvGrpSpPr>
        <p:grpSpPr>
          <a:xfrm>
            <a:off x="5162138" y="2898383"/>
            <a:ext cx="1542778" cy="1211244"/>
            <a:chOff x="6079700" y="3989008"/>
            <a:chExt cx="1815460" cy="1425328"/>
          </a:xfrm>
        </p:grpSpPr>
        <p:pic>
          <p:nvPicPr>
            <p:cNvPr id="31" name="Google Shape;1930;g2520ff139eb_0_9011">
              <a:extLst>
                <a:ext uri="{FF2B5EF4-FFF2-40B4-BE49-F238E27FC236}">
                  <a16:creationId xmlns:a16="http://schemas.microsoft.com/office/drawing/2014/main" id="{2230EE3A-B5E1-92EF-B068-A586EF3500BC}"/>
                </a:ext>
              </a:extLst>
            </p:cNvPr>
            <p:cNvPicPr preferRelativeResize="0"/>
            <p:nvPr/>
          </p:nvPicPr>
          <p:blipFill rotWithShape="1">
            <a:blip r:embed="rId13">
              <a:alphaModFix/>
            </a:blip>
            <a:srcRect l="11983" t="25066" r="13903" b="23839"/>
            <a:stretch/>
          </p:blipFill>
          <p:spPr>
            <a:xfrm>
              <a:off x="6233825" y="5049826"/>
              <a:ext cx="1576151" cy="364510"/>
            </a:xfrm>
            <a:prstGeom prst="rect">
              <a:avLst/>
            </a:prstGeom>
            <a:noFill/>
            <a:ln>
              <a:noFill/>
            </a:ln>
          </p:spPr>
        </p:pic>
        <p:pic>
          <p:nvPicPr>
            <p:cNvPr id="32" name="Google Shape;1931;g2520ff139eb_0_9011">
              <a:extLst>
                <a:ext uri="{FF2B5EF4-FFF2-40B4-BE49-F238E27FC236}">
                  <a16:creationId xmlns:a16="http://schemas.microsoft.com/office/drawing/2014/main" id="{D9919BCA-295E-9E7F-7A12-A4DB73958D3B}"/>
                </a:ext>
              </a:extLst>
            </p:cNvPr>
            <p:cNvPicPr preferRelativeResize="0"/>
            <p:nvPr/>
          </p:nvPicPr>
          <p:blipFill rotWithShape="1">
            <a:blip r:embed="rId14">
              <a:alphaModFix/>
            </a:blip>
            <a:srcRect b="34529"/>
            <a:stretch/>
          </p:blipFill>
          <p:spPr>
            <a:xfrm>
              <a:off x="6079700" y="3989008"/>
              <a:ext cx="1815460" cy="955293"/>
            </a:xfrm>
            <a:prstGeom prst="rect">
              <a:avLst/>
            </a:prstGeom>
            <a:noFill/>
            <a:ln>
              <a:noFill/>
            </a:ln>
          </p:spPr>
        </p:pic>
      </p:grpSp>
      <p:pic>
        <p:nvPicPr>
          <p:cNvPr id="33" name="Google Shape;1932;g2520ff139eb_0_9011">
            <a:extLst>
              <a:ext uri="{FF2B5EF4-FFF2-40B4-BE49-F238E27FC236}">
                <a16:creationId xmlns:a16="http://schemas.microsoft.com/office/drawing/2014/main" id="{854E6B94-F226-9A6C-8E48-E2CB8A609229}"/>
              </a:ext>
            </a:extLst>
          </p:cNvPr>
          <p:cNvPicPr preferRelativeResize="0"/>
          <p:nvPr/>
        </p:nvPicPr>
        <p:blipFill rotWithShape="1">
          <a:blip r:embed="rId15">
            <a:alphaModFix/>
          </a:blip>
          <a:srcRect/>
          <a:stretch/>
        </p:blipFill>
        <p:spPr>
          <a:xfrm>
            <a:off x="850101" y="2945897"/>
            <a:ext cx="1379727" cy="635280"/>
          </a:xfrm>
          <a:prstGeom prst="rect">
            <a:avLst/>
          </a:prstGeom>
          <a:noFill/>
          <a:ln>
            <a:noFill/>
          </a:ln>
        </p:spPr>
      </p:pic>
      <p:pic>
        <p:nvPicPr>
          <p:cNvPr id="40" name="Picture 39">
            <a:extLst>
              <a:ext uri="{FF2B5EF4-FFF2-40B4-BE49-F238E27FC236}">
                <a16:creationId xmlns:a16="http://schemas.microsoft.com/office/drawing/2014/main" id="{EC92E395-916C-1B0C-EA99-0D88E7C2AD6E}"/>
              </a:ext>
            </a:extLst>
          </p:cNvPr>
          <p:cNvPicPr>
            <a:picLocks noChangeAspect="1"/>
          </p:cNvPicPr>
          <p:nvPr/>
        </p:nvPicPr>
        <p:blipFill>
          <a:blip r:embed="rId16"/>
          <a:stretch>
            <a:fillRect/>
          </a:stretch>
        </p:blipFill>
        <p:spPr>
          <a:xfrm>
            <a:off x="821931" y="4183632"/>
            <a:ext cx="1443964" cy="811808"/>
          </a:xfrm>
          <a:prstGeom prst="rect">
            <a:avLst/>
          </a:prstGeom>
        </p:spPr>
      </p:pic>
      <p:pic>
        <p:nvPicPr>
          <p:cNvPr id="42" name="Picture 41">
            <a:extLst>
              <a:ext uri="{FF2B5EF4-FFF2-40B4-BE49-F238E27FC236}">
                <a16:creationId xmlns:a16="http://schemas.microsoft.com/office/drawing/2014/main" id="{0624561F-07CE-D32E-3FA1-A364285A3A08}"/>
              </a:ext>
            </a:extLst>
          </p:cNvPr>
          <p:cNvPicPr>
            <a:picLocks noChangeAspect="1"/>
          </p:cNvPicPr>
          <p:nvPr/>
        </p:nvPicPr>
        <p:blipFill>
          <a:blip r:embed="rId17"/>
          <a:stretch>
            <a:fillRect/>
          </a:stretch>
        </p:blipFill>
        <p:spPr>
          <a:xfrm>
            <a:off x="850101" y="5226503"/>
            <a:ext cx="1443964" cy="160066"/>
          </a:xfrm>
          <a:prstGeom prst="rect">
            <a:avLst/>
          </a:prstGeom>
        </p:spPr>
      </p:pic>
      <p:pic>
        <p:nvPicPr>
          <p:cNvPr id="44" name="Picture 43">
            <a:extLst>
              <a:ext uri="{FF2B5EF4-FFF2-40B4-BE49-F238E27FC236}">
                <a16:creationId xmlns:a16="http://schemas.microsoft.com/office/drawing/2014/main" id="{D972B95D-B281-F182-17CB-F482C3FB00E2}"/>
              </a:ext>
            </a:extLst>
          </p:cNvPr>
          <p:cNvPicPr>
            <a:picLocks noChangeAspect="1"/>
          </p:cNvPicPr>
          <p:nvPr/>
        </p:nvPicPr>
        <p:blipFill>
          <a:blip r:embed="rId18"/>
          <a:stretch>
            <a:fillRect/>
          </a:stretch>
        </p:blipFill>
        <p:spPr>
          <a:xfrm>
            <a:off x="2395109" y="4186655"/>
            <a:ext cx="1382278" cy="811809"/>
          </a:xfrm>
          <a:prstGeom prst="rect">
            <a:avLst/>
          </a:prstGeom>
        </p:spPr>
      </p:pic>
      <p:pic>
        <p:nvPicPr>
          <p:cNvPr id="46" name="Picture 45">
            <a:extLst>
              <a:ext uri="{FF2B5EF4-FFF2-40B4-BE49-F238E27FC236}">
                <a16:creationId xmlns:a16="http://schemas.microsoft.com/office/drawing/2014/main" id="{8A00F5F8-C525-8936-456A-0C64EAA83153}"/>
              </a:ext>
            </a:extLst>
          </p:cNvPr>
          <p:cNvPicPr>
            <a:picLocks noChangeAspect="1"/>
          </p:cNvPicPr>
          <p:nvPr/>
        </p:nvPicPr>
        <p:blipFill>
          <a:blip r:embed="rId19"/>
          <a:stretch>
            <a:fillRect/>
          </a:stretch>
        </p:blipFill>
        <p:spPr>
          <a:xfrm>
            <a:off x="2395109" y="5204359"/>
            <a:ext cx="1339661" cy="160066"/>
          </a:xfrm>
          <a:prstGeom prst="rect">
            <a:avLst/>
          </a:prstGeom>
        </p:spPr>
      </p:pic>
      <p:pic>
        <p:nvPicPr>
          <p:cNvPr id="48" name="Picture 47">
            <a:extLst>
              <a:ext uri="{FF2B5EF4-FFF2-40B4-BE49-F238E27FC236}">
                <a16:creationId xmlns:a16="http://schemas.microsoft.com/office/drawing/2014/main" id="{272091BF-758C-5619-07B5-8DD2CED32504}"/>
              </a:ext>
            </a:extLst>
          </p:cNvPr>
          <p:cNvPicPr>
            <a:picLocks noChangeAspect="1"/>
          </p:cNvPicPr>
          <p:nvPr/>
        </p:nvPicPr>
        <p:blipFill>
          <a:blip r:embed="rId20"/>
          <a:stretch>
            <a:fillRect/>
          </a:stretch>
        </p:blipFill>
        <p:spPr>
          <a:xfrm>
            <a:off x="3859341" y="4179946"/>
            <a:ext cx="1302797" cy="873541"/>
          </a:xfrm>
          <a:prstGeom prst="rect">
            <a:avLst/>
          </a:prstGeom>
        </p:spPr>
      </p:pic>
      <p:pic>
        <p:nvPicPr>
          <p:cNvPr id="50" name="Picture 49">
            <a:extLst>
              <a:ext uri="{FF2B5EF4-FFF2-40B4-BE49-F238E27FC236}">
                <a16:creationId xmlns:a16="http://schemas.microsoft.com/office/drawing/2014/main" id="{28131693-2A7F-DEAF-2B63-0B5CAD170121}"/>
              </a:ext>
            </a:extLst>
          </p:cNvPr>
          <p:cNvPicPr>
            <a:picLocks noChangeAspect="1"/>
          </p:cNvPicPr>
          <p:nvPr/>
        </p:nvPicPr>
        <p:blipFill>
          <a:blip r:embed="rId21"/>
          <a:stretch>
            <a:fillRect/>
          </a:stretch>
        </p:blipFill>
        <p:spPr>
          <a:xfrm>
            <a:off x="3906220" y="5203784"/>
            <a:ext cx="1199143" cy="160066"/>
          </a:xfrm>
          <a:prstGeom prst="rect">
            <a:avLst/>
          </a:prstGeom>
        </p:spPr>
      </p:pic>
      <p:pic>
        <p:nvPicPr>
          <p:cNvPr id="52" name="Picture 51">
            <a:extLst>
              <a:ext uri="{FF2B5EF4-FFF2-40B4-BE49-F238E27FC236}">
                <a16:creationId xmlns:a16="http://schemas.microsoft.com/office/drawing/2014/main" id="{DDD173B7-4D3D-037C-8FA7-D835E6242756}"/>
              </a:ext>
            </a:extLst>
          </p:cNvPr>
          <p:cNvPicPr>
            <a:picLocks noChangeAspect="1"/>
          </p:cNvPicPr>
          <p:nvPr/>
        </p:nvPicPr>
        <p:blipFill>
          <a:blip r:embed="rId22"/>
          <a:stretch>
            <a:fillRect/>
          </a:stretch>
        </p:blipFill>
        <p:spPr>
          <a:xfrm>
            <a:off x="5244092" y="4176798"/>
            <a:ext cx="1418933" cy="899376"/>
          </a:xfrm>
          <a:prstGeom prst="rect">
            <a:avLst/>
          </a:prstGeom>
        </p:spPr>
      </p:pic>
      <p:pic>
        <p:nvPicPr>
          <p:cNvPr id="54" name="Picture 53">
            <a:extLst>
              <a:ext uri="{FF2B5EF4-FFF2-40B4-BE49-F238E27FC236}">
                <a16:creationId xmlns:a16="http://schemas.microsoft.com/office/drawing/2014/main" id="{E5FAD64B-66E0-E4B1-CE24-105631620BA4}"/>
              </a:ext>
            </a:extLst>
          </p:cNvPr>
          <p:cNvPicPr>
            <a:picLocks noChangeAspect="1"/>
          </p:cNvPicPr>
          <p:nvPr/>
        </p:nvPicPr>
        <p:blipFill>
          <a:blip r:embed="rId23"/>
          <a:stretch>
            <a:fillRect/>
          </a:stretch>
        </p:blipFill>
        <p:spPr>
          <a:xfrm>
            <a:off x="5379694" y="5226502"/>
            <a:ext cx="732330" cy="135759"/>
          </a:xfrm>
          <a:prstGeom prst="rect">
            <a:avLst/>
          </a:prstGeom>
        </p:spPr>
      </p:pic>
    </p:spTree>
    <p:extLst>
      <p:ext uri="{BB962C8B-B14F-4D97-AF65-F5344CB8AC3E}">
        <p14:creationId xmlns:p14="http://schemas.microsoft.com/office/powerpoint/2010/main" val="13917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69;g17146097dd1_0_0">
            <a:extLst>
              <a:ext uri="{FF2B5EF4-FFF2-40B4-BE49-F238E27FC236}">
                <a16:creationId xmlns:a16="http://schemas.microsoft.com/office/drawing/2014/main" id="{3C923320-44FC-0982-E509-1BB78BF55E54}"/>
              </a:ext>
            </a:extLst>
          </p:cNvPr>
          <p:cNvSpPr txBox="1"/>
          <p:nvPr/>
        </p:nvSpPr>
        <p:spPr>
          <a:xfrm>
            <a:off x="495300" y="1004525"/>
            <a:ext cx="113583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600"/>
              </a:spcAft>
              <a:buClr>
                <a:srgbClr val="000000"/>
              </a:buClr>
              <a:buSzPts val="2100"/>
              <a:buFont typeface="Arial"/>
              <a:buNone/>
            </a:pPr>
            <a:r>
              <a:rPr lang="en-US" sz="2100" b="0" i="0" u="none" strike="noStrike" cap="none" dirty="0">
                <a:solidFill>
                  <a:schemeClr val="dk1"/>
                </a:solidFill>
                <a:latin typeface="Inter"/>
                <a:ea typeface="Inter"/>
                <a:cs typeface="Inter"/>
                <a:sym typeface="Inter"/>
              </a:rPr>
              <a:t>Choose the purchasing model that works best for your business</a:t>
            </a:r>
            <a:endParaRPr sz="2700" b="0" i="0" u="none" strike="noStrike" cap="none" dirty="0">
              <a:solidFill>
                <a:schemeClr val="dk1"/>
              </a:solidFill>
              <a:latin typeface="Arial"/>
              <a:ea typeface="Arial"/>
              <a:cs typeface="Arial"/>
              <a:sym typeface="Arial"/>
            </a:endParaRPr>
          </a:p>
        </p:txBody>
      </p:sp>
      <p:pic>
        <p:nvPicPr>
          <p:cNvPr id="3" name="Google Shape;2470;g17146097dd1_0_0">
            <a:extLst>
              <a:ext uri="{FF2B5EF4-FFF2-40B4-BE49-F238E27FC236}">
                <a16:creationId xmlns:a16="http://schemas.microsoft.com/office/drawing/2014/main" id="{4EB3F555-0871-2B48-9273-F5BD0DF9A7C8}"/>
              </a:ext>
            </a:extLst>
          </p:cNvPr>
          <p:cNvPicPr preferRelativeResize="0"/>
          <p:nvPr/>
        </p:nvPicPr>
        <p:blipFill rotWithShape="1">
          <a:blip r:embed="rId3">
            <a:alphaModFix/>
          </a:blip>
          <a:srcRect l="-2679" t="26628" r="25621" b="28549"/>
          <a:stretch/>
        </p:blipFill>
        <p:spPr>
          <a:xfrm>
            <a:off x="8142930" y="2057400"/>
            <a:ext cx="3259148" cy="556074"/>
          </a:xfrm>
          <a:prstGeom prst="rect">
            <a:avLst/>
          </a:prstGeom>
          <a:noFill/>
          <a:ln>
            <a:noFill/>
          </a:ln>
        </p:spPr>
      </p:pic>
      <p:sp>
        <p:nvSpPr>
          <p:cNvPr id="4" name="Google Shape;2471;g17146097dd1_0_0">
            <a:extLst>
              <a:ext uri="{FF2B5EF4-FFF2-40B4-BE49-F238E27FC236}">
                <a16:creationId xmlns:a16="http://schemas.microsoft.com/office/drawing/2014/main" id="{87ED14F5-3535-28EE-DA0B-1097363CECBB}"/>
              </a:ext>
            </a:extLst>
          </p:cNvPr>
          <p:cNvSpPr txBox="1"/>
          <p:nvPr/>
        </p:nvSpPr>
        <p:spPr>
          <a:xfrm>
            <a:off x="8446203" y="4528116"/>
            <a:ext cx="3098400" cy="1154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500" b="0" i="0" u="none" strike="noStrike" cap="none" dirty="0">
                <a:solidFill>
                  <a:srgbClr val="000000"/>
                </a:solidFill>
                <a:latin typeface="Inter Light"/>
                <a:ea typeface="Inter Light"/>
                <a:cs typeface="Inter Light"/>
                <a:sym typeface="Inter Light"/>
              </a:rPr>
              <a:t>SLA-driven storage service for customers that want cloud operations and cloud economics for their on-premises or hybrid data centers</a:t>
            </a:r>
            <a:endParaRPr sz="1300" b="0" i="0" u="none" strike="noStrike" cap="none" dirty="0">
              <a:solidFill>
                <a:srgbClr val="000000"/>
              </a:solidFill>
              <a:latin typeface="Inter Light"/>
              <a:ea typeface="Inter Light"/>
              <a:cs typeface="Inter Light"/>
              <a:sym typeface="Inter Light"/>
            </a:endParaRPr>
          </a:p>
        </p:txBody>
      </p:sp>
      <p:sp>
        <p:nvSpPr>
          <p:cNvPr id="5" name="Google Shape;2472;g17146097dd1_0_0">
            <a:extLst>
              <a:ext uri="{FF2B5EF4-FFF2-40B4-BE49-F238E27FC236}">
                <a16:creationId xmlns:a16="http://schemas.microsoft.com/office/drawing/2014/main" id="{B0995623-4C17-8479-1D28-95103492C510}"/>
              </a:ext>
            </a:extLst>
          </p:cNvPr>
          <p:cNvSpPr txBox="1">
            <a:spLocks/>
          </p:cNvSpPr>
          <p:nvPr/>
        </p:nvSpPr>
        <p:spPr>
          <a:xfrm>
            <a:off x="495300" y="549415"/>
            <a:ext cx="11187000" cy="4551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4000"/>
              </a:lnSpc>
              <a:buClr>
                <a:schemeClr val="dk1"/>
              </a:buClr>
              <a:buSzPts val="1900"/>
              <a:buFont typeface="Inter ExtraBold"/>
              <a:buNone/>
            </a:pPr>
            <a:r>
              <a:rPr lang="en-US" sz="3600" b="1" dirty="0">
                <a:solidFill>
                  <a:srgbClr val="FF6600"/>
                </a:solidFill>
              </a:rPr>
              <a:t>Innovation without Delay with Evergreen </a:t>
            </a:r>
          </a:p>
        </p:txBody>
      </p:sp>
      <p:sp>
        <p:nvSpPr>
          <p:cNvPr id="6" name="Google Shape;2473;g17146097dd1_0_0">
            <a:extLst>
              <a:ext uri="{FF2B5EF4-FFF2-40B4-BE49-F238E27FC236}">
                <a16:creationId xmlns:a16="http://schemas.microsoft.com/office/drawing/2014/main" id="{AFBC4F6D-6161-5683-DA35-2B3708F4BD94}"/>
              </a:ext>
            </a:extLst>
          </p:cNvPr>
          <p:cNvSpPr txBox="1"/>
          <p:nvPr/>
        </p:nvSpPr>
        <p:spPr>
          <a:xfrm>
            <a:off x="694891" y="4526280"/>
            <a:ext cx="3098400" cy="1202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000000"/>
                </a:solidFill>
                <a:latin typeface="Inter Light"/>
                <a:ea typeface="Inter Light"/>
                <a:cs typeface="Inter Light"/>
                <a:sym typeface="Inter Light"/>
              </a:rPr>
              <a:t>Storage ownership combined with subscription to software and hardware upgrades and world-class customer experience.</a:t>
            </a:r>
            <a:endParaRPr sz="1300" b="0" i="0" u="none" strike="noStrike" cap="none" dirty="0">
              <a:solidFill>
                <a:srgbClr val="000000"/>
              </a:solidFill>
              <a:latin typeface="Inter Light"/>
              <a:ea typeface="Inter Light"/>
              <a:cs typeface="Inter Light"/>
              <a:sym typeface="Inter Light"/>
            </a:endParaRPr>
          </a:p>
          <a:p>
            <a:pPr marL="0" marR="0" lvl="0" indent="0" algn="l" rtl="0">
              <a:lnSpc>
                <a:spcPct val="100000"/>
              </a:lnSpc>
              <a:spcBef>
                <a:spcPts val="0"/>
              </a:spcBef>
              <a:spcAft>
                <a:spcPts val="0"/>
              </a:spcAft>
              <a:buClr>
                <a:srgbClr val="000000"/>
              </a:buClr>
              <a:buSzPts val="1600"/>
              <a:buFont typeface="Arial"/>
              <a:buNone/>
            </a:pPr>
            <a:br>
              <a:rPr lang="en-US" sz="1400" b="0" i="0" u="none" strike="noStrike" cap="none" dirty="0">
                <a:solidFill>
                  <a:schemeClr val="dk1"/>
                </a:solidFill>
                <a:latin typeface="Inter Light"/>
                <a:ea typeface="Inter Light"/>
                <a:cs typeface="Inter Light"/>
                <a:sym typeface="Inter Light"/>
              </a:rPr>
            </a:br>
            <a:endParaRPr sz="1400" b="0" i="0" u="none" strike="noStrike" cap="none" dirty="0">
              <a:solidFill>
                <a:srgbClr val="000000"/>
              </a:solidFill>
              <a:latin typeface="Inter"/>
              <a:ea typeface="Inter"/>
              <a:cs typeface="Inter"/>
              <a:sym typeface="Inter"/>
            </a:endParaRPr>
          </a:p>
        </p:txBody>
      </p:sp>
      <p:pic>
        <p:nvPicPr>
          <p:cNvPr id="7" name="Google Shape;2474;g17146097dd1_0_0">
            <a:extLst>
              <a:ext uri="{FF2B5EF4-FFF2-40B4-BE49-F238E27FC236}">
                <a16:creationId xmlns:a16="http://schemas.microsoft.com/office/drawing/2014/main" id="{E47F1241-883F-C017-0CE8-A6D92FFA4C62}"/>
              </a:ext>
            </a:extLst>
          </p:cNvPr>
          <p:cNvPicPr preferRelativeResize="0"/>
          <p:nvPr/>
        </p:nvPicPr>
        <p:blipFill rotWithShape="1">
          <a:blip r:embed="rId4">
            <a:alphaModFix/>
          </a:blip>
          <a:srcRect l="9001" t="25875" r="24164" b="28841"/>
          <a:stretch/>
        </p:blipFill>
        <p:spPr>
          <a:xfrm>
            <a:off x="726337" y="2057400"/>
            <a:ext cx="2872377" cy="556074"/>
          </a:xfrm>
          <a:prstGeom prst="rect">
            <a:avLst/>
          </a:prstGeom>
          <a:noFill/>
          <a:ln>
            <a:noFill/>
          </a:ln>
        </p:spPr>
      </p:pic>
      <p:sp>
        <p:nvSpPr>
          <p:cNvPr id="8" name="Google Shape;2475;g17146097dd1_0_0">
            <a:extLst>
              <a:ext uri="{FF2B5EF4-FFF2-40B4-BE49-F238E27FC236}">
                <a16:creationId xmlns:a16="http://schemas.microsoft.com/office/drawing/2014/main" id="{64EA9BCC-4AFE-C399-3AA7-E8105CD0D418}"/>
              </a:ext>
            </a:extLst>
          </p:cNvPr>
          <p:cNvSpPr txBox="1"/>
          <p:nvPr/>
        </p:nvSpPr>
        <p:spPr>
          <a:xfrm>
            <a:off x="4573054" y="4526280"/>
            <a:ext cx="2994000" cy="2021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500" b="0" i="0" u="none" strike="noStrike" cap="none" dirty="0">
                <a:solidFill>
                  <a:srgbClr val="000000"/>
                </a:solidFill>
                <a:latin typeface="Inter Light"/>
                <a:ea typeface="Inter Light"/>
                <a:cs typeface="Inter Light"/>
                <a:sym typeface="Inter Light"/>
              </a:rPr>
              <a:t>Own and control the hardware with the  flexibility to pay for the subscription based on utilization of purchased capacity.</a:t>
            </a:r>
            <a:endParaRPr sz="1300" b="0" i="0" u="none" strike="noStrike" cap="none" dirty="0">
              <a:solidFill>
                <a:srgbClr val="000000"/>
              </a:solidFill>
              <a:latin typeface="Inter Light"/>
              <a:ea typeface="Inter Light"/>
              <a:cs typeface="Inter Light"/>
              <a:sym typeface="Inter Light"/>
            </a:endParaRPr>
          </a:p>
          <a:p>
            <a:pPr marL="0" marR="0" lvl="0" indent="0" algn="l" rtl="0">
              <a:lnSpc>
                <a:spcPct val="100000"/>
              </a:lnSpc>
              <a:spcBef>
                <a:spcPts val="0"/>
              </a:spcBef>
              <a:spcAft>
                <a:spcPts val="0"/>
              </a:spcAft>
              <a:buClr>
                <a:srgbClr val="000000"/>
              </a:buClr>
              <a:buSzPts val="1600"/>
              <a:buFont typeface="Arial"/>
              <a:buNone/>
            </a:pPr>
            <a:endParaRPr sz="1400" b="0" i="0" u="none" strike="noStrike" cap="none" dirty="0">
              <a:solidFill>
                <a:srgbClr val="FAF8F2"/>
              </a:solidFill>
              <a:latin typeface="Inter"/>
              <a:ea typeface="Inter"/>
              <a:cs typeface="Inter"/>
              <a:sym typeface="Inter"/>
            </a:endParaRPr>
          </a:p>
        </p:txBody>
      </p:sp>
      <p:pic>
        <p:nvPicPr>
          <p:cNvPr id="9" name="Google Shape;2476;g17146097dd1_0_0">
            <a:extLst>
              <a:ext uri="{FF2B5EF4-FFF2-40B4-BE49-F238E27FC236}">
                <a16:creationId xmlns:a16="http://schemas.microsoft.com/office/drawing/2014/main" id="{299F5BBB-36BE-64FF-B824-DE4E3DD16638}"/>
              </a:ext>
            </a:extLst>
          </p:cNvPr>
          <p:cNvPicPr preferRelativeResize="0"/>
          <p:nvPr/>
        </p:nvPicPr>
        <p:blipFill rotWithShape="1">
          <a:blip r:embed="rId5">
            <a:alphaModFix/>
          </a:blip>
          <a:srcRect l="9139" t="30031" r="34477" b="34054"/>
          <a:stretch/>
        </p:blipFill>
        <p:spPr>
          <a:xfrm>
            <a:off x="4819853" y="2057400"/>
            <a:ext cx="2500402" cy="455100"/>
          </a:xfrm>
          <a:prstGeom prst="rect">
            <a:avLst/>
          </a:prstGeom>
          <a:noFill/>
          <a:ln>
            <a:noFill/>
          </a:ln>
        </p:spPr>
      </p:pic>
      <p:sp>
        <p:nvSpPr>
          <p:cNvPr id="10" name="Google Shape;2477;g17146097dd1_0_0">
            <a:extLst>
              <a:ext uri="{FF2B5EF4-FFF2-40B4-BE49-F238E27FC236}">
                <a16:creationId xmlns:a16="http://schemas.microsoft.com/office/drawing/2014/main" id="{418C8923-E436-68D9-616E-F1746700AAA2}"/>
              </a:ext>
            </a:extLst>
          </p:cNvPr>
          <p:cNvSpPr/>
          <p:nvPr/>
        </p:nvSpPr>
        <p:spPr>
          <a:xfrm>
            <a:off x="628436" y="2773680"/>
            <a:ext cx="3231300" cy="1123500"/>
          </a:xfrm>
          <a:prstGeom prst="roundRect">
            <a:avLst>
              <a:gd name="adj" fmla="val 22874"/>
            </a:avLst>
          </a:prstGeom>
          <a:solidFill>
            <a:schemeClr val="accent3"/>
          </a:solidFill>
          <a:ln>
            <a:noFill/>
          </a:ln>
        </p:spPr>
        <p:txBody>
          <a:bodyPr spcFirstLastPara="1" wrap="square" lIns="91425" tIns="45700" rIns="0" bIns="45700" anchor="ctr" anchorCtr="0">
            <a:noAutofit/>
          </a:bodyPr>
          <a:lstStyle/>
          <a:p>
            <a:pPr marL="0" marR="0" lvl="0" indent="0" algn="ctr" rtl="0">
              <a:lnSpc>
                <a:spcPct val="96000"/>
              </a:lnSpc>
              <a:spcBef>
                <a:spcPts val="0"/>
              </a:spcBef>
              <a:spcAft>
                <a:spcPts val="0"/>
              </a:spcAft>
              <a:buClr>
                <a:srgbClr val="000000"/>
              </a:buClr>
              <a:buSzPts val="1500"/>
              <a:buFont typeface="Arial"/>
              <a:buNone/>
            </a:pPr>
            <a:r>
              <a:rPr lang="en-US" sz="1500" b="0" i="0" u="none" strike="noStrike" cap="none">
                <a:solidFill>
                  <a:srgbClr val="FFFFFF"/>
                </a:solidFill>
                <a:latin typeface="Inter Light"/>
                <a:ea typeface="Inter Light"/>
                <a:cs typeface="Inter Light"/>
                <a:sym typeface="Inter Light"/>
              </a:rPr>
              <a:t>Traditional purchase with ongoing subscription to</a:t>
            </a:r>
            <a:endParaRPr sz="1700" b="0" i="0" u="none" strike="noStrike" cap="none">
              <a:solidFill>
                <a:schemeClr val="dk1"/>
              </a:solidFill>
              <a:latin typeface="Arial"/>
              <a:ea typeface="Arial"/>
              <a:cs typeface="Arial"/>
              <a:sym typeface="Arial"/>
            </a:endParaRPr>
          </a:p>
          <a:p>
            <a:pPr marL="0" marR="0" lvl="0" indent="0" algn="ctr" rtl="0">
              <a:lnSpc>
                <a:spcPct val="96000"/>
              </a:lnSpc>
              <a:spcBef>
                <a:spcPts val="0"/>
              </a:spcBef>
              <a:spcAft>
                <a:spcPts val="0"/>
              </a:spcAft>
              <a:buClr>
                <a:srgbClr val="000000"/>
              </a:buClr>
              <a:buSzPts val="1500"/>
              <a:buFont typeface="Arial"/>
              <a:buNone/>
            </a:pPr>
            <a:r>
              <a:rPr lang="en-US" sz="1500" b="0" i="0" u="none" strike="noStrike" cap="none">
                <a:solidFill>
                  <a:srgbClr val="FFFFFF"/>
                </a:solidFill>
                <a:latin typeface="Inter Light"/>
                <a:ea typeface="Inter Light"/>
                <a:cs typeface="Inter Light"/>
                <a:sym typeface="Inter Light"/>
              </a:rPr>
              <a:t>software and hardware upgrades</a:t>
            </a:r>
            <a:endParaRPr sz="1700" b="0" i="0" u="none" strike="noStrike" cap="none">
              <a:solidFill>
                <a:schemeClr val="dk1"/>
              </a:solidFill>
              <a:latin typeface="Arial"/>
              <a:ea typeface="Arial"/>
              <a:cs typeface="Arial"/>
              <a:sym typeface="Arial"/>
            </a:endParaRPr>
          </a:p>
        </p:txBody>
      </p:sp>
      <p:sp>
        <p:nvSpPr>
          <p:cNvPr id="11" name="Google Shape;2478;g17146097dd1_0_0">
            <a:extLst>
              <a:ext uri="{FF2B5EF4-FFF2-40B4-BE49-F238E27FC236}">
                <a16:creationId xmlns:a16="http://schemas.microsoft.com/office/drawing/2014/main" id="{00B6D88E-536B-142A-F1C8-F0A8C4AE2F1E}"/>
              </a:ext>
            </a:extLst>
          </p:cNvPr>
          <p:cNvSpPr/>
          <p:nvPr/>
        </p:nvSpPr>
        <p:spPr>
          <a:xfrm>
            <a:off x="4442295" y="2773680"/>
            <a:ext cx="3259200" cy="1113000"/>
          </a:xfrm>
          <a:prstGeom prst="roundRect">
            <a:avLst>
              <a:gd name="adj" fmla="val 14902"/>
            </a:avLst>
          </a:prstGeom>
          <a:solidFill>
            <a:schemeClr val="accent4"/>
          </a:solidFill>
          <a:ln>
            <a:noFill/>
          </a:ln>
        </p:spPr>
        <p:txBody>
          <a:bodyPr spcFirstLastPara="1" wrap="square" lIns="91425" tIns="45700" rIns="0" bIns="45700" anchor="ctr" anchorCtr="0">
            <a:noAutofit/>
          </a:bodyPr>
          <a:lstStyle/>
          <a:p>
            <a:pPr marL="0" marR="0" lvl="0" indent="0" algn="ctr" rtl="0">
              <a:lnSpc>
                <a:spcPct val="96000"/>
              </a:lnSpc>
              <a:spcBef>
                <a:spcPts val="0"/>
              </a:spcBef>
              <a:spcAft>
                <a:spcPts val="0"/>
              </a:spcAft>
              <a:buClr>
                <a:srgbClr val="000000"/>
              </a:buClr>
              <a:buSzPts val="1600"/>
              <a:buFont typeface="Arial"/>
              <a:buNone/>
            </a:pPr>
            <a:r>
              <a:rPr lang="en-US" sz="1500" b="0" i="0" u="none" strike="noStrike" cap="none" dirty="0">
                <a:solidFill>
                  <a:srgbClr val="FFFFFF"/>
                </a:solidFill>
                <a:latin typeface="Inter Light"/>
                <a:ea typeface="Inter Light"/>
                <a:cs typeface="Inter Light"/>
                <a:sym typeface="Inter Light"/>
              </a:rPr>
              <a:t>Hardware ownership with usage-based capacity</a:t>
            </a:r>
            <a:endParaRPr sz="1500" b="0" i="0" u="none" strike="noStrike" cap="none" dirty="0">
              <a:solidFill>
                <a:srgbClr val="FFFFFF"/>
              </a:solidFill>
              <a:latin typeface="Inter Light"/>
              <a:ea typeface="Inter Light"/>
              <a:cs typeface="Inter Light"/>
              <a:sym typeface="Inter Light"/>
            </a:endParaRPr>
          </a:p>
          <a:p>
            <a:pPr marL="0" marR="0" lvl="0" indent="0" algn="ctr" rtl="0">
              <a:lnSpc>
                <a:spcPct val="96000"/>
              </a:lnSpc>
              <a:spcBef>
                <a:spcPts val="0"/>
              </a:spcBef>
              <a:spcAft>
                <a:spcPts val="0"/>
              </a:spcAft>
              <a:buClr>
                <a:srgbClr val="000000"/>
              </a:buClr>
              <a:buSzPts val="1600"/>
              <a:buFont typeface="Arial"/>
              <a:buNone/>
            </a:pPr>
            <a:r>
              <a:rPr lang="en-US" sz="1500" b="0" i="0" u="none" strike="noStrike" cap="none" dirty="0">
                <a:solidFill>
                  <a:srgbClr val="FFFFFF"/>
                </a:solidFill>
                <a:latin typeface="Inter Light"/>
                <a:ea typeface="Inter Light"/>
                <a:cs typeface="Inter Light"/>
                <a:sym typeface="Inter Light"/>
              </a:rPr>
              <a:t>and software subscription</a:t>
            </a:r>
            <a:endParaRPr sz="1500" b="0" i="0" u="none" strike="noStrike" cap="none" dirty="0">
              <a:solidFill>
                <a:srgbClr val="FFFFFF"/>
              </a:solidFill>
              <a:latin typeface="Inter Light"/>
              <a:ea typeface="Inter Light"/>
              <a:cs typeface="Inter Light"/>
              <a:sym typeface="Inter Light"/>
            </a:endParaRPr>
          </a:p>
        </p:txBody>
      </p:sp>
      <p:sp>
        <p:nvSpPr>
          <p:cNvPr id="12" name="Google Shape;2479;g17146097dd1_0_0">
            <a:extLst>
              <a:ext uri="{FF2B5EF4-FFF2-40B4-BE49-F238E27FC236}">
                <a16:creationId xmlns:a16="http://schemas.microsoft.com/office/drawing/2014/main" id="{20BC5F80-90CA-FC5A-EA1F-F86A0E3DA9B6}"/>
              </a:ext>
            </a:extLst>
          </p:cNvPr>
          <p:cNvSpPr/>
          <p:nvPr/>
        </p:nvSpPr>
        <p:spPr>
          <a:xfrm>
            <a:off x="8247664" y="2773680"/>
            <a:ext cx="3315900" cy="1113000"/>
          </a:xfrm>
          <a:prstGeom prst="roundRect">
            <a:avLst>
              <a:gd name="adj" fmla="val 17988"/>
            </a:avLst>
          </a:prstGeom>
          <a:solidFill>
            <a:schemeClr val="accent6"/>
          </a:solidFill>
          <a:ln>
            <a:noFill/>
          </a:ln>
        </p:spPr>
        <p:txBody>
          <a:bodyPr spcFirstLastPara="1" wrap="square" lIns="91425" tIns="45700" rIns="0" bIns="45700" anchor="ctr" anchorCtr="0">
            <a:noAutofit/>
          </a:bodyPr>
          <a:lstStyle/>
          <a:p>
            <a:pPr marL="0" marR="0" lvl="0" indent="0" algn="ctr" rtl="0">
              <a:lnSpc>
                <a:spcPct val="96000"/>
              </a:lnSpc>
              <a:spcBef>
                <a:spcPts val="0"/>
              </a:spcBef>
              <a:spcAft>
                <a:spcPts val="0"/>
              </a:spcAft>
              <a:buClr>
                <a:srgbClr val="000000"/>
              </a:buClr>
              <a:buSzPts val="1200"/>
              <a:buFont typeface="Arial"/>
              <a:buNone/>
            </a:pPr>
            <a:r>
              <a:rPr lang="en-US" sz="1500" b="0" i="0" u="none" strike="noStrike" cap="none">
                <a:solidFill>
                  <a:srgbClr val="FFFFFF"/>
                </a:solidFill>
                <a:latin typeface="Inter Light"/>
                <a:ea typeface="Inter Light"/>
                <a:cs typeface="Inter Light"/>
                <a:sym typeface="Inter Light"/>
              </a:rPr>
              <a:t>SLA-driven Storage-as-a-Service</a:t>
            </a:r>
            <a:endParaRPr sz="1500" b="0" i="0" u="none" strike="noStrike" cap="none">
              <a:solidFill>
                <a:srgbClr val="FFFFFF"/>
              </a:solidFill>
              <a:latin typeface="Inter Light"/>
              <a:ea typeface="Inter Light"/>
              <a:cs typeface="Inter Light"/>
              <a:sym typeface="Inter Light"/>
            </a:endParaRPr>
          </a:p>
        </p:txBody>
      </p:sp>
      <p:sp>
        <p:nvSpPr>
          <p:cNvPr id="13" name="Google Shape;2480;g17146097dd1_0_0">
            <a:extLst>
              <a:ext uri="{FF2B5EF4-FFF2-40B4-BE49-F238E27FC236}">
                <a16:creationId xmlns:a16="http://schemas.microsoft.com/office/drawing/2014/main" id="{54DDC4D6-E10C-D31B-C534-2C3C0F6224A0}"/>
              </a:ext>
            </a:extLst>
          </p:cNvPr>
          <p:cNvSpPr txBox="1"/>
          <p:nvPr/>
        </p:nvSpPr>
        <p:spPr>
          <a:xfrm>
            <a:off x="726337" y="4069080"/>
            <a:ext cx="3098400" cy="455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1" i="0" u="none" strike="noStrike" cap="none">
                <a:solidFill>
                  <a:srgbClr val="000000"/>
                </a:solidFill>
                <a:latin typeface="Inter"/>
                <a:ea typeface="Inter"/>
                <a:cs typeface="Inter"/>
                <a:sym typeface="Inter"/>
              </a:rPr>
              <a:t>Buy it once, use it forever</a:t>
            </a:r>
            <a:endParaRPr sz="1400" b="0" i="0" u="none" strike="noStrike" cap="none">
              <a:solidFill>
                <a:srgbClr val="000000"/>
              </a:solidFill>
              <a:latin typeface="Inter"/>
              <a:ea typeface="Inter"/>
              <a:cs typeface="Inter"/>
              <a:sym typeface="Inter"/>
            </a:endParaRPr>
          </a:p>
        </p:txBody>
      </p:sp>
      <p:sp>
        <p:nvSpPr>
          <p:cNvPr id="14" name="Google Shape;2481;g17146097dd1_0_0">
            <a:extLst>
              <a:ext uri="{FF2B5EF4-FFF2-40B4-BE49-F238E27FC236}">
                <a16:creationId xmlns:a16="http://schemas.microsoft.com/office/drawing/2014/main" id="{30B5909E-CF74-D7C1-06CA-8FF3FC4A8DAE}"/>
              </a:ext>
            </a:extLst>
          </p:cNvPr>
          <p:cNvSpPr txBox="1"/>
          <p:nvPr/>
        </p:nvSpPr>
        <p:spPr>
          <a:xfrm>
            <a:off x="4634854" y="4069080"/>
            <a:ext cx="2994000" cy="353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1" i="0" u="none" strike="noStrike" cap="none" dirty="0">
                <a:solidFill>
                  <a:srgbClr val="000000"/>
                </a:solidFill>
                <a:latin typeface="Inter"/>
                <a:ea typeface="Inter"/>
                <a:cs typeface="Inter"/>
                <a:sym typeface="Inter"/>
              </a:rPr>
              <a:t>Flexibility with control</a:t>
            </a:r>
            <a:endParaRPr sz="1400" b="0" i="0" u="none" strike="noStrike" cap="none" dirty="0">
              <a:solidFill>
                <a:srgbClr val="FAF8F2"/>
              </a:solidFill>
              <a:latin typeface="Inter"/>
              <a:ea typeface="Inter"/>
              <a:cs typeface="Inter"/>
              <a:sym typeface="Inter"/>
            </a:endParaRPr>
          </a:p>
        </p:txBody>
      </p:sp>
      <p:sp>
        <p:nvSpPr>
          <p:cNvPr id="15" name="Google Shape;2482;g17146097dd1_0_0">
            <a:extLst>
              <a:ext uri="{FF2B5EF4-FFF2-40B4-BE49-F238E27FC236}">
                <a16:creationId xmlns:a16="http://schemas.microsoft.com/office/drawing/2014/main" id="{A251BB14-3C5F-2827-AB94-EA24DA9EBD30}"/>
              </a:ext>
            </a:extLst>
          </p:cNvPr>
          <p:cNvSpPr txBox="1"/>
          <p:nvPr/>
        </p:nvSpPr>
        <p:spPr>
          <a:xfrm>
            <a:off x="8356386" y="4069080"/>
            <a:ext cx="3098400" cy="246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1" i="0" u="none" strike="noStrike" cap="none">
                <a:solidFill>
                  <a:srgbClr val="000000"/>
                </a:solidFill>
                <a:latin typeface="Inter"/>
                <a:ea typeface="Inter"/>
                <a:cs typeface="Inter"/>
                <a:sym typeface="Inter"/>
              </a:rPr>
              <a:t>Ultimate storage subscription</a:t>
            </a:r>
            <a:endParaRPr sz="1400" b="0" i="0" u="none" strike="noStrike" cap="none">
              <a:solidFill>
                <a:srgbClr val="000000"/>
              </a:solidFill>
              <a:latin typeface="Inter"/>
              <a:ea typeface="Inter"/>
              <a:cs typeface="Inter"/>
              <a:sym typeface="Inter"/>
            </a:endParaRPr>
          </a:p>
        </p:txBody>
      </p:sp>
    </p:spTree>
    <p:extLst>
      <p:ext uri="{BB962C8B-B14F-4D97-AF65-F5344CB8AC3E}">
        <p14:creationId xmlns:p14="http://schemas.microsoft.com/office/powerpoint/2010/main" val="356315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506;g2520ff139eb_0_1087">
            <a:extLst>
              <a:ext uri="{FF2B5EF4-FFF2-40B4-BE49-F238E27FC236}">
                <a16:creationId xmlns:a16="http://schemas.microsoft.com/office/drawing/2014/main" id="{97D05949-0305-7D6C-BB28-40598DE1061A}"/>
              </a:ext>
            </a:extLst>
          </p:cNvPr>
          <p:cNvSpPr txBox="1"/>
          <p:nvPr/>
        </p:nvSpPr>
        <p:spPr>
          <a:xfrm>
            <a:off x="571501" y="844454"/>
            <a:ext cx="11358300" cy="61552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600"/>
              </a:spcAft>
              <a:buClr>
                <a:srgbClr val="000000"/>
              </a:buClr>
              <a:buSzPts val="2100"/>
              <a:buFont typeface="Arial"/>
              <a:buNone/>
            </a:pPr>
            <a:r>
              <a:rPr lang="en-US" sz="2000" b="0" i="0" u="none" strike="noStrike" cap="none" dirty="0">
                <a:solidFill>
                  <a:schemeClr val="dk1"/>
                </a:solidFill>
                <a:latin typeface="Inter Light"/>
                <a:ea typeface="Inter Light"/>
                <a:cs typeface="Inter Light"/>
                <a:sym typeface="Inter Light"/>
              </a:rPr>
              <a:t>From demanding databases to virtualized workloads to large-scale data repositories</a:t>
            </a:r>
            <a:endParaRPr sz="2000" b="0" i="0" u="none" strike="noStrike" cap="none" dirty="0">
              <a:solidFill>
                <a:schemeClr val="dk1"/>
              </a:solidFill>
              <a:latin typeface="Inter Light"/>
              <a:ea typeface="Inter Light"/>
              <a:cs typeface="Inter Light"/>
              <a:sym typeface="Inter Light"/>
            </a:endParaRPr>
          </a:p>
        </p:txBody>
      </p:sp>
      <p:sp>
        <p:nvSpPr>
          <p:cNvPr id="3" name="Google Shape;2507;g2520ff139eb_0_1087">
            <a:extLst>
              <a:ext uri="{FF2B5EF4-FFF2-40B4-BE49-F238E27FC236}">
                <a16:creationId xmlns:a16="http://schemas.microsoft.com/office/drawing/2014/main" id="{814EF845-0FEC-60B6-6675-F4599B2C1A41}"/>
              </a:ext>
            </a:extLst>
          </p:cNvPr>
          <p:cNvSpPr txBox="1">
            <a:spLocks/>
          </p:cNvSpPr>
          <p:nvPr/>
        </p:nvSpPr>
        <p:spPr>
          <a:xfrm>
            <a:off x="608176" y="499821"/>
            <a:ext cx="11004300" cy="3939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4000"/>
              </a:lnSpc>
              <a:buClr>
                <a:schemeClr val="dk1"/>
              </a:buClr>
              <a:buSzPts val="3400"/>
              <a:buFont typeface="Inter"/>
              <a:buNone/>
            </a:pPr>
            <a:r>
              <a:rPr lang="en-US" sz="3600" b="1" dirty="0">
                <a:solidFill>
                  <a:srgbClr val="FF6600"/>
                </a:solidFill>
              </a:rPr>
              <a:t>A FlashArray for Every Business Need</a:t>
            </a:r>
          </a:p>
        </p:txBody>
      </p:sp>
      <p:sp>
        <p:nvSpPr>
          <p:cNvPr id="4" name="Google Shape;2508;g2520ff139eb_0_1087">
            <a:extLst>
              <a:ext uri="{FF2B5EF4-FFF2-40B4-BE49-F238E27FC236}">
                <a16:creationId xmlns:a16="http://schemas.microsoft.com/office/drawing/2014/main" id="{8F3F216B-C466-BB31-ED61-71A544E5BF25}"/>
              </a:ext>
            </a:extLst>
          </p:cNvPr>
          <p:cNvSpPr/>
          <p:nvPr/>
        </p:nvSpPr>
        <p:spPr>
          <a:xfrm>
            <a:off x="62900" y="1613884"/>
            <a:ext cx="4012200" cy="2430600"/>
          </a:xfrm>
          <a:prstGeom prst="rect">
            <a:avLst/>
          </a:prstGeom>
          <a:solidFill>
            <a:srgbClr val="F2F2F2"/>
          </a:solidFill>
          <a:ln>
            <a:noFill/>
          </a:ln>
          <a:effectLst>
            <a:outerShdw blurRad="57150" dist="19050" dir="5400000" algn="bl" rotWithShape="0">
              <a:srgbClr val="000000">
                <a:alpha val="2392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5" name="Google Shape;2509;g2520ff139eb_0_1087">
            <a:extLst>
              <a:ext uri="{FF2B5EF4-FFF2-40B4-BE49-F238E27FC236}">
                <a16:creationId xmlns:a16="http://schemas.microsoft.com/office/drawing/2014/main" id="{09B06E79-4433-6EC9-61F7-9B005B23F011}"/>
              </a:ext>
            </a:extLst>
          </p:cNvPr>
          <p:cNvSpPr txBox="1"/>
          <p:nvPr/>
        </p:nvSpPr>
        <p:spPr>
          <a:xfrm>
            <a:off x="580225" y="3058301"/>
            <a:ext cx="2977800" cy="924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300" b="0" i="0" u="none" strike="noStrike" cap="none">
                <a:solidFill>
                  <a:schemeClr val="dk1"/>
                </a:solidFill>
                <a:latin typeface="Inter Medium"/>
                <a:ea typeface="Inter Medium"/>
                <a:cs typeface="Inter Medium"/>
                <a:sym typeface="Inter Medium"/>
              </a:rPr>
              <a:t>As low As 250µs Latency</a:t>
            </a:r>
            <a:endParaRPr sz="1300" b="0" i="0" u="none" strike="noStrike" cap="none">
              <a:solidFill>
                <a:schemeClr val="dk1"/>
              </a:solidFill>
              <a:latin typeface="Inter Medium"/>
              <a:ea typeface="Inter Medium"/>
              <a:cs typeface="Inter Medium"/>
              <a:sym typeface="Inter Medium"/>
            </a:endParaRPr>
          </a:p>
          <a:p>
            <a:pPr marL="0" marR="0" lvl="0" indent="0" algn="ctr" rtl="0">
              <a:lnSpc>
                <a:spcPct val="100000"/>
              </a:lnSpc>
              <a:spcBef>
                <a:spcPts val="500"/>
              </a:spcBef>
              <a:spcAft>
                <a:spcPts val="0"/>
              </a:spcAft>
              <a:buClr>
                <a:srgbClr val="000000"/>
              </a:buClr>
              <a:buSzPts val="1200"/>
              <a:buFont typeface="Arial"/>
              <a:buNone/>
            </a:pPr>
            <a:r>
              <a:rPr lang="en-US" sz="1200" b="0" i="0" u="none" strike="noStrike" cap="none">
                <a:solidFill>
                  <a:schemeClr val="dk1"/>
                </a:solidFill>
                <a:latin typeface="Inter"/>
                <a:ea typeface="Inter"/>
                <a:cs typeface="Inter"/>
                <a:sym typeface="Inter"/>
              </a:rPr>
              <a:t>Mission-critical applications</a:t>
            </a:r>
            <a:endParaRPr sz="1200" b="0" i="0" u="none" strike="noStrike" cap="none">
              <a:solidFill>
                <a:schemeClr val="dk1"/>
              </a:solidFill>
              <a:latin typeface="Inter"/>
              <a:ea typeface="Inter"/>
              <a:cs typeface="Inter"/>
              <a:sym typeface="Inter"/>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Inter"/>
                <a:ea typeface="Inter"/>
                <a:cs typeface="Inter"/>
                <a:sym typeface="Inter"/>
              </a:rPr>
              <a:t>Workload consolidation</a:t>
            </a:r>
            <a:endParaRPr sz="1200" b="0" i="0" u="none" strike="noStrike" cap="none">
              <a:solidFill>
                <a:schemeClr val="dk1"/>
              </a:solidFill>
              <a:latin typeface="Inter"/>
              <a:ea typeface="Inter"/>
              <a:cs typeface="Inter"/>
              <a:sym typeface="Inter"/>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Inter"/>
                <a:ea typeface="Inter"/>
                <a:cs typeface="Inter"/>
                <a:sym typeface="Inter"/>
              </a:rPr>
              <a:t>Virtualized environments </a:t>
            </a:r>
            <a:endParaRPr sz="1200" b="0" i="0" u="none" strike="noStrike" cap="none">
              <a:solidFill>
                <a:schemeClr val="dk1"/>
              </a:solidFill>
              <a:latin typeface="Inter"/>
              <a:ea typeface="Inter"/>
              <a:cs typeface="Inter"/>
              <a:sym typeface="Inter"/>
            </a:endParaRPr>
          </a:p>
        </p:txBody>
      </p:sp>
      <p:grpSp>
        <p:nvGrpSpPr>
          <p:cNvPr id="6" name="Google Shape;2510;g2520ff139eb_0_1087">
            <a:extLst>
              <a:ext uri="{FF2B5EF4-FFF2-40B4-BE49-F238E27FC236}">
                <a16:creationId xmlns:a16="http://schemas.microsoft.com/office/drawing/2014/main" id="{26CE0377-FC63-F82C-D3E0-5116CAE43903}"/>
              </a:ext>
            </a:extLst>
          </p:cNvPr>
          <p:cNvGrpSpPr/>
          <p:nvPr/>
        </p:nvGrpSpPr>
        <p:grpSpPr>
          <a:xfrm>
            <a:off x="210508" y="2543381"/>
            <a:ext cx="3717238" cy="157935"/>
            <a:chOff x="6981253" y="3982928"/>
            <a:chExt cx="4696447" cy="159788"/>
          </a:xfrm>
        </p:grpSpPr>
        <p:grpSp>
          <p:nvGrpSpPr>
            <p:cNvPr id="7" name="Google Shape;2511;g2520ff139eb_0_1087">
              <a:extLst>
                <a:ext uri="{FF2B5EF4-FFF2-40B4-BE49-F238E27FC236}">
                  <a16:creationId xmlns:a16="http://schemas.microsoft.com/office/drawing/2014/main" id="{BB3B9E9C-B462-C183-87B2-0B81503816AD}"/>
                </a:ext>
              </a:extLst>
            </p:cNvPr>
            <p:cNvGrpSpPr/>
            <p:nvPr/>
          </p:nvGrpSpPr>
          <p:grpSpPr>
            <a:xfrm>
              <a:off x="6981253" y="3996265"/>
              <a:ext cx="2942822" cy="146451"/>
              <a:chOff x="1479550" y="2694665"/>
              <a:chExt cx="5708675" cy="155700"/>
            </a:xfrm>
          </p:grpSpPr>
          <p:sp>
            <p:nvSpPr>
              <p:cNvPr id="14" name="Google Shape;2512;g2520ff139eb_0_1087">
                <a:extLst>
                  <a:ext uri="{FF2B5EF4-FFF2-40B4-BE49-F238E27FC236}">
                    <a16:creationId xmlns:a16="http://schemas.microsoft.com/office/drawing/2014/main" id="{C2DDA804-3FD8-2FF2-FF68-634047FFFB3D}"/>
                  </a:ext>
                </a:extLst>
              </p:cNvPr>
              <p:cNvSpPr/>
              <p:nvPr/>
            </p:nvSpPr>
            <p:spPr>
              <a:xfrm>
                <a:off x="2514324" y="2694665"/>
                <a:ext cx="12390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sp>
            <p:nvSpPr>
              <p:cNvPr id="15" name="Google Shape;2513;g2520ff139eb_0_1087">
                <a:extLst>
                  <a:ext uri="{FF2B5EF4-FFF2-40B4-BE49-F238E27FC236}">
                    <a16:creationId xmlns:a16="http://schemas.microsoft.com/office/drawing/2014/main" id="{4701264F-16D6-7F68-5DE2-CD66ADF9CE4C}"/>
                  </a:ext>
                </a:extLst>
              </p:cNvPr>
              <p:cNvSpPr/>
              <p:nvPr/>
            </p:nvSpPr>
            <p:spPr>
              <a:xfrm>
                <a:off x="3703891" y="2694665"/>
                <a:ext cx="12390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sp>
            <p:nvSpPr>
              <p:cNvPr id="16" name="Google Shape;2514;g2520ff139eb_0_1087">
                <a:extLst>
                  <a:ext uri="{FF2B5EF4-FFF2-40B4-BE49-F238E27FC236}">
                    <a16:creationId xmlns:a16="http://schemas.microsoft.com/office/drawing/2014/main" id="{35C042A8-B77C-A9D4-CD06-E19958F18BE6}"/>
                  </a:ext>
                </a:extLst>
              </p:cNvPr>
              <p:cNvSpPr/>
              <p:nvPr/>
            </p:nvSpPr>
            <p:spPr>
              <a:xfrm>
                <a:off x="4893457" y="2694665"/>
                <a:ext cx="12390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sp>
            <p:nvSpPr>
              <p:cNvPr id="17" name="Google Shape;2515;g2520ff139eb_0_1087">
                <a:extLst>
                  <a:ext uri="{FF2B5EF4-FFF2-40B4-BE49-F238E27FC236}">
                    <a16:creationId xmlns:a16="http://schemas.microsoft.com/office/drawing/2014/main" id="{271FAD08-72C6-54F3-2D17-E29AD36F3A43}"/>
                  </a:ext>
                </a:extLst>
              </p:cNvPr>
              <p:cNvSpPr/>
              <p:nvPr/>
            </p:nvSpPr>
            <p:spPr>
              <a:xfrm>
                <a:off x="6083025" y="2694665"/>
                <a:ext cx="11052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sp>
            <p:nvSpPr>
              <p:cNvPr id="18" name="Google Shape;2516;g2520ff139eb_0_1087">
                <a:extLst>
                  <a:ext uri="{FF2B5EF4-FFF2-40B4-BE49-F238E27FC236}">
                    <a16:creationId xmlns:a16="http://schemas.microsoft.com/office/drawing/2014/main" id="{C5A8A77D-1208-3F43-122A-CF883EF33E13}"/>
                  </a:ext>
                </a:extLst>
              </p:cNvPr>
              <p:cNvSpPr/>
              <p:nvPr/>
            </p:nvSpPr>
            <p:spPr>
              <a:xfrm>
                <a:off x="1479550" y="2694665"/>
                <a:ext cx="10842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grpSp>
        <p:grpSp>
          <p:nvGrpSpPr>
            <p:cNvPr id="8" name="Google Shape;2517;g2520ff139eb_0_1087">
              <a:extLst>
                <a:ext uri="{FF2B5EF4-FFF2-40B4-BE49-F238E27FC236}">
                  <a16:creationId xmlns:a16="http://schemas.microsoft.com/office/drawing/2014/main" id="{A1C928AC-1B4C-A82C-68DE-3D0A60078966}"/>
                </a:ext>
              </a:extLst>
            </p:cNvPr>
            <p:cNvGrpSpPr/>
            <p:nvPr/>
          </p:nvGrpSpPr>
          <p:grpSpPr>
            <a:xfrm>
              <a:off x="8734878" y="3982928"/>
              <a:ext cx="2942822" cy="146451"/>
              <a:chOff x="1479550" y="2694665"/>
              <a:chExt cx="5708675" cy="155700"/>
            </a:xfrm>
          </p:grpSpPr>
          <p:sp>
            <p:nvSpPr>
              <p:cNvPr id="9" name="Google Shape;2518;g2520ff139eb_0_1087">
                <a:extLst>
                  <a:ext uri="{FF2B5EF4-FFF2-40B4-BE49-F238E27FC236}">
                    <a16:creationId xmlns:a16="http://schemas.microsoft.com/office/drawing/2014/main" id="{D09C2073-6B17-B336-2268-7E37ACBEBDB8}"/>
                  </a:ext>
                </a:extLst>
              </p:cNvPr>
              <p:cNvSpPr/>
              <p:nvPr/>
            </p:nvSpPr>
            <p:spPr>
              <a:xfrm>
                <a:off x="2514324" y="2694665"/>
                <a:ext cx="12390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sp>
            <p:nvSpPr>
              <p:cNvPr id="10" name="Google Shape;2519;g2520ff139eb_0_1087">
                <a:extLst>
                  <a:ext uri="{FF2B5EF4-FFF2-40B4-BE49-F238E27FC236}">
                    <a16:creationId xmlns:a16="http://schemas.microsoft.com/office/drawing/2014/main" id="{BD9CECC0-58AC-62CA-E5DB-B8441FF485DA}"/>
                  </a:ext>
                </a:extLst>
              </p:cNvPr>
              <p:cNvSpPr/>
              <p:nvPr/>
            </p:nvSpPr>
            <p:spPr>
              <a:xfrm>
                <a:off x="3703891" y="2694665"/>
                <a:ext cx="12390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sp>
            <p:nvSpPr>
              <p:cNvPr id="11" name="Google Shape;2520;g2520ff139eb_0_1087">
                <a:extLst>
                  <a:ext uri="{FF2B5EF4-FFF2-40B4-BE49-F238E27FC236}">
                    <a16:creationId xmlns:a16="http://schemas.microsoft.com/office/drawing/2014/main" id="{39ADC1DF-8FFF-BD8B-66D7-CD819AF4B120}"/>
                  </a:ext>
                </a:extLst>
              </p:cNvPr>
              <p:cNvSpPr/>
              <p:nvPr/>
            </p:nvSpPr>
            <p:spPr>
              <a:xfrm>
                <a:off x="4893457" y="2694665"/>
                <a:ext cx="12390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sp>
            <p:nvSpPr>
              <p:cNvPr id="12" name="Google Shape;2521;g2520ff139eb_0_1087">
                <a:extLst>
                  <a:ext uri="{FF2B5EF4-FFF2-40B4-BE49-F238E27FC236}">
                    <a16:creationId xmlns:a16="http://schemas.microsoft.com/office/drawing/2014/main" id="{F8125640-BB42-5E28-3D50-FB26DB08A6D2}"/>
                  </a:ext>
                </a:extLst>
              </p:cNvPr>
              <p:cNvSpPr/>
              <p:nvPr/>
            </p:nvSpPr>
            <p:spPr>
              <a:xfrm>
                <a:off x="6083025" y="2694665"/>
                <a:ext cx="11052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sp>
            <p:nvSpPr>
              <p:cNvPr id="13" name="Google Shape;2522;g2520ff139eb_0_1087">
                <a:extLst>
                  <a:ext uri="{FF2B5EF4-FFF2-40B4-BE49-F238E27FC236}">
                    <a16:creationId xmlns:a16="http://schemas.microsoft.com/office/drawing/2014/main" id="{90465BEC-75BB-A686-A32F-2176DD44907B}"/>
                  </a:ext>
                </a:extLst>
              </p:cNvPr>
              <p:cNvSpPr/>
              <p:nvPr/>
            </p:nvSpPr>
            <p:spPr>
              <a:xfrm>
                <a:off x="1479550" y="2694665"/>
                <a:ext cx="10842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grpSp>
      </p:grpSp>
      <p:pic>
        <p:nvPicPr>
          <p:cNvPr id="19" name="Google Shape;2523;g2520ff139eb_0_1087">
            <a:extLst>
              <a:ext uri="{FF2B5EF4-FFF2-40B4-BE49-F238E27FC236}">
                <a16:creationId xmlns:a16="http://schemas.microsoft.com/office/drawing/2014/main" id="{6C19055F-A8FF-BD60-7ED9-8509B8E71905}"/>
              </a:ext>
            </a:extLst>
          </p:cNvPr>
          <p:cNvPicPr preferRelativeResize="0"/>
          <p:nvPr/>
        </p:nvPicPr>
        <p:blipFill rotWithShape="1">
          <a:blip r:embed="rId2">
            <a:alphaModFix/>
          </a:blip>
          <a:srcRect/>
          <a:stretch/>
        </p:blipFill>
        <p:spPr>
          <a:xfrm>
            <a:off x="1272329" y="2054956"/>
            <a:ext cx="1780088" cy="267712"/>
          </a:xfrm>
          <a:prstGeom prst="rect">
            <a:avLst/>
          </a:prstGeom>
          <a:noFill/>
          <a:ln>
            <a:noFill/>
          </a:ln>
        </p:spPr>
      </p:pic>
      <p:sp>
        <p:nvSpPr>
          <p:cNvPr id="20" name="Google Shape;2524;g2520ff139eb_0_1087">
            <a:extLst>
              <a:ext uri="{FF2B5EF4-FFF2-40B4-BE49-F238E27FC236}">
                <a16:creationId xmlns:a16="http://schemas.microsoft.com/office/drawing/2014/main" id="{3B088CFD-1627-1155-86C8-64D488B23F6C}"/>
              </a:ext>
            </a:extLst>
          </p:cNvPr>
          <p:cNvSpPr/>
          <p:nvPr/>
        </p:nvSpPr>
        <p:spPr>
          <a:xfrm>
            <a:off x="4169448" y="1613875"/>
            <a:ext cx="3927600" cy="2430600"/>
          </a:xfrm>
          <a:prstGeom prst="rect">
            <a:avLst/>
          </a:prstGeom>
          <a:solidFill>
            <a:srgbClr val="F2F2F2"/>
          </a:solidFill>
          <a:ln>
            <a:noFill/>
          </a:ln>
          <a:effectLst>
            <a:outerShdw blurRad="57150" dist="19050" dir="5400000" algn="bl" rotWithShape="0">
              <a:srgbClr val="000000">
                <a:alpha val="2392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1" name="Google Shape;2525;g2520ff139eb_0_1087">
            <a:extLst>
              <a:ext uri="{FF2B5EF4-FFF2-40B4-BE49-F238E27FC236}">
                <a16:creationId xmlns:a16="http://schemas.microsoft.com/office/drawing/2014/main" id="{CB7418BD-0337-3196-1FB4-2FE0BD6B61AE}"/>
              </a:ext>
            </a:extLst>
          </p:cNvPr>
          <p:cNvSpPr txBox="1"/>
          <p:nvPr/>
        </p:nvSpPr>
        <p:spPr>
          <a:xfrm>
            <a:off x="4345025" y="3120375"/>
            <a:ext cx="3576300" cy="924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1300" b="0" i="0" u="none" strike="noStrike" cap="none">
                <a:solidFill>
                  <a:schemeClr val="dk1"/>
                </a:solidFill>
                <a:latin typeface="Inter Medium"/>
                <a:ea typeface="Inter Medium"/>
                <a:cs typeface="Inter Medium"/>
                <a:sym typeface="Inter Medium"/>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Up to </a:t>
            </a:r>
            <a:r>
              <a:rPr lang="en-US" sz="1300" b="0" i="0" u="none" strike="noStrike" cap="none">
                <a:solidFill>
                  <a:schemeClr val="dk1"/>
                </a:solidFill>
                <a:latin typeface="Inter Medium"/>
                <a:ea typeface="Inter Medium"/>
                <a:cs typeface="Inter Medium"/>
                <a:sym typeface="Inter Medium"/>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3</a:t>
            </a:r>
            <a:r>
              <a:rPr lang="en-US" sz="1300" b="0" i="0" u="none" strike="noStrike" cap="none">
                <a:solidFill>
                  <a:schemeClr val="dk1"/>
                </a:solidFill>
                <a:latin typeface="Inter Medium"/>
                <a:ea typeface="Inter Medium"/>
                <a:cs typeface="Inter Medium"/>
                <a:sym typeface="Inter Medium"/>
              </a:rPr>
              <a:t>6</a:t>
            </a:r>
            <a:r>
              <a:rPr lang="en-US" sz="1300" b="0" i="0" u="none" strike="noStrike" cap="none">
                <a:solidFill>
                  <a:schemeClr val="dk1"/>
                </a:solidFill>
                <a:latin typeface="Inter Medium"/>
                <a:ea typeface="Inter Medium"/>
                <a:cs typeface="Inter Medium"/>
                <a:sym typeface="Inter Medium"/>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GB</a:t>
            </a:r>
            <a:r>
              <a:rPr lang="en-US" sz="1300" b="0" i="0" u="none" strike="noStrike" cap="none">
                <a:solidFill>
                  <a:schemeClr val="dk1"/>
                </a:solidFill>
                <a:latin typeface="Inter Medium"/>
                <a:ea typeface="Inter Medium"/>
                <a:cs typeface="Inter Medium"/>
                <a:sym typeface="Inter Medium"/>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/s</a:t>
            </a:r>
            <a:r>
              <a:rPr lang="en-US" sz="1300" b="0" i="0" u="none" strike="noStrike" cap="none">
                <a:solidFill>
                  <a:schemeClr val="dk1"/>
                </a:solidFill>
                <a:latin typeface="Inter Medium"/>
                <a:ea typeface="Inter Medium"/>
                <a:cs typeface="Inter Medium"/>
                <a:sym typeface="Inter Medium"/>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rPr>
              <a:t> Throughput</a:t>
            </a:r>
            <a:endParaRPr sz="1300" b="0" i="0" u="none" strike="noStrike" cap="none">
              <a:solidFill>
                <a:schemeClr val="dk1"/>
              </a:solidFill>
              <a:latin typeface="Inter Medium"/>
              <a:ea typeface="Inter Medium"/>
              <a:cs typeface="Inter Medium"/>
              <a:sym typeface="Inter Medium"/>
            </a:endParaRPr>
          </a:p>
          <a:p>
            <a:pPr marL="0" marR="0" lvl="0" indent="0" algn="ctr" rtl="0">
              <a:lnSpc>
                <a:spcPct val="100000"/>
              </a:lnSpc>
              <a:spcBef>
                <a:spcPts val="500"/>
              </a:spcBef>
              <a:spcAft>
                <a:spcPts val="0"/>
              </a:spcAft>
              <a:buClr>
                <a:srgbClr val="000000"/>
              </a:buClr>
              <a:buSzPts val="1400"/>
              <a:buFont typeface="Arial"/>
              <a:buNone/>
            </a:pPr>
            <a:r>
              <a:rPr lang="en-US" sz="1200" b="0" i="0" u="none" strike="noStrike" cap="none">
                <a:solidFill>
                  <a:schemeClr val="dk1"/>
                </a:solidFill>
                <a:latin typeface="Inter"/>
                <a:ea typeface="Inter"/>
                <a:cs typeface="Inter"/>
                <a:sym typeface="Inter"/>
              </a:rPr>
              <a:t>Most-demanding critical applications</a:t>
            </a:r>
            <a:endParaRPr sz="1200" b="0" i="0" u="none" strike="noStrike" cap="none">
              <a:solidFill>
                <a:schemeClr val="dk1"/>
              </a:solidFill>
              <a:latin typeface="Inter"/>
              <a:ea typeface="Inter"/>
              <a:cs typeface="Inter"/>
              <a:sym typeface="Inter"/>
            </a:endParaRPr>
          </a:p>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Inter"/>
                <a:ea typeface="Inter"/>
                <a:cs typeface="Inter"/>
                <a:sym typeface="Inter"/>
              </a:rPr>
              <a:t>Extreme workload consolidation</a:t>
            </a:r>
            <a:endParaRPr sz="1200" b="0" i="0" u="none" strike="noStrike" cap="none">
              <a:solidFill>
                <a:schemeClr val="dk1"/>
              </a:solidFill>
              <a:latin typeface="Inter"/>
              <a:ea typeface="Inter"/>
              <a:cs typeface="Inter"/>
              <a:sym typeface="Inter"/>
            </a:endParaRPr>
          </a:p>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Inter"/>
                <a:ea typeface="Inter"/>
                <a:cs typeface="Inter"/>
                <a:sym typeface="Inter"/>
              </a:rPr>
              <a:t>Large-scale virtualized environments</a:t>
            </a:r>
            <a:endParaRPr sz="1200" b="0" i="0" u="none" strike="noStrike" cap="none">
              <a:solidFill>
                <a:schemeClr val="dk1"/>
              </a:solidFill>
              <a:latin typeface="Inter"/>
              <a:ea typeface="Inter"/>
              <a:cs typeface="Inter"/>
              <a:sym typeface="Inter"/>
            </a:endParaRPr>
          </a:p>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FE5000"/>
              </a:solidFill>
              <a:latin typeface="Inter"/>
              <a:ea typeface="Inter"/>
              <a:cs typeface="Inter"/>
              <a:sym typeface="Inter"/>
            </a:endParaRPr>
          </a:p>
        </p:txBody>
      </p:sp>
      <p:grpSp>
        <p:nvGrpSpPr>
          <p:cNvPr id="22" name="Google Shape;2526;g2520ff139eb_0_1087">
            <a:extLst>
              <a:ext uri="{FF2B5EF4-FFF2-40B4-BE49-F238E27FC236}">
                <a16:creationId xmlns:a16="http://schemas.microsoft.com/office/drawing/2014/main" id="{E0BA7526-E2D2-ACA2-A552-8FE5DB609872}"/>
              </a:ext>
            </a:extLst>
          </p:cNvPr>
          <p:cNvGrpSpPr/>
          <p:nvPr/>
        </p:nvGrpSpPr>
        <p:grpSpPr>
          <a:xfrm>
            <a:off x="4274666" y="2543381"/>
            <a:ext cx="3717238" cy="157935"/>
            <a:chOff x="6981253" y="3982928"/>
            <a:chExt cx="4696447" cy="159788"/>
          </a:xfrm>
        </p:grpSpPr>
        <p:grpSp>
          <p:nvGrpSpPr>
            <p:cNvPr id="23" name="Google Shape;2527;g2520ff139eb_0_1087">
              <a:extLst>
                <a:ext uri="{FF2B5EF4-FFF2-40B4-BE49-F238E27FC236}">
                  <a16:creationId xmlns:a16="http://schemas.microsoft.com/office/drawing/2014/main" id="{12ED77D3-24B0-3FDA-BD69-0B60818CC0FD}"/>
                </a:ext>
              </a:extLst>
            </p:cNvPr>
            <p:cNvGrpSpPr/>
            <p:nvPr/>
          </p:nvGrpSpPr>
          <p:grpSpPr>
            <a:xfrm>
              <a:off x="6981253" y="3996265"/>
              <a:ext cx="2942822" cy="146451"/>
              <a:chOff x="1479550" y="2694665"/>
              <a:chExt cx="5708675" cy="155700"/>
            </a:xfrm>
          </p:grpSpPr>
          <p:sp>
            <p:nvSpPr>
              <p:cNvPr id="30" name="Google Shape;2528;g2520ff139eb_0_1087">
                <a:extLst>
                  <a:ext uri="{FF2B5EF4-FFF2-40B4-BE49-F238E27FC236}">
                    <a16:creationId xmlns:a16="http://schemas.microsoft.com/office/drawing/2014/main" id="{D27C301B-D707-6FF2-047E-4AFEF03A22D9}"/>
                  </a:ext>
                </a:extLst>
              </p:cNvPr>
              <p:cNvSpPr/>
              <p:nvPr/>
            </p:nvSpPr>
            <p:spPr>
              <a:xfrm>
                <a:off x="2514324" y="2694665"/>
                <a:ext cx="12390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sp>
            <p:nvSpPr>
              <p:cNvPr id="31" name="Google Shape;2529;g2520ff139eb_0_1087">
                <a:extLst>
                  <a:ext uri="{FF2B5EF4-FFF2-40B4-BE49-F238E27FC236}">
                    <a16:creationId xmlns:a16="http://schemas.microsoft.com/office/drawing/2014/main" id="{08BC3639-5D95-E884-5C06-9C43E6E07A85}"/>
                  </a:ext>
                </a:extLst>
              </p:cNvPr>
              <p:cNvSpPr/>
              <p:nvPr/>
            </p:nvSpPr>
            <p:spPr>
              <a:xfrm>
                <a:off x="3703891" y="2694665"/>
                <a:ext cx="12390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sp>
            <p:nvSpPr>
              <p:cNvPr id="32" name="Google Shape;2530;g2520ff139eb_0_1087">
                <a:extLst>
                  <a:ext uri="{FF2B5EF4-FFF2-40B4-BE49-F238E27FC236}">
                    <a16:creationId xmlns:a16="http://schemas.microsoft.com/office/drawing/2014/main" id="{9371AFBC-DA7E-ACE6-E595-2901373AE87D}"/>
                  </a:ext>
                </a:extLst>
              </p:cNvPr>
              <p:cNvSpPr/>
              <p:nvPr/>
            </p:nvSpPr>
            <p:spPr>
              <a:xfrm>
                <a:off x="4893457" y="2694665"/>
                <a:ext cx="12390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sp>
            <p:nvSpPr>
              <p:cNvPr id="33" name="Google Shape;2531;g2520ff139eb_0_1087">
                <a:extLst>
                  <a:ext uri="{FF2B5EF4-FFF2-40B4-BE49-F238E27FC236}">
                    <a16:creationId xmlns:a16="http://schemas.microsoft.com/office/drawing/2014/main" id="{1C8FC409-CD50-1F78-8F52-B42830B5A5FB}"/>
                  </a:ext>
                </a:extLst>
              </p:cNvPr>
              <p:cNvSpPr/>
              <p:nvPr/>
            </p:nvSpPr>
            <p:spPr>
              <a:xfrm>
                <a:off x="6083025" y="2694665"/>
                <a:ext cx="11052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sp>
            <p:nvSpPr>
              <p:cNvPr id="34" name="Google Shape;2532;g2520ff139eb_0_1087">
                <a:extLst>
                  <a:ext uri="{FF2B5EF4-FFF2-40B4-BE49-F238E27FC236}">
                    <a16:creationId xmlns:a16="http://schemas.microsoft.com/office/drawing/2014/main" id="{223CBEE6-E480-1502-5F31-2A3DFEF54111}"/>
                  </a:ext>
                </a:extLst>
              </p:cNvPr>
              <p:cNvSpPr/>
              <p:nvPr/>
            </p:nvSpPr>
            <p:spPr>
              <a:xfrm>
                <a:off x="1479550" y="2694665"/>
                <a:ext cx="10842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grpSp>
        <p:grpSp>
          <p:nvGrpSpPr>
            <p:cNvPr id="24" name="Google Shape;2533;g2520ff139eb_0_1087">
              <a:extLst>
                <a:ext uri="{FF2B5EF4-FFF2-40B4-BE49-F238E27FC236}">
                  <a16:creationId xmlns:a16="http://schemas.microsoft.com/office/drawing/2014/main" id="{AC5F6BEF-2E78-65C4-5FD2-04F42D670483}"/>
                </a:ext>
              </a:extLst>
            </p:cNvPr>
            <p:cNvGrpSpPr/>
            <p:nvPr/>
          </p:nvGrpSpPr>
          <p:grpSpPr>
            <a:xfrm>
              <a:off x="8734878" y="3982928"/>
              <a:ext cx="2942822" cy="146451"/>
              <a:chOff x="1479550" y="2694665"/>
              <a:chExt cx="5708675" cy="155700"/>
            </a:xfrm>
          </p:grpSpPr>
          <p:sp>
            <p:nvSpPr>
              <p:cNvPr id="25" name="Google Shape;2534;g2520ff139eb_0_1087">
                <a:extLst>
                  <a:ext uri="{FF2B5EF4-FFF2-40B4-BE49-F238E27FC236}">
                    <a16:creationId xmlns:a16="http://schemas.microsoft.com/office/drawing/2014/main" id="{04876709-00FA-575C-EAAB-846F9A883D3F}"/>
                  </a:ext>
                </a:extLst>
              </p:cNvPr>
              <p:cNvSpPr/>
              <p:nvPr/>
            </p:nvSpPr>
            <p:spPr>
              <a:xfrm>
                <a:off x="2514324" y="2694665"/>
                <a:ext cx="12390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sp>
            <p:nvSpPr>
              <p:cNvPr id="26" name="Google Shape;2535;g2520ff139eb_0_1087">
                <a:extLst>
                  <a:ext uri="{FF2B5EF4-FFF2-40B4-BE49-F238E27FC236}">
                    <a16:creationId xmlns:a16="http://schemas.microsoft.com/office/drawing/2014/main" id="{94966800-ED77-ABC0-9CE9-B0374454D978}"/>
                  </a:ext>
                </a:extLst>
              </p:cNvPr>
              <p:cNvSpPr/>
              <p:nvPr/>
            </p:nvSpPr>
            <p:spPr>
              <a:xfrm>
                <a:off x="3703891" y="2694665"/>
                <a:ext cx="12390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sp>
            <p:nvSpPr>
              <p:cNvPr id="27" name="Google Shape;2536;g2520ff139eb_0_1087">
                <a:extLst>
                  <a:ext uri="{FF2B5EF4-FFF2-40B4-BE49-F238E27FC236}">
                    <a16:creationId xmlns:a16="http://schemas.microsoft.com/office/drawing/2014/main" id="{25642124-5F0D-B888-14E4-09AC99107AB6}"/>
                  </a:ext>
                </a:extLst>
              </p:cNvPr>
              <p:cNvSpPr/>
              <p:nvPr/>
            </p:nvSpPr>
            <p:spPr>
              <a:xfrm>
                <a:off x="4893457" y="2694665"/>
                <a:ext cx="12390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sp>
            <p:nvSpPr>
              <p:cNvPr id="28" name="Google Shape;2537;g2520ff139eb_0_1087">
                <a:extLst>
                  <a:ext uri="{FF2B5EF4-FFF2-40B4-BE49-F238E27FC236}">
                    <a16:creationId xmlns:a16="http://schemas.microsoft.com/office/drawing/2014/main" id="{C0648CB7-6505-08EA-D1D3-5712DBAA4976}"/>
                  </a:ext>
                </a:extLst>
              </p:cNvPr>
              <p:cNvSpPr/>
              <p:nvPr/>
            </p:nvSpPr>
            <p:spPr>
              <a:xfrm>
                <a:off x="6083025" y="2694665"/>
                <a:ext cx="11052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sp>
            <p:nvSpPr>
              <p:cNvPr id="29" name="Google Shape;2538;g2520ff139eb_0_1087">
                <a:extLst>
                  <a:ext uri="{FF2B5EF4-FFF2-40B4-BE49-F238E27FC236}">
                    <a16:creationId xmlns:a16="http://schemas.microsoft.com/office/drawing/2014/main" id="{FF389571-4034-23B9-3976-AC47D73A9DFF}"/>
                  </a:ext>
                </a:extLst>
              </p:cNvPr>
              <p:cNvSpPr/>
              <p:nvPr/>
            </p:nvSpPr>
            <p:spPr>
              <a:xfrm>
                <a:off x="1479550" y="2694665"/>
                <a:ext cx="10842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grpSp>
      </p:grpSp>
      <p:pic>
        <p:nvPicPr>
          <p:cNvPr id="35" name="Google Shape;2539;g2520ff139eb_0_1087">
            <a:extLst>
              <a:ext uri="{FF2B5EF4-FFF2-40B4-BE49-F238E27FC236}">
                <a16:creationId xmlns:a16="http://schemas.microsoft.com/office/drawing/2014/main" id="{D605F6F9-5F37-ABBD-9AE6-17FF78CF45C2}"/>
              </a:ext>
            </a:extLst>
          </p:cNvPr>
          <p:cNvPicPr preferRelativeResize="0"/>
          <p:nvPr/>
        </p:nvPicPr>
        <p:blipFill rotWithShape="1">
          <a:blip r:embed="rId3">
            <a:alphaModFix/>
          </a:blip>
          <a:srcRect/>
          <a:stretch/>
        </p:blipFill>
        <p:spPr>
          <a:xfrm>
            <a:off x="5233635" y="2203764"/>
            <a:ext cx="1799150" cy="770978"/>
          </a:xfrm>
          <a:prstGeom prst="rect">
            <a:avLst/>
          </a:prstGeom>
          <a:noFill/>
          <a:ln>
            <a:noFill/>
          </a:ln>
        </p:spPr>
      </p:pic>
      <p:pic>
        <p:nvPicPr>
          <p:cNvPr id="36" name="Google Shape;2540;g2520ff139eb_0_1087">
            <a:extLst>
              <a:ext uri="{FF2B5EF4-FFF2-40B4-BE49-F238E27FC236}">
                <a16:creationId xmlns:a16="http://schemas.microsoft.com/office/drawing/2014/main" id="{55CB05C5-17C1-9023-72BE-3FB75BE952AE}"/>
              </a:ext>
            </a:extLst>
          </p:cNvPr>
          <p:cNvPicPr preferRelativeResize="0"/>
          <p:nvPr/>
        </p:nvPicPr>
        <p:blipFill rotWithShape="1">
          <a:blip r:embed="rId4">
            <a:alphaModFix/>
          </a:blip>
          <a:srcRect/>
          <a:stretch/>
        </p:blipFill>
        <p:spPr>
          <a:xfrm>
            <a:off x="5176437" y="1853861"/>
            <a:ext cx="1877622" cy="267712"/>
          </a:xfrm>
          <a:prstGeom prst="rect">
            <a:avLst/>
          </a:prstGeom>
          <a:noFill/>
          <a:ln>
            <a:noFill/>
          </a:ln>
        </p:spPr>
      </p:pic>
      <p:sp>
        <p:nvSpPr>
          <p:cNvPr id="37" name="Google Shape;2541;g2520ff139eb_0_1087">
            <a:extLst>
              <a:ext uri="{FF2B5EF4-FFF2-40B4-BE49-F238E27FC236}">
                <a16:creationId xmlns:a16="http://schemas.microsoft.com/office/drawing/2014/main" id="{F92B9C23-70B7-FE95-C50A-20791DF4F2C5}"/>
              </a:ext>
            </a:extLst>
          </p:cNvPr>
          <p:cNvSpPr/>
          <p:nvPr/>
        </p:nvSpPr>
        <p:spPr>
          <a:xfrm>
            <a:off x="8191202" y="1613875"/>
            <a:ext cx="3927600" cy="2430300"/>
          </a:xfrm>
          <a:prstGeom prst="rect">
            <a:avLst/>
          </a:prstGeom>
          <a:solidFill>
            <a:srgbClr val="F2F2F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8" name="Google Shape;2542;g2520ff139eb_0_1087">
            <a:extLst>
              <a:ext uri="{FF2B5EF4-FFF2-40B4-BE49-F238E27FC236}">
                <a16:creationId xmlns:a16="http://schemas.microsoft.com/office/drawing/2014/main" id="{5BC87B1E-8C47-DFF2-4E94-D8F676E15414}"/>
              </a:ext>
            </a:extLst>
          </p:cNvPr>
          <p:cNvSpPr txBox="1"/>
          <p:nvPr/>
        </p:nvSpPr>
        <p:spPr>
          <a:xfrm>
            <a:off x="8709344" y="3091600"/>
            <a:ext cx="2977800" cy="924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300" b="0" i="0" u="none" strike="noStrike" cap="none">
                <a:solidFill>
                  <a:schemeClr val="dk1"/>
                </a:solidFill>
                <a:latin typeface="Inter Medium"/>
                <a:ea typeface="Inter Medium"/>
                <a:cs typeface="Inter Medium"/>
                <a:sym typeface="Inter Medium"/>
              </a:rPr>
              <a:t>Up to 9PB effective capacity</a:t>
            </a:r>
            <a:endParaRPr sz="1300" b="0" i="0" u="none" strike="noStrike" cap="none">
              <a:solidFill>
                <a:schemeClr val="dk1"/>
              </a:solidFill>
              <a:latin typeface="Inter Medium"/>
              <a:ea typeface="Inter Medium"/>
              <a:cs typeface="Inter Medium"/>
              <a:sym typeface="Inter Medium"/>
            </a:endParaRPr>
          </a:p>
          <a:p>
            <a:pPr marL="0" marR="0" lvl="0" indent="0" algn="ctr" rtl="0">
              <a:lnSpc>
                <a:spcPct val="100000"/>
              </a:lnSpc>
              <a:spcBef>
                <a:spcPts val="500"/>
              </a:spcBef>
              <a:spcAft>
                <a:spcPts val="0"/>
              </a:spcAft>
              <a:buClr>
                <a:srgbClr val="000000"/>
              </a:buClr>
              <a:buSzPts val="1200"/>
              <a:buFont typeface="Arial"/>
              <a:buNone/>
            </a:pPr>
            <a:r>
              <a:rPr lang="en-US" sz="1200" b="0" i="0" u="none" strike="noStrike" cap="none">
                <a:solidFill>
                  <a:schemeClr val="dk1"/>
                </a:solidFill>
                <a:latin typeface="Inter"/>
                <a:ea typeface="Inter"/>
                <a:cs typeface="Inter"/>
                <a:sym typeface="Inter"/>
              </a:rPr>
              <a:t>Business-critical workloads</a:t>
            </a:r>
            <a:endParaRPr sz="1200" b="0" i="0" u="none" strike="noStrike" cap="none">
              <a:solidFill>
                <a:schemeClr val="dk1"/>
              </a:solidFill>
              <a:latin typeface="Inter"/>
              <a:ea typeface="Inter"/>
              <a:cs typeface="Inter"/>
              <a:sym typeface="Inter"/>
            </a:endParaRPr>
          </a:p>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Inter"/>
                <a:ea typeface="Inter"/>
                <a:cs typeface="Inter"/>
                <a:sym typeface="Inter"/>
              </a:rPr>
              <a:t>Disaster recovery &amp; data protection</a:t>
            </a:r>
            <a:endParaRPr sz="1200" b="0" i="0" u="none" strike="noStrike" cap="none">
              <a:solidFill>
                <a:schemeClr val="dk1"/>
              </a:solidFill>
              <a:latin typeface="Inter"/>
              <a:ea typeface="Inter"/>
              <a:cs typeface="Inter"/>
              <a:sym typeface="Inter"/>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Inter"/>
                <a:ea typeface="Inter"/>
                <a:cs typeface="Inter"/>
                <a:sym typeface="Inter"/>
              </a:rPr>
              <a:t>Test/dev environments</a:t>
            </a:r>
            <a:endParaRPr sz="1200" b="0" i="0" u="none" strike="noStrike" cap="none">
              <a:solidFill>
                <a:schemeClr val="dk1"/>
              </a:solidFill>
              <a:latin typeface="Inter"/>
              <a:ea typeface="Inter"/>
              <a:cs typeface="Inter"/>
              <a:sym typeface="Inter"/>
            </a:endParaRPr>
          </a:p>
          <a:p>
            <a:pPr marL="0" marR="0" lvl="0" indent="0" algn="ctr" rtl="0">
              <a:lnSpc>
                <a:spcPct val="100000"/>
              </a:lnSpc>
              <a:spcBef>
                <a:spcPts val="0"/>
              </a:spcBef>
              <a:spcAft>
                <a:spcPts val="0"/>
              </a:spcAft>
              <a:buClr>
                <a:srgbClr val="000000"/>
              </a:buClr>
              <a:buSzPts val="1500"/>
              <a:buFont typeface="Arial"/>
              <a:buNone/>
            </a:pPr>
            <a:endParaRPr sz="1200" b="0" i="0" u="none" strike="noStrike" cap="none">
              <a:solidFill>
                <a:srgbClr val="FE5000"/>
              </a:solidFill>
              <a:latin typeface="Inter Light"/>
              <a:ea typeface="Inter Light"/>
              <a:cs typeface="Inter Light"/>
              <a:sym typeface="Inter Light"/>
            </a:endParaRPr>
          </a:p>
        </p:txBody>
      </p:sp>
      <p:grpSp>
        <p:nvGrpSpPr>
          <p:cNvPr id="39" name="Google Shape;2543;g2520ff139eb_0_1087">
            <a:extLst>
              <a:ext uri="{FF2B5EF4-FFF2-40B4-BE49-F238E27FC236}">
                <a16:creationId xmlns:a16="http://schemas.microsoft.com/office/drawing/2014/main" id="{7AC17C7F-E6C8-A6B9-D1D8-61A442C579C2}"/>
              </a:ext>
            </a:extLst>
          </p:cNvPr>
          <p:cNvGrpSpPr/>
          <p:nvPr/>
        </p:nvGrpSpPr>
        <p:grpSpPr>
          <a:xfrm>
            <a:off x="8296416" y="2543371"/>
            <a:ext cx="3717238" cy="157935"/>
            <a:chOff x="6981253" y="3982928"/>
            <a:chExt cx="4696447" cy="159788"/>
          </a:xfrm>
        </p:grpSpPr>
        <p:grpSp>
          <p:nvGrpSpPr>
            <p:cNvPr id="40" name="Google Shape;2544;g2520ff139eb_0_1087">
              <a:extLst>
                <a:ext uri="{FF2B5EF4-FFF2-40B4-BE49-F238E27FC236}">
                  <a16:creationId xmlns:a16="http://schemas.microsoft.com/office/drawing/2014/main" id="{96F8A6B3-6D97-A38C-0B40-6F669060E947}"/>
                </a:ext>
              </a:extLst>
            </p:cNvPr>
            <p:cNvGrpSpPr/>
            <p:nvPr/>
          </p:nvGrpSpPr>
          <p:grpSpPr>
            <a:xfrm>
              <a:off x="6981253" y="3996265"/>
              <a:ext cx="2942822" cy="146451"/>
              <a:chOff x="1479550" y="2694665"/>
              <a:chExt cx="5708675" cy="155700"/>
            </a:xfrm>
          </p:grpSpPr>
          <p:sp>
            <p:nvSpPr>
              <p:cNvPr id="47" name="Google Shape;2545;g2520ff139eb_0_1087">
                <a:extLst>
                  <a:ext uri="{FF2B5EF4-FFF2-40B4-BE49-F238E27FC236}">
                    <a16:creationId xmlns:a16="http://schemas.microsoft.com/office/drawing/2014/main" id="{7ABF6BA2-6185-A165-BD3A-7BB314FE7CBF}"/>
                  </a:ext>
                </a:extLst>
              </p:cNvPr>
              <p:cNvSpPr/>
              <p:nvPr/>
            </p:nvSpPr>
            <p:spPr>
              <a:xfrm>
                <a:off x="2514324" y="2694665"/>
                <a:ext cx="12390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sp>
            <p:nvSpPr>
              <p:cNvPr id="48" name="Google Shape;2546;g2520ff139eb_0_1087">
                <a:extLst>
                  <a:ext uri="{FF2B5EF4-FFF2-40B4-BE49-F238E27FC236}">
                    <a16:creationId xmlns:a16="http://schemas.microsoft.com/office/drawing/2014/main" id="{B60388DA-8BD1-6894-0E75-DB6E1546E594}"/>
                  </a:ext>
                </a:extLst>
              </p:cNvPr>
              <p:cNvSpPr/>
              <p:nvPr/>
            </p:nvSpPr>
            <p:spPr>
              <a:xfrm>
                <a:off x="3703891" y="2694665"/>
                <a:ext cx="12390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sp>
            <p:nvSpPr>
              <p:cNvPr id="49" name="Google Shape;2547;g2520ff139eb_0_1087">
                <a:extLst>
                  <a:ext uri="{FF2B5EF4-FFF2-40B4-BE49-F238E27FC236}">
                    <a16:creationId xmlns:a16="http://schemas.microsoft.com/office/drawing/2014/main" id="{28371E9B-03D9-8AD1-1455-714179136EAF}"/>
                  </a:ext>
                </a:extLst>
              </p:cNvPr>
              <p:cNvSpPr/>
              <p:nvPr/>
            </p:nvSpPr>
            <p:spPr>
              <a:xfrm>
                <a:off x="4893457" y="2694665"/>
                <a:ext cx="12390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sp>
            <p:nvSpPr>
              <p:cNvPr id="50" name="Google Shape;2548;g2520ff139eb_0_1087">
                <a:extLst>
                  <a:ext uri="{FF2B5EF4-FFF2-40B4-BE49-F238E27FC236}">
                    <a16:creationId xmlns:a16="http://schemas.microsoft.com/office/drawing/2014/main" id="{CC5449F9-D4D8-38C3-E938-365BBCF7AAED}"/>
                  </a:ext>
                </a:extLst>
              </p:cNvPr>
              <p:cNvSpPr/>
              <p:nvPr/>
            </p:nvSpPr>
            <p:spPr>
              <a:xfrm>
                <a:off x="6083025" y="2694665"/>
                <a:ext cx="11052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sp>
            <p:nvSpPr>
              <p:cNvPr id="51" name="Google Shape;2549;g2520ff139eb_0_1087">
                <a:extLst>
                  <a:ext uri="{FF2B5EF4-FFF2-40B4-BE49-F238E27FC236}">
                    <a16:creationId xmlns:a16="http://schemas.microsoft.com/office/drawing/2014/main" id="{39BD6F64-5715-B787-D467-F9363E095AA0}"/>
                  </a:ext>
                </a:extLst>
              </p:cNvPr>
              <p:cNvSpPr/>
              <p:nvPr/>
            </p:nvSpPr>
            <p:spPr>
              <a:xfrm>
                <a:off x="1479550" y="2694665"/>
                <a:ext cx="10842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grpSp>
        <p:grpSp>
          <p:nvGrpSpPr>
            <p:cNvPr id="41" name="Google Shape;2550;g2520ff139eb_0_1087">
              <a:extLst>
                <a:ext uri="{FF2B5EF4-FFF2-40B4-BE49-F238E27FC236}">
                  <a16:creationId xmlns:a16="http://schemas.microsoft.com/office/drawing/2014/main" id="{3BB4FD09-3D6F-AD4F-88F6-6A270CE8E202}"/>
                </a:ext>
              </a:extLst>
            </p:cNvPr>
            <p:cNvGrpSpPr/>
            <p:nvPr/>
          </p:nvGrpSpPr>
          <p:grpSpPr>
            <a:xfrm>
              <a:off x="8734878" y="3982928"/>
              <a:ext cx="2942822" cy="146451"/>
              <a:chOff x="1479550" y="2694665"/>
              <a:chExt cx="5708675" cy="155700"/>
            </a:xfrm>
          </p:grpSpPr>
          <p:sp>
            <p:nvSpPr>
              <p:cNvPr id="42" name="Google Shape;2551;g2520ff139eb_0_1087">
                <a:extLst>
                  <a:ext uri="{FF2B5EF4-FFF2-40B4-BE49-F238E27FC236}">
                    <a16:creationId xmlns:a16="http://schemas.microsoft.com/office/drawing/2014/main" id="{AD4FA780-FA45-1419-7607-3C4AFC414CB1}"/>
                  </a:ext>
                </a:extLst>
              </p:cNvPr>
              <p:cNvSpPr/>
              <p:nvPr/>
            </p:nvSpPr>
            <p:spPr>
              <a:xfrm>
                <a:off x="2514324" y="2694665"/>
                <a:ext cx="12390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sp>
            <p:nvSpPr>
              <p:cNvPr id="43" name="Google Shape;2552;g2520ff139eb_0_1087">
                <a:extLst>
                  <a:ext uri="{FF2B5EF4-FFF2-40B4-BE49-F238E27FC236}">
                    <a16:creationId xmlns:a16="http://schemas.microsoft.com/office/drawing/2014/main" id="{2F8028FF-7D74-A2F8-2D12-7D9E45527369}"/>
                  </a:ext>
                </a:extLst>
              </p:cNvPr>
              <p:cNvSpPr/>
              <p:nvPr/>
            </p:nvSpPr>
            <p:spPr>
              <a:xfrm>
                <a:off x="3703891" y="2694665"/>
                <a:ext cx="12390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sp>
            <p:nvSpPr>
              <p:cNvPr id="44" name="Google Shape;2553;g2520ff139eb_0_1087">
                <a:extLst>
                  <a:ext uri="{FF2B5EF4-FFF2-40B4-BE49-F238E27FC236}">
                    <a16:creationId xmlns:a16="http://schemas.microsoft.com/office/drawing/2014/main" id="{85154D4B-C45A-8304-F929-0AF4B2AA29A7}"/>
                  </a:ext>
                </a:extLst>
              </p:cNvPr>
              <p:cNvSpPr/>
              <p:nvPr/>
            </p:nvSpPr>
            <p:spPr>
              <a:xfrm>
                <a:off x="4893457" y="2694665"/>
                <a:ext cx="12390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sp>
            <p:nvSpPr>
              <p:cNvPr id="45" name="Google Shape;2554;g2520ff139eb_0_1087">
                <a:extLst>
                  <a:ext uri="{FF2B5EF4-FFF2-40B4-BE49-F238E27FC236}">
                    <a16:creationId xmlns:a16="http://schemas.microsoft.com/office/drawing/2014/main" id="{E17F2C6A-14EB-16E1-5E7E-3A196844941B}"/>
                  </a:ext>
                </a:extLst>
              </p:cNvPr>
              <p:cNvSpPr/>
              <p:nvPr/>
            </p:nvSpPr>
            <p:spPr>
              <a:xfrm>
                <a:off x="6083025" y="2694665"/>
                <a:ext cx="11052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sp>
            <p:nvSpPr>
              <p:cNvPr id="46" name="Google Shape;2555;g2520ff139eb_0_1087">
                <a:extLst>
                  <a:ext uri="{FF2B5EF4-FFF2-40B4-BE49-F238E27FC236}">
                    <a16:creationId xmlns:a16="http://schemas.microsoft.com/office/drawing/2014/main" id="{BEE89105-D9CE-E7AA-3DE6-DFE75E94E18B}"/>
                  </a:ext>
                </a:extLst>
              </p:cNvPr>
              <p:cNvSpPr/>
              <p:nvPr/>
            </p:nvSpPr>
            <p:spPr>
              <a:xfrm>
                <a:off x="1479550" y="2694665"/>
                <a:ext cx="1084200" cy="155700"/>
              </a:xfrm>
              <a:prstGeom prst="chevron">
                <a:avLst>
                  <a:gd name="adj" fmla="val 50000"/>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22222"/>
                  </a:buClr>
                  <a:buSzPts val="1500"/>
                  <a:buFont typeface="Proxima Nova"/>
                  <a:buNone/>
                </a:pPr>
                <a:endParaRPr sz="1500" b="0" i="0" u="none" strike="noStrike" cap="none">
                  <a:solidFill>
                    <a:srgbClr val="222222"/>
                  </a:solidFill>
                  <a:latin typeface="Proxima Nova"/>
                  <a:ea typeface="Proxima Nova"/>
                  <a:cs typeface="Proxima Nova"/>
                  <a:sym typeface="Proxima Nova"/>
                </a:endParaRPr>
              </a:p>
            </p:txBody>
          </p:sp>
        </p:grpSp>
      </p:grpSp>
      <p:pic>
        <p:nvPicPr>
          <p:cNvPr id="52" name="Google Shape;2556;g2520ff139eb_0_1087">
            <a:extLst>
              <a:ext uri="{FF2B5EF4-FFF2-40B4-BE49-F238E27FC236}">
                <a16:creationId xmlns:a16="http://schemas.microsoft.com/office/drawing/2014/main" id="{68C79B15-F4D6-B279-44E8-6A3DD2A7F128}"/>
              </a:ext>
            </a:extLst>
          </p:cNvPr>
          <p:cNvPicPr preferRelativeResize="0"/>
          <p:nvPr/>
        </p:nvPicPr>
        <p:blipFill rotWithShape="1">
          <a:blip r:embed="rId5">
            <a:alphaModFix/>
          </a:blip>
          <a:srcRect t="6361" b="6361"/>
          <a:stretch/>
        </p:blipFill>
        <p:spPr>
          <a:xfrm>
            <a:off x="9272752" y="2398525"/>
            <a:ext cx="1862231" cy="507901"/>
          </a:xfrm>
          <a:prstGeom prst="rect">
            <a:avLst/>
          </a:prstGeom>
          <a:noFill/>
          <a:ln>
            <a:noFill/>
          </a:ln>
        </p:spPr>
      </p:pic>
      <p:pic>
        <p:nvPicPr>
          <p:cNvPr id="53" name="Google Shape;2557;g2520ff139eb_0_1087">
            <a:extLst>
              <a:ext uri="{FF2B5EF4-FFF2-40B4-BE49-F238E27FC236}">
                <a16:creationId xmlns:a16="http://schemas.microsoft.com/office/drawing/2014/main" id="{2DECA90E-52F1-FEBB-A57C-A08033474EBB}"/>
              </a:ext>
            </a:extLst>
          </p:cNvPr>
          <p:cNvPicPr preferRelativeResize="0"/>
          <p:nvPr/>
        </p:nvPicPr>
        <p:blipFill rotWithShape="1">
          <a:blip r:embed="rId6">
            <a:alphaModFix/>
          </a:blip>
          <a:srcRect/>
          <a:stretch/>
        </p:blipFill>
        <p:spPr>
          <a:xfrm>
            <a:off x="9341970" y="2077728"/>
            <a:ext cx="1780137" cy="267712"/>
          </a:xfrm>
          <a:prstGeom prst="rect">
            <a:avLst/>
          </a:prstGeom>
          <a:noFill/>
          <a:ln>
            <a:noFill/>
          </a:ln>
        </p:spPr>
      </p:pic>
      <p:sp>
        <p:nvSpPr>
          <p:cNvPr id="54" name="Google Shape;2558;g2520ff139eb_0_1087">
            <a:extLst>
              <a:ext uri="{FF2B5EF4-FFF2-40B4-BE49-F238E27FC236}">
                <a16:creationId xmlns:a16="http://schemas.microsoft.com/office/drawing/2014/main" id="{945ED597-5E95-3486-E3CD-4D84E4AD8C99}"/>
              </a:ext>
            </a:extLst>
          </p:cNvPr>
          <p:cNvSpPr/>
          <p:nvPr/>
        </p:nvSpPr>
        <p:spPr>
          <a:xfrm>
            <a:off x="56967" y="4128866"/>
            <a:ext cx="12055800" cy="2230500"/>
          </a:xfrm>
          <a:prstGeom prst="rect">
            <a:avLst/>
          </a:prstGeom>
          <a:solidFill>
            <a:srgbClr val="F2F2F2"/>
          </a:solidFill>
          <a:ln>
            <a:noFill/>
          </a:ln>
          <a:effectLst>
            <a:outerShdw blurRad="57150" dist="19050" dir="5400000" algn="bl" rotWithShape="0">
              <a:srgbClr val="000000">
                <a:alpha val="2470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pic>
        <p:nvPicPr>
          <p:cNvPr id="55" name="Google Shape;2559;g2520ff139eb_0_1087">
            <a:extLst>
              <a:ext uri="{FF2B5EF4-FFF2-40B4-BE49-F238E27FC236}">
                <a16:creationId xmlns:a16="http://schemas.microsoft.com/office/drawing/2014/main" id="{F78B00C8-ECF3-B669-DFA4-949508982994}"/>
              </a:ext>
            </a:extLst>
          </p:cNvPr>
          <p:cNvPicPr preferRelativeResize="0"/>
          <p:nvPr/>
        </p:nvPicPr>
        <p:blipFill rotWithShape="1">
          <a:blip r:embed="rId7">
            <a:alphaModFix/>
          </a:blip>
          <a:srcRect l="11983" t="25066" r="13903" b="23839"/>
          <a:stretch/>
        </p:blipFill>
        <p:spPr>
          <a:xfrm>
            <a:off x="1041025" y="4622911"/>
            <a:ext cx="2034673" cy="470525"/>
          </a:xfrm>
          <a:prstGeom prst="rect">
            <a:avLst/>
          </a:prstGeom>
          <a:noFill/>
          <a:ln>
            <a:noFill/>
          </a:ln>
        </p:spPr>
      </p:pic>
      <p:grpSp>
        <p:nvGrpSpPr>
          <p:cNvPr id="56" name="Google Shape;2560;g2520ff139eb_0_1087">
            <a:extLst>
              <a:ext uri="{FF2B5EF4-FFF2-40B4-BE49-F238E27FC236}">
                <a16:creationId xmlns:a16="http://schemas.microsoft.com/office/drawing/2014/main" id="{B2681B71-263A-45CE-9837-763F80F99059}"/>
              </a:ext>
            </a:extLst>
          </p:cNvPr>
          <p:cNvGrpSpPr/>
          <p:nvPr/>
        </p:nvGrpSpPr>
        <p:grpSpPr>
          <a:xfrm>
            <a:off x="9361198" y="4193850"/>
            <a:ext cx="2579725" cy="470525"/>
            <a:chOff x="293398" y="4346250"/>
            <a:chExt cx="2579725" cy="470525"/>
          </a:xfrm>
        </p:grpSpPr>
        <p:grpSp>
          <p:nvGrpSpPr>
            <p:cNvPr id="57" name="Google Shape;2561;g2520ff139eb_0_1087">
              <a:extLst>
                <a:ext uri="{FF2B5EF4-FFF2-40B4-BE49-F238E27FC236}">
                  <a16:creationId xmlns:a16="http://schemas.microsoft.com/office/drawing/2014/main" id="{EA1B9B2A-D221-6E5B-6DD7-BC650EDA18EC}"/>
                </a:ext>
              </a:extLst>
            </p:cNvPr>
            <p:cNvGrpSpPr/>
            <p:nvPr/>
          </p:nvGrpSpPr>
          <p:grpSpPr>
            <a:xfrm>
              <a:off x="293398" y="4346250"/>
              <a:ext cx="1625104" cy="470525"/>
              <a:chOff x="5199043" y="4337575"/>
              <a:chExt cx="1625104" cy="470525"/>
            </a:xfrm>
          </p:grpSpPr>
          <p:sp>
            <p:nvSpPr>
              <p:cNvPr id="59" name="Google Shape;2562;g2520ff139eb_0_1087">
                <a:extLst>
                  <a:ext uri="{FF2B5EF4-FFF2-40B4-BE49-F238E27FC236}">
                    <a16:creationId xmlns:a16="http://schemas.microsoft.com/office/drawing/2014/main" id="{7C06288D-DA54-2789-B5C5-D4B518B5622E}"/>
                  </a:ext>
                </a:extLst>
              </p:cNvPr>
              <p:cNvSpPr txBox="1"/>
              <p:nvPr/>
            </p:nvSpPr>
            <p:spPr>
              <a:xfrm>
                <a:off x="5199043" y="4357475"/>
                <a:ext cx="1075500" cy="430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en-US" sz="2200" b="0" i="0" u="none" strike="noStrike" cap="none">
                    <a:solidFill>
                      <a:srgbClr val="000000"/>
                    </a:solidFill>
                    <a:latin typeface="Inter Light"/>
                    <a:ea typeface="Inter Light"/>
                    <a:cs typeface="Inter Light"/>
                    <a:sym typeface="Inter Light"/>
                  </a:rPr>
                  <a:t>Pure</a:t>
                </a:r>
                <a:endParaRPr sz="800" b="0" i="0" u="none" strike="noStrike" cap="none">
                  <a:solidFill>
                    <a:srgbClr val="000000"/>
                  </a:solidFill>
                  <a:latin typeface="Inter Light"/>
                  <a:ea typeface="Inter Light"/>
                  <a:cs typeface="Inter Light"/>
                  <a:sym typeface="Inter Light"/>
                </a:endParaRPr>
              </a:p>
            </p:txBody>
          </p:sp>
          <p:pic>
            <p:nvPicPr>
              <p:cNvPr id="60" name="Google Shape;2563;g2520ff139eb_0_1087">
                <a:extLst>
                  <a:ext uri="{FF2B5EF4-FFF2-40B4-BE49-F238E27FC236}">
                    <a16:creationId xmlns:a16="http://schemas.microsoft.com/office/drawing/2014/main" id="{F08099D7-657C-0F54-A3D1-9EC849D280BE}"/>
                  </a:ext>
                </a:extLst>
              </p:cNvPr>
              <p:cNvPicPr preferRelativeResize="0"/>
              <p:nvPr/>
            </p:nvPicPr>
            <p:blipFill rotWithShape="1">
              <a:blip r:embed="rId7">
                <a:alphaModFix/>
              </a:blip>
              <a:srcRect l="63672" t="25066" r="13901" b="23839"/>
              <a:stretch/>
            </p:blipFill>
            <p:spPr>
              <a:xfrm>
                <a:off x="6208498" y="4337575"/>
                <a:ext cx="615649" cy="470525"/>
              </a:xfrm>
              <a:prstGeom prst="rect">
                <a:avLst/>
              </a:prstGeom>
              <a:noFill/>
              <a:ln>
                <a:noFill/>
              </a:ln>
            </p:spPr>
          </p:pic>
        </p:grpSp>
        <p:sp>
          <p:nvSpPr>
            <p:cNvPr id="58" name="Google Shape;2564;g2520ff139eb_0_1087">
              <a:extLst>
                <a:ext uri="{FF2B5EF4-FFF2-40B4-BE49-F238E27FC236}">
                  <a16:creationId xmlns:a16="http://schemas.microsoft.com/office/drawing/2014/main" id="{B2885408-718D-D7D8-A844-013FFEAB0108}"/>
                </a:ext>
              </a:extLst>
            </p:cNvPr>
            <p:cNvSpPr txBox="1"/>
            <p:nvPr/>
          </p:nvSpPr>
          <p:spPr>
            <a:xfrm>
              <a:off x="1797623" y="4366113"/>
              <a:ext cx="1075500" cy="430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en-US" sz="2200" b="0" i="0" u="none" strike="noStrike" cap="none">
                  <a:solidFill>
                    <a:srgbClr val="000000"/>
                  </a:solidFill>
                  <a:latin typeface="Inter Light"/>
                  <a:ea typeface="Inter Light"/>
                  <a:cs typeface="Inter Light"/>
                  <a:sym typeface="Inter Light"/>
                </a:rPr>
                <a:t>Family</a:t>
              </a:r>
              <a:endParaRPr sz="800" b="0" i="0" u="none" strike="noStrike" cap="none">
                <a:solidFill>
                  <a:srgbClr val="000000"/>
                </a:solidFill>
                <a:latin typeface="Inter Light"/>
                <a:ea typeface="Inter Light"/>
                <a:cs typeface="Inter Light"/>
                <a:sym typeface="Inter Light"/>
              </a:endParaRPr>
            </a:p>
          </p:txBody>
        </p:sp>
      </p:grpSp>
      <p:pic>
        <p:nvPicPr>
          <p:cNvPr id="61" name="Google Shape;2565;g2520ff139eb_0_1087">
            <a:extLst>
              <a:ext uri="{FF2B5EF4-FFF2-40B4-BE49-F238E27FC236}">
                <a16:creationId xmlns:a16="http://schemas.microsoft.com/office/drawing/2014/main" id="{F2F12287-0DC5-B1D1-8AD2-F42E875C0CE7}"/>
              </a:ext>
            </a:extLst>
          </p:cNvPr>
          <p:cNvPicPr preferRelativeResize="0"/>
          <p:nvPr/>
        </p:nvPicPr>
        <p:blipFill rotWithShape="1">
          <a:blip r:embed="rId8">
            <a:alphaModFix/>
          </a:blip>
          <a:srcRect l="19326" t="6059" r="23135"/>
          <a:stretch/>
        </p:blipFill>
        <p:spPr>
          <a:xfrm>
            <a:off x="6613559" y="4664375"/>
            <a:ext cx="1782691" cy="1637150"/>
          </a:xfrm>
          <a:prstGeom prst="rect">
            <a:avLst/>
          </a:prstGeom>
          <a:noFill/>
          <a:ln>
            <a:noFill/>
          </a:ln>
        </p:spPr>
      </p:pic>
      <p:grpSp>
        <p:nvGrpSpPr>
          <p:cNvPr id="62" name="Google Shape;2566;g2520ff139eb_0_1087">
            <a:extLst>
              <a:ext uri="{FF2B5EF4-FFF2-40B4-BE49-F238E27FC236}">
                <a16:creationId xmlns:a16="http://schemas.microsoft.com/office/drawing/2014/main" id="{51A149F4-BB37-C878-9675-15522E5E087F}"/>
              </a:ext>
            </a:extLst>
          </p:cNvPr>
          <p:cNvGrpSpPr/>
          <p:nvPr/>
        </p:nvGrpSpPr>
        <p:grpSpPr>
          <a:xfrm>
            <a:off x="6412563" y="4231185"/>
            <a:ext cx="2184681" cy="449310"/>
            <a:chOff x="4451814" y="4337575"/>
            <a:chExt cx="2372333" cy="487903"/>
          </a:xfrm>
        </p:grpSpPr>
        <p:sp>
          <p:nvSpPr>
            <p:cNvPr id="63" name="Google Shape;2567;g2520ff139eb_0_1087">
              <a:extLst>
                <a:ext uri="{FF2B5EF4-FFF2-40B4-BE49-F238E27FC236}">
                  <a16:creationId xmlns:a16="http://schemas.microsoft.com/office/drawing/2014/main" id="{B99E552D-57E2-7A8C-445A-053D6732E4DD}"/>
                </a:ext>
              </a:extLst>
            </p:cNvPr>
            <p:cNvSpPr txBox="1"/>
            <p:nvPr/>
          </p:nvSpPr>
          <p:spPr>
            <a:xfrm>
              <a:off x="4451814" y="4357478"/>
              <a:ext cx="1822946" cy="468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en-US" sz="2200" b="0" i="0" u="none" strike="noStrike" cap="none" dirty="0">
                  <a:solidFill>
                    <a:srgbClr val="000000"/>
                  </a:solidFill>
                  <a:latin typeface="Inter Light"/>
                  <a:ea typeface="Inter Light"/>
                  <a:cs typeface="Inter Light"/>
                  <a:sym typeface="Inter Light"/>
                </a:rPr>
                <a:t>FlashBlade</a:t>
              </a:r>
              <a:endParaRPr sz="800" b="0" i="0" u="none" strike="noStrike" cap="none" dirty="0">
                <a:solidFill>
                  <a:srgbClr val="000000"/>
                </a:solidFill>
                <a:latin typeface="Inter Light"/>
                <a:ea typeface="Inter Light"/>
                <a:cs typeface="Inter Light"/>
                <a:sym typeface="Inter Light"/>
              </a:endParaRPr>
            </a:p>
          </p:txBody>
        </p:sp>
        <p:pic>
          <p:nvPicPr>
            <p:cNvPr id="64" name="Google Shape;2568;g2520ff139eb_0_1087">
              <a:extLst>
                <a:ext uri="{FF2B5EF4-FFF2-40B4-BE49-F238E27FC236}">
                  <a16:creationId xmlns:a16="http://schemas.microsoft.com/office/drawing/2014/main" id="{4D969FCB-52FE-30B9-6B1B-4FE2B668C5D2}"/>
                </a:ext>
              </a:extLst>
            </p:cNvPr>
            <p:cNvPicPr preferRelativeResize="0"/>
            <p:nvPr/>
          </p:nvPicPr>
          <p:blipFill rotWithShape="1">
            <a:blip r:embed="rId7">
              <a:alphaModFix/>
            </a:blip>
            <a:srcRect l="63672" t="25066" r="13901" b="23839"/>
            <a:stretch/>
          </p:blipFill>
          <p:spPr>
            <a:xfrm>
              <a:off x="6208498" y="4337575"/>
              <a:ext cx="615649" cy="470525"/>
            </a:xfrm>
            <a:prstGeom prst="rect">
              <a:avLst/>
            </a:prstGeom>
            <a:noFill/>
            <a:ln>
              <a:noFill/>
            </a:ln>
          </p:spPr>
        </p:pic>
      </p:grpSp>
      <p:sp>
        <p:nvSpPr>
          <p:cNvPr id="65" name="Google Shape;2569;g2520ff139eb_0_1087">
            <a:extLst>
              <a:ext uri="{FF2B5EF4-FFF2-40B4-BE49-F238E27FC236}">
                <a16:creationId xmlns:a16="http://schemas.microsoft.com/office/drawing/2014/main" id="{A6402A33-3645-2D2D-5CED-BCC18BDB5AB7}"/>
              </a:ext>
            </a:extLst>
          </p:cNvPr>
          <p:cNvSpPr txBox="1"/>
          <p:nvPr/>
        </p:nvSpPr>
        <p:spPr>
          <a:xfrm>
            <a:off x="2965800" y="5011371"/>
            <a:ext cx="2977800" cy="924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300" b="0" i="0" u="none" strike="noStrike" cap="none" dirty="0">
                <a:solidFill>
                  <a:schemeClr val="dk1"/>
                </a:solidFill>
                <a:latin typeface="Inter Medium"/>
                <a:ea typeface="Inter Medium"/>
                <a:cs typeface="Inter Medium"/>
                <a:sym typeface="Inter Medium"/>
              </a:rPr>
              <a:t>Scales from 1 to 4PB</a:t>
            </a:r>
            <a:endParaRPr sz="1300" b="0" i="0" u="none" strike="noStrike" cap="none" dirty="0">
              <a:solidFill>
                <a:schemeClr val="dk1"/>
              </a:solidFill>
              <a:latin typeface="Inter Medium"/>
              <a:ea typeface="Inter Medium"/>
              <a:cs typeface="Inter Medium"/>
              <a:sym typeface="Inter Medium"/>
            </a:endParaRPr>
          </a:p>
          <a:p>
            <a:pPr marL="0" marR="0" lvl="0" indent="0" algn="ctr" rtl="0">
              <a:lnSpc>
                <a:spcPct val="100000"/>
              </a:lnSpc>
              <a:spcBef>
                <a:spcPts val="500"/>
              </a:spcBef>
              <a:spcAft>
                <a:spcPts val="0"/>
              </a:spcAft>
              <a:buClr>
                <a:srgbClr val="000000"/>
              </a:buClr>
              <a:buSzPts val="1200"/>
              <a:buFont typeface="Arial"/>
              <a:buNone/>
            </a:pPr>
            <a:r>
              <a:rPr lang="en-US" sz="1200" b="0" i="0" u="none" strike="noStrike" cap="none" dirty="0">
                <a:solidFill>
                  <a:schemeClr val="dk1"/>
                </a:solidFill>
                <a:latin typeface="Inter"/>
                <a:ea typeface="Inter"/>
                <a:cs typeface="Inter"/>
                <a:sym typeface="Inter"/>
              </a:rPr>
              <a:t>Unified file and block data</a:t>
            </a:r>
            <a:endParaRPr sz="1200" b="0" i="0" u="none" strike="noStrike" cap="none" dirty="0">
              <a:solidFill>
                <a:schemeClr val="dk1"/>
              </a:solidFill>
              <a:latin typeface="Inter"/>
              <a:ea typeface="Inter"/>
              <a:cs typeface="Inter"/>
              <a:sym typeface="Inter"/>
            </a:endParaRPr>
          </a:p>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dirty="0">
                <a:solidFill>
                  <a:schemeClr val="dk1"/>
                </a:solidFill>
                <a:latin typeface="Inter"/>
                <a:ea typeface="Inter"/>
                <a:cs typeface="Inter"/>
                <a:sym typeface="Inter"/>
              </a:rPr>
              <a:t>Large-scale data repositories</a:t>
            </a:r>
            <a:endParaRPr sz="1200" b="0" i="0" u="none" strike="noStrike" cap="none" dirty="0">
              <a:solidFill>
                <a:schemeClr val="dk1"/>
              </a:solidFill>
              <a:latin typeface="Inter"/>
              <a:ea typeface="Inter"/>
              <a:cs typeface="Inter"/>
              <a:sym typeface="Inter"/>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Inter"/>
                <a:ea typeface="Inter"/>
                <a:cs typeface="Inter"/>
                <a:sym typeface="Inter"/>
              </a:rPr>
              <a:t>Data protection snapshots </a:t>
            </a:r>
            <a:endParaRPr sz="1200" b="0" i="0" u="none" strike="noStrike" cap="none" dirty="0">
              <a:solidFill>
                <a:schemeClr val="dk1"/>
              </a:solidFill>
              <a:latin typeface="Inter"/>
              <a:ea typeface="Inter"/>
              <a:cs typeface="Inter"/>
              <a:sym typeface="Inter"/>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Inter"/>
                <a:ea typeface="Inter"/>
                <a:cs typeface="Inter"/>
                <a:sym typeface="Inter"/>
              </a:rPr>
              <a:t>Log/cold data archives</a:t>
            </a:r>
            <a:endParaRPr sz="1200" b="0" i="0" u="none" strike="noStrike" cap="none" dirty="0">
              <a:solidFill>
                <a:schemeClr val="dk1"/>
              </a:solidFill>
              <a:latin typeface="Inter"/>
              <a:ea typeface="Inter"/>
              <a:cs typeface="Inter"/>
              <a:sym typeface="Inter"/>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Inter"/>
              <a:ea typeface="Inter"/>
              <a:cs typeface="Inter"/>
              <a:sym typeface="Inter"/>
            </a:endParaRPr>
          </a:p>
        </p:txBody>
      </p:sp>
      <p:sp>
        <p:nvSpPr>
          <p:cNvPr id="66" name="Google Shape;2570;g2520ff139eb_0_1087">
            <a:extLst>
              <a:ext uri="{FF2B5EF4-FFF2-40B4-BE49-F238E27FC236}">
                <a16:creationId xmlns:a16="http://schemas.microsoft.com/office/drawing/2014/main" id="{9AA4BF1F-D1CD-8E86-DF71-E4D7468BE190}"/>
              </a:ext>
            </a:extLst>
          </p:cNvPr>
          <p:cNvSpPr txBox="1"/>
          <p:nvPr/>
        </p:nvSpPr>
        <p:spPr>
          <a:xfrm>
            <a:off x="8368650" y="5011371"/>
            <a:ext cx="2977800" cy="1125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300" b="0" i="0" u="none" strike="noStrike" cap="none">
                <a:solidFill>
                  <a:schemeClr val="dk1"/>
                </a:solidFill>
                <a:latin typeface="Inter Medium"/>
                <a:ea typeface="Inter Medium"/>
                <a:cs typeface="Inter Medium"/>
                <a:sym typeface="Inter Medium"/>
              </a:rPr>
              <a:t>Scales from 4PB to 10+PB</a:t>
            </a:r>
            <a:endParaRPr sz="1300" b="0" i="0" u="none" strike="noStrike" cap="none">
              <a:solidFill>
                <a:schemeClr val="dk1"/>
              </a:solidFill>
              <a:latin typeface="Inter Medium"/>
              <a:ea typeface="Inter Medium"/>
              <a:cs typeface="Inter Medium"/>
              <a:sym typeface="Inter Medium"/>
            </a:endParaRPr>
          </a:p>
          <a:p>
            <a:pPr marL="0" marR="0" lvl="0" indent="0" algn="ctr" rtl="0">
              <a:lnSpc>
                <a:spcPct val="100000"/>
              </a:lnSpc>
              <a:spcBef>
                <a:spcPts val="500"/>
              </a:spcBef>
              <a:spcAft>
                <a:spcPts val="0"/>
              </a:spcAft>
              <a:buClr>
                <a:srgbClr val="000000"/>
              </a:buClr>
              <a:buSzPts val="1200"/>
              <a:buFont typeface="Arial"/>
              <a:buNone/>
            </a:pPr>
            <a:r>
              <a:rPr lang="en-US" sz="1200" b="0" i="0" u="none" strike="noStrike" cap="none">
                <a:solidFill>
                  <a:schemeClr val="dk1"/>
                </a:solidFill>
                <a:latin typeface="Inter"/>
                <a:ea typeface="Inter"/>
                <a:cs typeface="Inter"/>
                <a:sym typeface="Inter"/>
              </a:rPr>
              <a:t>Unified file and object data</a:t>
            </a:r>
            <a:endParaRPr sz="1200" b="0" i="0" u="none" strike="noStrike" cap="none">
              <a:solidFill>
                <a:schemeClr val="dk1"/>
              </a:solidFill>
              <a:latin typeface="Inter"/>
              <a:ea typeface="Inter"/>
              <a:cs typeface="Inter"/>
              <a:sym typeface="Inter"/>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Inter"/>
                <a:ea typeface="Inter"/>
                <a:cs typeface="Inter"/>
                <a:sym typeface="Inter"/>
              </a:rPr>
              <a:t>Largest-scale data repositories</a:t>
            </a:r>
            <a:endParaRPr sz="1200" b="0" i="0" u="none" strike="noStrike" cap="none">
              <a:solidFill>
                <a:schemeClr val="dk1"/>
              </a:solidFill>
              <a:latin typeface="Inter"/>
              <a:ea typeface="Inter"/>
              <a:cs typeface="Inter"/>
              <a:sym typeface="Inter"/>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Inter"/>
                <a:ea typeface="Inter"/>
                <a:cs typeface="Inter"/>
                <a:sym typeface="Inter"/>
              </a:rPr>
              <a:t>Video content libraries</a:t>
            </a:r>
            <a:endParaRPr sz="1200" b="0" i="0" u="none" strike="noStrike" cap="none">
              <a:solidFill>
                <a:schemeClr val="dk1"/>
              </a:solidFill>
              <a:latin typeface="Inter"/>
              <a:ea typeface="Inter"/>
              <a:cs typeface="Inter"/>
              <a:sym typeface="Inter"/>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Inter"/>
                <a:ea typeface="Inter"/>
                <a:cs typeface="Inter"/>
                <a:sym typeface="Inter"/>
              </a:rPr>
              <a:t>Healthcare imagery</a:t>
            </a:r>
            <a:endParaRPr sz="1200" b="0" i="0" u="none" strike="noStrike" cap="none">
              <a:solidFill>
                <a:schemeClr val="dk1"/>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Inter"/>
              <a:ea typeface="Inter"/>
              <a:cs typeface="Inter"/>
              <a:sym typeface="Inter"/>
            </a:endParaRPr>
          </a:p>
        </p:txBody>
      </p:sp>
      <p:pic>
        <p:nvPicPr>
          <p:cNvPr id="67" name="Google Shape;2571;g2520ff139eb_0_1087">
            <a:extLst>
              <a:ext uri="{FF2B5EF4-FFF2-40B4-BE49-F238E27FC236}">
                <a16:creationId xmlns:a16="http://schemas.microsoft.com/office/drawing/2014/main" id="{599E40EB-E0B8-EBA9-3E1B-85B13DFCE814}"/>
              </a:ext>
            </a:extLst>
          </p:cNvPr>
          <p:cNvPicPr preferRelativeResize="0"/>
          <p:nvPr/>
        </p:nvPicPr>
        <p:blipFill rotWithShape="1">
          <a:blip r:embed="rId9">
            <a:alphaModFix/>
          </a:blip>
          <a:srcRect t="8159" b="8150"/>
          <a:stretch/>
        </p:blipFill>
        <p:spPr>
          <a:xfrm>
            <a:off x="1117225" y="2367749"/>
            <a:ext cx="2034673" cy="532107"/>
          </a:xfrm>
          <a:prstGeom prst="rect">
            <a:avLst/>
          </a:prstGeom>
          <a:noFill/>
          <a:ln>
            <a:noFill/>
          </a:ln>
        </p:spPr>
      </p:pic>
      <p:pic>
        <p:nvPicPr>
          <p:cNvPr id="68" name="Google Shape;2572;g2520ff139eb_0_1087">
            <a:extLst>
              <a:ext uri="{FF2B5EF4-FFF2-40B4-BE49-F238E27FC236}">
                <a16:creationId xmlns:a16="http://schemas.microsoft.com/office/drawing/2014/main" id="{BF95D0E7-0529-43D0-45F4-8A2ED1EAFE71}"/>
              </a:ext>
            </a:extLst>
          </p:cNvPr>
          <p:cNvPicPr preferRelativeResize="0"/>
          <p:nvPr/>
        </p:nvPicPr>
        <p:blipFill rotWithShape="1">
          <a:blip r:embed="rId10">
            <a:alphaModFix/>
          </a:blip>
          <a:srcRect b="34529"/>
          <a:stretch/>
        </p:blipFill>
        <p:spPr>
          <a:xfrm>
            <a:off x="1014472" y="4978844"/>
            <a:ext cx="2034673" cy="1070637"/>
          </a:xfrm>
          <a:prstGeom prst="rect">
            <a:avLst/>
          </a:prstGeom>
          <a:noFill/>
          <a:ln>
            <a:noFill/>
          </a:ln>
        </p:spPr>
      </p:pic>
    </p:spTree>
    <p:extLst>
      <p:ext uri="{BB962C8B-B14F-4D97-AF65-F5344CB8AC3E}">
        <p14:creationId xmlns:p14="http://schemas.microsoft.com/office/powerpoint/2010/main" val="257646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Google Shape;2068;g2520ff139eb_0_1576">
            <a:extLst>
              <a:ext uri="{FF2B5EF4-FFF2-40B4-BE49-F238E27FC236}">
                <a16:creationId xmlns:a16="http://schemas.microsoft.com/office/drawing/2014/main" id="{6FAD79FF-D85A-9D1B-359E-01C0314A3E3D}"/>
              </a:ext>
            </a:extLst>
          </p:cNvPr>
          <p:cNvSpPr txBox="1">
            <a:spLocks/>
          </p:cNvSpPr>
          <p:nvPr/>
        </p:nvSpPr>
        <p:spPr>
          <a:xfrm>
            <a:off x="457199" y="403814"/>
            <a:ext cx="10944707" cy="622887"/>
          </a:xfrm>
          <a:prstGeom prst="rect">
            <a:avLst/>
          </a:prstGeom>
          <a:noFill/>
          <a:ln>
            <a:noFill/>
          </a:ln>
        </p:spPr>
        <p:txBody>
          <a:bodyPr spcFirstLastPara="1" wrap="square" lIns="243825" tIns="121900" rIns="243825" bIns="121900"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68000"/>
              </a:lnSpc>
              <a:buSzPts val="1500"/>
            </a:pPr>
            <a:r>
              <a:rPr lang="en-US" sz="3600" b="1" dirty="0">
                <a:solidFill>
                  <a:srgbClr val="FF6600"/>
                </a:solidFill>
              </a:rPr>
              <a:t>The First Truly Unified Block and File Platform</a:t>
            </a:r>
          </a:p>
        </p:txBody>
      </p:sp>
      <p:grpSp>
        <p:nvGrpSpPr>
          <p:cNvPr id="77" name="Google Shape;2069;g2520ff139eb_0_1576">
            <a:extLst>
              <a:ext uri="{FF2B5EF4-FFF2-40B4-BE49-F238E27FC236}">
                <a16:creationId xmlns:a16="http://schemas.microsoft.com/office/drawing/2014/main" id="{9C3C554C-ADA0-503C-D0D3-FD974EEF1EF4}"/>
              </a:ext>
            </a:extLst>
          </p:cNvPr>
          <p:cNvGrpSpPr/>
          <p:nvPr/>
        </p:nvGrpSpPr>
        <p:grpSpPr>
          <a:xfrm>
            <a:off x="833680" y="3397056"/>
            <a:ext cx="4508270" cy="1005900"/>
            <a:chOff x="833680" y="3203463"/>
            <a:chExt cx="4508270" cy="1005900"/>
          </a:xfrm>
        </p:grpSpPr>
        <p:grpSp>
          <p:nvGrpSpPr>
            <p:cNvPr id="78" name="Google Shape;2070;g2520ff139eb_0_1576">
              <a:extLst>
                <a:ext uri="{FF2B5EF4-FFF2-40B4-BE49-F238E27FC236}">
                  <a16:creationId xmlns:a16="http://schemas.microsoft.com/office/drawing/2014/main" id="{B1DDC750-D9F6-E823-4BE9-EE04439BCC23}"/>
                </a:ext>
              </a:extLst>
            </p:cNvPr>
            <p:cNvGrpSpPr/>
            <p:nvPr/>
          </p:nvGrpSpPr>
          <p:grpSpPr>
            <a:xfrm>
              <a:off x="833680" y="3224150"/>
              <a:ext cx="964527" cy="964527"/>
              <a:chOff x="1938812" y="3432886"/>
              <a:chExt cx="1234200" cy="1234200"/>
            </a:xfrm>
          </p:grpSpPr>
          <p:sp>
            <p:nvSpPr>
              <p:cNvPr id="80" name="Google Shape;2071;g2520ff139eb_0_1576">
                <a:extLst>
                  <a:ext uri="{FF2B5EF4-FFF2-40B4-BE49-F238E27FC236}">
                    <a16:creationId xmlns:a16="http://schemas.microsoft.com/office/drawing/2014/main" id="{05DFAFBA-0DC3-C9F1-3D65-EA89383498B5}"/>
                  </a:ext>
                </a:extLst>
              </p:cNvPr>
              <p:cNvSpPr/>
              <p:nvPr/>
            </p:nvSpPr>
            <p:spPr>
              <a:xfrm>
                <a:off x="1938812" y="3432886"/>
                <a:ext cx="1234200" cy="1234200"/>
              </a:xfrm>
              <a:prstGeom prst="ellipse">
                <a:avLst/>
              </a:prstGeom>
              <a:solidFill>
                <a:schemeClr val="accent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FFFFFF"/>
                  </a:solidFill>
                  <a:latin typeface="Inter ExtraBold"/>
                  <a:ea typeface="Inter ExtraBold"/>
                  <a:cs typeface="Inter ExtraBold"/>
                  <a:sym typeface="Inter ExtraBold"/>
                </a:endParaRPr>
              </a:p>
            </p:txBody>
          </p:sp>
          <p:grpSp>
            <p:nvGrpSpPr>
              <p:cNvPr id="81" name="Google Shape;2072;g2520ff139eb_0_1576">
                <a:extLst>
                  <a:ext uri="{FF2B5EF4-FFF2-40B4-BE49-F238E27FC236}">
                    <a16:creationId xmlns:a16="http://schemas.microsoft.com/office/drawing/2014/main" id="{D0AB14D8-4A12-BA8A-62F1-2E4886554792}"/>
                  </a:ext>
                </a:extLst>
              </p:cNvPr>
              <p:cNvGrpSpPr/>
              <p:nvPr/>
            </p:nvGrpSpPr>
            <p:grpSpPr>
              <a:xfrm>
                <a:off x="2254670" y="3755583"/>
                <a:ext cx="602477" cy="588807"/>
                <a:chOff x="8506638" y="2447730"/>
                <a:chExt cx="619832" cy="619797"/>
              </a:xfrm>
            </p:grpSpPr>
            <p:sp>
              <p:nvSpPr>
                <p:cNvPr id="82" name="Google Shape;2073;g2520ff139eb_0_1576">
                  <a:extLst>
                    <a:ext uri="{FF2B5EF4-FFF2-40B4-BE49-F238E27FC236}">
                      <a16:creationId xmlns:a16="http://schemas.microsoft.com/office/drawing/2014/main" id="{C5F5A1DD-2A22-F9BB-D5DE-7145F4039886}"/>
                    </a:ext>
                  </a:extLst>
                </p:cNvPr>
                <p:cNvSpPr/>
                <p:nvPr/>
              </p:nvSpPr>
              <p:spPr>
                <a:xfrm>
                  <a:off x="8506638" y="2447730"/>
                  <a:ext cx="619832" cy="619797"/>
                </a:xfrm>
                <a:custGeom>
                  <a:avLst/>
                  <a:gdLst/>
                  <a:ahLst/>
                  <a:cxnLst/>
                  <a:rect l="l" t="t" r="r" b="b"/>
                  <a:pathLst>
                    <a:path w="340567" h="340548" extrusionOk="0">
                      <a:moveTo>
                        <a:pt x="158831" y="197593"/>
                      </a:moveTo>
                      <a:lnTo>
                        <a:pt x="158831" y="324673"/>
                      </a:lnTo>
                      <a:cubicBezTo>
                        <a:pt x="158831" y="333423"/>
                        <a:pt x="151705" y="340548"/>
                        <a:pt x="142955" y="340548"/>
                      </a:cubicBezTo>
                      <a:lnTo>
                        <a:pt x="15875" y="340548"/>
                      </a:lnTo>
                      <a:cubicBezTo>
                        <a:pt x="7125" y="340548"/>
                        <a:pt x="0" y="333423"/>
                        <a:pt x="0" y="324673"/>
                      </a:cubicBezTo>
                      <a:lnTo>
                        <a:pt x="0" y="197593"/>
                      </a:lnTo>
                      <a:cubicBezTo>
                        <a:pt x="0" y="188843"/>
                        <a:pt x="7125" y="181718"/>
                        <a:pt x="15875" y="181718"/>
                      </a:cubicBezTo>
                      <a:lnTo>
                        <a:pt x="142955" y="181718"/>
                      </a:lnTo>
                      <a:cubicBezTo>
                        <a:pt x="151705" y="181718"/>
                        <a:pt x="158831" y="188843"/>
                        <a:pt x="158831" y="197593"/>
                      </a:cubicBezTo>
                      <a:close/>
                      <a:moveTo>
                        <a:pt x="324692" y="0"/>
                      </a:moveTo>
                      <a:lnTo>
                        <a:pt x="197612" y="0"/>
                      </a:lnTo>
                      <a:cubicBezTo>
                        <a:pt x="188862" y="0"/>
                        <a:pt x="181737" y="7125"/>
                        <a:pt x="181737" y="15875"/>
                      </a:cubicBezTo>
                      <a:lnTo>
                        <a:pt x="181737" y="142955"/>
                      </a:lnTo>
                      <a:cubicBezTo>
                        <a:pt x="181737" y="151705"/>
                        <a:pt x="188862" y="158831"/>
                        <a:pt x="197612" y="158831"/>
                      </a:cubicBezTo>
                      <a:lnTo>
                        <a:pt x="324692" y="158831"/>
                      </a:lnTo>
                      <a:cubicBezTo>
                        <a:pt x="333442" y="158831"/>
                        <a:pt x="340567" y="151705"/>
                        <a:pt x="340567" y="142955"/>
                      </a:cubicBezTo>
                      <a:lnTo>
                        <a:pt x="340567" y="15857"/>
                      </a:lnTo>
                      <a:cubicBezTo>
                        <a:pt x="340548" y="7106"/>
                        <a:pt x="333442" y="0"/>
                        <a:pt x="324692" y="0"/>
                      </a:cubicBezTo>
                      <a:close/>
                      <a:moveTo>
                        <a:pt x="142955" y="0"/>
                      </a:moveTo>
                      <a:lnTo>
                        <a:pt x="15875" y="0"/>
                      </a:lnTo>
                      <a:cubicBezTo>
                        <a:pt x="7125" y="0"/>
                        <a:pt x="0" y="7125"/>
                        <a:pt x="0" y="15875"/>
                      </a:cubicBezTo>
                      <a:lnTo>
                        <a:pt x="0" y="142955"/>
                      </a:lnTo>
                      <a:cubicBezTo>
                        <a:pt x="0" y="151705"/>
                        <a:pt x="7125" y="158831"/>
                        <a:pt x="15875" y="158831"/>
                      </a:cubicBezTo>
                      <a:lnTo>
                        <a:pt x="142955" y="158831"/>
                      </a:lnTo>
                      <a:cubicBezTo>
                        <a:pt x="151705" y="158831"/>
                        <a:pt x="158831" y="151705"/>
                        <a:pt x="158831" y="142955"/>
                      </a:cubicBezTo>
                      <a:lnTo>
                        <a:pt x="158831" y="15857"/>
                      </a:lnTo>
                      <a:cubicBezTo>
                        <a:pt x="158831" y="7106"/>
                        <a:pt x="151705" y="0"/>
                        <a:pt x="142955" y="0"/>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83" name="Google Shape;2074;g2520ff139eb_0_1576">
                  <a:extLst>
                    <a:ext uri="{FF2B5EF4-FFF2-40B4-BE49-F238E27FC236}">
                      <a16:creationId xmlns:a16="http://schemas.microsoft.com/office/drawing/2014/main" id="{2749F8D3-DA47-E099-A0E5-8A300796BB68}"/>
                    </a:ext>
                  </a:extLst>
                </p:cNvPr>
                <p:cNvSpPr/>
                <p:nvPr/>
              </p:nvSpPr>
              <p:spPr>
                <a:xfrm>
                  <a:off x="8600831" y="2538208"/>
                  <a:ext cx="525600" cy="529281"/>
                </a:xfrm>
                <a:custGeom>
                  <a:avLst/>
                  <a:gdLst/>
                  <a:ahLst/>
                  <a:cxnLst/>
                  <a:rect l="l" t="t" r="r" b="b"/>
                  <a:pathLst>
                    <a:path w="288791" h="290814" extrusionOk="0">
                      <a:moveTo>
                        <a:pt x="284067" y="132003"/>
                      </a:moveTo>
                      <a:lnTo>
                        <a:pt x="134705" y="132003"/>
                      </a:lnTo>
                      <a:cubicBezTo>
                        <a:pt x="132098" y="132003"/>
                        <a:pt x="129981" y="134120"/>
                        <a:pt x="129981" y="136728"/>
                      </a:cubicBezTo>
                      <a:lnTo>
                        <a:pt x="129981" y="286090"/>
                      </a:lnTo>
                      <a:cubicBezTo>
                        <a:pt x="129981" y="288698"/>
                        <a:pt x="132098" y="290815"/>
                        <a:pt x="134705" y="290815"/>
                      </a:cubicBezTo>
                      <a:lnTo>
                        <a:pt x="284067" y="290815"/>
                      </a:lnTo>
                      <a:cubicBezTo>
                        <a:pt x="286676" y="290815"/>
                        <a:pt x="288792" y="288698"/>
                        <a:pt x="288792" y="286090"/>
                      </a:cubicBezTo>
                      <a:lnTo>
                        <a:pt x="288792" y="136728"/>
                      </a:lnTo>
                      <a:cubicBezTo>
                        <a:pt x="288792" y="134120"/>
                        <a:pt x="286676" y="132003"/>
                        <a:pt x="284067" y="132003"/>
                      </a:cubicBezTo>
                      <a:close/>
                      <a:moveTo>
                        <a:pt x="279342" y="281365"/>
                      </a:moveTo>
                      <a:lnTo>
                        <a:pt x="139430" y="281365"/>
                      </a:lnTo>
                      <a:lnTo>
                        <a:pt x="139430" y="141453"/>
                      </a:lnTo>
                      <a:lnTo>
                        <a:pt x="279342" y="141453"/>
                      </a:lnTo>
                      <a:lnTo>
                        <a:pt x="279342" y="281365"/>
                      </a:lnTo>
                      <a:close/>
                      <a:moveTo>
                        <a:pt x="181406" y="50679"/>
                      </a:moveTo>
                      <a:lnTo>
                        <a:pt x="202705" y="29379"/>
                      </a:lnTo>
                      <a:lnTo>
                        <a:pt x="181406" y="8080"/>
                      </a:lnTo>
                      <a:cubicBezTo>
                        <a:pt x="179554" y="6227"/>
                        <a:pt x="179554" y="3241"/>
                        <a:pt x="181406" y="1389"/>
                      </a:cubicBezTo>
                      <a:cubicBezTo>
                        <a:pt x="183258" y="-463"/>
                        <a:pt x="186244" y="-463"/>
                        <a:pt x="188096" y="1389"/>
                      </a:cubicBezTo>
                      <a:lnTo>
                        <a:pt x="209396" y="22689"/>
                      </a:lnTo>
                      <a:lnTo>
                        <a:pt x="230696" y="1389"/>
                      </a:lnTo>
                      <a:cubicBezTo>
                        <a:pt x="232548" y="-463"/>
                        <a:pt x="235534" y="-463"/>
                        <a:pt x="237386" y="1389"/>
                      </a:cubicBezTo>
                      <a:cubicBezTo>
                        <a:pt x="239238" y="3241"/>
                        <a:pt x="239238" y="6227"/>
                        <a:pt x="237386" y="8080"/>
                      </a:cubicBezTo>
                      <a:lnTo>
                        <a:pt x="216086" y="29379"/>
                      </a:lnTo>
                      <a:lnTo>
                        <a:pt x="237386" y="50679"/>
                      </a:lnTo>
                      <a:cubicBezTo>
                        <a:pt x="239238" y="52531"/>
                        <a:pt x="239238" y="55517"/>
                        <a:pt x="237386" y="57369"/>
                      </a:cubicBezTo>
                      <a:cubicBezTo>
                        <a:pt x="236460" y="58295"/>
                        <a:pt x="235250" y="58749"/>
                        <a:pt x="234041" y="58749"/>
                      </a:cubicBezTo>
                      <a:cubicBezTo>
                        <a:pt x="232831" y="58749"/>
                        <a:pt x="231621" y="58295"/>
                        <a:pt x="230696" y="57369"/>
                      </a:cubicBezTo>
                      <a:lnTo>
                        <a:pt x="209396" y="36070"/>
                      </a:lnTo>
                      <a:lnTo>
                        <a:pt x="188096" y="57369"/>
                      </a:lnTo>
                      <a:cubicBezTo>
                        <a:pt x="187170" y="58295"/>
                        <a:pt x="185961" y="58749"/>
                        <a:pt x="184751" y="58749"/>
                      </a:cubicBezTo>
                      <a:cubicBezTo>
                        <a:pt x="183541" y="58749"/>
                        <a:pt x="182331" y="58295"/>
                        <a:pt x="181406" y="57369"/>
                      </a:cubicBezTo>
                      <a:cubicBezTo>
                        <a:pt x="179554" y="55517"/>
                        <a:pt x="179554" y="52531"/>
                        <a:pt x="181406" y="50679"/>
                      </a:cubicBezTo>
                      <a:close/>
                      <a:moveTo>
                        <a:pt x="57369" y="8080"/>
                      </a:moveTo>
                      <a:lnTo>
                        <a:pt x="36070" y="29379"/>
                      </a:lnTo>
                      <a:lnTo>
                        <a:pt x="57369" y="50679"/>
                      </a:lnTo>
                      <a:cubicBezTo>
                        <a:pt x="59221" y="52531"/>
                        <a:pt x="59221" y="55517"/>
                        <a:pt x="57369" y="57369"/>
                      </a:cubicBezTo>
                      <a:cubicBezTo>
                        <a:pt x="56443" y="58295"/>
                        <a:pt x="55233" y="58749"/>
                        <a:pt x="54024" y="58749"/>
                      </a:cubicBezTo>
                      <a:cubicBezTo>
                        <a:pt x="52814" y="58749"/>
                        <a:pt x="51604" y="58295"/>
                        <a:pt x="50679" y="57369"/>
                      </a:cubicBezTo>
                      <a:lnTo>
                        <a:pt x="29379" y="36070"/>
                      </a:lnTo>
                      <a:lnTo>
                        <a:pt x="8080" y="57369"/>
                      </a:lnTo>
                      <a:cubicBezTo>
                        <a:pt x="7153" y="58295"/>
                        <a:pt x="5944" y="58749"/>
                        <a:pt x="4734" y="58749"/>
                      </a:cubicBezTo>
                      <a:cubicBezTo>
                        <a:pt x="3524" y="58749"/>
                        <a:pt x="2315" y="58295"/>
                        <a:pt x="1389" y="57369"/>
                      </a:cubicBezTo>
                      <a:cubicBezTo>
                        <a:pt x="-463" y="55517"/>
                        <a:pt x="-463" y="52531"/>
                        <a:pt x="1389" y="50679"/>
                      </a:cubicBezTo>
                      <a:lnTo>
                        <a:pt x="22689" y="29379"/>
                      </a:lnTo>
                      <a:lnTo>
                        <a:pt x="1389" y="8080"/>
                      </a:lnTo>
                      <a:cubicBezTo>
                        <a:pt x="-463" y="6227"/>
                        <a:pt x="-463" y="3241"/>
                        <a:pt x="1389" y="1389"/>
                      </a:cubicBezTo>
                      <a:cubicBezTo>
                        <a:pt x="3241" y="-463"/>
                        <a:pt x="6227" y="-463"/>
                        <a:pt x="8080" y="1389"/>
                      </a:cubicBezTo>
                      <a:lnTo>
                        <a:pt x="29379" y="22689"/>
                      </a:lnTo>
                      <a:lnTo>
                        <a:pt x="50679" y="1389"/>
                      </a:lnTo>
                      <a:cubicBezTo>
                        <a:pt x="52531" y="-463"/>
                        <a:pt x="55517" y="-463"/>
                        <a:pt x="57369" y="1389"/>
                      </a:cubicBezTo>
                      <a:cubicBezTo>
                        <a:pt x="59221" y="3241"/>
                        <a:pt x="59202" y="6227"/>
                        <a:pt x="57369" y="8080"/>
                      </a:cubicBezTo>
                      <a:close/>
                      <a:moveTo>
                        <a:pt x="57369" y="188077"/>
                      </a:moveTo>
                      <a:lnTo>
                        <a:pt x="36070" y="209377"/>
                      </a:lnTo>
                      <a:lnTo>
                        <a:pt x="57369" y="230677"/>
                      </a:lnTo>
                      <a:cubicBezTo>
                        <a:pt x="59221" y="232529"/>
                        <a:pt x="59221" y="235515"/>
                        <a:pt x="57369" y="237367"/>
                      </a:cubicBezTo>
                      <a:cubicBezTo>
                        <a:pt x="56443" y="238293"/>
                        <a:pt x="55233" y="238747"/>
                        <a:pt x="54024" y="238747"/>
                      </a:cubicBezTo>
                      <a:cubicBezTo>
                        <a:pt x="52814" y="238747"/>
                        <a:pt x="51604" y="238293"/>
                        <a:pt x="50679" y="237367"/>
                      </a:cubicBezTo>
                      <a:lnTo>
                        <a:pt x="29379" y="216067"/>
                      </a:lnTo>
                      <a:lnTo>
                        <a:pt x="8080" y="237367"/>
                      </a:lnTo>
                      <a:cubicBezTo>
                        <a:pt x="7153" y="238293"/>
                        <a:pt x="5944" y="238747"/>
                        <a:pt x="4734" y="238747"/>
                      </a:cubicBezTo>
                      <a:cubicBezTo>
                        <a:pt x="3524" y="238747"/>
                        <a:pt x="2315" y="238293"/>
                        <a:pt x="1389" y="237367"/>
                      </a:cubicBezTo>
                      <a:cubicBezTo>
                        <a:pt x="-463" y="235515"/>
                        <a:pt x="-463" y="232529"/>
                        <a:pt x="1389" y="230677"/>
                      </a:cubicBezTo>
                      <a:lnTo>
                        <a:pt x="22689" y="209377"/>
                      </a:lnTo>
                      <a:lnTo>
                        <a:pt x="1389" y="188077"/>
                      </a:lnTo>
                      <a:cubicBezTo>
                        <a:pt x="-463" y="186225"/>
                        <a:pt x="-463" y="183239"/>
                        <a:pt x="1389" y="181387"/>
                      </a:cubicBezTo>
                      <a:cubicBezTo>
                        <a:pt x="3241" y="179535"/>
                        <a:pt x="6227" y="179535"/>
                        <a:pt x="8080" y="181387"/>
                      </a:cubicBezTo>
                      <a:lnTo>
                        <a:pt x="29379" y="202687"/>
                      </a:lnTo>
                      <a:lnTo>
                        <a:pt x="50679" y="181387"/>
                      </a:lnTo>
                      <a:cubicBezTo>
                        <a:pt x="52531" y="179535"/>
                        <a:pt x="55517" y="179535"/>
                        <a:pt x="57369" y="181387"/>
                      </a:cubicBezTo>
                      <a:cubicBezTo>
                        <a:pt x="59221" y="183239"/>
                        <a:pt x="59202" y="186244"/>
                        <a:pt x="57369" y="18807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grpSp>
        </p:grpSp>
        <p:sp>
          <p:nvSpPr>
            <p:cNvPr id="79" name="Google Shape;2075;g2520ff139eb_0_1576">
              <a:extLst>
                <a:ext uri="{FF2B5EF4-FFF2-40B4-BE49-F238E27FC236}">
                  <a16:creationId xmlns:a16="http://schemas.microsoft.com/office/drawing/2014/main" id="{E0D24042-F164-8EAD-6843-BF9BA908C9EB}"/>
                </a:ext>
              </a:extLst>
            </p:cNvPr>
            <p:cNvSpPr/>
            <p:nvPr/>
          </p:nvSpPr>
          <p:spPr>
            <a:xfrm>
              <a:off x="2094450" y="3203463"/>
              <a:ext cx="3247500" cy="10059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1" i="0" u="none" strike="noStrike" cap="none">
                  <a:solidFill>
                    <a:schemeClr val="dk1"/>
                  </a:solidFill>
                  <a:latin typeface="Inter"/>
                  <a:ea typeface="Inter"/>
                  <a:cs typeface="Inter"/>
                  <a:sym typeface="Inter"/>
                </a:rPr>
                <a:t>Block &amp; File on Same Array </a:t>
              </a:r>
              <a:endParaRPr sz="1800" b="1" i="0" u="none" strike="noStrike" cap="none">
                <a:solidFill>
                  <a:schemeClr val="dk1"/>
                </a:solidFill>
                <a:latin typeface="Inter"/>
                <a:ea typeface="Inter"/>
                <a:cs typeface="Inter"/>
                <a:sym typeface="Inter"/>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chemeClr val="dk1"/>
                  </a:solidFill>
                  <a:latin typeface="Inter"/>
                  <a:ea typeface="Inter"/>
                  <a:cs typeface="Inter"/>
                  <a:sym typeface="Inter"/>
                </a:rPr>
                <a:t>Single management system. </a:t>
              </a:r>
              <a:endParaRPr sz="1600" b="0" i="0" u="none" strike="noStrike" cap="none">
                <a:solidFill>
                  <a:schemeClr val="dk1"/>
                </a:solidFill>
                <a:latin typeface="Inter"/>
                <a:ea typeface="Inter"/>
                <a:cs typeface="Inter"/>
                <a:sym typeface="Inter"/>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chemeClr val="dk1"/>
                  </a:solidFill>
                  <a:latin typeface="Inter"/>
                  <a:ea typeface="Inter"/>
                  <a:cs typeface="Inter"/>
                  <a:sym typeface="Inter"/>
                </a:rPr>
                <a:t>Single robust data protection. </a:t>
              </a:r>
              <a:endParaRPr sz="2100" b="1" i="0" u="none" strike="noStrike" cap="none">
                <a:solidFill>
                  <a:schemeClr val="dk1"/>
                </a:solidFill>
                <a:latin typeface="Inter"/>
                <a:ea typeface="Inter"/>
                <a:cs typeface="Inter"/>
                <a:sym typeface="Inter"/>
              </a:endParaRPr>
            </a:p>
          </p:txBody>
        </p:sp>
      </p:grpSp>
      <p:grpSp>
        <p:nvGrpSpPr>
          <p:cNvPr id="84" name="Google Shape;2076;g2520ff139eb_0_1576">
            <a:extLst>
              <a:ext uri="{FF2B5EF4-FFF2-40B4-BE49-F238E27FC236}">
                <a16:creationId xmlns:a16="http://schemas.microsoft.com/office/drawing/2014/main" id="{1896BFDE-3D1F-6AFA-A7A2-9A5BA61F1EE0}"/>
              </a:ext>
            </a:extLst>
          </p:cNvPr>
          <p:cNvGrpSpPr/>
          <p:nvPr/>
        </p:nvGrpSpPr>
        <p:grpSpPr>
          <a:xfrm>
            <a:off x="833680" y="1977738"/>
            <a:ext cx="4508270" cy="1005900"/>
            <a:chOff x="833680" y="2130138"/>
            <a:chExt cx="4508270" cy="1005900"/>
          </a:xfrm>
        </p:grpSpPr>
        <p:grpSp>
          <p:nvGrpSpPr>
            <p:cNvPr id="85" name="Google Shape;2077;g2520ff139eb_0_1576">
              <a:extLst>
                <a:ext uri="{FF2B5EF4-FFF2-40B4-BE49-F238E27FC236}">
                  <a16:creationId xmlns:a16="http://schemas.microsoft.com/office/drawing/2014/main" id="{A6D85E8A-D297-F027-C8BC-1E5922361D87}"/>
                </a:ext>
              </a:extLst>
            </p:cNvPr>
            <p:cNvGrpSpPr/>
            <p:nvPr/>
          </p:nvGrpSpPr>
          <p:grpSpPr>
            <a:xfrm>
              <a:off x="833680" y="2150824"/>
              <a:ext cx="964527" cy="964527"/>
              <a:chOff x="1938812" y="1797009"/>
              <a:chExt cx="1234200" cy="1234200"/>
            </a:xfrm>
          </p:grpSpPr>
          <p:sp>
            <p:nvSpPr>
              <p:cNvPr id="87" name="Google Shape;2078;g2520ff139eb_0_1576">
                <a:extLst>
                  <a:ext uri="{FF2B5EF4-FFF2-40B4-BE49-F238E27FC236}">
                    <a16:creationId xmlns:a16="http://schemas.microsoft.com/office/drawing/2014/main" id="{14781FDD-9B5F-CCC0-E051-46C272788373}"/>
                  </a:ext>
                </a:extLst>
              </p:cNvPr>
              <p:cNvSpPr/>
              <p:nvPr/>
            </p:nvSpPr>
            <p:spPr>
              <a:xfrm>
                <a:off x="1938812" y="1797009"/>
                <a:ext cx="1234200" cy="1234200"/>
              </a:xfrm>
              <a:prstGeom prst="ellipse">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FFFFFF"/>
                  </a:solidFill>
                  <a:latin typeface="Inter ExtraBold"/>
                  <a:ea typeface="Inter ExtraBold"/>
                  <a:cs typeface="Inter ExtraBold"/>
                  <a:sym typeface="Inter ExtraBold"/>
                </a:endParaRPr>
              </a:p>
            </p:txBody>
          </p:sp>
          <p:grpSp>
            <p:nvGrpSpPr>
              <p:cNvPr id="88" name="Google Shape;2079;g2520ff139eb_0_1576">
                <a:extLst>
                  <a:ext uri="{FF2B5EF4-FFF2-40B4-BE49-F238E27FC236}">
                    <a16:creationId xmlns:a16="http://schemas.microsoft.com/office/drawing/2014/main" id="{CB4C816A-04FB-8648-CF2C-852B8FB30138}"/>
                  </a:ext>
                </a:extLst>
              </p:cNvPr>
              <p:cNvGrpSpPr/>
              <p:nvPr/>
            </p:nvGrpSpPr>
            <p:grpSpPr>
              <a:xfrm>
                <a:off x="2227618" y="2089814"/>
                <a:ext cx="656599" cy="648589"/>
                <a:chOff x="4587653" y="2346448"/>
                <a:chExt cx="822497" cy="822040"/>
              </a:xfrm>
            </p:grpSpPr>
            <p:grpSp>
              <p:nvGrpSpPr>
                <p:cNvPr id="89" name="Google Shape;2080;g2520ff139eb_0_1576">
                  <a:extLst>
                    <a:ext uri="{FF2B5EF4-FFF2-40B4-BE49-F238E27FC236}">
                      <a16:creationId xmlns:a16="http://schemas.microsoft.com/office/drawing/2014/main" id="{93D94498-12F9-EC5B-6120-F70FA8272E9A}"/>
                    </a:ext>
                  </a:extLst>
                </p:cNvPr>
                <p:cNvGrpSpPr/>
                <p:nvPr/>
              </p:nvGrpSpPr>
              <p:grpSpPr>
                <a:xfrm>
                  <a:off x="4587653" y="2346448"/>
                  <a:ext cx="822072" cy="822040"/>
                  <a:chOff x="10547734" y="3203152"/>
                  <a:chExt cx="451713" cy="451695"/>
                </a:xfrm>
              </p:grpSpPr>
              <p:sp>
                <p:nvSpPr>
                  <p:cNvPr id="92" name="Google Shape;2081;g2520ff139eb_0_1576">
                    <a:extLst>
                      <a:ext uri="{FF2B5EF4-FFF2-40B4-BE49-F238E27FC236}">
                        <a16:creationId xmlns:a16="http://schemas.microsoft.com/office/drawing/2014/main" id="{46AE4C9D-06E2-C0E4-624E-47D0270BD1AE}"/>
                      </a:ext>
                    </a:extLst>
                  </p:cNvPr>
                  <p:cNvSpPr/>
                  <p:nvPr/>
                </p:nvSpPr>
                <p:spPr>
                  <a:xfrm>
                    <a:off x="10550191" y="3457180"/>
                    <a:ext cx="13753" cy="30936"/>
                  </a:xfrm>
                  <a:custGeom>
                    <a:avLst/>
                    <a:gdLst/>
                    <a:ahLst/>
                    <a:cxnLst/>
                    <a:rect l="l" t="t" r="r" b="b"/>
                    <a:pathLst>
                      <a:path w="13753" h="30936" extrusionOk="0">
                        <a:moveTo>
                          <a:pt x="9392" y="4024"/>
                        </a:moveTo>
                        <a:cubicBezTo>
                          <a:pt x="9014" y="1454"/>
                          <a:pt x="6614" y="-342"/>
                          <a:pt x="4024" y="55"/>
                        </a:cubicBezTo>
                        <a:cubicBezTo>
                          <a:pt x="1435" y="433"/>
                          <a:pt x="-341" y="2852"/>
                          <a:pt x="55" y="5422"/>
                        </a:cubicBezTo>
                        <a:cubicBezTo>
                          <a:pt x="1152" y="12774"/>
                          <a:pt x="2626" y="20164"/>
                          <a:pt x="4459" y="27365"/>
                        </a:cubicBezTo>
                        <a:cubicBezTo>
                          <a:pt x="5007" y="29500"/>
                          <a:pt x="6917" y="30937"/>
                          <a:pt x="9033" y="30937"/>
                        </a:cubicBezTo>
                        <a:cubicBezTo>
                          <a:pt x="9411" y="30937"/>
                          <a:pt x="9808" y="30880"/>
                          <a:pt x="10186" y="30785"/>
                        </a:cubicBezTo>
                        <a:cubicBezTo>
                          <a:pt x="12718" y="30143"/>
                          <a:pt x="14249" y="27573"/>
                          <a:pt x="13607" y="25040"/>
                        </a:cubicBezTo>
                        <a:cubicBezTo>
                          <a:pt x="11868" y="18161"/>
                          <a:pt x="10450" y="11073"/>
                          <a:pt x="9392" y="402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93" name="Google Shape;2082;g2520ff139eb_0_1576">
                    <a:extLst>
                      <a:ext uri="{FF2B5EF4-FFF2-40B4-BE49-F238E27FC236}">
                        <a16:creationId xmlns:a16="http://schemas.microsoft.com/office/drawing/2014/main" id="{D2EF228C-02F8-3B48-AFA9-212315A37068}"/>
                      </a:ext>
                    </a:extLst>
                  </p:cNvPr>
                  <p:cNvSpPr/>
                  <p:nvPr/>
                </p:nvSpPr>
                <p:spPr>
                  <a:xfrm>
                    <a:off x="10560822" y="3329035"/>
                    <a:ext cx="17911" cy="29639"/>
                  </a:xfrm>
                  <a:custGeom>
                    <a:avLst/>
                    <a:gdLst/>
                    <a:ahLst/>
                    <a:cxnLst/>
                    <a:rect l="l" t="t" r="r" b="b"/>
                    <a:pathLst>
                      <a:path w="17911" h="29639" extrusionOk="0">
                        <a:moveTo>
                          <a:pt x="3126" y="29356"/>
                        </a:moveTo>
                        <a:cubicBezTo>
                          <a:pt x="3656" y="29545"/>
                          <a:pt x="4204" y="29640"/>
                          <a:pt x="4733" y="29640"/>
                        </a:cubicBezTo>
                        <a:cubicBezTo>
                          <a:pt x="6661" y="29640"/>
                          <a:pt x="8475" y="28449"/>
                          <a:pt x="9174" y="26521"/>
                        </a:cubicBezTo>
                        <a:cubicBezTo>
                          <a:pt x="11593" y="19831"/>
                          <a:pt x="14372" y="13159"/>
                          <a:pt x="17452" y="6753"/>
                        </a:cubicBezTo>
                        <a:cubicBezTo>
                          <a:pt x="18568" y="4390"/>
                          <a:pt x="17585" y="1574"/>
                          <a:pt x="15223" y="459"/>
                        </a:cubicBezTo>
                        <a:cubicBezTo>
                          <a:pt x="12860" y="-656"/>
                          <a:pt x="10044" y="327"/>
                          <a:pt x="8929" y="2689"/>
                        </a:cubicBezTo>
                        <a:cubicBezTo>
                          <a:pt x="5716" y="9398"/>
                          <a:pt x="2824" y="16335"/>
                          <a:pt x="291" y="23327"/>
                        </a:cubicBezTo>
                        <a:cubicBezTo>
                          <a:pt x="-616" y="25765"/>
                          <a:pt x="670" y="28468"/>
                          <a:pt x="3126" y="2935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94" name="Google Shape;2083;g2520ff139eb_0_1576">
                    <a:extLst>
                      <a:ext uri="{FF2B5EF4-FFF2-40B4-BE49-F238E27FC236}">
                        <a16:creationId xmlns:a16="http://schemas.microsoft.com/office/drawing/2014/main" id="{3582A388-2C82-4095-5BEA-D22F16AFFAAD}"/>
                      </a:ext>
                    </a:extLst>
                  </p:cNvPr>
                  <p:cNvSpPr/>
                  <p:nvPr/>
                </p:nvSpPr>
                <p:spPr>
                  <a:xfrm>
                    <a:off x="10560981" y="3499796"/>
                    <a:ext cx="11264" cy="13778"/>
                  </a:xfrm>
                  <a:custGeom>
                    <a:avLst/>
                    <a:gdLst/>
                    <a:ahLst/>
                    <a:cxnLst/>
                    <a:rect l="l" t="t" r="r" b="b"/>
                    <a:pathLst>
                      <a:path w="11264" h="13778" extrusionOk="0">
                        <a:moveTo>
                          <a:pt x="3118" y="284"/>
                        </a:moveTo>
                        <a:cubicBezTo>
                          <a:pt x="662" y="1172"/>
                          <a:pt x="-604" y="3875"/>
                          <a:pt x="284" y="6332"/>
                        </a:cubicBezTo>
                        <a:cubicBezTo>
                          <a:pt x="1172" y="8808"/>
                          <a:pt x="2155" y="11302"/>
                          <a:pt x="3156" y="13778"/>
                        </a:cubicBezTo>
                        <a:cubicBezTo>
                          <a:pt x="5652" y="11775"/>
                          <a:pt x="8373" y="10055"/>
                          <a:pt x="11264" y="8619"/>
                        </a:cubicBezTo>
                        <a:cubicBezTo>
                          <a:pt x="10527" y="6766"/>
                          <a:pt x="9828" y="4933"/>
                          <a:pt x="9167" y="3100"/>
                        </a:cubicBezTo>
                        <a:cubicBezTo>
                          <a:pt x="8278" y="662"/>
                          <a:pt x="5576" y="-604"/>
                          <a:pt x="3118" y="28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95" name="Google Shape;2084;g2520ff139eb_0_1576">
                    <a:extLst>
                      <a:ext uri="{FF2B5EF4-FFF2-40B4-BE49-F238E27FC236}">
                        <a16:creationId xmlns:a16="http://schemas.microsoft.com/office/drawing/2014/main" id="{8F17DC30-72BF-AEE2-229A-360CAAFF7638}"/>
                      </a:ext>
                    </a:extLst>
                  </p:cNvPr>
                  <p:cNvSpPr/>
                  <p:nvPr/>
                </p:nvSpPr>
                <p:spPr>
                  <a:xfrm>
                    <a:off x="10603978" y="3303545"/>
                    <a:ext cx="308494" cy="206041"/>
                  </a:xfrm>
                  <a:custGeom>
                    <a:avLst/>
                    <a:gdLst/>
                    <a:ahLst/>
                    <a:cxnLst/>
                    <a:rect l="l" t="t" r="r" b="b"/>
                    <a:pathLst>
                      <a:path w="308494" h="206041" extrusionOk="0">
                        <a:moveTo>
                          <a:pt x="74199" y="27499"/>
                        </a:moveTo>
                        <a:lnTo>
                          <a:pt x="0" y="202337"/>
                        </a:lnTo>
                        <a:cubicBezTo>
                          <a:pt x="3043" y="203263"/>
                          <a:pt x="5953" y="204510"/>
                          <a:pt x="8694" y="206041"/>
                        </a:cubicBezTo>
                        <a:lnTo>
                          <a:pt x="82912" y="31203"/>
                        </a:lnTo>
                        <a:cubicBezTo>
                          <a:pt x="89243" y="16367"/>
                          <a:pt x="98636" y="9450"/>
                          <a:pt x="112489" y="9450"/>
                        </a:cubicBezTo>
                        <a:lnTo>
                          <a:pt x="308495" y="9450"/>
                        </a:lnTo>
                        <a:cubicBezTo>
                          <a:pt x="308325" y="7900"/>
                          <a:pt x="308230" y="6312"/>
                          <a:pt x="308230" y="4725"/>
                        </a:cubicBezTo>
                        <a:cubicBezTo>
                          <a:pt x="308230" y="3137"/>
                          <a:pt x="308325" y="1550"/>
                          <a:pt x="308495" y="0"/>
                        </a:cubicBezTo>
                        <a:lnTo>
                          <a:pt x="112489" y="0"/>
                        </a:lnTo>
                        <a:cubicBezTo>
                          <a:pt x="94856" y="0"/>
                          <a:pt x="81985" y="9242"/>
                          <a:pt x="74199" y="2749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96" name="Google Shape;2085;g2520ff139eb_0_1576">
                    <a:extLst>
                      <a:ext uri="{FF2B5EF4-FFF2-40B4-BE49-F238E27FC236}">
                        <a16:creationId xmlns:a16="http://schemas.microsoft.com/office/drawing/2014/main" id="{A45203DD-4799-D9A0-C624-4466B6D3EA87}"/>
                      </a:ext>
                    </a:extLst>
                  </p:cNvPr>
                  <p:cNvSpPr/>
                  <p:nvPr/>
                </p:nvSpPr>
                <p:spPr>
                  <a:xfrm>
                    <a:off x="10579691" y="3291577"/>
                    <a:ext cx="21721" cy="27597"/>
                  </a:xfrm>
                  <a:custGeom>
                    <a:avLst/>
                    <a:gdLst/>
                    <a:ahLst/>
                    <a:cxnLst/>
                    <a:rect l="l" t="t" r="r" b="b"/>
                    <a:pathLst>
                      <a:path w="21721" h="27597" extrusionOk="0">
                        <a:moveTo>
                          <a:pt x="2269" y="26917"/>
                        </a:moveTo>
                        <a:cubicBezTo>
                          <a:pt x="3043" y="27390"/>
                          <a:pt x="3876" y="27598"/>
                          <a:pt x="4707" y="27598"/>
                        </a:cubicBezTo>
                        <a:cubicBezTo>
                          <a:pt x="6294" y="27598"/>
                          <a:pt x="7863" y="26785"/>
                          <a:pt x="8751" y="25330"/>
                        </a:cubicBezTo>
                        <a:cubicBezTo>
                          <a:pt x="12437" y="19244"/>
                          <a:pt x="16481" y="13272"/>
                          <a:pt x="20772" y="7564"/>
                        </a:cubicBezTo>
                        <a:cubicBezTo>
                          <a:pt x="22340" y="5485"/>
                          <a:pt x="21924" y="2518"/>
                          <a:pt x="19827" y="950"/>
                        </a:cubicBezTo>
                        <a:cubicBezTo>
                          <a:pt x="17728" y="-619"/>
                          <a:pt x="14781" y="-203"/>
                          <a:pt x="13212" y="1895"/>
                        </a:cubicBezTo>
                        <a:cubicBezTo>
                          <a:pt x="8751" y="7848"/>
                          <a:pt x="4518" y="14085"/>
                          <a:pt x="681" y="20435"/>
                        </a:cubicBezTo>
                        <a:cubicBezTo>
                          <a:pt x="-661" y="22665"/>
                          <a:pt x="39" y="25575"/>
                          <a:pt x="2269" y="2691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97" name="Google Shape;2086;g2520ff139eb_0_1576">
                    <a:extLst>
                      <a:ext uri="{FF2B5EF4-FFF2-40B4-BE49-F238E27FC236}">
                        <a16:creationId xmlns:a16="http://schemas.microsoft.com/office/drawing/2014/main" id="{553280ED-9236-0623-3DA4-0F013151FB67}"/>
                      </a:ext>
                    </a:extLst>
                  </p:cNvPr>
                  <p:cNvSpPr/>
                  <p:nvPr/>
                </p:nvSpPr>
                <p:spPr>
                  <a:xfrm>
                    <a:off x="10638608" y="3233560"/>
                    <a:ext cx="27766" cy="21470"/>
                  </a:xfrm>
                  <a:custGeom>
                    <a:avLst/>
                    <a:gdLst/>
                    <a:ahLst/>
                    <a:cxnLst/>
                    <a:rect l="l" t="t" r="r" b="b"/>
                    <a:pathLst>
                      <a:path w="27766" h="21470" extrusionOk="0">
                        <a:moveTo>
                          <a:pt x="4737" y="21470"/>
                        </a:moveTo>
                        <a:cubicBezTo>
                          <a:pt x="5701" y="21470"/>
                          <a:pt x="6684" y="21168"/>
                          <a:pt x="7515" y="20563"/>
                        </a:cubicBezTo>
                        <a:cubicBezTo>
                          <a:pt x="13261" y="16368"/>
                          <a:pt x="19289" y="12399"/>
                          <a:pt x="25432" y="8789"/>
                        </a:cubicBezTo>
                        <a:cubicBezTo>
                          <a:pt x="27682" y="7466"/>
                          <a:pt x="28437" y="4574"/>
                          <a:pt x="27114" y="2325"/>
                        </a:cubicBezTo>
                        <a:cubicBezTo>
                          <a:pt x="25792" y="76"/>
                          <a:pt x="22900" y="-661"/>
                          <a:pt x="20651" y="643"/>
                        </a:cubicBezTo>
                        <a:cubicBezTo>
                          <a:pt x="14243" y="4423"/>
                          <a:pt x="7950" y="8543"/>
                          <a:pt x="1940" y="12928"/>
                        </a:cubicBezTo>
                        <a:cubicBezTo>
                          <a:pt x="-177" y="14459"/>
                          <a:pt x="-630" y="17426"/>
                          <a:pt x="920" y="19524"/>
                        </a:cubicBezTo>
                        <a:cubicBezTo>
                          <a:pt x="1845" y="20790"/>
                          <a:pt x="3282" y="21470"/>
                          <a:pt x="4737" y="214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98" name="Google Shape;2087;g2520ff139eb_0_1576">
                    <a:extLst>
                      <a:ext uri="{FF2B5EF4-FFF2-40B4-BE49-F238E27FC236}">
                        <a16:creationId xmlns:a16="http://schemas.microsoft.com/office/drawing/2014/main" id="{8205461E-4424-AF63-918F-132BB1493A64}"/>
                      </a:ext>
                    </a:extLst>
                  </p:cNvPr>
                  <p:cNvSpPr/>
                  <p:nvPr/>
                </p:nvSpPr>
                <p:spPr>
                  <a:xfrm>
                    <a:off x="10605984" y="3259348"/>
                    <a:ext cx="25048" cy="24843"/>
                  </a:xfrm>
                  <a:custGeom>
                    <a:avLst/>
                    <a:gdLst/>
                    <a:ahLst/>
                    <a:cxnLst/>
                    <a:rect l="l" t="t" r="r" b="b"/>
                    <a:pathLst>
                      <a:path w="25048" h="24843" extrusionOk="0">
                        <a:moveTo>
                          <a:pt x="4722" y="24844"/>
                        </a:moveTo>
                        <a:cubicBezTo>
                          <a:pt x="6007" y="24844"/>
                          <a:pt x="7273" y="24334"/>
                          <a:pt x="8199" y="23313"/>
                        </a:cubicBezTo>
                        <a:cubicBezTo>
                          <a:pt x="13019" y="18059"/>
                          <a:pt x="18159" y="12994"/>
                          <a:pt x="23470" y="8250"/>
                        </a:cubicBezTo>
                        <a:cubicBezTo>
                          <a:pt x="25416" y="6511"/>
                          <a:pt x="25587" y="3525"/>
                          <a:pt x="23848" y="1579"/>
                        </a:cubicBezTo>
                        <a:cubicBezTo>
                          <a:pt x="22109" y="-368"/>
                          <a:pt x="19123" y="-538"/>
                          <a:pt x="17176" y="1201"/>
                        </a:cubicBezTo>
                        <a:cubicBezTo>
                          <a:pt x="11639" y="6152"/>
                          <a:pt x="6271" y="11444"/>
                          <a:pt x="1245" y="16906"/>
                        </a:cubicBezTo>
                        <a:cubicBezTo>
                          <a:pt x="-513" y="18834"/>
                          <a:pt x="-400" y="21820"/>
                          <a:pt x="1528" y="23578"/>
                        </a:cubicBezTo>
                        <a:cubicBezTo>
                          <a:pt x="2435" y="24428"/>
                          <a:pt x="3569" y="24844"/>
                          <a:pt x="4722" y="2484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99" name="Google Shape;2088;g2520ff139eb_0_1576">
                    <a:extLst>
                      <a:ext uri="{FF2B5EF4-FFF2-40B4-BE49-F238E27FC236}">
                        <a16:creationId xmlns:a16="http://schemas.microsoft.com/office/drawing/2014/main" id="{B6CF25A5-0DD2-E63E-3CEB-95A34C851FE3}"/>
                      </a:ext>
                    </a:extLst>
                  </p:cNvPr>
                  <p:cNvSpPr/>
                  <p:nvPr/>
                </p:nvSpPr>
                <p:spPr>
                  <a:xfrm>
                    <a:off x="10719007" y="3386874"/>
                    <a:ext cx="109188" cy="84252"/>
                  </a:xfrm>
                  <a:custGeom>
                    <a:avLst/>
                    <a:gdLst/>
                    <a:ahLst/>
                    <a:cxnLst/>
                    <a:rect l="l" t="t" r="r" b="b"/>
                    <a:pathLst>
                      <a:path w="109188" h="84252" extrusionOk="0">
                        <a:moveTo>
                          <a:pt x="100651" y="1927"/>
                        </a:moveTo>
                        <a:lnTo>
                          <a:pt x="48544" y="72686"/>
                        </a:lnTo>
                        <a:lnTo>
                          <a:pt x="7760" y="38516"/>
                        </a:lnTo>
                        <a:cubicBezTo>
                          <a:pt x="5757" y="36834"/>
                          <a:pt x="2771" y="37099"/>
                          <a:pt x="1108" y="39102"/>
                        </a:cubicBezTo>
                        <a:cubicBezTo>
                          <a:pt x="-575" y="41105"/>
                          <a:pt x="-310" y="44072"/>
                          <a:pt x="1693" y="45755"/>
                        </a:cubicBezTo>
                        <a:lnTo>
                          <a:pt x="46333" y="83156"/>
                        </a:lnTo>
                        <a:cubicBezTo>
                          <a:pt x="47184" y="83875"/>
                          <a:pt x="48261" y="84253"/>
                          <a:pt x="49377" y="84253"/>
                        </a:cubicBezTo>
                        <a:cubicBezTo>
                          <a:pt x="49565" y="84253"/>
                          <a:pt x="49754" y="84234"/>
                          <a:pt x="49943" y="84215"/>
                        </a:cubicBezTo>
                        <a:cubicBezTo>
                          <a:pt x="51229" y="84064"/>
                          <a:pt x="52419" y="83383"/>
                          <a:pt x="53175" y="82325"/>
                        </a:cubicBezTo>
                        <a:lnTo>
                          <a:pt x="108267" y="7521"/>
                        </a:lnTo>
                        <a:cubicBezTo>
                          <a:pt x="109817" y="5423"/>
                          <a:pt x="109363" y="2456"/>
                          <a:pt x="107265" y="906"/>
                        </a:cubicBezTo>
                        <a:cubicBezTo>
                          <a:pt x="105167" y="-625"/>
                          <a:pt x="102200" y="-171"/>
                          <a:pt x="100651" y="192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00" name="Google Shape;2089;g2520ff139eb_0_1576">
                    <a:extLst>
                      <a:ext uri="{FF2B5EF4-FFF2-40B4-BE49-F238E27FC236}">
                        <a16:creationId xmlns:a16="http://schemas.microsoft.com/office/drawing/2014/main" id="{05AC2D20-6A52-352A-2EAA-8830684FB0E4}"/>
                      </a:ext>
                    </a:extLst>
                  </p:cNvPr>
                  <p:cNvSpPr/>
                  <p:nvPr/>
                </p:nvSpPr>
                <p:spPr>
                  <a:xfrm>
                    <a:off x="10717705" y="3205110"/>
                    <a:ext cx="30987" cy="13444"/>
                  </a:xfrm>
                  <a:custGeom>
                    <a:avLst/>
                    <a:gdLst/>
                    <a:ahLst/>
                    <a:cxnLst/>
                    <a:rect l="l" t="t" r="r" b="b"/>
                    <a:pathLst>
                      <a:path w="30987" h="13444" extrusionOk="0">
                        <a:moveTo>
                          <a:pt x="4715" y="13445"/>
                        </a:moveTo>
                        <a:cubicBezTo>
                          <a:pt x="5074" y="13445"/>
                          <a:pt x="5433" y="13407"/>
                          <a:pt x="5811" y="13312"/>
                        </a:cubicBezTo>
                        <a:cubicBezTo>
                          <a:pt x="12747" y="11668"/>
                          <a:pt x="19834" y="10364"/>
                          <a:pt x="26884" y="9419"/>
                        </a:cubicBezTo>
                        <a:cubicBezTo>
                          <a:pt x="29473" y="9079"/>
                          <a:pt x="31287" y="6698"/>
                          <a:pt x="30947" y="4108"/>
                        </a:cubicBezTo>
                        <a:cubicBezTo>
                          <a:pt x="30607" y="1519"/>
                          <a:pt x="28225" y="-314"/>
                          <a:pt x="25637" y="45"/>
                        </a:cubicBezTo>
                        <a:cubicBezTo>
                          <a:pt x="18265" y="1028"/>
                          <a:pt x="10857" y="2407"/>
                          <a:pt x="3638" y="4108"/>
                        </a:cubicBezTo>
                        <a:cubicBezTo>
                          <a:pt x="1105" y="4713"/>
                          <a:pt x="-463" y="7265"/>
                          <a:pt x="123" y="9797"/>
                        </a:cubicBezTo>
                        <a:cubicBezTo>
                          <a:pt x="632" y="11970"/>
                          <a:pt x="2579" y="13445"/>
                          <a:pt x="4715" y="1344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01" name="Google Shape;2090;g2520ff139eb_0_1576">
                    <a:extLst>
                      <a:ext uri="{FF2B5EF4-FFF2-40B4-BE49-F238E27FC236}">
                        <a16:creationId xmlns:a16="http://schemas.microsoft.com/office/drawing/2014/main" id="{097F2259-6D7F-9306-2D39-4256F81D6966}"/>
                      </a:ext>
                    </a:extLst>
                  </p:cNvPr>
                  <p:cNvSpPr/>
                  <p:nvPr/>
                </p:nvSpPr>
                <p:spPr>
                  <a:xfrm>
                    <a:off x="10920841" y="3263619"/>
                    <a:ext cx="13479" cy="12314"/>
                  </a:xfrm>
                  <a:custGeom>
                    <a:avLst/>
                    <a:gdLst/>
                    <a:ahLst/>
                    <a:cxnLst/>
                    <a:rect l="l" t="t" r="r" b="b"/>
                    <a:pathLst>
                      <a:path w="13479" h="12314" extrusionOk="0">
                        <a:moveTo>
                          <a:pt x="5731" y="12315"/>
                        </a:moveTo>
                        <a:cubicBezTo>
                          <a:pt x="8093" y="10179"/>
                          <a:pt x="10683" y="8308"/>
                          <a:pt x="13480" y="6721"/>
                        </a:cubicBezTo>
                        <a:cubicBezTo>
                          <a:pt x="11665" y="4887"/>
                          <a:pt x="9832" y="3054"/>
                          <a:pt x="7961" y="1296"/>
                        </a:cubicBezTo>
                        <a:cubicBezTo>
                          <a:pt x="6071" y="-499"/>
                          <a:pt x="3085" y="-423"/>
                          <a:pt x="1289" y="1485"/>
                        </a:cubicBezTo>
                        <a:cubicBezTo>
                          <a:pt x="-506" y="3375"/>
                          <a:pt x="-411" y="6361"/>
                          <a:pt x="1478" y="8157"/>
                        </a:cubicBezTo>
                        <a:cubicBezTo>
                          <a:pt x="2896" y="9518"/>
                          <a:pt x="4313" y="10916"/>
                          <a:pt x="5731" y="123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02" name="Google Shape;2091;g2520ff139eb_0_1576">
                    <a:extLst>
                      <a:ext uri="{FF2B5EF4-FFF2-40B4-BE49-F238E27FC236}">
                        <a16:creationId xmlns:a16="http://schemas.microsoft.com/office/drawing/2014/main" id="{6C8949BB-9751-D6C4-A8BA-1299439B3CA6}"/>
                      </a:ext>
                    </a:extLst>
                  </p:cNvPr>
                  <p:cNvSpPr/>
                  <p:nvPr/>
                </p:nvSpPr>
                <p:spPr>
                  <a:xfrm>
                    <a:off x="10982812" y="3368127"/>
                    <a:ext cx="13955" cy="31049"/>
                  </a:xfrm>
                  <a:custGeom>
                    <a:avLst/>
                    <a:gdLst/>
                    <a:ahLst/>
                    <a:cxnLst/>
                    <a:rect l="l" t="t" r="r" b="b"/>
                    <a:pathLst>
                      <a:path w="13955" h="31049" extrusionOk="0">
                        <a:moveTo>
                          <a:pt x="155" y="5932"/>
                        </a:moveTo>
                        <a:cubicBezTo>
                          <a:pt x="1970" y="12868"/>
                          <a:pt x="3462" y="19974"/>
                          <a:pt x="4559" y="27062"/>
                        </a:cubicBezTo>
                        <a:cubicBezTo>
                          <a:pt x="4918" y="29386"/>
                          <a:pt x="6941" y="31050"/>
                          <a:pt x="9227" y="31050"/>
                        </a:cubicBezTo>
                        <a:cubicBezTo>
                          <a:pt x="9473" y="31050"/>
                          <a:pt x="9718" y="31031"/>
                          <a:pt x="9965" y="30993"/>
                        </a:cubicBezTo>
                        <a:cubicBezTo>
                          <a:pt x="12535" y="30596"/>
                          <a:pt x="14311" y="28177"/>
                          <a:pt x="13895" y="25588"/>
                        </a:cubicBezTo>
                        <a:cubicBezTo>
                          <a:pt x="12742" y="18198"/>
                          <a:pt x="11193" y="10770"/>
                          <a:pt x="9303" y="3532"/>
                        </a:cubicBezTo>
                        <a:cubicBezTo>
                          <a:pt x="8641" y="999"/>
                          <a:pt x="6052" y="-494"/>
                          <a:pt x="3538" y="149"/>
                        </a:cubicBezTo>
                        <a:cubicBezTo>
                          <a:pt x="1006" y="829"/>
                          <a:pt x="-506" y="3419"/>
                          <a:pt x="155" y="593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03" name="Google Shape;2092;g2520ff139eb_0_1576">
                    <a:extLst>
                      <a:ext uri="{FF2B5EF4-FFF2-40B4-BE49-F238E27FC236}">
                        <a16:creationId xmlns:a16="http://schemas.microsoft.com/office/drawing/2014/main" id="{8E7F3708-0421-99AF-5130-929D096B1298}"/>
                      </a:ext>
                    </a:extLst>
                  </p:cNvPr>
                  <p:cNvSpPr/>
                  <p:nvPr/>
                </p:nvSpPr>
                <p:spPr>
                  <a:xfrm>
                    <a:off x="10886215" y="3236810"/>
                    <a:ext cx="27422" cy="22000"/>
                  </a:xfrm>
                  <a:custGeom>
                    <a:avLst/>
                    <a:gdLst/>
                    <a:ahLst/>
                    <a:cxnLst/>
                    <a:rect l="l" t="t" r="r" b="b"/>
                    <a:pathLst>
                      <a:path w="27422" h="22000" extrusionOk="0">
                        <a:moveTo>
                          <a:pt x="2217" y="8733"/>
                        </a:moveTo>
                        <a:cubicBezTo>
                          <a:pt x="8247" y="12513"/>
                          <a:pt x="14162" y="16652"/>
                          <a:pt x="19794" y="21018"/>
                        </a:cubicBezTo>
                        <a:cubicBezTo>
                          <a:pt x="20664" y="21679"/>
                          <a:pt x="21665" y="22000"/>
                          <a:pt x="22686" y="22000"/>
                        </a:cubicBezTo>
                        <a:cubicBezTo>
                          <a:pt x="24103" y="22000"/>
                          <a:pt x="25502" y="21377"/>
                          <a:pt x="26428" y="20167"/>
                        </a:cubicBezTo>
                        <a:cubicBezTo>
                          <a:pt x="28034" y="18107"/>
                          <a:pt x="27657" y="15140"/>
                          <a:pt x="25578" y="13533"/>
                        </a:cubicBezTo>
                        <a:cubicBezTo>
                          <a:pt x="19699" y="8979"/>
                          <a:pt x="13520" y="4670"/>
                          <a:pt x="7226" y="720"/>
                        </a:cubicBezTo>
                        <a:cubicBezTo>
                          <a:pt x="5015" y="-660"/>
                          <a:pt x="2105" y="1"/>
                          <a:pt x="706" y="2213"/>
                        </a:cubicBezTo>
                        <a:cubicBezTo>
                          <a:pt x="-655" y="4424"/>
                          <a:pt x="6" y="7353"/>
                          <a:pt x="2217" y="87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04" name="Google Shape;2093;g2520ff139eb_0_1576">
                    <a:extLst>
                      <a:ext uri="{FF2B5EF4-FFF2-40B4-BE49-F238E27FC236}">
                        <a16:creationId xmlns:a16="http://schemas.microsoft.com/office/drawing/2014/main" id="{63A4BDC4-57CB-6302-9958-59B3FA781A39}"/>
                      </a:ext>
                    </a:extLst>
                  </p:cNvPr>
                  <p:cNvSpPr/>
                  <p:nvPr/>
                </p:nvSpPr>
                <p:spPr>
                  <a:xfrm>
                    <a:off x="10974236" y="3342818"/>
                    <a:ext cx="11295" cy="13569"/>
                  </a:xfrm>
                  <a:custGeom>
                    <a:avLst/>
                    <a:gdLst/>
                    <a:ahLst/>
                    <a:cxnLst/>
                    <a:rect l="l" t="t" r="r" b="b"/>
                    <a:pathLst>
                      <a:path w="11295" h="13569" extrusionOk="0">
                        <a:moveTo>
                          <a:pt x="6577" y="13570"/>
                        </a:moveTo>
                        <a:cubicBezTo>
                          <a:pt x="7125" y="13570"/>
                          <a:pt x="7692" y="13475"/>
                          <a:pt x="8220" y="13267"/>
                        </a:cubicBezTo>
                        <a:cubicBezTo>
                          <a:pt x="10659" y="12360"/>
                          <a:pt x="11906" y="9639"/>
                          <a:pt x="10999" y="7182"/>
                        </a:cubicBezTo>
                        <a:cubicBezTo>
                          <a:pt x="10110" y="4782"/>
                          <a:pt x="9147" y="2381"/>
                          <a:pt x="8164" y="0"/>
                        </a:cubicBezTo>
                        <a:cubicBezTo>
                          <a:pt x="5650" y="1947"/>
                          <a:pt x="2911" y="3610"/>
                          <a:pt x="0" y="4971"/>
                        </a:cubicBezTo>
                        <a:cubicBezTo>
                          <a:pt x="736" y="6804"/>
                          <a:pt x="1474" y="8656"/>
                          <a:pt x="2154" y="10489"/>
                        </a:cubicBezTo>
                        <a:cubicBezTo>
                          <a:pt x="2873" y="12398"/>
                          <a:pt x="4668" y="13570"/>
                          <a:pt x="6577" y="13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05" name="Google Shape;2094;g2520ff139eb_0_1576">
                    <a:extLst>
                      <a:ext uri="{FF2B5EF4-FFF2-40B4-BE49-F238E27FC236}">
                        <a16:creationId xmlns:a16="http://schemas.microsoft.com/office/drawing/2014/main" id="{58144442-E890-5DEB-9273-CC0B1D5EE577}"/>
                      </a:ext>
                    </a:extLst>
                  </p:cNvPr>
                  <p:cNvSpPr/>
                  <p:nvPr/>
                </p:nvSpPr>
                <p:spPr>
                  <a:xfrm>
                    <a:off x="10761047" y="3203152"/>
                    <a:ext cx="31367" cy="9884"/>
                  </a:xfrm>
                  <a:custGeom>
                    <a:avLst/>
                    <a:gdLst/>
                    <a:ahLst/>
                    <a:cxnLst/>
                    <a:rect l="l" t="t" r="r" b="b"/>
                    <a:pathLst>
                      <a:path w="31367" h="9884" extrusionOk="0">
                        <a:moveTo>
                          <a:pt x="4917" y="9582"/>
                        </a:moveTo>
                        <a:cubicBezTo>
                          <a:pt x="7469" y="9487"/>
                          <a:pt x="10039" y="9450"/>
                          <a:pt x="12553" y="9450"/>
                        </a:cubicBezTo>
                        <a:cubicBezTo>
                          <a:pt x="17070" y="9487"/>
                          <a:pt x="21775" y="9601"/>
                          <a:pt x="26349" y="9884"/>
                        </a:cubicBezTo>
                        <a:cubicBezTo>
                          <a:pt x="26444" y="9884"/>
                          <a:pt x="26557" y="9884"/>
                          <a:pt x="26651" y="9884"/>
                        </a:cubicBezTo>
                        <a:cubicBezTo>
                          <a:pt x="29127" y="9884"/>
                          <a:pt x="31207" y="7957"/>
                          <a:pt x="31358" y="5462"/>
                        </a:cubicBezTo>
                        <a:cubicBezTo>
                          <a:pt x="31528" y="2854"/>
                          <a:pt x="29544" y="605"/>
                          <a:pt x="26935" y="454"/>
                        </a:cubicBezTo>
                        <a:cubicBezTo>
                          <a:pt x="22191" y="151"/>
                          <a:pt x="17372" y="0"/>
                          <a:pt x="12628" y="0"/>
                        </a:cubicBezTo>
                        <a:cubicBezTo>
                          <a:pt x="12590" y="0"/>
                          <a:pt x="12571" y="0"/>
                          <a:pt x="12534" y="0"/>
                        </a:cubicBezTo>
                        <a:cubicBezTo>
                          <a:pt x="9907" y="0"/>
                          <a:pt x="7223" y="38"/>
                          <a:pt x="4558" y="132"/>
                        </a:cubicBezTo>
                        <a:cubicBezTo>
                          <a:pt x="1950" y="227"/>
                          <a:pt x="-91" y="2419"/>
                          <a:pt x="3" y="5008"/>
                        </a:cubicBezTo>
                        <a:cubicBezTo>
                          <a:pt x="117" y="7635"/>
                          <a:pt x="2385" y="9733"/>
                          <a:pt x="4917" y="958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06" name="Google Shape;2095;g2520ff139eb_0_1576">
                    <a:extLst>
                      <a:ext uri="{FF2B5EF4-FFF2-40B4-BE49-F238E27FC236}">
                        <a16:creationId xmlns:a16="http://schemas.microsoft.com/office/drawing/2014/main" id="{A9CC4223-3AF3-C70A-ECBD-D697B11E2848}"/>
                      </a:ext>
                    </a:extLst>
                  </p:cNvPr>
                  <p:cNvSpPr/>
                  <p:nvPr/>
                </p:nvSpPr>
                <p:spPr>
                  <a:xfrm>
                    <a:off x="10847018" y="3217347"/>
                    <a:ext cx="29526" cy="18198"/>
                  </a:xfrm>
                  <a:custGeom>
                    <a:avLst/>
                    <a:gdLst/>
                    <a:ahLst/>
                    <a:cxnLst/>
                    <a:rect l="l" t="t" r="r" b="b"/>
                    <a:pathLst>
                      <a:path w="29526" h="18198" extrusionOk="0">
                        <a:moveTo>
                          <a:pt x="3049" y="9146"/>
                        </a:moveTo>
                        <a:cubicBezTo>
                          <a:pt x="9702" y="11659"/>
                          <a:pt x="16317" y="14551"/>
                          <a:pt x="22704" y="17707"/>
                        </a:cubicBezTo>
                        <a:cubicBezTo>
                          <a:pt x="23385" y="18047"/>
                          <a:pt x="24103" y="18198"/>
                          <a:pt x="24803" y="18198"/>
                        </a:cubicBezTo>
                        <a:cubicBezTo>
                          <a:pt x="26541" y="18198"/>
                          <a:pt x="28204" y="17235"/>
                          <a:pt x="29036" y="15571"/>
                        </a:cubicBezTo>
                        <a:cubicBezTo>
                          <a:pt x="30188" y="13228"/>
                          <a:pt x="29244" y="10393"/>
                          <a:pt x="26900" y="9240"/>
                        </a:cubicBezTo>
                        <a:cubicBezTo>
                          <a:pt x="20228" y="5933"/>
                          <a:pt x="13330" y="2928"/>
                          <a:pt x="6394" y="301"/>
                        </a:cubicBezTo>
                        <a:cubicBezTo>
                          <a:pt x="3956" y="-606"/>
                          <a:pt x="1235" y="603"/>
                          <a:pt x="308" y="3060"/>
                        </a:cubicBezTo>
                        <a:cubicBezTo>
                          <a:pt x="-617" y="5498"/>
                          <a:pt x="611" y="8239"/>
                          <a:pt x="3049" y="914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07" name="Google Shape;2096;g2520ff139eb_0_1576">
                    <a:extLst>
                      <a:ext uri="{FF2B5EF4-FFF2-40B4-BE49-F238E27FC236}">
                        <a16:creationId xmlns:a16="http://schemas.microsoft.com/office/drawing/2014/main" id="{87482289-4A31-9749-D77F-21928AB211D7}"/>
                      </a:ext>
                    </a:extLst>
                  </p:cNvPr>
                  <p:cNvSpPr/>
                  <p:nvPr/>
                </p:nvSpPr>
                <p:spPr>
                  <a:xfrm>
                    <a:off x="10804742" y="3206062"/>
                    <a:ext cx="30880" cy="14042"/>
                  </a:xfrm>
                  <a:custGeom>
                    <a:avLst/>
                    <a:gdLst/>
                    <a:ahLst/>
                    <a:cxnLst/>
                    <a:rect l="l" t="t" r="r" b="b"/>
                    <a:pathLst>
                      <a:path w="30880" h="14042" extrusionOk="0">
                        <a:moveTo>
                          <a:pt x="3974" y="9374"/>
                        </a:moveTo>
                        <a:cubicBezTo>
                          <a:pt x="11004" y="10527"/>
                          <a:pt x="18053" y="12039"/>
                          <a:pt x="24933" y="13872"/>
                        </a:cubicBezTo>
                        <a:cubicBezTo>
                          <a:pt x="25349" y="13986"/>
                          <a:pt x="25746" y="14042"/>
                          <a:pt x="26161" y="14042"/>
                        </a:cubicBezTo>
                        <a:cubicBezTo>
                          <a:pt x="28240" y="14042"/>
                          <a:pt x="30149" y="12644"/>
                          <a:pt x="30716" y="10546"/>
                        </a:cubicBezTo>
                        <a:cubicBezTo>
                          <a:pt x="31396" y="8032"/>
                          <a:pt x="29903" y="5424"/>
                          <a:pt x="27371" y="4763"/>
                        </a:cubicBezTo>
                        <a:cubicBezTo>
                          <a:pt x="20189" y="2835"/>
                          <a:pt x="12818" y="1266"/>
                          <a:pt x="5485" y="57"/>
                        </a:cubicBezTo>
                        <a:cubicBezTo>
                          <a:pt x="2915" y="-340"/>
                          <a:pt x="477" y="1380"/>
                          <a:pt x="61" y="3969"/>
                        </a:cubicBezTo>
                        <a:cubicBezTo>
                          <a:pt x="-355" y="6520"/>
                          <a:pt x="1403" y="8959"/>
                          <a:pt x="3974" y="937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08" name="Google Shape;2097;g2520ff139eb_0_1576">
                    <a:extLst>
                      <a:ext uri="{FF2B5EF4-FFF2-40B4-BE49-F238E27FC236}">
                        <a16:creationId xmlns:a16="http://schemas.microsoft.com/office/drawing/2014/main" id="{B75F7EB0-14AB-6E84-7538-5FDB6084468A}"/>
                      </a:ext>
                    </a:extLst>
                  </p:cNvPr>
                  <p:cNvSpPr/>
                  <p:nvPr/>
                </p:nvSpPr>
                <p:spPr>
                  <a:xfrm>
                    <a:off x="10676341" y="3215216"/>
                    <a:ext cx="29781" cy="17626"/>
                  </a:xfrm>
                  <a:custGeom>
                    <a:avLst/>
                    <a:gdLst/>
                    <a:ahLst/>
                    <a:cxnLst/>
                    <a:rect l="l" t="t" r="r" b="b"/>
                    <a:pathLst>
                      <a:path w="29781" h="17626" extrusionOk="0">
                        <a:moveTo>
                          <a:pt x="4727" y="17627"/>
                        </a:moveTo>
                        <a:cubicBezTo>
                          <a:pt x="5389" y="17627"/>
                          <a:pt x="6069" y="17494"/>
                          <a:pt x="6711" y="17192"/>
                        </a:cubicBezTo>
                        <a:cubicBezTo>
                          <a:pt x="13175" y="14206"/>
                          <a:pt x="19865" y="11522"/>
                          <a:pt x="26593" y="9197"/>
                        </a:cubicBezTo>
                        <a:cubicBezTo>
                          <a:pt x="29051" y="8347"/>
                          <a:pt x="30373" y="5663"/>
                          <a:pt x="29523" y="3187"/>
                        </a:cubicBezTo>
                        <a:cubicBezTo>
                          <a:pt x="28672" y="730"/>
                          <a:pt x="25989" y="-592"/>
                          <a:pt x="23513" y="258"/>
                        </a:cubicBezTo>
                        <a:cubicBezTo>
                          <a:pt x="16482" y="2677"/>
                          <a:pt x="9490" y="5493"/>
                          <a:pt x="2743" y="8612"/>
                        </a:cubicBezTo>
                        <a:cubicBezTo>
                          <a:pt x="381" y="9708"/>
                          <a:pt x="-659" y="12505"/>
                          <a:pt x="437" y="14886"/>
                        </a:cubicBezTo>
                        <a:cubicBezTo>
                          <a:pt x="1230" y="16606"/>
                          <a:pt x="2931" y="17627"/>
                          <a:pt x="4727" y="1762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09" name="Google Shape;2098;g2520ff139eb_0_1576">
                    <a:extLst>
                      <a:ext uri="{FF2B5EF4-FFF2-40B4-BE49-F238E27FC236}">
                        <a16:creationId xmlns:a16="http://schemas.microsoft.com/office/drawing/2014/main" id="{EFC819FF-76F0-9AFB-0F4F-EB79635B8FE2}"/>
                      </a:ext>
                    </a:extLst>
                  </p:cNvPr>
                  <p:cNvSpPr/>
                  <p:nvPr/>
                </p:nvSpPr>
                <p:spPr>
                  <a:xfrm>
                    <a:off x="10634746" y="3346315"/>
                    <a:ext cx="308494" cy="206041"/>
                  </a:xfrm>
                  <a:custGeom>
                    <a:avLst/>
                    <a:gdLst/>
                    <a:ahLst/>
                    <a:cxnLst/>
                    <a:rect l="l" t="t" r="r" b="b"/>
                    <a:pathLst>
                      <a:path w="308494" h="206041" extrusionOk="0">
                        <a:moveTo>
                          <a:pt x="225584" y="174838"/>
                        </a:moveTo>
                        <a:cubicBezTo>
                          <a:pt x="219252" y="189674"/>
                          <a:pt x="209859" y="196592"/>
                          <a:pt x="196006" y="196592"/>
                        </a:cubicBezTo>
                        <a:lnTo>
                          <a:pt x="0" y="196592"/>
                        </a:lnTo>
                        <a:cubicBezTo>
                          <a:pt x="171" y="198141"/>
                          <a:pt x="265" y="199729"/>
                          <a:pt x="265" y="201316"/>
                        </a:cubicBezTo>
                        <a:cubicBezTo>
                          <a:pt x="265" y="202904"/>
                          <a:pt x="171" y="204492"/>
                          <a:pt x="0" y="206041"/>
                        </a:cubicBezTo>
                        <a:lnTo>
                          <a:pt x="196006" y="206041"/>
                        </a:lnTo>
                        <a:cubicBezTo>
                          <a:pt x="213620" y="206041"/>
                          <a:pt x="226509" y="196799"/>
                          <a:pt x="234278" y="178543"/>
                        </a:cubicBezTo>
                        <a:lnTo>
                          <a:pt x="308495" y="3704"/>
                        </a:lnTo>
                        <a:cubicBezTo>
                          <a:pt x="305452" y="2778"/>
                          <a:pt x="302542" y="1531"/>
                          <a:pt x="299802" y="0"/>
                        </a:cubicBezTo>
                        <a:lnTo>
                          <a:pt x="225584" y="17483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10" name="Google Shape;2099;g2520ff139eb_0_1576">
                    <a:extLst>
                      <a:ext uri="{FF2B5EF4-FFF2-40B4-BE49-F238E27FC236}">
                        <a16:creationId xmlns:a16="http://schemas.microsoft.com/office/drawing/2014/main" id="{C907CFD2-BCF9-6D11-A823-0B2C33EC2BA2}"/>
                      </a:ext>
                    </a:extLst>
                  </p:cNvPr>
                  <p:cNvSpPr/>
                  <p:nvPr/>
                </p:nvSpPr>
                <p:spPr>
                  <a:xfrm>
                    <a:off x="10916378" y="3573497"/>
                    <a:ext cx="25131" cy="24954"/>
                  </a:xfrm>
                  <a:custGeom>
                    <a:avLst/>
                    <a:gdLst/>
                    <a:ahLst/>
                    <a:cxnLst/>
                    <a:rect l="l" t="t" r="r" b="b"/>
                    <a:pathLst>
                      <a:path w="25131" h="24954" extrusionOk="0">
                        <a:moveTo>
                          <a:pt x="16922" y="1538"/>
                        </a:moveTo>
                        <a:cubicBezTo>
                          <a:pt x="12084" y="6830"/>
                          <a:pt x="6906" y="11933"/>
                          <a:pt x="1576" y="16714"/>
                        </a:cubicBezTo>
                        <a:cubicBezTo>
                          <a:pt x="-371" y="18453"/>
                          <a:pt x="-541" y="21439"/>
                          <a:pt x="1217" y="23386"/>
                        </a:cubicBezTo>
                        <a:cubicBezTo>
                          <a:pt x="2143" y="24425"/>
                          <a:pt x="3447" y="24954"/>
                          <a:pt x="4732" y="24954"/>
                        </a:cubicBezTo>
                        <a:cubicBezTo>
                          <a:pt x="5847" y="24954"/>
                          <a:pt x="6982" y="24558"/>
                          <a:pt x="7889" y="23745"/>
                        </a:cubicBezTo>
                        <a:cubicBezTo>
                          <a:pt x="13445" y="18755"/>
                          <a:pt x="18831" y="13426"/>
                          <a:pt x="23896" y="7907"/>
                        </a:cubicBezTo>
                        <a:cubicBezTo>
                          <a:pt x="25654" y="5979"/>
                          <a:pt x="25521" y="2993"/>
                          <a:pt x="23593" y="1236"/>
                        </a:cubicBezTo>
                        <a:cubicBezTo>
                          <a:pt x="21665" y="-522"/>
                          <a:pt x="18680" y="-390"/>
                          <a:pt x="16922" y="153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11" name="Google Shape;2100;g2520ff139eb_0_1576">
                    <a:extLst>
                      <a:ext uri="{FF2B5EF4-FFF2-40B4-BE49-F238E27FC236}">
                        <a16:creationId xmlns:a16="http://schemas.microsoft.com/office/drawing/2014/main" id="{62009C5C-410B-0434-C07F-A8BFF5449706}"/>
                      </a:ext>
                    </a:extLst>
                  </p:cNvPr>
                  <p:cNvSpPr/>
                  <p:nvPr/>
                </p:nvSpPr>
                <p:spPr>
                  <a:xfrm>
                    <a:off x="10946115" y="3538224"/>
                    <a:ext cx="21747" cy="27739"/>
                  </a:xfrm>
                  <a:custGeom>
                    <a:avLst/>
                    <a:gdLst/>
                    <a:ahLst/>
                    <a:cxnLst/>
                    <a:rect l="l" t="t" r="r" b="b"/>
                    <a:pathLst>
                      <a:path w="21747" h="27739" extrusionOk="0">
                        <a:moveTo>
                          <a:pt x="19465" y="676"/>
                        </a:moveTo>
                        <a:cubicBezTo>
                          <a:pt x="17235" y="-666"/>
                          <a:pt x="14324" y="52"/>
                          <a:pt x="12983" y="2282"/>
                        </a:cubicBezTo>
                        <a:cubicBezTo>
                          <a:pt x="9278" y="8425"/>
                          <a:pt x="5234" y="14435"/>
                          <a:pt x="943" y="20180"/>
                        </a:cubicBezTo>
                        <a:cubicBezTo>
                          <a:pt x="-624" y="22278"/>
                          <a:pt x="-190" y="25226"/>
                          <a:pt x="1888" y="26795"/>
                        </a:cubicBezTo>
                        <a:cubicBezTo>
                          <a:pt x="2739" y="27437"/>
                          <a:pt x="3722" y="27740"/>
                          <a:pt x="4723" y="27740"/>
                        </a:cubicBezTo>
                        <a:cubicBezTo>
                          <a:pt x="6160" y="27740"/>
                          <a:pt x="7578" y="27078"/>
                          <a:pt x="8503" y="25850"/>
                        </a:cubicBezTo>
                        <a:cubicBezTo>
                          <a:pt x="12983" y="19859"/>
                          <a:pt x="17216" y="13565"/>
                          <a:pt x="21072" y="7158"/>
                        </a:cubicBezTo>
                        <a:cubicBezTo>
                          <a:pt x="22414" y="4928"/>
                          <a:pt x="21695" y="2018"/>
                          <a:pt x="19465" y="6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12" name="Google Shape;2101;g2520ff139eb_0_1576">
                    <a:extLst>
                      <a:ext uri="{FF2B5EF4-FFF2-40B4-BE49-F238E27FC236}">
                        <a16:creationId xmlns:a16="http://schemas.microsoft.com/office/drawing/2014/main" id="{C8CA9CF8-6F82-D0A8-B5EA-4096E8F3D715}"/>
                      </a:ext>
                    </a:extLst>
                  </p:cNvPr>
                  <p:cNvSpPr/>
                  <p:nvPr/>
                </p:nvSpPr>
                <p:spPr>
                  <a:xfrm>
                    <a:off x="10880826" y="3602894"/>
                    <a:ext cx="27893" cy="21544"/>
                  </a:xfrm>
                  <a:custGeom>
                    <a:avLst/>
                    <a:gdLst/>
                    <a:ahLst/>
                    <a:cxnLst/>
                    <a:rect l="l" t="t" r="r" b="b"/>
                    <a:pathLst>
                      <a:path w="27893" h="21544" extrusionOk="0">
                        <a:moveTo>
                          <a:pt x="20363" y="906"/>
                        </a:moveTo>
                        <a:cubicBezTo>
                          <a:pt x="14581" y="5140"/>
                          <a:pt x="8514" y="9128"/>
                          <a:pt x="2334" y="12756"/>
                        </a:cubicBezTo>
                        <a:cubicBezTo>
                          <a:pt x="84" y="14079"/>
                          <a:pt x="-671" y="16971"/>
                          <a:pt x="652" y="19220"/>
                        </a:cubicBezTo>
                        <a:cubicBezTo>
                          <a:pt x="1540" y="20713"/>
                          <a:pt x="3109" y="21544"/>
                          <a:pt x="4735" y="21544"/>
                        </a:cubicBezTo>
                        <a:cubicBezTo>
                          <a:pt x="5547" y="21544"/>
                          <a:pt x="6378" y="21336"/>
                          <a:pt x="7134" y="20902"/>
                        </a:cubicBezTo>
                        <a:cubicBezTo>
                          <a:pt x="13579" y="17103"/>
                          <a:pt x="19910" y="12945"/>
                          <a:pt x="25959" y="8523"/>
                        </a:cubicBezTo>
                        <a:cubicBezTo>
                          <a:pt x="28056" y="6992"/>
                          <a:pt x="28529" y="4025"/>
                          <a:pt x="26978" y="1927"/>
                        </a:cubicBezTo>
                        <a:cubicBezTo>
                          <a:pt x="25429" y="-171"/>
                          <a:pt x="22462" y="-625"/>
                          <a:pt x="20363" y="9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13" name="Google Shape;2102;g2520ff139eb_0_1576">
                    <a:extLst>
                      <a:ext uri="{FF2B5EF4-FFF2-40B4-BE49-F238E27FC236}">
                        <a16:creationId xmlns:a16="http://schemas.microsoft.com/office/drawing/2014/main" id="{5F365FF1-3DB1-8181-7426-BC17CD65DD29}"/>
                      </a:ext>
                    </a:extLst>
                  </p:cNvPr>
                  <p:cNvSpPr/>
                  <p:nvPr/>
                </p:nvSpPr>
                <p:spPr>
                  <a:xfrm>
                    <a:off x="10983586" y="3455655"/>
                    <a:ext cx="13644" cy="31101"/>
                  </a:xfrm>
                  <a:custGeom>
                    <a:avLst/>
                    <a:gdLst/>
                    <a:ahLst/>
                    <a:cxnLst/>
                    <a:rect l="l" t="t" r="r" b="b"/>
                    <a:pathLst>
                      <a:path w="13644" h="31101" extrusionOk="0">
                        <a:moveTo>
                          <a:pt x="9588" y="50"/>
                        </a:moveTo>
                        <a:cubicBezTo>
                          <a:pt x="7017" y="-328"/>
                          <a:pt x="4617" y="1486"/>
                          <a:pt x="4239" y="4057"/>
                        </a:cubicBezTo>
                        <a:cubicBezTo>
                          <a:pt x="3237" y="11163"/>
                          <a:pt x="1857" y="18288"/>
                          <a:pt x="138" y="25243"/>
                        </a:cubicBezTo>
                        <a:cubicBezTo>
                          <a:pt x="-486" y="27775"/>
                          <a:pt x="1064" y="30346"/>
                          <a:pt x="3596" y="30969"/>
                        </a:cubicBezTo>
                        <a:cubicBezTo>
                          <a:pt x="3974" y="31064"/>
                          <a:pt x="4353" y="31102"/>
                          <a:pt x="4730" y="31102"/>
                        </a:cubicBezTo>
                        <a:cubicBezTo>
                          <a:pt x="6847" y="31102"/>
                          <a:pt x="8775" y="29665"/>
                          <a:pt x="9323" y="27511"/>
                        </a:cubicBezTo>
                        <a:cubicBezTo>
                          <a:pt x="11099" y="20253"/>
                          <a:pt x="12555" y="12826"/>
                          <a:pt x="13594" y="5398"/>
                        </a:cubicBezTo>
                        <a:cubicBezTo>
                          <a:pt x="13972" y="2809"/>
                          <a:pt x="12176" y="428"/>
                          <a:pt x="9588" y="5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14" name="Google Shape;2103;g2520ff139eb_0_1576">
                    <a:extLst>
                      <a:ext uri="{FF2B5EF4-FFF2-40B4-BE49-F238E27FC236}">
                        <a16:creationId xmlns:a16="http://schemas.microsoft.com/office/drawing/2014/main" id="{E830589E-CB9A-4AA9-98E9-9306A97CC951}"/>
                      </a:ext>
                    </a:extLst>
                  </p:cNvPr>
                  <p:cNvSpPr/>
                  <p:nvPr/>
                </p:nvSpPr>
                <p:spPr>
                  <a:xfrm>
                    <a:off x="10989633" y="3411663"/>
                    <a:ext cx="9814" cy="31492"/>
                  </a:xfrm>
                  <a:custGeom>
                    <a:avLst/>
                    <a:gdLst/>
                    <a:ahLst/>
                    <a:cxnLst/>
                    <a:rect l="l" t="t" r="r" b="b"/>
                    <a:pathLst>
                      <a:path w="9814" h="31492" extrusionOk="0">
                        <a:moveTo>
                          <a:pt x="9456" y="4467"/>
                        </a:moveTo>
                        <a:cubicBezTo>
                          <a:pt x="9305" y="1858"/>
                          <a:pt x="7112" y="-126"/>
                          <a:pt x="4466" y="6"/>
                        </a:cubicBezTo>
                        <a:cubicBezTo>
                          <a:pt x="1858" y="157"/>
                          <a:pt x="-126" y="2388"/>
                          <a:pt x="6" y="4996"/>
                        </a:cubicBezTo>
                        <a:cubicBezTo>
                          <a:pt x="233" y="9078"/>
                          <a:pt x="347" y="13217"/>
                          <a:pt x="347" y="17337"/>
                        </a:cubicBezTo>
                        <a:cubicBezTo>
                          <a:pt x="347" y="20399"/>
                          <a:pt x="290" y="23517"/>
                          <a:pt x="158" y="26579"/>
                        </a:cubicBezTo>
                        <a:cubicBezTo>
                          <a:pt x="44" y="29187"/>
                          <a:pt x="2066" y="31379"/>
                          <a:pt x="4674" y="31493"/>
                        </a:cubicBezTo>
                        <a:cubicBezTo>
                          <a:pt x="4750" y="31493"/>
                          <a:pt x="4807" y="31493"/>
                          <a:pt x="4882" y="31493"/>
                        </a:cubicBezTo>
                        <a:cubicBezTo>
                          <a:pt x="7396" y="31493"/>
                          <a:pt x="9494" y="29508"/>
                          <a:pt x="9607" y="26957"/>
                        </a:cubicBezTo>
                        <a:cubicBezTo>
                          <a:pt x="9739" y="23763"/>
                          <a:pt x="9815" y="20512"/>
                          <a:pt x="9815" y="17318"/>
                        </a:cubicBezTo>
                        <a:cubicBezTo>
                          <a:pt x="9815" y="13047"/>
                          <a:pt x="9701" y="8719"/>
                          <a:pt x="9456" y="44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15" name="Google Shape;2104;g2520ff139eb_0_1576">
                    <a:extLst>
                      <a:ext uri="{FF2B5EF4-FFF2-40B4-BE49-F238E27FC236}">
                        <a16:creationId xmlns:a16="http://schemas.microsoft.com/office/drawing/2014/main" id="{EB121F82-CE6B-21CF-AE2E-845A09B41652}"/>
                      </a:ext>
                    </a:extLst>
                  </p:cNvPr>
                  <p:cNvSpPr/>
                  <p:nvPr/>
                </p:nvSpPr>
                <p:spPr>
                  <a:xfrm>
                    <a:off x="10550139" y="3370197"/>
                    <a:ext cx="13728" cy="30907"/>
                  </a:xfrm>
                  <a:custGeom>
                    <a:avLst/>
                    <a:gdLst/>
                    <a:ahLst/>
                    <a:cxnLst/>
                    <a:rect l="l" t="t" r="r" b="b"/>
                    <a:pathLst>
                      <a:path w="13728" h="30907" extrusionOk="0">
                        <a:moveTo>
                          <a:pt x="4038" y="30851"/>
                        </a:moveTo>
                        <a:cubicBezTo>
                          <a:pt x="4265" y="30888"/>
                          <a:pt x="4511" y="30907"/>
                          <a:pt x="4738" y="30907"/>
                        </a:cubicBezTo>
                        <a:cubicBezTo>
                          <a:pt x="7044" y="30907"/>
                          <a:pt x="9066" y="29225"/>
                          <a:pt x="9406" y="26882"/>
                        </a:cubicBezTo>
                        <a:cubicBezTo>
                          <a:pt x="10445" y="19832"/>
                          <a:pt x="11863" y="12764"/>
                          <a:pt x="13583" y="5866"/>
                        </a:cubicBezTo>
                        <a:cubicBezTo>
                          <a:pt x="14225" y="3333"/>
                          <a:pt x="12676" y="763"/>
                          <a:pt x="10143" y="139"/>
                        </a:cubicBezTo>
                        <a:cubicBezTo>
                          <a:pt x="7629" y="-485"/>
                          <a:pt x="5040" y="1046"/>
                          <a:pt x="4417" y="3579"/>
                        </a:cubicBezTo>
                        <a:cubicBezTo>
                          <a:pt x="2602" y="10779"/>
                          <a:pt x="1128" y="18169"/>
                          <a:pt x="51" y="25521"/>
                        </a:cubicBezTo>
                        <a:cubicBezTo>
                          <a:pt x="-328" y="28072"/>
                          <a:pt x="1449" y="30473"/>
                          <a:pt x="4038" y="3085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16" name="Google Shape;2105;g2520ff139eb_0_1576">
                    <a:extLst>
                      <a:ext uri="{FF2B5EF4-FFF2-40B4-BE49-F238E27FC236}">
                        <a16:creationId xmlns:a16="http://schemas.microsoft.com/office/drawing/2014/main" id="{8A523840-54C8-A609-9134-92D5CD87E482}"/>
                      </a:ext>
                    </a:extLst>
                  </p:cNvPr>
                  <p:cNvSpPr/>
                  <p:nvPr/>
                </p:nvSpPr>
                <p:spPr>
                  <a:xfrm>
                    <a:off x="10840830" y="3625222"/>
                    <a:ext cx="29896" cy="17661"/>
                  </a:xfrm>
                  <a:custGeom>
                    <a:avLst/>
                    <a:gdLst/>
                    <a:ahLst/>
                    <a:cxnLst/>
                    <a:rect l="l" t="t" r="r" b="b"/>
                    <a:pathLst>
                      <a:path w="29896" h="17661" extrusionOk="0">
                        <a:moveTo>
                          <a:pt x="23204" y="426"/>
                        </a:moveTo>
                        <a:cubicBezTo>
                          <a:pt x="16683" y="3431"/>
                          <a:pt x="9955" y="6133"/>
                          <a:pt x="3189" y="8458"/>
                        </a:cubicBezTo>
                        <a:cubicBezTo>
                          <a:pt x="714" y="9308"/>
                          <a:pt x="-591" y="11992"/>
                          <a:pt x="260" y="14468"/>
                        </a:cubicBezTo>
                        <a:cubicBezTo>
                          <a:pt x="940" y="16433"/>
                          <a:pt x="2774" y="17662"/>
                          <a:pt x="4720" y="17662"/>
                        </a:cubicBezTo>
                        <a:cubicBezTo>
                          <a:pt x="5230" y="17662"/>
                          <a:pt x="5741" y="17586"/>
                          <a:pt x="6251" y="17397"/>
                        </a:cubicBezTo>
                        <a:cubicBezTo>
                          <a:pt x="13320" y="14959"/>
                          <a:pt x="20350" y="12143"/>
                          <a:pt x="27154" y="9006"/>
                        </a:cubicBezTo>
                        <a:cubicBezTo>
                          <a:pt x="29516" y="7910"/>
                          <a:pt x="30556" y="5113"/>
                          <a:pt x="29460" y="2731"/>
                        </a:cubicBezTo>
                        <a:cubicBezTo>
                          <a:pt x="28382" y="388"/>
                          <a:pt x="25567" y="-652"/>
                          <a:pt x="23204" y="42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17" name="Google Shape;2106;g2520ff139eb_0_1576">
                    <a:extLst>
                      <a:ext uri="{FF2B5EF4-FFF2-40B4-BE49-F238E27FC236}">
                        <a16:creationId xmlns:a16="http://schemas.microsoft.com/office/drawing/2014/main" id="{AC6B8404-EE9F-C1C2-24B3-E7C7F8B81128}"/>
                      </a:ext>
                    </a:extLst>
                  </p:cNvPr>
                  <p:cNvSpPr/>
                  <p:nvPr/>
                </p:nvSpPr>
                <p:spPr>
                  <a:xfrm>
                    <a:off x="10968848" y="3498429"/>
                    <a:ext cx="17869" cy="29830"/>
                  </a:xfrm>
                  <a:custGeom>
                    <a:avLst/>
                    <a:gdLst/>
                    <a:ahLst/>
                    <a:cxnLst/>
                    <a:rect l="l" t="t" r="r" b="b"/>
                    <a:pathLst>
                      <a:path w="17869" h="29830" extrusionOk="0">
                        <a:moveTo>
                          <a:pt x="14725" y="272"/>
                        </a:moveTo>
                        <a:cubicBezTo>
                          <a:pt x="12267" y="-598"/>
                          <a:pt x="9565" y="688"/>
                          <a:pt x="8696" y="3144"/>
                        </a:cubicBezTo>
                        <a:cubicBezTo>
                          <a:pt x="6296" y="9892"/>
                          <a:pt x="3517" y="16601"/>
                          <a:pt x="455" y="23083"/>
                        </a:cubicBezTo>
                        <a:cubicBezTo>
                          <a:pt x="-660" y="25446"/>
                          <a:pt x="343" y="28262"/>
                          <a:pt x="2705" y="29377"/>
                        </a:cubicBezTo>
                        <a:cubicBezTo>
                          <a:pt x="3366" y="29679"/>
                          <a:pt x="4047" y="29830"/>
                          <a:pt x="4727" y="29830"/>
                        </a:cubicBezTo>
                        <a:cubicBezTo>
                          <a:pt x="6503" y="29830"/>
                          <a:pt x="8186" y="28829"/>
                          <a:pt x="8998" y="27128"/>
                        </a:cubicBezTo>
                        <a:cubicBezTo>
                          <a:pt x="12192" y="20362"/>
                          <a:pt x="15102" y="13369"/>
                          <a:pt x="17598" y="6320"/>
                        </a:cubicBezTo>
                        <a:cubicBezTo>
                          <a:pt x="18467" y="3844"/>
                          <a:pt x="17181" y="1141"/>
                          <a:pt x="14725" y="2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18" name="Google Shape;2107;g2520ff139eb_0_1576">
                    <a:extLst>
                      <a:ext uri="{FF2B5EF4-FFF2-40B4-BE49-F238E27FC236}">
                        <a16:creationId xmlns:a16="http://schemas.microsoft.com/office/drawing/2014/main" id="{4CDA0F93-A238-A9A8-B3DD-DB808121A631}"/>
                      </a:ext>
                    </a:extLst>
                  </p:cNvPr>
                  <p:cNvSpPr/>
                  <p:nvPr/>
                </p:nvSpPr>
                <p:spPr>
                  <a:xfrm>
                    <a:off x="10611556" y="3580932"/>
                    <a:ext cx="13514" cy="12190"/>
                  </a:xfrm>
                  <a:custGeom>
                    <a:avLst/>
                    <a:gdLst/>
                    <a:ahLst/>
                    <a:cxnLst/>
                    <a:rect l="l" t="t" r="r" b="b"/>
                    <a:pathLst>
                      <a:path w="13514" h="12190" extrusionOk="0">
                        <a:moveTo>
                          <a:pt x="7957" y="0"/>
                        </a:moveTo>
                        <a:cubicBezTo>
                          <a:pt x="5519" y="2060"/>
                          <a:pt x="2854" y="3855"/>
                          <a:pt x="0" y="5349"/>
                        </a:cubicBezTo>
                        <a:cubicBezTo>
                          <a:pt x="1815" y="7220"/>
                          <a:pt x="3648" y="9072"/>
                          <a:pt x="5519" y="10867"/>
                        </a:cubicBezTo>
                        <a:cubicBezTo>
                          <a:pt x="6445" y="11755"/>
                          <a:pt x="7617" y="12190"/>
                          <a:pt x="8789" y="12190"/>
                        </a:cubicBezTo>
                        <a:cubicBezTo>
                          <a:pt x="10036" y="12190"/>
                          <a:pt x="11265" y="11699"/>
                          <a:pt x="12190" y="10735"/>
                        </a:cubicBezTo>
                        <a:cubicBezTo>
                          <a:pt x="14005" y="8845"/>
                          <a:pt x="13948" y="5859"/>
                          <a:pt x="12059" y="4044"/>
                        </a:cubicBezTo>
                        <a:cubicBezTo>
                          <a:pt x="10679" y="2740"/>
                          <a:pt x="9318" y="1380"/>
                          <a:pt x="7957"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19" name="Google Shape;2108;g2520ff139eb_0_1576">
                    <a:extLst>
                      <a:ext uri="{FF2B5EF4-FFF2-40B4-BE49-F238E27FC236}">
                        <a16:creationId xmlns:a16="http://schemas.microsoft.com/office/drawing/2014/main" id="{77DF121D-7704-DF59-83A9-4F916E27964D}"/>
                      </a:ext>
                    </a:extLst>
                  </p:cNvPr>
                  <p:cNvSpPr/>
                  <p:nvPr/>
                </p:nvSpPr>
                <p:spPr>
                  <a:xfrm>
                    <a:off x="10632261" y="3598159"/>
                    <a:ext cx="27434" cy="22197"/>
                  </a:xfrm>
                  <a:custGeom>
                    <a:avLst/>
                    <a:gdLst/>
                    <a:ahLst/>
                    <a:cxnLst/>
                    <a:rect l="l" t="t" r="r" b="b"/>
                    <a:pathLst>
                      <a:path w="27434" h="22197" extrusionOk="0">
                        <a:moveTo>
                          <a:pt x="25240" y="13503"/>
                        </a:moveTo>
                        <a:cubicBezTo>
                          <a:pt x="19192" y="9648"/>
                          <a:pt x="13277" y="5452"/>
                          <a:pt x="7644" y="1011"/>
                        </a:cubicBezTo>
                        <a:cubicBezTo>
                          <a:pt x="5604" y="-596"/>
                          <a:pt x="2617" y="-255"/>
                          <a:pt x="1011" y="1805"/>
                        </a:cubicBezTo>
                        <a:cubicBezTo>
                          <a:pt x="-596" y="3846"/>
                          <a:pt x="-255" y="6832"/>
                          <a:pt x="1804" y="8438"/>
                        </a:cubicBezTo>
                        <a:cubicBezTo>
                          <a:pt x="7682" y="13069"/>
                          <a:pt x="13862" y="17453"/>
                          <a:pt x="20175" y="21460"/>
                        </a:cubicBezTo>
                        <a:cubicBezTo>
                          <a:pt x="20969" y="21970"/>
                          <a:pt x="21838" y="22197"/>
                          <a:pt x="22707" y="22197"/>
                        </a:cubicBezTo>
                        <a:cubicBezTo>
                          <a:pt x="24276" y="22197"/>
                          <a:pt x="25788" y="21422"/>
                          <a:pt x="26695" y="20005"/>
                        </a:cubicBezTo>
                        <a:cubicBezTo>
                          <a:pt x="28094" y="17812"/>
                          <a:pt x="27452" y="14902"/>
                          <a:pt x="25240" y="1350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20" name="Google Shape;2109;g2520ff139eb_0_1576">
                    <a:extLst>
                      <a:ext uri="{FF2B5EF4-FFF2-40B4-BE49-F238E27FC236}">
                        <a16:creationId xmlns:a16="http://schemas.microsoft.com/office/drawing/2014/main" id="{125EC02B-5FD0-08CF-639E-702B34C1633A}"/>
                      </a:ext>
                    </a:extLst>
                  </p:cNvPr>
                  <p:cNvSpPr/>
                  <p:nvPr/>
                </p:nvSpPr>
                <p:spPr>
                  <a:xfrm>
                    <a:off x="10547734" y="3413460"/>
                    <a:ext cx="9739" cy="31358"/>
                  </a:xfrm>
                  <a:custGeom>
                    <a:avLst/>
                    <a:gdLst/>
                    <a:ahLst/>
                    <a:cxnLst/>
                    <a:rect l="l" t="t" r="r" b="b"/>
                    <a:pathLst>
                      <a:path w="9739" h="31358" extrusionOk="0">
                        <a:moveTo>
                          <a:pt x="5008" y="31359"/>
                        </a:moveTo>
                        <a:cubicBezTo>
                          <a:pt x="5084" y="31359"/>
                          <a:pt x="5159" y="31359"/>
                          <a:pt x="5254" y="31359"/>
                        </a:cubicBezTo>
                        <a:cubicBezTo>
                          <a:pt x="7862" y="31226"/>
                          <a:pt x="9865" y="29015"/>
                          <a:pt x="9733" y="26407"/>
                        </a:cubicBezTo>
                        <a:cubicBezTo>
                          <a:pt x="9562" y="22797"/>
                          <a:pt x="9468" y="19150"/>
                          <a:pt x="9468" y="15540"/>
                        </a:cubicBezTo>
                        <a:cubicBezTo>
                          <a:pt x="9468" y="12006"/>
                          <a:pt x="9544" y="8434"/>
                          <a:pt x="9714" y="4956"/>
                        </a:cubicBezTo>
                        <a:cubicBezTo>
                          <a:pt x="9847" y="2348"/>
                          <a:pt x="7824" y="137"/>
                          <a:pt x="5216" y="5"/>
                        </a:cubicBezTo>
                        <a:cubicBezTo>
                          <a:pt x="2646" y="-109"/>
                          <a:pt x="397" y="1895"/>
                          <a:pt x="264" y="4503"/>
                        </a:cubicBezTo>
                        <a:cubicBezTo>
                          <a:pt x="94" y="8150"/>
                          <a:pt x="0" y="11855"/>
                          <a:pt x="0" y="15559"/>
                        </a:cubicBezTo>
                        <a:cubicBezTo>
                          <a:pt x="0" y="19320"/>
                          <a:pt x="94" y="23119"/>
                          <a:pt x="283" y="26880"/>
                        </a:cubicBezTo>
                        <a:cubicBezTo>
                          <a:pt x="415" y="29393"/>
                          <a:pt x="2513" y="31359"/>
                          <a:pt x="5008" y="3135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21" name="Google Shape;2110;g2520ff139eb_0_1576">
                    <a:extLst>
                      <a:ext uri="{FF2B5EF4-FFF2-40B4-BE49-F238E27FC236}">
                        <a16:creationId xmlns:a16="http://schemas.microsoft.com/office/drawing/2014/main" id="{6D24FBD3-F9AD-1D89-A529-A3DBBBF2F134}"/>
                      </a:ext>
                    </a:extLst>
                  </p:cNvPr>
                  <p:cNvSpPr/>
                  <p:nvPr/>
                </p:nvSpPr>
                <p:spPr>
                  <a:xfrm>
                    <a:off x="10797958" y="3639548"/>
                    <a:ext cx="31145" cy="13390"/>
                  </a:xfrm>
                  <a:custGeom>
                    <a:avLst/>
                    <a:gdLst/>
                    <a:ahLst/>
                    <a:cxnLst/>
                    <a:rect l="l" t="t" r="r" b="b"/>
                    <a:pathLst>
                      <a:path w="31145" h="13390" extrusionOk="0">
                        <a:moveTo>
                          <a:pt x="25328" y="123"/>
                        </a:moveTo>
                        <a:cubicBezTo>
                          <a:pt x="18373" y="1767"/>
                          <a:pt x="11229" y="3071"/>
                          <a:pt x="4104" y="3997"/>
                        </a:cubicBezTo>
                        <a:cubicBezTo>
                          <a:pt x="1515" y="4337"/>
                          <a:pt x="-299" y="6719"/>
                          <a:pt x="41" y="9289"/>
                        </a:cubicBezTo>
                        <a:cubicBezTo>
                          <a:pt x="362" y="11670"/>
                          <a:pt x="2384" y="13390"/>
                          <a:pt x="4728" y="13390"/>
                        </a:cubicBezTo>
                        <a:cubicBezTo>
                          <a:pt x="4936" y="13390"/>
                          <a:pt x="5143" y="13371"/>
                          <a:pt x="5352" y="13352"/>
                        </a:cubicBezTo>
                        <a:cubicBezTo>
                          <a:pt x="12798" y="12370"/>
                          <a:pt x="20244" y="11009"/>
                          <a:pt x="27501" y="9308"/>
                        </a:cubicBezTo>
                        <a:cubicBezTo>
                          <a:pt x="30034" y="8703"/>
                          <a:pt x="31622" y="6171"/>
                          <a:pt x="31017" y="3619"/>
                        </a:cubicBezTo>
                        <a:cubicBezTo>
                          <a:pt x="30412" y="1105"/>
                          <a:pt x="27860" y="-463"/>
                          <a:pt x="25328" y="12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22" name="Google Shape;2111;g2520ff139eb_0_1576">
                    <a:extLst>
                      <a:ext uri="{FF2B5EF4-FFF2-40B4-BE49-F238E27FC236}">
                        <a16:creationId xmlns:a16="http://schemas.microsoft.com/office/drawing/2014/main" id="{DD245F5E-D698-2F56-38AB-335C934A918D}"/>
                      </a:ext>
                    </a:extLst>
                  </p:cNvPr>
                  <p:cNvSpPr/>
                  <p:nvPr/>
                </p:nvSpPr>
                <p:spPr>
                  <a:xfrm>
                    <a:off x="10753934" y="3644896"/>
                    <a:ext cx="31498" cy="9951"/>
                  </a:xfrm>
                  <a:custGeom>
                    <a:avLst/>
                    <a:gdLst/>
                    <a:ahLst/>
                    <a:cxnLst/>
                    <a:rect l="l" t="t" r="r" b="b"/>
                    <a:pathLst>
                      <a:path w="31498" h="9951" extrusionOk="0">
                        <a:moveTo>
                          <a:pt x="26771" y="388"/>
                        </a:moveTo>
                        <a:cubicBezTo>
                          <a:pt x="26715" y="388"/>
                          <a:pt x="26677" y="388"/>
                          <a:pt x="26621" y="388"/>
                        </a:cubicBezTo>
                        <a:cubicBezTo>
                          <a:pt x="19476" y="615"/>
                          <a:pt x="12200" y="483"/>
                          <a:pt x="5037" y="10"/>
                        </a:cubicBezTo>
                        <a:cubicBezTo>
                          <a:pt x="2467" y="-160"/>
                          <a:pt x="180" y="1806"/>
                          <a:pt x="10" y="4414"/>
                        </a:cubicBezTo>
                        <a:cubicBezTo>
                          <a:pt x="-160" y="7022"/>
                          <a:pt x="1805" y="9271"/>
                          <a:pt x="4414" y="9441"/>
                        </a:cubicBezTo>
                        <a:cubicBezTo>
                          <a:pt x="9460" y="9781"/>
                          <a:pt x="14600" y="9951"/>
                          <a:pt x="19666" y="9951"/>
                        </a:cubicBezTo>
                        <a:cubicBezTo>
                          <a:pt x="22084" y="9951"/>
                          <a:pt x="24504" y="9914"/>
                          <a:pt x="26923" y="9838"/>
                        </a:cubicBezTo>
                        <a:cubicBezTo>
                          <a:pt x="29531" y="9762"/>
                          <a:pt x="31572" y="7570"/>
                          <a:pt x="31496" y="4962"/>
                        </a:cubicBezTo>
                        <a:cubicBezTo>
                          <a:pt x="31402" y="2411"/>
                          <a:pt x="29323" y="388"/>
                          <a:pt x="26771" y="38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23" name="Google Shape;2112;g2520ff139eb_0_1576">
                    <a:extLst>
                      <a:ext uri="{FF2B5EF4-FFF2-40B4-BE49-F238E27FC236}">
                        <a16:creationId xmlns:a16="http://schemas.microsoft.com/office/drawing/2014/main" id="{78B4D954-A5A6-80C6-8E06-044EEEBB303F}"/>
                      </a:ext>
                    </a:extLst>
                  </p:cNvPr>
                  <p:cNvSpPr/>
                  <p:nvPr/>
                </p:nvSpPr>
                <p:spPr>
                  <a:xfrm>
                    <a:off x="10710499" y="3637615"/>
                    <a:ext cx="30987" cy="14170"/>
                  </a:xfrm>
                  <a:custGeom>
                    <a:avLst/>
                    <a:gdLst/>
                    <a:ahLst/>
                    <a:cxnLst/>
                    <a:rect l="l" t="t" r="r" b="b"/>
                    <a:pathLst>
                      <a:path w="30987" h="14170" extrusionOk="0">
                        <a:moveTo>
                          <a:pt x="27040" y="4796"/>
                        </a:moveTo>
                        <a:cubicBezTo>
                          <a:pt x="19973" y="3606"/>
                          <a:pt x="12885" y="2056"/>
                          <a:pt x="5968" y="166"/>
                        </a:cubicBezTo>
                        <a:cubicBezTo>
                          <a:pt x="3454" y="-515"/>
                          <a:pt x="846" y="960"/>
                          <a:pt x="166" y="3473"/>
                        </a:cubicBezTo>
                        <a:cubicBezTo>
                          <a:pt x="-515" y="5987"/>
                          <a:pt x="960" y="8595"/>
                          <a:pt x="3473" y="9275"/>
                        </a:cubicBezTo>
                        <a:cubicBezTo>
                          <a:pt x="10693" y="11241"/>
                          <a:pt x="18101" y="12866"/>
                          <a:pt x="25472" y="14114"/>
                        </a:cubicBezTo>
                        <a:cubicBezTo>
                          <a:pt x="25737" y="14151"/>
                          <a:pt x="26001" y="14170"/>
                          <a:pt x="26265" y="14170"/>
                        </a:cubicBezTo>
                        <a:cubicBezTo>
                          <a:pt x="28534" y="14170"/>
                          <a:pt x="30537" y="12526"/>
                          <a:pt x="30915" y="10220"/>
                        </a:cubicBezTo>
                        <a:cubicBezTo>
                          <a:pt x="31369" y="7650"/>
                          <a:pt x="29630" y="5231"/>
                          <a:pt x="27040" y="479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24" name="Google Shape;2113;g2520ff139eb_0_1576">
                    <a:extLst>
                      <a:ext uri="{FF2B5EF4-FFF2-40B4-BE49-F238E27FC236}">
                        <a16:creationId xmlns:a16="http://schemas.microsoft.com/office/drawing/2014/main" id="{95C1C7C9-AB3B-824C-A292-90DDB91A24DE}"/>
                      </a:ext>
                    </a:extLst>
                  </p:cNvPr>
                  <p:cNvSpPr/>
                  <p:nvPr/>
                </p:nvSpPr>
                <p:spPr>
                  <a:xfrm>
                    <a:off x="10669392" y="3621834"/>
                    <a:ext cx="29612" cy="18404"/>
                  </a:xfrm>
                  <a:custGeom>
                    <a:avLst/>
                    <a:gdLst/>
                    <a:ahLst/>
                    <a:cxnLst/>
                    <a:rect l="l" t="t" r="r" b="b"/>
                    <a:pathLst>
                      <a:path w="29612" h="18404" extrusionOk="0">
                        <a:moveTo>
                          <a:pt x="26589" y="9238"/>
                        </a:moveTo>
                        <a:cubicBezTo>
                          <a:pt x="19898" y="6668"/>
                          <a:pt x="13264" y="3720"/>
                          <a:pt x="6858" y="507"/>
                        </a:cubicBezTo>
                        <a:cubicBezTo>
                          <a:pt x="4532" y="-665"/>
                          <a:pt x="1679" y="261"/>
                          <a:pt x="507" y="2605"/>
                        </a:cubicBezTo>
                        <a:cubicBezTo>
                          <a:pt x="-665" y="4929"/>
                          <a:pt x="261" y="7783"/>
                          <a:pt x="2605" y="8955"/>
                        </a:cubicBezTo>
                        <a:cubicBezTo>
                          <a:pt x="9295" y="12338"/>
                          <a:pt x="16212" y="15400"/>
                          <a:pt x="23186" y="18083"/>
                        </a:cubicBezTo>
                        <a:cubicBezTo>
                          <a:pt x="23734" y="18291"/>
                          <a:pt x="24320" y="18405"/>
                          <a:pt x="24887" y="18405"/>
                        </a:cubicBezTo>
                        <a:cubicBezTo>
                          <a:pt x="26777" y="18405"/>
                          <a:pt x="28573" y="17252"/>
                          <a:pt x="29291" y="15381"/>
                        </a:cubicBezTo>
                        <a:cubicBezTo>
                          <a:pt x="30236" y="12905"/>
                          <a:pt x="29027" y="10164"/>
                          <a:pt x="26589" y="923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grpSp>
            <p:sp>
              <p:nvSpPr>
                <p:cNvPr id="90" name="Google Shape;2114;g2520ff139eb_0_1576">
                  <a:extLst>
                    <a:ext uri="{FF2B5EF4-FFF2-40B4-BE49-F238E27FC236}">
                      <a16:creationId xmlns:a16="http://schemas.microsoft.com/office/drawing/2014/main" id="{C2374D14-F67E-E3A6-B798-379C6F6D3035}"/>
                    </a:ext>
                  </a:extLst>
                </p:cNvPr>
                <p:cNvSpPr/>
                <p:nvPr/>
              </p:nvSpPr>
              <p:spPr>
                <a:xfrm>
                  <a:off x="5251375" y="2458460"/>
                  <a:ext cx="158775" cy="158775"/>
                </a:xfrm>
                <a:custGeom>
                  <a:avLst/>
                  <a:gdLst/>
                  <a:ahLst/>
                  <a:cxnLst/>
                  <a:rect l="l" t="t" r="r" b="b"/>
                  <a:pathLst>
                    <a:path w="87239" h="87239" extrusionOk="0">
                      <a:moveTo>
                        <a:pt x="43620" y="0"/>
                      </a:moveTo>
                      <a:cubicBezTo>
                        <a:pt x="19561" y="0"/>
                        <a:pt x="0" y="19561"/>
                        <a:pt x="0" y="43620"/>
                      </a:cubicBezTo>
                      <a:cubicBezTo>
                        <a:pt x="0" y="67679"/>
                        <a:pt x="19561" y="87240"/>
                        <a:pt x="43620" y="87240"/>
                      </a:cubicBezTo>
                      <a:cubicBezTo>
                        <a:pt x="67679" y="87240"/>
                        <a:pt x="87240" y="67679"/>
                        <a:pt x="87240" y="43620"/>
                      </a:cubicBezTo>
                      <a:cubicBezTo>
                        <a:pt x="87240" y="19561"/>
                        <a:pt x="67679" y="0"/>
                        <a:pt x="43620" y="0"/>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91" name="Google Shape;2115;g2520ff139eb_0_1576">
                  <a:extLst>
                    <a:ext uri="{FF2B5EF4-FFF2-40B4-BE49-F238E27FC236}">
                      <a16:creationId xmlns:a16="http://schemas.microsoft.com/office/drawing/2014/main" id="{36333AEF-79AA-B695-274A-6C3235716325}"/>
                    </a:ext>
                  </a:extLst>
                </p:cNvPr>
                <p:cNvSpPr/>
                <p:nvPr/>
              </p:nvSpPr>
              <p:spPr>
                <a:xfrm>
                  <a:off x="4588087" y="2894117"/>
                  <a:ext cx="158775" cy="158775"/>
                </a:xfrm>
                <a:custGeom>
                  <a:avLst/>
                  <a:gdLst/>
                  <a:ahLst/>
                  <a:cxnLst/>
                  <a:rect l="l" t="t" r="r" b="b"/>
                  <a:pathLst>
                    <a:path w="87239" h="87239" extrusionOk="0">
                      <a:moveTo>
                        <a:pt x="43620" y="0"/>
                      </a:moveTo>
                      <a:cubicBezTo>
                        <a:pt x="19561" y="0"/>
                        <a:pt x="0" y="19561"/>
                        <a:pt x="0" y="43620"/>
                      </a:cubicBezTo>
                      <a:cubicBezTo>
                        <a:pt x="0" y="67679"/>
                        <a:pt x="19561" y="87240"/>
                        <a:pt x="43620" y="87240"/>
                      </a:cubicBezTo>
                      <a:cubicBezTo>
                        <a:pt x="67679" y="87240"/>
                        <a:pt x="87240" y="67679"/>
                        <a:pt x="87240" y="43620"/>
                      </a:cubicBezTo>
                      <a:cubicBezTo>
                        <a:pt x="87240" y="19561"/>
                        <a:pt x="67679" y="0"/>
                        <a:pt x="43620" y="0"/>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grpSp>
        </p:grpSp>
        <p:sp>
          <p:nvSpPr>
            <p:cNvPr id="86" name="Google Shape;2116;g2520ff139eb_0_1576">
              <a:extLst>
                <a:ext uri="{FF2B5EF4-FFF2-40B4-BE49-F238E27FC236}">
                  <a16:creationId xmlns:a16="http://schemas.microsoft.com/office/drawing/2014/main" id="{47A296CD-768A-7C19-B68F-B4C5517DDC8A}"/>
                </a:ext>
              </a:extLst>
            </p:cNvPr>
            <p:cNvSpPr/>
            <p:nvPr/>
          </p:nvSpPr>
          <p:spPr>
            <a:xfrm>
              <a:off x="2094450" y="2130138"/>
              <a:ext cx="3247500" cy="10059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1" i="0" u="none" strike="noStrike" cap="none" dirty="0">
                  <a:solidFill>
                    <a:schemeClr val="dk2"/>
                  </a:solidFill>
                  <a:latin typeface="Inter"/>
                  <a:ea typeface="Inter"/>
                  <a:cs typeface="Inter"/>
                  <a:sym typeface="Inter"/>
                </a:rPr>
                <a:t>Native Unified</a:t>
              </a:r>
              <a:endParaRPr sz="1800" b="1" i="0" u="none" strike="noStrike" cap="none" dirty="0">
                <a:solidFill>
                  <a:schemeClr val="dk2"/>
                </a:solidFill>
                <a:latin typeface="Inter"/>
                <a:ea typeface="Inter"/>
                <a:cs typeface="Inter"/>
                <a:sym typeface="Inter"/>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dirty="0">
                  <a:solidFill>
                    <a:schemeClr val="dk2"/>
                  </a:solidFill>
                  <a:latin typeface="Inter"/>
                  <a:ea typeface="Inter"/>
                  <a:cs typeface="Inter"/>
                  <a:sym typeface="Inter"/>
                </a:rPr>
                <a:t>Fully utilized arrays. </a:t>
              </a:r>
              <a:endParaRPr sz="1600" b="0" i="0" u="none" strike="noStrike" cap="none" dirty="0">
                <a:solidFill>
                  <a:schemeClr val="dk2"/>
                </a:solidFill>
                <a:latin typeface="Inter"/>
                <a:ea typeface="Inter"/>
                <a:cs typeface="Inter"/>
                <a:sym typeface="Inter"/>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dirty="0">
                  <a:solidFill>
                    <a:schemeClr val="dk2"/>
                  </a:solidFill>
                  <a:latin typeface="Inter"/>
                  <a:ea typeface="Inter"/>
                  <a:cs typeface="Inter"/>
                  <a:sym typeface="Inter"/>
                </a:rPr>
                <a:t>Eliminate block and file silos. </a:t>
              </a:r>
              <a:endParaRPr sz="2100" b="1" i="0" u="none" strike="noStrike" cap="none" dirty="0">
                <a:solidFill>
                  <a:schemeClr val="dk2"/>
                </a:solidFill>
                <a:latin typeface="Inter"/>
                <a:ea typeface="Inter"/>
                <a:cs typeface="Inter"/>
                <a:sym typeface="Inter"/>
              </a:endParaRPr>
            </a:p>
          </p:txBody>
        </p:sp>
      </p:grpSp>
      <p:grpSp>
        <p:nvGrpSpPr>
          <p:cNvPr id="125" name="Google Shape;2117;g2520ff139eb_0_1576">
            <a:extLst>
              <a:ext uri="{FF2B5EF4-FFF2-40B4-BE49-F238E27FC236}">
                <a16:creationId xmlns:a16="http://schemas.microsoft.com/office/drawing/2014/main" id="{A75CEA3A-1BCA-9DCB-5A35-1268CF3F4E62}"/>
              </a:ext>
            </a:extLst>
          </p:cNvPr>
          <p:cNvGrpSpPr/>
          <p:nvPr/>
        </p:nvGrpSpPr>
        <p:grpSpPr>
          <a:xfrm>
            <a:off x="833680" y="4816375"/>
            <a:ext cx="4508270" cy="1005900"/>
            <a:chOff x="833680" y="4587775"/>
            <a:chExt cx="4508270" cy="1005900"/>
          </a:xfrm>
        </p:grpSpPr>
        <p:grpSp>
          <p:nvGrpSpPr>
            <p:cNvPr id="126" name="Google Shape;2118;g2520ff139eb_0_1576">
              <a:extLst>
                <a:ext uri="{FF2B5EF4-FFF2-40B4-BE49-F238E27FC236}">
                  <a16:creationId xmlns:a16="http://schemas.microsoft.com/office/drawing/2014/main" id="{CBE5CD55-805C-D6B2-A859-0D32F8D9D066}"/>
                </a:ext>
              </a:extLst>
            </p:cNvPr>
            <p:cNvGrpSpPr/>
            <p:nvPr/>
          </p:nvGrpSpPr>
          <p:grpSpPr>
            <a:xfrm>
              <a:off x="833680" y="4608462"/>
              <a:ext cx="964527" cy="964527"/>
              <a:chOff x="1938812" y="5068748"/>
              <a:chExt cx="1234200" cy="1234200"/>
            </a:xfrm>
          </p:grpSpPr>
          <p:sp>
            <p:nvSpPr>
              <p:cNvPr id="128" name="Google Shape;2119;g2520ff139eb_0_1576">
                <a:extLst>
                  <a:ext uri="{FF2B5EF4-FFF2-40B4-BE49-F238E27FC236}">
                    <a16:creationId xmlns:a16="http://schemas.microsoft.com/office/drawing/2014/main" id="{BA5807FC-8CE0-F7CE-DA3E-93EE2517B176}"/>
                  </a:ext>
                </a:extLst>
              </p:cNvPr>
              <p:cNvSpPr/>
              <p:nvPr/>
            </p:nvSpPr>
            <p:spPr>
              <a:xfrm>
                <a:off x="1938812" y="5068748"/>
                <a:ext cx="1234200" cy="1234200"/>
              </a:xfrm>
              <a:prstGeom prst="ellipse">
                <a:avLst/>
              </a:prstGeom>
              <a:solidFill>
                <a:schemeClr val="accent5"/>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FFFFFF"/>
                  </a:solidFill>
                  <a:latin typeface="Inter ExtraBold"/>
                  <a:ea typeface="Inter ExtraBold"/>
                  <a:cs typeface="Inter ExtraBold"/>
                  <a:sym typeface="Inter ExtraBold"/>
                </a:endParaRPr>
              </a:p>
            </p:txBody>
          </p:sp>
          <p:grpSp>
            <p:nvGrpSpPr>
              <p:cNvPr id="129" name="Google Shape;2120;g2520ff139eb_0_1576">
                <a:extLst>
                  <a:ext uri="{FF2B5EF4-FFF2-40B4-BE49-F238E27FC236}">
                    <a16:creationId xmlns:a16="http://schemas.microsoft.com/office/drawing/2014/main" id="{0E998BFE-B24B-6CDC-C146-D67389A72AFB}"/>
                  </a:ext>
                </a:extLst>
              </p:cNvPr>
              <p:cNvGrpSpPr/>
              <p:nvPr/>
            </p:nvGrpSpPr>
            <p:grpSpPr>
              <a:xfrm>
                <a:off x="2227594" y="5363010"/>
                <a:ext cx="656627" cy="645674"/>
                <a:chOff x="8404724" y="2345781"/>
                <a:chExt cx="823666" cy="823668"/>
              </a:xfrm>
            </p:grpSpPr>
            <p:sp>
              <p:nvSpPr>
                <p:cNvPr id="130" name="Google Shape;2121;g2520ff139eb_0_1576">
                  <a:extLst>
                    <a:ext uri="{FF2B5EF4-FFF2-40B4-BE49-F238E27FC236}">
                      <a16:creationId xmlns:a16="http://schemas.microsoft.com/office/drawing/2014/main" id="{38EF377F-B53D-ED97-B28B-4BEAF93EB3AF}"/>
                    </a:ext>
                  </a:extLst>
                </p:cNvPr>
                <p:cNvSpPr/>
                <p:nvPr/>
              </p:nvSpPr>
              <p:spPr>
                <a:xfrm>
                  <a:off x="8404724" y="2345781"/>
                  <a:ext cx="823666" cy="823668"/>
                </a:xfrm>
                <a:custGeom>
                  <a:avLst/>
                  <a:gdLst/>
                  <a:ahLst/>
                  <a:cxnLst/>
                  <a:rect l="l" t="t" r="r" b="b"/>
                  <a:pathLst>
                    <a:path w="452564" h="452565" extrusionOk="0">
                      <a:moveTo>
                        <a:pt x="157035" y="183135"/>
                      </a:moveTo>
                      <a:cubicBezTo>
                        <a:pt x="159644" y="183135"/>
                        <a:pt x="161760" y="185252"/>
                        <a:pt x="161760" y="187860"/>
                      </a:cubicBezTo>
                      <a:cubicBezTo>
                        <a:pt x="161760" y="192472"/>
                        <a:pt x="162194" y="196781"/>
                        <a:pt x="163026" y="200674"/>
                      </a:cubicBezTo>
                      <a:cubicBezTo>
                        <a:pt x="163839" y="204888"/>
                        <a:pt x="165086" y="208990"/>
                        <a:pt x="166768" y="212958"/>
                      </a:cubicBezTo>
                      <a:cubicBezTo>
                        <a:pt x="167278" y="214168"/>
                        <a:pt x="167240" y="215453"/>
                        <a:pt x="166787" y="216587"/>
                      </a:cubicBezTo>
                      <a:cubicBezTo>
                        <a:pt x="166787" y="216587"/>
                        <a:pt x="166787" y="216606"/>
                        <a:pt x="166787" y="216606"/>
                      </a:cubicBezTo>
                      <a:cubicBezTo>
                        <a:pt x="166731" y="216757"/>
                        <a:pt x="166636" y="216890"/>
                        <a:pt x="166560" y="217022"/>
                      </a:cubicBezTo>
                      <a:cubicBezTo>
                        <a:pt x="166484" y="217154"/>
                        <a:pt x="166447" y="217268"/>
                        <a:pt x="166353" y="217400"/>
                      </a:cubicBezTo>
                      <a:cubicBezTo>
                        <a:pt x="166353" y="217400"/>
                        <a:pt x="166353" y="217419"/>
                        <a:pt x="166333" y="217419"/>
                      </a:cubicBezTo>
                      <a:cubicBezTo>
                        <a:pt x="166239" y="217551"/>
                        <a:pt x="166145" y="217664"/>
                        <a:pt x="166031" y="217778"/>
                      </a:cubicBezTo>
                      <a:cubicBezTo>
                        <a:pt x="165936" y="217891"/>
                        <a:pt x="165861" y="218005"/>
                        <a:pt x="165767" y="218099"/>
                      </a:cubicBezTo>
                      <a:cubicBezTo>
                        <a:pt x="165767" y="218099"/>
                        <a:pt x="165748" y="218118"/>
                        <a:pt x="165748" y="218118"/>
                      </a:cubicBezTo>
                      <a:cubicBezTo>
                        <a:pt x="165635" y="218231"/>
                        <a:pt x="165502" y="218307"/>
                        <a:pt x="165388" y="218402"/>
                      </a:cubicBezTo>
                      <a:cubicBezTo>
                        <a:pt x="165276" y="218496"/>
                        <a:pt x="165181" y="218590"/>
                        <a:pt x="165049" y="218685"/>
                      </a:cubicBezTo>
                      <a:cubicBezTo>
                        <a:pt x="165049" y="218685"/>
                        <a:pt x="165029" y="218704"/>
                        <a:pt x="165029" y="218704"/>
                      </a:cubicBezTo>
                      <a:cubicBezTo>
                        <a:pt x="164878" y="218798"/>
                        <a:pt x="164708" y="218874"/>
                        <a:pt x="164538" y="218968"/>
                      </a:cubicBezTo>
                      <a:cubicBezTo>
                        <a:pt x="164443" y="219025"/>
                        <a:pt x="164349" y="219082"/>
                        <a:pt x="164236" y="219139"/>
                      </a:cubicBezTo>
                      <a:cubicBezTo>
                        <a:pt x="164236" y="219139"/>
                        <a:pt x="164217" y="219139"/>
                        <a:pt x="164217" y="219139"/>
                      </a:cubicBezTo>
                      <a:cubicBezTo>
                        <a:pt x="164217" y="219139"/>
                        <a:pt x="164217" y="219139"/>
                        <a:pt x="164217" y="219139"/>
                      </a:cubicBezTo>
                      <a:cubicBezTo>
                        <a:pt x="164179" y="219157"/>
                        <a:pt x="164141" y="219157"/>
                        <a:pt x="164104" y="219176"/>
                      </a:cubicBezTo>
                      <a:cubicBezTo>
                        <a:pt x="163536" y="219403"/>
                        <a:pt x="162969" y="219517"/>
                        <a:pt x="162403" y="219517"/>
                      </a:cubicBezTo>
                      <a:cubicBezTo>
                        <a:pt x="162365" y="219517"/>
                        <a:pt x="162327" y="219498"/>
                        <a:pt x="162289" y="219498"/>
                      </a:cubicBezTo>
                      <a:cubicBezTo>
                        <a:pt x="162024" y="219498"/>
                        <a:pt x="161741" y="219479"/>
                        <a:pt x="161476" y="219422"/>
                      </a:cubicBezTo>
                      <a:cubicBezTo>
                        <a:pt x="161401" y="219403"/>
                        <a:pt x="161325" y="219365"/>
                        <a:pt x="161231" y="219346"/>
                      </a:cubicBezTo>
                      <a:cubicBezTo>
                        <a:pt x="161098" y="219309"/>
                        <a:pt x="160985" y="219271"/>
                        <a:pt x="160872" y="219233"/>
                      </a:cubicBezTo>
                      <a:cubicBezTo>
                        <a:pt x="160777" y="219195"/>
                        <a:pt x="160683" y="219176"/>
                        <a:pt x="160589" y="219139"/>
                      </a:cubicBezTo>
                      <a:cubicBezTo>
                        <a:pt x="160342" y="219044"/>
                        <a:pt x="160135" y="218912"/>
                        <a:pt x="159908" y="218779"/>
                      </a:cubicBezTo>
                      <a:cubicBezTo>
                        <a:pt x="159870" y="218761"/>
                        <a:pt x="159832" y="218742"/>
                        <a:pt x="159794" y="218723"/>
                      </a:cubicBezTo>
                      <a:cubicBezTo>
                        <a:pt x="159794" y="218723"/>
                        <a:pt x="159776" y="218723"/>
                        <a:pt x="159776" y="218704"/>
                      </a:cubicBezTo>
                      <a:cubicBezTo>
                        <a:pt x="159530" y="218534"/>
                        <a:pt x="159284" y="218345"/>
                        <a:pt x="159058" y="218118"/>
                      </a:cubicBezTo>
                      <a:cubicBezTo>
                        <a:pt x="159000" y="218061"/>
                        <a:pt x="158944" y="217986"/>
                        <a:pt x="158887" y="217910"/>
                      </a:cubicBezTo>
                      <a:cubicBezTo>
                        <a:pt x="158831" y="217835"/>
                        <a:pt x="158773" y="217759"/>
                        <a:pt x="158699" y="217683"/>
                      </a:cubicBezTo>
                      <a:cubicBezTo>
                        <a:pt x="158623" y="217589"/>
                        <a:pt x="158528" y="217494"/>
                        <a:pt x="158452" y="217400"/>
                      </a:cubicBezTo>
                      <a:cubicBezTo>
                        <a:pt x="158282" y="217135"/>
                        <a:pt x="158131" y="216871"/>
                        <a:pt x="158018" y="216587"/>
                      </a:cubicBezTo>
                      <a:cubicBezTo>
                        <a:pt x="158018" y="216568"/>
                        <a:pt x="158018" y="216568"/>
                        <a:pt x="157999" y="216549"/>
                      </a:cubicBezTo>
                      <a:cubicBezTo>
                        <a:pt x="156090" y="211995"/>
                        <a:pt x="154654" y="207270"/>
                        <a:pt x="153747" y="202545"/>
                      </a:cubicBezTo>
                      <a:cubicBezTo>
                        <a:pt x="152782" y="198104"/>
                        <a:pt x="152291" y="193114"/>
                        <a:pt x="152291" y="187841"/>
                      </a:cubicBezTo>
                      <a:cubicBezTo>
                        <a:pt x="152310" y="185252"/>
                        <a:pt x="154408" y="183135"/>
                        <a:pt x="157035" y="183135"/>
                      </a:cubicBezTo>
                      <a:close/>
                      <a:moveTo>
                        <a:pt x="226282" y="113869"/>
                      </a:moveTo>
                      <a:cubicBezTo>
                        <a:pt x="221123" y="113869"/>
                        <a:pt x="216171" y="114341"/>
                        <a:pt x="211541" y="115267"/>
                      </a:cubicBezTo>
                      <a:cubicBezTo>
                        <a:pt x="206721" y="116250"/>
                        <a:pt x="201978" y="117705"/>
                        <a:pt x="197423" y="119614"/>
                      </a:cubicBezTo>
                      <a:cubicBezTo>
                        <a:pt x="193190" y="121429"/>
                        <a:pt x="189012" y="123715"/>
                        <a:pt x="184969" y="126399"/>
                      </a:cubicBezTo>
                      <a:cubicBezTo>
                        <a:pt x="181264" y="128875"/>
                        <a:pt x="177560" y="131918"/>
                        <a:pt x="173893" y="135528"/>
                      </a:cubicBezTo>
                      <a:cubicBezTo>
                        <a:pt x="170397" y="139119"/>
                        <a:pt x="167354" y="142804"/>
                        <a:pt x="164878" y="146489"/>
                      </a:cubicBezTo>
                      <a:cubicBezTo>
                        <a:pt x="162270" y="150345"/>
                        <a:pt x="159983" y="154540"/>
                        <a:pt x="158075" y="158963"/>
                      </a:cubicBezTo>
                      <a:cubicBezTo>
                        <a:pt x="158075" y="158982"/>
                        <a:pt x="158075" y="159001"/>
                        <a:pt x="158055" y="159020"/>
                      </a:cubicBezTo>
                      <a:cubicBezTo>
                        <a:pt x="158037" y="159076"/>
                        <a:pt x="158018" y="159133"/>
                        <a:pt x="157999" y="159190"/>
                      </a:cubicBezTo>
                      <a:cubicBezTo>
                        <a:pt x="157791" y="159738"/>
                        <a:pt x="157678" y="160286"/>
                        <a:pt x="157678" y="160834"/>
                      </a:cubicBezTo>
                      <a:cubicBezTo>
                        <a:pt x="157678" y="160834"/>
                        <a:pt x="157678" y="160834"/>
                        <a:pt x="157678" y="160853"/>
                      </a:cubicBezTo>
                      <a:cubicBezTo>
                        <a:pt x="157678" y="160928"/>
                        <a:pt x="157696" y="161004"/>
                        <a:pt x="157696" y="161080"/>
                      </a:cubicBezTo>
                      <a:cubicBezTo>
                        <a:pt x="157716" y="161306"/>
                        <a:pt x="157716" y="161533"/>
                        <a:pt x="157772" y="161760"/>
                      </a:cubicBezTo>
                      <a:cubicBezTo>
                        <a:pt x="157772" y="161760"/>
                        <a:pt x="157772" y="161779"/>
                        <a:pt x="157772" y="161779"/>
                      </a:cubicBezTo>
                      <a:cubicBezTo>
                        <a:pt x="157791" y="161873"/>
                        <a:pt x="157828" y="161949"/>
                        <a:pt x="157848" y="162043"/>
                      </a:cubicBezTo>
                      <a:cubicBezTo>
                        <a:pt x="157904" y="162251"/>
                        <a:pt x="157942" y="162440"/>
                        <a:pt x="158018" y="162629"/>
                      </a:cubicBezTo>
                      <a:cubicBezTo>
                        <a:pt x="158018" y="162629"/>
                        <a:pt x="158018" y="162648"/>
                        <a:pt x="158018" y="162648"/>
                      </a:cubicBezTo>
                      <a:cubicBezTo>
                        <a:pt x="158075" y="162781"/>
                        <a:pt x="158150" y="162913"/>
                        <a:pt x="158226" y="163045"/>
                      </a:cubicBezTo>
                      <a:cubicBezTo>
                        <a:pt x="158301" y="163177"/>
                        <a:pt x="158339" y="163310"/>
                        <a:pt x="158434" y="163423"/>
                      </a:cubicBezTo>
                      <a:cubicBezTo>
                        <a:pt x="158452" y="163442"/>
                        <a:pt x="158452" y="163461"/>
                        <a:pt x="158472" y="163480"/>
                      </a:cubicBezTo>
                      <a:cubicBezTo>
                        <a:pt x="158623" y="163688"/>
                        <a:pt x="158793" y="163896"/>
                        <a:pt x="158963" y="164085"/>
                      </a:cubicBezTo>
                      <a:cubicBezTo>
                        <a:pt x="158982" y="164104"/>
                        <a:pt x="158982" y="164104"/>
                        <a:pt x="159000" y="164122"/>
                      </a:cubicBezTo>
                      <a:cubicBezTo>
                        <a:pt x="159020" y="164141"/>
                        <a:pt x="159038" y="164179"/>
                        <a:pt x="159058" y="164198"/>
                      </a:cubicBezTo>
                      <a:cubicBezTo>
                        <a:pt x="159208" y="164330"/>
                        <a:pt x="159359" y="164444"/>
                        <a:pt x="159511" y="164576"/>
                      </a:cubicBezTo>
                      <a:cubicBezTo>
                        <a:pt x="159586" y="164633"/>
                        <a:pt x="159644" y="164689"/>
                        <a:pt x="159718" y="164746"/>
                      </a:cubicBezTo>
                      <a:cubicBezTo>
                        <a:pt x="159889" y="164859"/>
                        <a:pt x="160059" y="164935"/>
                        <a:pt x="160229" y="165030"/>
                      </a:cubicBezTo>
                      <a:cubicBezTo>
                        <a:pt x="160324" y="165086"/>
                        <a:pt x="160418" y="165143"/>
                        <a:pt x="160513" y="165181"/>
                      </a:cubicBezTo>
                      <a:cubicBezTo>
                        <a:pt x="160513" y="165181"/>
                        <a:pt x="160531" y="165181"/>
                        <a:pt x="160551" y="165181"/>
                      </a:cubicBezTo>
                      <a:cubicBezTo>
                        <a:pt x="160777" y="165275"/>
                        <a:pt x="161023" y="165351"/>
                        <a:pt x="161287" y="165408"/>
                      </a:cubicBezTo>
                      <a:cubicBezTo>
                        <a:pt x="161344" y="165426"/>
                        <a:pt x="161401" y="165445"/>
                        <a:pt x="161458" y="165464"/>
                      </a:cubicBezTo>
                      <a:cubicBezTo>
                        <a:pt x="161760" y="165521"/>
                        <a:pt x="162081" y="165559"/>
                        <a:pt x="162383" y="165559"/>
                      </a:cubicBezTo>
                      <a:cubicBezTo>
                        <a:pt x="162686" y="165559"/>
                        <a:pt x="163007" y="165521"/>
                        <a:pt x="163310" y="165464"/>
                      </a:cubicBezTo>
                      <a:cubicBezTo>
                        <a:pt x="163404" y="165445"/>
                        <a:pt x="163498" y="165408"/>
                        <a:pt x="163593" y="165389"/>
                      </a:cubicBezTo>
                      <a:cubicBezTo>
                        <a:pt x="163687" y="165370"/>
                        <a:pt x="163763" y="165332"/>
                        <a:pt x="163858" y="165313"/>
                      </a:cubicBezTo>
                      <a:cubicBezTo>
                        <a:pt x="163971" y="165275"/>
                        <a:pt x="164084" y="165256"/>
                        <a:pt x="164198" y="165219"/>
                      </a:cubicBezTo>
                      <a:cubicBezTo>
                        <a:pt x="164463" y="165105"/>
                        <a:pt x="164708" y="164973"/>
                        <a:pt x="164935" y="164822"/>
                      </a:cubicBezTo>
                      <a:cubicBezTo>
                        <a:pt x="164935" y="164822"/>
                        <a:pt x="164935" y="164822"/>
                        <a:pt x="164954" y="164822"/>
                      </a:cubicBezTo>
                      <a:cubicBezTo>
                        <a:pt x="164973" y="164803"/>
                        <a:pt x="164991" y="164803"/>
                        <a:pt x="165011" y="164784"/>
                      </a:cubicBezTo>
                      <a:cubicBezTo>
                        <a:pt x="165276" y="164614"/>
                        <a:pt x="165502" y="164406"/>
                        <a:pt x="165729" y="164198"/>
                      </a:cubicBezTo>
                      <a:cubicBezTo>
                        <a:pt x="165786" y="164122"/>
                        <a:pt x="165842" y="164047"/>
                        <a:pt x="165898" y="163990"/>
                      </a:cubicBezTo>
                      <a:cubicBezTo>
                        <a:pt x="165956" y="163933"/>
                        <a:pt x="165994" y="163877"/>
                        <a:pt x="166050" y="163820"/>
                      </a:cubicBezTo>
                      <a:cubicBezTo>
                        <a:pt x="166145" y="163707"/>
                        <a:pt x="166239" y="163612"/>
                        <a:pt x="166315" y="163499"/>
                      </a:cubicBezTo>
                      <a:cubicBezTo>
                        <a:pt x="166447" y="163291"/>
                        <a:pt x="166560" y="163064"/>
                        <a:pt x="166655" y="162837"/>
                      </a:cubicBezTo>
                      <a:cubicBezTo>
                        <a:pt x="166674" y="162799"/>
                        <a:pt x="166693" y="162781"/>
                        <a:pt x="166712" y="162743"/>
                      </a:cubicBezTo>
                      <a:cubicBezTo>
                        <a:pt x="168374" y="158868"/>
                        <a:pt x="170378" y="155202"/>
                        <a:pt x="172646" y="151838"/>
                      </a:cubicBezTo>
                      <a:cubicBezTo>
                        <a:pt x="174857" y="148549"/>
                        <a:pt x="177465" y="145393"/>
                        <a:pt x="180527" y="142237"/>
                      </a:cubicBezTo>
                      <a:cubicBezTo>
                        <a:pt x="183721" y="139119"/>
                        <a:pt x="186953" y="136435"/>
                        <a:pt x="190166" y="134299"/>
                      </a:cubicBezTo>
                      <a:cubicBezTo>
                        <a:pt x="193757" y="131899"/>
                        <a:pt x="197329" y="129952"/>
                        <a:pt x="201052" y="128346"/>
                      </a:cubicBezTo>
                      <a:cubicBezTo>
                        <a:pt x="205002" y="126683"/>
                        <a:pt x="209141" y="125416"/>
                        <a:pt x="213356" y="124566"/>
                      </a:cubicBezTo>
                      <a:cubicBezTo>
                        <a:pt x="217381" y="123753"/>
                        <a:pt x="221709" y="123338"/>
                        <a:pt x="226226" y="123338"/>
                      </a:cubicBezTo>
                      <a:cubicBezTo>
                        <a:pt x="228834" y="123338"/>
                        <a:pt x="230951" y="121221"/>
                        <a:pt x="230951" y="118613"/>
                      </a:cubicBezTo>
                      <a:cubicBezTo>
                        <a:pt x="230951" y="116005"/>
                        <a:pt x="228890" y="113869"/>
                        <a:pt x="226282" y="113869"/>
                      </a:cubicBezTo>
                      <a:close/>
                      <a:moveTo>
                        <a:pt x="253422" y="341607"/>
                      </a:moveTo>
                      <a:cubicBezTo>
                        <a:pt x="253422" y="338999"/>
                        <a:pt x="251306" y="336882"/>
                        <a:pt x="248697" y="336882"/>
                      </a:cubicBezTo>
                      <a:lnTo>
                        <a:pt x="203849" y="336882"/>
                      </a:lnTo>
                      <a:cubicBezTo>
                        <a:pt x="201241" y="336882"/>
                        <a:pt x="199124" y="338999"/>
                        <a:pt x="199124" y="341607"/>
                      </a:cubicBezTo>
                      <a:cubicBezTo>
                        <a:pt x="199124" y="344215"/>
                        <a:pt x="201241" y="346332"/>
                        <a:pt x="203849" y="346332"/>
                      </a:cubicBezTo>
                      <a:lnTo>
                        <a:pt x="248697" y="346332"/>
                      </a:lnTo>
                      <a:cubicBezTo>
                        <a:pt x="251324" y="346332"/>
                        <a:pt x="253422" y="344215"/>
                        <a:pt x="253422" y="341607"/>
                      </a:cubicBezTo>
                      <a:close/>
                      <a:moveTo>
                        <a:pt x="248451" y="361810"/>
                      </a:moveTo>
                      <a:cubicBezTo>
                        <a:pt x="248451" y="359202"/>
                        <a:pt x="246334" y="357085"/>
                        <a:pt x="243727" y="357085"/>
                      </a:cubicBezTo>
                      <a:lnTo>
                        <a:pt x="208857" y="357085"/>
                      </a:lnTo>
                      <a:cubicBezTo>
                        <a:pt x="206249" y="357085"/>
                        <a:pt x="204132" y="359202"/>
                        <a:pt x="204132" y="361810"/>
                      </a:cubicBezTo>
                      <a:cubicBezTo>
                        <a:pt x="204132" y="364418"/>
                        <a:pt x="206249" y="366535"/>
                        <a:pt x="208857" y="366535"/>
                      </a:cubicBezTo>
                      <a:lnTo>
                        <a:pt x="243727" y="366535"/>
                      </a:lnTo>
                      <a:cubicBezTo>
                        <a:pt x="246334" y="366535"/>
                        <a:pt x="248451" y="364418"/>
                        <a:pt x="248451" y="361810"/>
                      </a:cubicBezTo>
                      <a:close/>
                      <a:moveTo>
                        <a:pt x="213828" y="377289"/>
                      </a:moveTo>
                      <a:cubicBezTo>
                        <a:pt x="211219" y="377289"/>
                        <a:pt x="209103" y="379405"/>
                        <a:pt x="209103" y="382014"/>
                      </a:cubicBezTo>
                      <a:cubicBezTo>
                        <a:pt x="209103" y="384622"/>
                        <a:pt x="211219" y="386738"/>
                        <a:pt x="213828" y="386738"/>
                      </a:cubicBezTo>
                      <a:lnTo>
                        <a:pt x="238737" y="386738"/>
                      </a:lnTo>
                      <a:cubicBezTo>
                        <a:pt x="241346" y="386738"/>
                        <a:pt x="243462" y="384622"/>
                        <a:pt x="243462" y="382014"/>
                      </a:cubicBezTo>
                      <a:cubicBezTo>
                        <a:pt x="243462" y="379405"/>
                        <a:pt x="241346" y="377289"/>
                        <a:pt x="238737" y="377289"/>
                      </a:cubicBezTo>
                      <a:lnTo>
                        <a:pt x="213828" y="377289"/>
                      </a:lnTo>
                      <a:close/>
                      <a:moveTo>
                        <a:pt x="430736" y="129177"/>
                      </a:moveTo>
                      <a:cubicBezTo>
                        <a:pt x="412611" y="91095"/>
                        <a:pt x="384244" y="58853"/>
                        <a:pt x="348712" y="35947"/>
                      </a:cubicBezTo>
                      <a:cubicBezTo>
                        <a:pt x="312218" y="12436"/>
                        <a:pt x="269883" y="0"/>
                        <a:pt x="226282" y="0"/>
                      </a:cubicBezTo>
                      <a:cubicBezTo>
                        <a:pt x="179110" y="0"/>
                        <a:pt x="133902" y="14364"/>
                        <a:pt x="95555" y="41560"/>
                      </a:cubicBezTo>
                      <a:cubicBezTo>
                        <a:pt x="93420" y="43072"/>
                        <a:pt x="92928" y="46020"/>
                        <a:pt x="94441" y="48156"/>
                      </a:cubicBezTo>
                      <a:cubicBezTo>
                        <a:pt x="95952" y="50291"/>
                        <a:pt x="98901" y="50783"/>
                        <a:pt x="101036" y="49271"/>
                      </a:cubicBezTo>
                      <a:cubicBezTo>
                        <a:pt x="137776" y="23227"/>
                        <a:pt x="181094" y="9450"/>
                        <a:pt x="226301" y="9450"/>
                      </a:cubicBezTo>
                      <a:cubicBezTo>
                        <a:pt x="309534" y="9450"/>
                        <a:pt x="386436" y="58040"/>
                        <a:pt x="422212" y="133241"/>
                      </a:cubicBezTo>
                      <a:cubicBezTo>
                        <a:pt x="436084" y="162421"/>
                        <a:pt x="443135" y="193719"/>
                        <a:pt x="443135" y="226283"/>
                      </a:cubicBezTo>
                      <a:cubicBezTo>
                        <a:pt x="443135" y="345840"/>
                        <a:pt x="345859" y="443115"/>
                        <a:pt x="226301" y="443115"/>
                      </a:cubicBezTo>
                      <a:cubicBezTo>
                        <a:pt x="106744" y="443115"/>
                        <a:pt x="9468" y="345840"/>
                        <a:pt x="9468" y="226283"/>
                      </a:cubicBezTo>
                      <a:cubicBezTo>
                        <a:pt x="9468" y="176483"/>
                        <a:pt x="26705" y="128157"/>
                        <a:pt x="58002" y="89621"/>
                      </a:cubicBezTo>
                      <a:lnTo>
                        <a:pt x="62065" y="131653"/>
                      </a:lnTo>
                      <a:cubicBezTo>
                        <a:pt x="62312" y="134091"/>
                        <a:pt x="64352" y="135925"/>
                        <a:pt x="66772" y="135925"/>
                      </a:cubicBezTo>
                      <a:cubicBezTo>
                        <a:pt x="66923" y="135925"/>
                        <a:pt x="67073" y="135925"/>
                        <a:pt x="67225" y="135906"/>
                      </a:cubicBezTo>
                      <a:cubicBezTo>
                        <a:pt x="69814" y="135660"/>
                        <a:pt x="71724" y="133335"/>
                        <a:pt x="71477" y="130746"/>
                      </a:cubicBezTo>
                      <a:lnTo>
                        <a:pt x="66318" y="77450"/>
                      </a:lnTo>
                      <a:cubicBezTo>
                        <a:pt x="66186" y="76127"/>
                        <a:pt x="65524" y="74936"/>
                        <a:pt x="64447" y="74123"/>
                      </a:cubicBezTo>
                      <a:cubicBezTo>
                        <a:pt x="63389" y="73330"/>
                        <a:pt x="62027" y="73008"/>
                        <a:pt x="60743" y="73254"/>
                      </a:cubicBezTo>
                      <a:lnTo>
                        <a:pt x="8108" y="83082"/>
                      </a:lnTo>
                      <a:cubicBezTo>
                        <a:pt x="5538" y="83554"/>
                        <a:pt x="3856" y="86030"/>
                        <a:pt x="4328" y="88600"/>
                      </a:cubicBezTo>
                      <a:cubicBezTo>
                        <a:pt x="4801" y="91171"/>
                        <a:pt x="7276" y="92872"/>
                        <a:pt x="9847" y="92380"/>
                      </a:cubicBezTo>
                      <a:lnTo>
                        <a:pt x="49555" y="84972"/>
                      </a:lnTo>
                      <a:cubicBezTo>
                        <a:pt x="17558" y="124963"/>
                        <a:pt x="0" y="174876"/>
                        <a:pt x="0" y="226283"/>
                      </a:cubicBezTo>
                      <a:cubicBezTo>
                        <a:pt x="0" y="351056"/>
                        <a:pt x="101509" y="452565"/>
                        <a:pt x="226282" y="452565"/>
                      </a:cubicBezTo>
                      <a:cubicBezTo>
                        <a:pt x="351056" y="452565"/>
                        <a:pt x="452565" y="351056"/>
                        <a:pt x="452565" y="226283"/>
                      </a:cubicBezTo>
                      <a:cubicBezTo>
                        <a:pt x="452565" y="192301"/>
                        <a:pt x="445213" y="159624"/>
                        <a:pt x="430736" y="12917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sp>
              <p:nvSpPr>
                <p:cNvPr id="131" name="Google Shape;2122;g2520ff139eb_0_1576">
                  <a:extLst>
                    <a:ext uri="{FF2B5EF4-FFF2-40B4-BE49-F238E27FC236}">
                      <a16:creationId xmlns:a16="http://schemas.microsoft.com/office/drawing/2014/main" id="{BA710995-D340-3EC5-A599-1A59D889C351}"/>
                    </a:ext>
                  </a:extLst>
                </p:cNvPr>
                <p:cNvSpPr/>
                <p:nvPr/>
              </p:nvSpPr>
              <p:spPr>
                <a:xfrm>
                  <a:off x="8639956" y="2516040"/>
                  <a:ext cx="353220" cy="418300"/>
                </a:xfrm>
                <a:custGeom>
                  <a:avLst/>
                  <a:gdLst/>
                  <a:ahLst/>
                  <a:cxnLst/>
                  <a:rect l="l" t="t" r="r" b="b"/>
                  <a:pathLst>
                    <a:path w="194077" h="229835" extrusionOk="0">
                      <a:moveTo>
                        <a:pt x="194078" y="97086"/>
                      </a:moveTo>
                      <a:cubicBezTo>
                        <a:pt x="194078" y="70268"/>
                        <a:pt x="183211" y="46001"/>
                        <a:pt x="165709" y="28444"/>
                      </a:cubicBezTo>
                      <a:cubicBezTo>
                        <a:pt x="156694" y="19504"/>
                        <a:pt x="146016" y="12247"/>
                        <a:pt x="134204" y="7371"/>
                      </a:cubicBezTo>
                      <a:cubicBezTo>
                        <a:pt x="122770" y="2627"/>
                        <a:pt x="110259" y="0"/>
                        <a:pt x="97067" y="0"/>
                      </a:cubicBezTo>
                      <a:cubicBezTo>
                        <a:pt x="83875" y="0"/>
                        <a:pt x="71307" y="2627"/>
                        <a:pt x="59948" y="7371"/>
                      </a:cubicBezTo>
                      <a:cubicBezTo>
                        <a:pt x="48118" y="12247"/>
                        <a:pt x="37440" y="19504"/>
                        <a:pt x="28443" y="28444"/>
                      </a:cubicBezTo>
                      <a:cubicBezTo>
                        <a:pt x="19560" y="37307"/>
                        <a:pt x="12379" y="47929"/>
                        <a:pt x="7503" y="59628"/>
                      </a:cubicBezTo>
                      <a:lnTo>
                        <a:pt x="7371" y="59930"/>
                      </a:lnTo>
                      <a:cubicBezTo>
                        <a:pt x="2608" y="71307"/>
                        <a:pt x="0" y="83894"/>
                        <a:pt x="0" y="97067"/>
                      </a:cubicBezTo>
                      <a:cubicBezTo>
                        <a:pt x="0" y="107556"/>
                        <a:pt x="1701" y="117687"/>
                        <a:pt x="4763" y="127136"/>
                      </a:cubicBezTo>
                      <a:cubicBezTo>
                        <a:pt x="8013" y="136945"/>
                        <a:pt x="12700" y="146130"/>
                        <a:pt x="18635" y="154257"/>
                      </a:cubicBezTo>
                      <a:cubicBezTo>
                        <a:pt x="29767" y="169452"/>
                        <a:pt x="38838" y="179318"/>
                        <a:pt x="45849" y="187010"/>
                      </a:cubicBezTo>
                      <a:lnTo>
                        <a:pt x="45849" y="187066"/>
                      </a:lnTo>
                      <a:cubicBezTo>
                        <a:pt x="57605" y="199937"/>
                        <a:pt x="64276" y="207251"/>
                        <a:pt x="66583" y="222106"/>
                      </a:cubicBezTo>
                      <a:cubicBezTo>
                        <a:pt x="67263" y="226566"/>
                        <a:pt x="71137" y="229836"/>
                        <a:pt x="75635" y="229836"/>
                      </a:cubicBezTo>
                      <a:lnTo>
                        <a:pt x="118991" y="229836"/>
                      </a:lnTo>
                      <a:cubicBezTo>
                        <a:pt x="123507" y="229836"/>
                        <a:pt x="127382" y="226547"/>
                        <a:pt x="128062" y="222087"/>
                      </a:cubicBezTo>
                      <a:cubicBezTo>
                        <a:pt x="130330" y="207156"/>
                        <a:pt x="136926" y="199861"/>
                        <a:pt x="148738" y="186764"/>
                      </a:cubicBezTo>
                      <a:cubicBezTo>
                        <a:pt x="155617" y="179147"/>
                        <a:pt x="164443" y="169376"/>
                        <a:pt x="175500" y="154257"/>
                      </a:cubicBezTo>
                      <a:cubicBezTo>
                        <a:pt x="181434" y="146130"/>
                        <a:pt x="186197" y="137002"/>
                        <a:pt x="189371" y="127193"/>
                      </a:cubicBezTo>
                      <a:cubicBezTo>
                        <a:pt x="192395" y="117724"/>
                        <a:pt x="194078" y="107594"/>
                        <a:pt x="194078" y="97086"/>
                      </a:cubicBezTo>
                      <a:lnTo>
                        <a:pt x="194078" y="97086"/>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Light"/>
                    <a:ea typeface="Inter Light"/>
                    <a:cs typeface="Inter Light"/>
                    <a:sym typeface="Inter Light"/>
                  </a:endParaRPr>
                </a:p>
              </p:txBody>
            </p:sp>
          </p:grpSp>
        </p:grpSp>
        <p:sp>
          <p:nvSpPr>
            <p:cNvPr id="127" name="Google Shape;2123;g2520ff139eb_0_1576">
              <a:extLst>
                <a:ext uri="{FF2B5EF4-FFF2-40B4-BE49-F238E27FC236}">
                  <a16:creationId xmlns:a16="http://schemas.microsoft.com/office/drawing/2014/main" id="{1608A039-BB89-9D94-0202-3C6EACEFD569}"/>
                </a:ext>
              </a:extLst>
            </p:cNvPr>
            <p:cNvSpPr/>
            <p:nvPr/>
          </p:nvSpPr>
          <p:spPr>
            <a:xfrm>
              <a:off x="2094450" y="4587775"/>
              <a:ext cx="3247500" cy="10059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1" i="0" u="none" strike="noStrike" cap="none">
                  <a:solidFill>
                    <a:schemeClr val="dk1"/>
                  </a:solidFill>
                  <a:latin typeface="Inter"/>
                  <a:ea typeface="Inter"/>
                  <a:cs typeface="Inter"/>
                  <a:sym typeface="Inter"/>
                </a:rPr>
                <a:t>Innovative Data Platform </a:t>
              </a:r>
              <a:endParaRPr sz="1800" b="1" i="0" u="none" strike="noStrike" cap="none">
                <a:solidFill>
                  <a:schemeClr val="dk1"/>
                </a:solidFill>
                <a:latin typeface="Inter"/>
                <a:ea typeface="Inter"/>
                <a:cs typeface="Inter"/>
                <a:sym typeface="Inter"/>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chemeClr val="dk1"/>
                  </a:solidFill>
                  <a:latin typeface="Inter"/>
                  <a:ea typeface="Inter"/>
                  <a:cs typeface="Inter"/>
                  <a:sym typeface="Inter"/>
                </a:rPr>
                <a:t>Simplicity and automation.</a:t>
              </a:r>
              <a:endParaRPr sz="1600" b="0" i="0" u="none" strike="noStrike" cap="none">
                <a:solidFill>
                  <a:schemeClr val="dk1"/>
                </a:solidFill>
                <a:latin typeface="Inter"/>
                <a:ea typeface="Inter"/>
                <a:cs typeface="Inter"/>
                <a:sym typeface="Inter"/>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chemeClr val="dk1"/>
                  </a:solidFill>
                  <a:latin typeface="Inter"/>
                  <a:ea typeface="Inter"/>
                  <a:cs typeface="Inter"/>
                  <a:sym typeface="Inter"/>
                </a:rPr>
                <a:t>IT team to focus on innovation.</a:t>
              </a:r>
              <a:endParaRPr sz="2100" b="1" i="0" u="none" strike="noStrike" cap="none">
                <a:solidFill>
                  <a:schemeClr val="dk1"/>
                </a:solidFill>
                <a:latin typeface="Inter"/>
                <a:ea typeface="Inter"/>
                <a:cs typeface="Inter"/>
                <a:sym typeface="Inter"/>
              </a:endParaRPr>
            </a:p>
          </p:txBody>
        </p:sp>
      </p:grpSp>
      <p:grpSp>
        <p:nvGrpSpPr>
          <p:cNvPr id="132" name="Google Shape;2124;g2520ff139eb_0_1576">
            <a:extLst>
              <a:ext uri="{FF2B5EF4-FFF2-40B4-BE49-F238E27FC236}">
                <a16:creationId xmlns:a16="http://schemas.microsoft.com/office/drawing/2014/main" id="{23363162-9A61-9928-3654-A6C701D5456F}"/>
              </a:ext>
            </a:extLst>
          </p:cNvPr>
          <p:cNvGrpSpPr/>
          <p:nvPr/>
        </p:nvGrpSpPr>
        <p:grpSpPr>
          <a:xfrm>
            <a:off x="8584888" y="2946032"/>
            <a:ext cx="2817019" cy="3120252"/>
            <a:chOff x="1179576" y="2012408"/>
            <a:chExt cx="3383400" cy="3747600"/>
          </a:xfrm>
        </p:grpSpPr>
        <p:sp>
          <p:nvSpPr>
            <p:cNvPr id="133" name="Google Shape;2125;g2520ff139eb_0_1576">
              <a:extLst>
                <a:ext uri="{FF2B5EF4-FFF2-40B4-BE49-F238E27FC236}">
                  <a16:creationId xmlns:a16="http://schemas.microsoft.com/office/drawing/2014/main" id="{BFEC5181-3B49-CF71-0B27-33E783176EF9}"/>
                </a:ext>
              </a:extLst>
            </p:cNvPr>
            <p:cNvSpPr/>
            <p:nvPr/>
          </p:nvSpPr>
          <p:spPr>
            <a:xfrm>
              <a:off x="1179576" y="2012408"/>
              <a:ext cx="3383400" cy="3747600"/>
            </a:xfrm>
            <a:prstGeom prst="roundRect">
              <a:avLst>
                <a:gd name="adj" fmla="val 2561"/>
              </a:avLst>
            </a:prstGeom>
            <a:solidFill>
              <a:srgbClr val="2F9ADA"/>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34" name="Google Shape;2126;g2520ff139eb_0_1576">
              <a:extLst>
                <a:ext uri="{FF2B5EF4-FFF2-40B4-BE49-F238E27FC236}">
                  <a16:creationId xmlns:a16="http://schemas.microsoft.com/office/drawing/2014/main" id="{54FAF92B-8161-44F8-7E8A-900347E8E865}"/>
                </a:ext>
              </a:extLst>
            </p:cNvPr>
            <p:cNvSpPr/>
            <p:nvPr/>
          </p:nvSpPr>
          <p:spPr>
            <a:xfrm>
              <a:off x="1499075" y="3570372"/>
              <a:ext cx="1324200" cy="3981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2060"/>
                  </a:solidFill>
                  <a:latin typeface="Montserrat"/>
                  <a:ea typeface="Montserrat"/>
                  <a:cs typeface="Montserrat"/>
                  <a:sym typeface="Montserrat"/>
                </a:rPr>
                <a:t>Volume</a:t>
              </a:r>
              <a:endParaRPr sz="1800" b="0" i="0" u="none" strike="noStrike" cap="none">
                <a:solidFill>
                  <a:srgbClr val="002060"/>
                </a:solidFill>
                <a:latin typeface="Montserrat"/>
                <a:ea typeface="Montserrat"/>
                <a:cs typeface="Montserrat"/>
                <a:sym typeface="Montserrat"/>
              </a:endParaRPr>
            </a:p>
          </p:txBody>
        </p:sp>
        <p:sp>
          <p:nvSpPr>
            <p:cNvPr id="135" name="Google Shape;2127;g2520ff139eb_0_1576">
              <a:extLst>
                <a:ext uri="{FF2B5EF4-FFF2-40B4-BE49-F238E27FC236}">
                  <a16:creationId xmlns:a16="http://schemas.microsoft.com/office/drawing/2014/main" id="{07A8FAAF-DE72-CE86-7231-2DB154379886}"/>
                </a:ext>
              </a:extLst>
            </p:cNvPr>
            <p:cNvSpPr/>
            <p:nvPr/>
          </p:nvSpPr>
          <p:spPr>
            <a:xfrm>
              <a:off x="2949075" y="4096785"/>
              <a:ext cx="1324200" cy="3981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2060"/>
                  </a:solidFill>
                  <a:latin typeface="Montserrat"/>
                  <a:ea typeface="Montserrat"/>
                  <a:cs typeface="Montserrat"/>
                  <a:sym typeface="Montserrat"/>
                </a:rPr>
                <a:t>Pool</a:t>
              </a:r>
              <a:endParaRPr sz="1800" b="0" i="0" u="none" strike="noStrike" cap="none">
                <a:solidFill>
                  <a:srgbClr val="002060"/>
                </a:solidFill>
                <a:latin typeface="Montserrat"/>
                <a:ea typeface="Montserrat"/>
                <a:cs typeface="Montserrat"/>
                <a:sym typeface="Montserrat"/>
              </a:endParaRPr>
            </a:p>
          </p:txBody>
        </p:sp>
        <p:sp>
          <p:nvSpPr>
            <p:cNvPr id="136" name="Google Shape;2128;g2520ff139eb_0_1576">
              <a:extLst>
                <a:ext uri="{FF2B5EF4-FFF2-40B4-BE49-F238E27FC236}">
                  <a16:creationId xmlns:a16="http://schemas.microsoft.com/office/drawing/2014/main" id="{79BA7C8E-53D4-8EB0-918D-BF8D10372AA3}"/>
                </a:ext>
              </a:extLst>
            </p:cNvPr>
            <p:cNvSpPr/>
            <p:nvPr/>
          </p:nvSpPr>
          <p:spPr>
            <a:xfrm>
              <a:off x="1510907" y="4623198"/>
              <a:ext cx="1324200" cy="3981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2060"/>
                  </a:solidFill>
                  <a:latin typeface="Montserrat"/>
                  <a:ea typeface="Montserrat"/>
                  <a:cs typeface="Montserrat"/>
                  <a:sym typeface="Montserrat"/>
                </a:rPr>
                <a:t>Raid Group</a:t>
              </a:r>
              <a:endParaRPr sz="1800" b="0" i="0" u="none" strike="noStrike" cap="none">
                <a:solidFill>
                  <a:srgbClr val="002060"/>
                </a:solidFill>
                <a:latin typeface="Montserrat"/>
                <a:ea typeface="Montserrat"/>
                <a:cs typeface="Montserrat"/>
                <a:sym typeface="Montserrat"/>
              </a:endParaRPr>
            </a:p>
          </p:txBody>
        </p:sp>
        <p:sp>
          <p:nvSpPr>
            <p:cNvPr id="137" name="Google Shape;2129;g2520ff139eb_0_1576">
              <a:extLst>
                <a:ext uri="{FF2B5EF4-FFF2-40B4-BE49-F238E27FC236}">
                  <a16:creationId xmlns:a16="http://schemas.microsoft.com/office/drawing/2014/main" id="{4FADD3E8-02FF-7803-3500-2FB8D023F009}"/>
                </a:ext>
              </a:extLst>
            </p:cNvPr>
            <p:cNvSpPr/>
            <p:nvPr/>
          </p:nvSpPr>
          <p:spPr>
            <a:xfrm>
              <a:off x="1494575" y="5156598"/>
              <a:ext cx="2776500" cy="3981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2060"/>
                  </a:solidFill>
                  <a:latin typeface="Montserrat"/>
                  <a:ea typeface="Montserrat"/>
                  <a:cs typeface="Montserrat"/>
                  <a:sym typeface="Montserrat"/>
                </a:rPr>
                <a:t>Hard Disk / SSD</a:t>
              </a:r>
              <a:endParaRPr sz="1800" b="0" i="0" u="none" strike="noStrike" cap="none">
                <a:solidFill>
                  <a:srgbClr val="002060"/>
                </a:solidFill>
                <a:latin typeface="Montserrat"/>
                <a:ea typeface="Montserrat"/>
                <a:cs typeface="Montserrat"/>
                <a:sym typeface="Montserrat"/>
              </a:endParaRPr>
            </a:p>
          </p:txBody>
        </p:sp>
        <p:sp>
          <p:nvSpPr>
            <p:cNvPr id="138" name="Google Shape;2130;g2520ff139eb_0_1576">
              <a:extLst>
                <a:ext uri="{FF2B5EF4-FFF2-40B4-BE49-F238E27FC236}">
                  <a16:creationId xmlns:a16="http://schemas.microsoft.com/office/drawing/2014/main" id="{4534E704-E4D4-861B-0907-A3FD8E0248E2}"/>
                </a:ext>
              </a:extLst>
            </p:cNvPr>
            <p:cNvSpPr/>
            <p:nvPr/>
          </p:nvSpPr>
          <p:spPr>
            <a:xfrm>
              <a:off x="1391303" y="2134697"/>
              <a:ext cx="2879700" cy="4515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800" b="0" i="0" u="none" strike="noStrike" cap="none">
                  <a:solidFill>
                    <a:schemeClr val="lt1"/>
                  </a:solidFill>
                  <a:latin typeface="Montserrat"/>
                  <a:ea typeface="Montserrat"/>
                  <a:cs typeface="Montserrat"/>
                  <a:sym typeface="Montserrat"/>
                </a:rPr>
                <a:t>Old Multi-Protoco</a:t>
              </a:r>
              <a:r>
                <a:rPr lang="en-US" sz="2000" b="0" i="0" u="none" strike="noStrike" cap="none">
                  <a:solidFill>
                    <a:schemeClr val="lt1"/>
                  </a:solidFill>
                  <a:latin typeface="Montserrat"/>
                  <a:ea typeface="Montserrat"/>
                  <a:cs typeface="Montserrat"/>
                  <a:sym typeface="Montserrat"/>
                </a:rPr>
                <a:t>l</a:t>
              </a:r>
              <a:endParaRPr sz="1800" b="0" i="0" u="none" strike="noStrike" cap="none">
                <a:solidFill>
                  <a:schemeClr val="lt1"/>
                </a:solidFill>
                <a:latin typeface="Montserrat"/>
                <a:ea typeface="Montserrat"/>
                <a:cs typeface="Montserrat"/>
                <a:sym typeface="Montserrat"/>
              </a:endParaRPr>
            </a:p>
          </p:txBody>
        </p:sp>
        <p:sp>
          <p:nvSpPr>
            <p:cNvPr id="139" name="Google Shape;2131;g2520ff139eb_0_1576">
              <a:extLst>
                <a:ext uri="{FF2B5EF4-FFF2-40B4-BE49-F238E27FC236}">
                  <a16:creationId xmlns:a16="http://schemas.microsoft.com/office/drawing/2014/main" id="{3A01F1B7-D408-ACE5-C39A-DFCB1F8555F5}"/>
                </a:ext>
              </a:extLst>
            </p:cNvPr>
            <p:cNvSpPr/>
            <p:nvPr/>
          </p:nvSpPr>
          <p:spPr>
            <a:xfrm>
              <a:off x="2946875" y="3570372"/>
              <a:ext cx="1324200" cy="3981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2060"/>
                  </a:solidFill>
                  <a:latin typeface="Montserrat"/>
                  <a:ea typeface="Montserrat"/>
                  <a:cs typeface="Montserrat"/>
                  <a:sym typeface="Montserrat"/>
                </a:rPr>
                <a:t>Volume</a:t>
              </a:r>
              <a:endParaRPr sz="1800" b="0" i="0" u="none" strike="noStrike" cap="none">
                <a:solidFill>
                  <a:srgbClr val="002060"/>
                </a:solidFill>
                <a:latin typeface="Montserrat"/>
                <a:ea typeface="Montserrat"/>
                <a:cs typeface="Montserrat"/>
                <a:sym typeface="Montserrat"/>
              </a:endParaRPr>
            </a:p>
          </p:txBody>
        </p:sp>
        <p:sp>
          <p:nvSpPr>
            <p:cNvPr id="140" name="Google Shape;2132;g2520ff139eb_0_1576">
              <a:extLst>
                <a:ext uri="{FF2B5EF4-FFF2-40B4-BE49-F238E27FC236}">
                  <a16:creationId xmlns:a16="http://schemas.microsoft.com/office/drawing/2014/main" id="{5ACE5FAE-B276-792F-C8AC-6073C1B2BE20}"/>
                </a:ext>
              </a:extLst>
            </p:cNvPr>
            <p:cNvSpPr/>
            <p:nvPr/>
          </p:nvSpPr>
          <p:spPr>
            <a:xfrm>
              <a:off x="1501275" y="4096785"/>
              <a:ext cx="1324200" cy="3981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2060"/>
                  </a:solidFill>
                  <a:latin typeface="Montserrat"/>
                  <a:ea typeface="Montserrat"/>
                  <a:cs typeface="Montserrat"/>
                  <a:sym typeface="Montserrat"/>
                </a:rPr>
                <a:t>Pool</a:t>
              </a:r>
              <a:endParaRPr sz="1800" b="0" i="0" u="none" strike="noStrike" cap="none">
                <a:solidFill>
                  <a:srgbClr val="002060"/>
                </a:solidFill>
                <a:latin typeface="Montserrat"/>
                <a:ea typeface="Montserrat"/>
                <a:cs typeface="Montserrat"/>
                <a:sym typeface="Montserrat"/>
              </a:endParaRPr>
            </a:p>
          </p:txBody>
        </p:sp>
        <p:pic>
          <p:nvPicPr>
            <p:cNvPr id="141" name="Google Shape;2133;g2520ff139eb_0_1576">
              <a:extLst>
                <a:ext uri="{FF2B5EF4-FFF2-40B4-BE49-F238E27FC236}">
                  <a16:creationId xmlns:a16="http://schemas.microsoft.com/office/drawing/2014/main" id="{47AC28A4-260B-3079-4A56-2C5350326627}"/>
                </a:ext>
              </a:extLst>
            </p:cNvPr>
            <p:cNvPicPr preferRelativeResize="0"/>
            <p:nvPr/>
          </p:nvPicPr>
          <p:blipFill rotWithShape="1">
            <a:blip r:embed="rId2">
              <a:alphaModFix/>
            </a:blip>
            <a:srcRect/>
            <a:stretch/>
          </p:blipFill>
          <p:spPr>
            <a:xfrm>
              <a:off x="1438765" y="2691303"/>
              <a:ext cx="2893116" cy="795730"/>
            </a:xfrm>
            <a:prstGeom prst="rect">
              <a:avLst/>
            </a:prstGeom>
            <a:noFill/>
            <a:ln>
              <a:noFill/>
            </a:ln>
          </p:spPr>
        </p:pic>
        <p:sp>
          <p:nvSpPr>
            <p:cNvPr id="142" name="Google Shape;2134;g2520ff139eb_0_1576">
              <a:extLst>
                <a:ext uri="{FF2B5EF4-FFF2-40B4-BE49-F238E27FC236}">
                  <a16:creationId xmlns:a16="http://schemas.microsoft.com/office/drawing/2014/main" id="{B96AB6CC-529A-0758-EBFE-DCF99D485CD3}"/>
                </a:ext>
              </a:extLst>
            </p:cNvPr>
            <p:cNvSpPr/>
            <p:nvPr/>
          </p:nvSpPr>
          <p:spPr>
            <a:xfrm>
              <a:off x="2958707" y="4623198"/>
              <a:ext cx="1324200" cy="3981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2060"/>
                  </a:solidFill>
                  <a:latin typeface="Montserrat"/>
                  <a:ea typeface="Montserrat"/>
                  <a:cs typeface="Montserrat"/>
                  <a:sym typeface="Montserrat"/>
                </a:rPr>
                <a:t>Raid Group</a:t>
              </a:r>
              <a:endParaRPr sz="1800" b="0" i="0" u="none" strike="noStrike" cap="none">
                <a:solidFill>
                  <a:srgbClr val="002060"/>
                </a:solidFill>
                <a:latin typeface="Montserrat"/>
                <a:ea typeface="Montserrat"/>
                <a:cs typeface="Montserrat"/>
                <a:sym typeface="Montserrat"/>
              </a:endParaRPr>
            </a:p>
          </p:txBody>
        </p:sp>
      </p:grpSp>
      <p:grpSp>
        <p:nvGrpSpPr>
          <p:cNvPr id="143" name="Google Shape;2135;g2520ff139eb_0_1576">
            <a:extLst>
              <a:ext uri="{FF2B5EF4-FFF2-40B4-BE49-F238E27FC236}">
                <a16:creationId xmlns:a16="http://schemas.microsoft.com/office/drawing/2014/main" id="{3952C749-F13A-C76F-3312-F947F7DFA42E}"/>
              </a:ext>
            </a:extLst>
          </p:cNvPr>
          <p:cNvGrpSpPr/>
          <p:nvPr/>
        </p:nvGrpSpPr>
        <p:grpSpPr>
          <a:xfrm>
            <a:off x="6053925" y="1994309"/>
            <a:ext cx="2817019" cy="2250768"/>
            <a:chOff x="7130945" y="2534539"/>
            <a:chExt cx="3383400" cy="2703300"/>
          </a:xfrm>
        </p:grpSpPr>
        <p:sp>
          <p:nvSpPr>
            <p:cNvPr id="144" name="Google Shape;2136;g2520ff139eb_0_1576">
              <a:extLst>
                <a:ext uri="{FF2B5EF4-FFF2-40B4-BE49-F238E27FC236}">
                  <a16:creationId xmlns:a16="http://schemas.microsoft.com/office/drawing/2014/main" id="{824A1532-082B-B770-D48A-230B4613F5E8}"/>
                </a:ext>
              </a:extLst>
            </p:cNvPr>
            <p:cNvSpPr/>
            <p:nvPr/>
          </p:nvSpPr>
          <p:spPr>
            <a:xfrm>
              <a:off x="7130945" y="2534539"/>
              <a:ext cx="3383400" cy="2703300"/>
            </a:xfrm>
            <a:prstGeom prst="roundRect">
              <a:avLst>
                <a:gd name="adj" fmla="val 2561"/>
              </a:avLst>
            </a:prstGeom>
            <a:solidFill>
              <a:schemeClr val="accent1"/>
            </a:solidFill>
            <a:ln w="25400" cap="flat" cmpd="sng">
              <a:solidFill>
                <a:srgbClr val="BE3B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Montserrat"/>
                <a:ea typeface="Montserrat"/>
                <a:cs typeface="Montserrat"/>
                <a:sym typeface="Montserrat"/>
              </a:endParaRPr>
            </a:p>
          </p:txBody>
        </p:sp>
        <p:sp>
          <p:nvSpPr>
            <p:cNvPr id="145" name="Google Shape;2137;g2520ff139eb_0_1576">
              <a:extLst>
                <a:ext uri="{FF2B5EF4-FFF2-40B4-BE49-F238E27FC236}">
                  <a16:creationId xmlns:a16="http://schemas.microsoft.com/office/drawing/2014/main" id="{86415477-20FA-2E28-1C07-7C5A35426F55}"/>
                </a:ext>
              </a:extLst>
            </p:cNvPr>
            <p:cNvSpPr/>
            <p:nvPr/>
          </p:nvSpPr>
          <p:spPr>
            <a:xfrm>
              <a:off x="7607921" y="2652869"/>
              <a:ext cx="2581800" cy="4515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800" b="0" i="0" u="none" strike="noStrike" cap="none" dirty="0">
                  <a:solidFill>
                    <a:schemeClr val="lt1"/>
                  </a:solidFill>
                  <a:latin typeface="Montserrat"/>
                  <a:ea typeface="Montserrat"/>
                  <a:cs typeface="Montserrat"/>
                  <a:sym typeface="Montserrat"/>
                </a:rPr>
                <a:t>FlashArray</a:t>
              </a:r>
              <a:endParaRPr sz="1600" b="0" i="0" u="none" strike="noStrike" cap="none" dirty="0">
                <a:solidFill>
                  <a:schemeClr val="lt1"/>
                </a:solidFill>
                <a:latin typeface="Montserrat"/>
                <a:ea typeface="Montserrat"/>
                <a:cs typeface="Montserrat"/>
                <a:sym typeface="Montserrat"/>
              </a:endParaRPr>
            </a:p>
          </p:txBody>
        </p:sp>
        <p:sp>
          <p:nvSpPr>
            <p:cNvPr id="146" name="Google Shape;2138;g2520ff139eb_0_1576">
              <a:extLst>
                <a:ext uri="{FF2B5EF4-FFF2-40B4-BE49-F238E27FC236}">
                  <a16:creationId xmlns:a16="http://schemas.microsoft.com/office/drawing/2014/main" id="{B8B17DF1-3414-19A5-9B8D-A2C1B398EB0D}"/>
                </a:ext>
              </a:extLst>
            </p:cNvPr>
            <p:cNvSpPr/>
            <p:nvPr/>
          </p:nvSpPr>
          <p:spPr>
            <a:xfrm>
              <a:off x="7459768" y="4093989"/>
              <a:ext cx="2776500" cy="398100"/>
            </a:xfrm>
            <a:prstGeom prst="roundRect">
              <a:avLst>
                <a:gd name="adj" fmla="val 16667"/>
              </a:avLst>
            </a:prstGeom>
            <a:solidFill>
              <a:schemeClr val="lt1"/>
            </a:solidFill>
            <a:ln w="9525" cap="flat" cmpd="sng">
              <a:solidFill>
                <a:srgbClr val="BE3B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accent1"/>
                  </a:solidFill>
                  <a:latin typeface="Montserrat"/>
                  <a:ea typeface="Montserrat"/>
                  <a:cs typeface="Montserrat"/>
                  <a:sym typeface="Montserrat"/>
                </a:rPr>
                <a:t>Global Storage Pool</a:t>
              </a:r>
              <a:endParaRPr sz="1800" b="0" i="0" u="none" strike="noStrike" cap="none">
                <a:solidFill>
                  <a:schemeClr val="accent1"/>
                </a:solidFill>
                <a:latin typeface="Montserrat"/>
                <a:ea typeface="Montserrat"/>
                <a:cs typeface="Montserrat"/>
                <a:sym typeface="Montserrat"/>
              </a:endParaRPr>
            </a:p>
          </p:txBody>
        </p:sp>
        <p:sp>
          <p:nvSpPr>
            <p:cNvPr id="147" name="Google Shape;2139;g2520ff139eb_0_1576">
              <a:extLst>
                <a:ext uri="{FF2B5EF4-FFF2-40B4-BE49-F238E27FC236}">
                  <a16:creationId xmlns:a16="http://schemas.microsoft.com/office/drawing/2014/main" id="{38DB25DE-A316-939F-4CB5-94548315D2E5}"/>
                </a:ext>
              </a:extLst>
            </p:cNvPr>
            <p:cNvSpPr/>
            <p:nvPr/>
          </p:nvSpPr>
          <p:spPr>
            <a:xfrm>
              <a:off x="7459768" y="4627389"/>
              <a:ext cx="2776500" cy="398100"/>
            </a:xfrm>
            <a:prstGeom prst="roundRect">
              <a:avLst>
                <a:gd name="adj" fmla="val 16667"/>
              </a:avLst>
            </a:prstGeom>
            <a:solidFill>
              <a:schemeClr val="lt1"/>
            </a:solidFill>
            <a:ln w="9525" cap="flat" cmpd="sng">
              <a:solidFill>
                <a:srgbClr val="BE3B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accent1"/>
                  </a:solidFill>
                  <a:latin typeface="Montserrat"/>
                  <a:ea typeface="Montserrat"/>
                  <a:cs typeface="Montserrat"/>
                  <a:sym typeface="Montserrat"/>
                </a:rPr>
                <a:t>All-Flash</a:t>
              </a:r>
              <a:endParaRPr sz="1800" b="0" i="0" u="none" strike="noStrike" cap="none">
                <a:solidFill>
                  <a:schemeClr val="accent1"/>
                </a:solidFill>
                <a:latin typeface="Montserrat"/>
                <a:ea typeface="Montserrat"/>
                <a:cs typeface="Montserrat"/>
                <a:sym typeface="Montserrat"/>
              </a:endParaRPr>
            </a:p>
          </p:txBody>
        </p:sp>
        <p:pic>
          <p:nvPicPr>
            <p:cNvPr id="148" name="Google Shape;2140;g2520ff139eb_0_1576">
              <a:extLst>
                <a:ext uri="{FF2B5EF4-FFF2-40B4-BE49-F238E27FC236}">
                  <a16:creationId xmlns:a16="http://schemas.microsoft.com/office/drawing/2014/main" id="{5CBBE1B5-01B9-FDDE-06D4-6B1E8F8E00DD}"/>
                </a:ext>
              </a:extLst>
            </p:cNvPr>
            <p:cNvPicPr preferRelativeResize="0"/>
            <p:nvPr/>
          </p:nvPicPr>
          <p:blipFill rotWithShape="1">
            <a:blip r:embed="rId3">
              <a:alphaModFix/>
            </a:blip>
            <a:srcRect/>
            <a:stretch/>
          </p:blipFill>
          <p:spPr>
            <a:xfrm>
              <a:off x="7408132" y="3212195"/>
              <a:ext cx="2879772" cy="790290"/>
            </a:xfrm>
            <a:prstGeom prst="rect">
              <a:avLst/>
            </a:prstGeom>
            <a:noFill/>
            <a:ln>
              <a:noFill/>
            </a:ln>
          </p:spPr>
        </p:pic>
      </p:grpSp>
      <p:pic>
        <p:nvPicPr>
          <p:cNvPr id="149" name="Google Shape;2141;g2520ff139eb_0_1576">
            <a:extLst>
              <a:ext uri="{FF2B5EF4-FFF2-40B4-BE49-F238E27FC236}">
                <a16:creationId xmlns:a16="http://schemas.microsoft.com/office/drawing/2014/main" id="{2FB1DFD4-2790-2089-3945-E5A43B199DAF}"/>
              </a:ext>
            </a:extLst>
          </p:cNvPr>
          <p:cNvPicPr preferRelativeResize="0"/>
          <p:nvPr/>
        </p:nvPicPr>
        <p:blipFill rotWithShape="1">
          <a:blip r:embed="rId4">
            <a:alphaModFix/>
          </a:blip>
          <a:srcRect/>
          <a:stretch/>
        </p:blipFill>
        <p:spPr>
          <a:xfrm rot="-6062321" flipH="1">
            <a:off x="9145405" y="1163005"/>
            <a:ext cx="1784515" cy="2781040"/>
          </a:xfrm>
          <a:prstGeom prst="rect">
            <a:avLst/>
          </a:prstGeom>
          <a:noFill/>
          <a:ln>
            <a:noFill/>
          </a:ln>
        </p:spPr>
      </p:pic>
      <p:sp>
        <p:nvSpPr>
          <p:cNvPr id="151" name="TextBox 150">
            <a:extLst>
              <a:ext uri="{FF2B5EF4-FFF2-40B4-BE49-F238E27FC236}">
                <a16:creationId xmlns:a16="http://schemas.microsoft.com/office/drawing/2014/main" id="{FD4A4815-3FF9-FC2D-5311-BD9B2034B6C2}"/>
              </a:ext>
            </a:extLst>
          </p:cNvPr>
          <p:cNvSpPr txBox="1"/>
          <p:nvPr/>
        </p:nvSpPr>
        <p:spPr>
          <a:xfrm>
            <a:off x="671844" y="990005"/>
            <a:ext cx="10122052" cy="400110"/>
          </a:xfrm>
          <a:prstGeom prst="rect">
            <a:avLst/>
          </a:prstGeom>
          <a:noFill/>
        </p:spPr>
        <p:txBody>
          <a:bodyPr wrap="square">
            <a:spAutoFit/>
          </a:bodyPr>
          <a:lstStyle/>
          <a:p>
            <a:r>
              <a:rPr lang="en-US" sz="2000" b="0" i="0" u="none" strike="noStrike" cap="none" dirty="0">
                <a:solidFill>
                  <a:srgbClr val="1C1C1C"/>
                </a:solidFill>
                <a:latin typeface="Inter Light"/>
                <a:ea typeface="Inter Light"/>
                <a:cs typeface="Inter Light"/>
                <a:sym typeface="Inter Light"/>
              </a:rPr>
              <a:t>A non-layered architecture to bring the benefits of FlashArray™ to block and file</a:t>
            </a:r>
            <a:endParaRPr lang="en-US" sz="2000" dirty="0"/>
          </a:p>
        </p:txBody>
      </p:sp>
    </p:spTree>
    <p:extLst>
      <p:ext uri="{BB962C8B-B14F-4D97-AF65-F5344CB8AC3E}">
        <p14:creationId xmlns:p14="http://schemas.microsoft.com/office/powerpoint/2010/main" val="7919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74;g2520ff139eb_0_9955">
            <a:extLst>
              <a:ext uri="{FF2B5EF4-FFF2-40B4-BE49-F238E27FC236}">
                <a16:creationId xmlns:a16="http://schemas.microsoft.com/office/drawing/2014/main" id="{CD87BAE3-67BF-6157-607B-12BF60F5DE65}"/>
              </a:ext>
            </a:extLst>
          </p:cNvPr>
          <p:cNvSpPr txBox="1">
            <a:spLocks/>
          </p:cNvSpPr>
          <p:nvPr/>
        </p:nvSpPr>
        <p:spPr>
          <a:xfrm>
            <a:off x="571500" y="549415"/>
            <a:ext cx="11187300" cy="4551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4000"/>
              </a:lnSpc>
              <a:buClr>
                <a:schemeClr val="dk1"/>
              </a:buClr>
              <a:buSzPts val="3400"/>
              <a:buFont typeface="Inter"/>
              <a:buNone/>
            </a:pPr>
            <a:r>
              <a:rPr lang="en-US" sz="3600" b="1" dirty="0">
                <a:solidFill>
                  <a:srgbClr val="FF66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Recover Effortlessly After an Outage or </a:t>
            </a:r>
            <a:r>
              <a:rPr lang="en-US" sz="3600" b="1" dirty="0">
                <a:solidFill>
                  <a:srgbClr val="FF6600"/>
                </a:solidFill>
              </a:rPr>
              <a:t>Disaster</a:t>
            </a:r>
          </a:p>
        </p:txBody>
      </p:sp>
      <p:sp>
        <p:nvSpPr>
          <p:cNvPr id="3" name="Google Shape;2375;g2520ff139eb_0_9955">
            <a:extLst>
              <a:ext uri="{FF2B5EF4-FFF2-40B4-BE49-F238E27FC236}">
                <a16:creationId xmlns:a16="http://schemas.microsoft.com/office/drawing/2014/main" id="{3F20C616-0921-913B-F422-F838692FE010}"/>
              </a:ext>
            </a:extLst>
          </p:cNvPr>
          <p:cNvSpPr txBox="1"/>
          <p:nvPr/>
        </p:nvSpPr>
        <p:spPr>
          <a:xfrm>
            <a:off x="571500" y="1004525"/>
            <a:ext cx="11358300" cy="61552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600"/>
              </a:spcAft>
              <a:buClr>
                <a:srgbClr val="000000"/>
              </a:buClr>
              <a:buSzPts val="2100"/>
              <a:buFont typeface="Arial"/>
              <a:buNone/>
            </a:pPr>
            <a:r>
              <a:rPr lang="en-US" sz="2000" b="0" i="0" u="none" strike="noStrike" cap="none" dirty="0">
                <a:solidFill>
                  <a:schemeClr val="dk1"/>
                </a:solidFill>
                <a:latin typeface="Inter Light"/>
                <a:ea typeface="Inter Light"/>
                <a:cs typeface="Inter Light"/>
                <a:sym typeface="Inter Light"/>
              </a:rPr>
              <a:t>Business continuity and disaster recovery options included with every array purchase</a:t>
            </a:r>
            <a:endParaRPr sz="2000" b="0" i="0" u="none" strike="noStrike" cap="none" dirty="0">
              <a:solidFill>
                <a:schemeClr val="dk1"/>
              </a:solidFill>
              <a:latin typeface="Inter Light"/>
              <a:ea typeface="Inter Light"/>
              <a:cs typeface="Inter Light"/>
              <a:sym typeface="Inter Light"/>
            </a:endParaRPr>
          </a:p>
        </p:txBody>
      </p:sp>
      <p:pic>
        <p:nvPicPr>
          <p:cNvPr id="4" name="Google Shape;2376;g2520ff139eb_0_9955">
            <a:extLst>
              <a:ext uri="{FF2B5EF4-FFF2-40B4-BE49-F238E27FC236}">
                <a16:creationId xmlns:a16="http://schemas.microsoft.com/office/drawing/2014/main" id="{90E9D020-CEBD-E17C-2126-8F21AAE3D7F6}"/>
              </a:ext>
            </a:extLst>
          </p:cNvPr>
          <p:cNvPicPr preferRelativeResize="0"/>
          <p:nvPr/>
        </p:nvPicPr>
        <p:blipFill rotWithShape="1">
          <a:blip r:embed="rId2">
            <a:alphaModFix/>
          </a:blip>
          <a:srcRect/>
          <a:stretch/>
        </p:blipFill>
        <p:spPr>
          <a:xfrm>
            <a:off x="6764675" y="2281850"/>
            <a:ext cx="5146524" cy="2290200"/>
          </a:xfrm>
          <a:prstGeom prst="rect">
            <a:avLst/>
          </a:prstGeom>
          <a:solidFill>
            <a:schemeClr val="lt1"/>
          </a:solidFill>
          <a:ln>
            <a:noFill/>
          </a:ln>
        </p:spPr>
      </p:pic>
      <p:sp>
        <p:nvSpPr>
          <p:cNvPr id="5" name="Google Shape;2377;g2520ff139eb_0_9955">
            <a:extLst>
              <a:ext uri="{FF2B5EF4-FFF2-40B4-BE49-F238E27FC236}">
                <a16:creationId xmlns:a16="http://schemas.microsoft.com/office/drawing/2014/main" id="{D4F9C385-FF71-974D-1E9F-C0E66A22F76A}"/>
              </a:ext>
            </a:extLst>
          </p:cNvPr>
          <p:cNvSpPr txBox="1">
            <a:spLocks/>
          </p:cNvSpPr>
          <p:nvPr/>
        </p:nvSpPr>
        <p:spPr>
          <a:xfrm>
            <a:off x="532150" y="2053250"/>
            <a:ext cx="6482700" cy="3777600"/>
          </a:xfrm>
          <a:prstGeom prst="rect">
            <a:avLst/>
          </a:prstGeom>
          <a:noFill/>
          <a:ln>
            <a:noFill/>
          </a:ln>
        </p:spPr>
        <p:txBody>
          <a:bodyPr spcFirstLastPara="1" wrap="square" lIns="243825" tIns="121900" rIns="243825"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600"/>
              </a:spcBef>
              <a:buClr>
                <a:schemeClr val="dk1"/>
              </a:buClr>
              <a:buSzPts val="1100"/>
            </a:pPr>
            <a:r>
              <a:rPr lang="en-US" sz="1800" b="1" dirty="0">
                <a:latin typeface="Inter"/>
                <a:ea typeface="Inter"/>
                <a:cs typeface="Inter"/>
                <a:sym typeface="Inter"/>
              </a:rPr>
              <a:t>ActiveCluster for Business Continuity</a:t>
            </a:r>
            <a:endParaRPr lang="en-US" sz="1800" dirty="0"/>
          </a:p>
          <a:p>
            <a:pPr marL="457200" indent="-323850">
              <a:lnSpc>
                <a:spcPct val="115000"/>
              </a:lnSpc>
              <a:spcBef>
                <a:spcPts val="1000"/>
              </a:spcBef>
              <a:buSzPts val="1500"/>
              <a:buFont typeface="Arial"/>
              <a:buChar char="●"/>
            </a:pPr>
            <a:r>
              <a:rPr lang="en-US" sz="1500" dirty="0"/>
              <a:t>Synchronous replication and symmetric active-active design </a:t>
            </a:r>
          </a:p>
          <a:p>
            <a:pPr marL="457200" indent="-323850">
              <a:lnSpc>
                <a:spcPct val="115000"/>
              </a:lnSpc>
              <a:buSzPts val="1500"/>
              <a:buFont typeface="Arial"/>
              <a:buChar char="●"/>
            </a:pPr>
            <a:r>
              <a:rPr lang="en-US" sz="1500" dirty="0"/>
              <a:t>Zero RPO/RTO automatic failovers without user intervention</a:t>
            </a:r>
          </a:p>
          <a:p>
            <a:pPr>
              <a:spcBef>
                <a:spcPts val="1600"/>
              </a:spcBef>
              <a:buClr>
                <a:schemeClr val="dk1"/>
              </a:buClr>
              <a:buSzPts val="1100"/>
            </a:pPr>
            <a:r>
              <a:rPr lang="en-US" sz="1800" b="1" dirty="0">
                <a:latin typeface="Inter"/>
                <a:ea typeface="Inter"/>
                <a:cs typeface="Inter"/>
                <a:sym typeface="Inter"/>
              </a:rPr>
              <a:t>ActiveDR for Disaster Recovery</a:t>
            </a:r>
          </a:p>
          <a:p>
            <a:pPr marL="457200" indent="-323850">
              <a:lnSpc>
                <a:spcPct val="115000"/>
              </a:lnSpc>
              <a:spcBef>
                <a:spcPts val="1000"/>
              </a:spcBef>
              <a:buSzPts val="1500"/>
              <a:buFont typeface="Arial"/>
              <a:buChar char="●"/>
            </a:pPr>
            <a:r>
              <a:rPr lang="en-US" sz="1500" dirty="0"/>
              <a:t>Replicates across any geographic distance with latency between arrays not affecting application performance</a:t>
            </a:r>
          </a:p>
          <a:p>
            <a:pPr marL="457200" indent="-323850">
              <a:lnSpc>
                <a:spcPct val="115000"/>
              </a:lnSpc>
              <a:buSzPts val="1500"/>
              <a:buFont typeface="Arial"/>
              <a:buChar char="●"/>
            </a:pPr>
            <a:r>
              <a:rPr lang="en-US" sz="1500" dirty="0"/>
              <a:t>Respond to outages and testing with a single click</a:t>
            </a:r>
          </a:p>
          <a:p>
            <a:pPr>
              <a:spcBef>
                <a:spcPts val="1600"/>
              </a:spcBef>
              <a:buSzPts val="1900"/>
            </a:pPr>
            <a:r>
              <a:rPr lang="en-US" sz="1800" b="1" dirty="0">
                <a:latin typeface="Inter"/>
                <a:ea typeface="Inter"/>
                <a:cs typeface="Inter"/>
                <a:sym typeface="Inter"/>
              </a:rPr>
              <a:t>Pure Snapshots for Asynchronous Replication</a:t>
            </a:r>
          </a:p>
          <a:p>
            <a:pPr marL="457200" indent="-323850">
              <a:lnSpc>
                <a:spcPct val="115000"/>
              </a:lnSpc>
              <a:spcBef>
                <a:spcPts val="1000"/>
              </a:spcBef>
              <a:buSzPts val="1500"/>
              <a:buFont typeface="Arial"/>
              <a:buChar char="●"/>
            </a:pPr>
            <a:r>
              <a:rPr lang="en-US" sz="1500" dirty="0"/>
              <a:t>Faster and lower bandwidth sync with industry-leading compression, pattern removal, and deduplication</a:t>
            </a:r>
          </a:p>
          <a:p>
            <a:pPr marL="457200" indent="-323850">
              <a:lnSpc>
                <a:spcPct val="115000"/>
              </a:lnSpc>
              <a:buSzPts val="1500"/>
              <a:buFont typeface="Arial"/>
              <a:buChar char="●"/>
            </a:pPr>
            <a:r>
              <a:rPr lang="en-US" sz="1500" dirty="0"/>
              <a:t>Snapshots are space efficient, immutable, and portable.</a:t>
            </a:r>
          </a:p>
        </p:txBody>
      </p:sp>
      <p:pic>
        <p:nvPicPr>
          <p:cNvPr id="6" name="Google Shape;2378;g2520ff139eb_0_9955">
            <a:extLst>
              <a:ext uri="{FF2B5EF4-FFF2-40B4-BE49-F238E27FC236}">
                <a16:creationId xmlns:a16="http://schemas.microsoft.com/office/drawing/2014/main" id="{3B102A40-9B97-7EEA-EDBB-626DC3E93A90}"/>
              </a:ext>
            </a:extLst>
          </p:cNvPr>
          <p:cNvPicPr preferRelativeResize="0"/>
          <p:nvPr/>
        </p:nvPicPr>
        <p:blipFill rotWithShape="1">
          <a:blip r:embed="rId3">
            <a:alphaModFix/>
          </a:blip>
          <a:srcRect/>
          <a:stretch/>
        </p:blipFill>
        <p:spPr>
          <a:xfrm>
            <a:off x="8290788" y="4855150"/>
            <a:ext cx="2358500" cy="1079800"/>
          </a:xfrm>
          <a:prstGeom prst="rect">
            <a:avLst/>
          </a:prstGeom>
          <a:noFill/>
          <a:ln>
            <a:noFill/>
          </a:ln>
        </p:spPr>
      </p:pic>
      <p:sp>
        <p:nvSpPr>
          <p:cNvPr id="7" name="Google Shape;2379;g2520ff139eb_0_9955">
            <a:extLst>
              <a:ext uri="{FF2B5EF4-FFF2-40B4-BE49-F238E27FC236}">
                <a16:creationId xmlns:a16="http://schemas.microsoft.com/office/drawing/2014/main" id="{EED084F7-C803-9A0C-36B2-F4CABC12D18E}"/>
              </a:ext>
            </a:extLst>
          </p:cNvPr>
          <p:cNvSpPr/>
          <p:nvPr/>
        </p:nvSpPr>
        <p:spPr>
          <a:xfrm>
            <a:off x="7091050" y="3403975"/>
            <a:ext cx="4455600" cy="617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 name="Google Shape;2380;g2520ff139eb_0_9955">
            <a:extLst>
              <a:ext uri="{FF2B5EF4-FFF2-40B4-BE49-F238E27FC236}">
                <a16:creationId xmlns:a16="http://schemas.microsoft.com/office/drawing/2014/main" id="{91DBF638-A038-6531-90C6-65B3BC7B5A58}"/>
              </a:ext>
            </a:extLst>
          </p:cNvPr>
          <p:cNvPicPr preferRelativeResize="0"/>
          <p:nvPr/>
        </p:nvPicPr>
        <p:blipFill rotWithShape="1">
          <a:blip r:embed="rId4">
            <a:alphaModFix/>
          </a:blip>
          <a:srcRect t="8159" b="8150"/>
          <a:stretch/>
        </p:blipFill>
        <p:spPr>
          <a:xfrm>
            <a:off x="7352895" y="3403462"/>
            <a:ext cx="1740227" cy="455101"/>
          </a:xfrm>
          <a:prstGeom prst="rect">
            <a:avLst/>
          </a:prstGeom>
          <a:noFill/>
          <a:ln>
            <a:noFill/>
          </a:ln>
        </p:spPr>
      </p:pic>
      <p:pic>
        <p:nvPicPr>
          <p:cNvPr id="9" name="Google Shape;2381;g2520ff139eb_0_9955">
            <a:extLst>
              <a:ext uri="{FF2B5EF4-FFF2-40B4-BE49-F238E27FC236}">
                <a16:creationId xmlns:a16="http://schemas.microsoft.com/office/drawing/2014/main" id="{CADE480F-7256-97DF-B1C2-6666F59280FC}"/>
              </a:ext>
            </a:extLst>
          </p:cNvPr>
          <p:cNvPicPr preferRelativeResize="0"/>
          <p:nvPr/>
        </p:nvPicPr>
        <p:blipFill rotWithShape="1">
          <a:blip r:embed="rId5">
            <a:alphaModFix/>
          </a:blip>
          <a:srcRect t="6361" b="6361"/>
          <a:stretch/>
        </p:blipFill>
        <p:spPr>
          <a:xfrm>
            <a:off x="9644379" y="3417307"/>
            <a:ext cx="1740227" cy="474627"/>
          </a:xfrm>
          <a:prstGeom prst="rect">
            <a:avLst/>
          </a:prstGeom>
          <a:noFill/>
          <a:ln>
            <a:noFill/>
          </a:ln>
        </p:spPr>
      </p:pic>
    </p:spTree>
    <p:extLst>
      <p:ext uri="{BB962C8B-B14F-4D97-AF65-F5344CB8AC3E}">
        <p14:creationId xmlns:p14="http://schemas.microsoft.com/office/powerpoint/2010/main" val="361674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EB323-A42B-F6DF-0F2C-B623ACABC0D8}"/>
              </a:ext>
            </a:extLst>
          </p:cNvPr>
          <p:cNvSpPr>
            <a:spLocks noGrp="1"/>
          </p:cNvSpPr>
          <p:nvPr>
            <p:ph type="title"/>
          </p:nvPr>
        </p:nvSpPr>
        <p:spPr>
          <a:xfrm>
            <a:off x="608176" y="657273"/>
            <a:ext cx="11004300" cy="622887"/>
          </a:xfrm>
        </p:spPr>
        <p:txBody>
          <a:bodyPr/>
          <a:lstStyle/>
          <a:p>
            <a:r>
              <a:rPr lang="en-US" sz="3600" dirty="0">
                <a:latin typeface="+mj-lt"/>
              </a:rPr>
              <a:t>AIRI – AI-Ready Infrastructure</a:t>
            </a:r>
          </a:p>
        </p:txBody>
      </p:sp>
      <p:sp>
        <p:nvSpPr>
          <p:cNvPr id="3" name="Text Placeholder 2">
            <a:extLst>
              <a:ext uri="{FF2B5EF4-FFF2-40B4-BE49-F238E27FC236}">
                <a16:creationId xmlns:a16="http://schemas.microsoft.com/office/drawing/2014/main" id="{737DE079-E904-7CA9-BF16-530B3BB52013}"/>
              </a:ext>
            </a:extLst>
          </p:cNvPr>
          <p:cNvSpPr>
            <a:spLocks noGrp="1"/>
          </p:cNvSpPr>
          <p:nvPr>
            <p:ph type="body" idx="1"/>
          </p:nvPr>
        </p:nvSpPr>
        <p:spPr/>
        <p:txBody>
          <a:bodyPr/>
          <a:lstStyle/>
          <a:p>
            <a:r>
              <a:rPr lang="en-US" dirty="0"/>
              <a:t>- Pure Storage </a:t>
            </a:r>
            <a:r>
              <a:rPr lang="en-US" dirty="0" err="1"/>
              <a:t>FlashBlade</a:t>
            </a:r>
            <a:r>
              <a:rPr lang="en-US" dirty="0"/>
              <a:t>//S</a:t>
            </a:r>
          </a:p>
          <a:p>
            <a:r>
              <a:rPr lang="en-US" dirty="0"/>
              <a:t>- first complete AI-ready architecture</a:t>
            </a:r>
          </a:p>
          <a:p>
            <a:r>
              <a:rPr lang="en-US" dirty="0"/>
              <a:t>- latest NVIDIA DGX Systems – Enterprise AI</a:t>
            </a:r>
          </a:p>
          <a:p>
            <a:r>
              <a:rPr lang="en-US" dirty="0"/>
              <a:t>- complete HW &amp; SW solution</a:t>
            </a:r>
          </a:p>
          <a:p>
            <a:r>
              <a:rPr lang="en-US" dirty="0"/>
              <a:t>- essential foundation for AI development optimized for</a:t>
            </a:r>
          </a:p>
          <a:p>
            <a:r>
              <a:rPr lang="en-US" dirty="0"/>
              <a:t>enterprise</a:t>
            </a:r>
          </a:p>
          <a:p>
            <a:r>
              <a:rPr lang="en-US" dirty="0"/>
              <a:t>- simplify AI infrastructure</a:t>
            </a:r>
          </a:p>
          <a:p>
            <a:r>
              <a:rPr lang="en-US" dirty="0"/>
              <a:t>- maximize efficiency and productivity</a:t>
            </a:r>
          </a:p>
          <a:p>
            <a:r>
              <a:rPr lang="en-US" dirty="0"/>
              <a:t>- get better economics for all of your data</a:t>
            </a:r>
          </a:p>
          <a:p>
            <a:endParaRPr lang="en-US" dirty="0"/>
          </a:p>
        </p:txBody>
      </p:sp>
      <p:pic>
        <p:nvPicPr>
          <p:cNvPr id="7" name="Picture 6">
            <a:extLst>
              <a:ext uri="{FF2B5EF4-FFF2-40B4-BE49-F238E27FC236}">
                <a16:creationId xmlns:a16="http://schemas.microsoft.com/office/drawing/2014/main" id="{E1EC3BAD-AD90-F1E1-A7B6-58CE15343962}"/>
              </a:ext>
            </a:extLst>
          </p:cNvPr>
          <p:cNvPicPr>
            <a:picLocks noChangeAspect="1"/>
          </p:cNvPicPr>
          <p:nvPr/>
        </p:nvPicPr>
        <p:blipFill>
          <a:blip r:embed="rId2"/>
          <a:stretch>
            <a:fillRect/>
          </a:stretch>
        </p:blipFill>
        <p:spPr>
          <a:xfrm>
            <a:off x="8449056" y="1609725"/>
            <a:ext cx="3163420" cy="3924848"/>
          </a:xfrm>
          <a:prstGeom prst="rect">
            <a:avLst/>
          </a:prstGeom>
        </p:spPr>
      </p:pic>
    </p:spTree>
    <p:extLst>
      <p:ext uri="{BB962C8B-B14F-4D97-AF65-F5344CB8AC3E}">
        <p14:creationId xmlns:p14="http://schemas.microsoft.com/office/powerpoint/2010/main" val="1423530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FB4DB-B5E7-402E-E908-4B794FBE750D}"/>
              </a:ext>
            </a:extLst>
          </p:cNvPr>
          <p:cNvSpPr>
            <a:spLocks noGrp="1"/>
          </p:cNvSpPr>
          <p:nvPr>
            <p:ph type="title"/>
          </p:nvPr>
        </p:nvSpPr>
        <p:spPr>
          <a:xfrm>
            <a:off x="608176" y="657272"/>
            <a:ext cx="11004300" cy="622887"/>
          </a:xfrm>
        </p:spPr>
        <p:txBody>
          <a:bodyPr/>
          <a:lstStyle/>
          <a:p>
            <a:r>
              <a:rPr lang="en-US" sz="3600" dirty="0">
                <a:latin typeface="+mj-lt"/>
              </a:rPr>
              <a:t>AIRI Technology Stack</a:t>
            </a:r>
          </a:p>
        </p:txBody>
      </p:sp>
      <p:sp>
        <p:nvSpPr>
          <p:cNvPr id="3" name="Text Placeholder 2">
            <a:extLst>
              <a:ext uri="{FF2B5EF4-FFF2-40B4-BE49-F238E27FC236}">
                <a16:creationId xmlns:a16="http://schemas.microsoft.com/office/drawing/2014/main" id="{E6E30DEB-D32B-3FA9-06A1-B1F9E4A72C5A}"/>
              </a:ext>
            </a:extLst>
          </p:cNvPr>
          <p:cNvSpPr>
            <a:spLocks noGrp="1"/>
          </p:cNvSpPr>
          <p:nvPr>
            <p:ph type="body" idx="1"/>
          </p:nvPr>
        </p:nvSpPr>
        <p:spPr/>
        <p:txBody>
          <a:bodyPr/>
          <a:lstStyle/>
          <a:p>
            <a:r>
              <a:rPr lang="en-US" dirty="0"/>
              <a:t> - AIRI is optimized out-of-the-box and can </a:t>
            </a:r>
          </a:p>
          <a:p>
            <a:r>
              <a:rPr lang="en-US" dirty="0"/>
              <a:t>seamlessly scale storage and AI compute</a:t>
            </a:r>
          </a:p>
          <a:p>
            <a:r>
              <a:rPr lang="en-US" dirty="0"/>
              <a:t>- NVIDIA Base Command software and NVIDIA</a:t>
            </a:r>
          </a:p>
          <a:p>
            <a:r>
              <a:rPr lang="en-US" dirty="0"/>
              <a:t>AI Enterprise SW + Purity//FB Operating ENV</a:t>
            </a:r>
          </a:p>
          <a:p>
            <a:r>
              <a:rPr lang="en-US" dirty="0"/>
              <a:t>- increased data processing speeds by 2x and</a:t>
            </a:r>
          </a:p>
          <a:p>
            <a:r>
              <a:rPr lang="en-US" dirty="0"/>
              <a:t>expanded GPU usage from 30 to 80%</a:t>
            </a:r>
          </a:p>
        </p:txBody>
      </p:sp>
      <p:pic>
        <p:nvPicPr>
          <p:cNvPr id="5" name="Picture 4">
            <a:extLst>
              <a:ext uri="{FF2B5EF4-FFF2-40B4-BE49-F238E27FC236}">
                <a16:creationId xmlns:a16="http://schemas.microsoft.com/office/drawing/2014/main" id="{B17C4315-AB14-5B15-F123-9B945E65B01E}"/>
              </a:ext>
            </a:extLst>
          </p:cNvPr>
          <p:cNvPicPr>
            <a:picLocks noChangeAspect="1"/>
          </p:cNvPicPr>
          <p:nvPr/>
        </p:nvPicPr>
        <p:blipFill>
          <a:blip r:embed="rId2"/>
          <a:stretch>
            <a:fillRect/>
          </a:stretch>
        </p:blipFill>
        <p:spPr>
          <a:xfrm>
            <a:off x="7295519" y="1609725"/>
            <a:ext cx="4288132" cy="4297200"/>
          </a:xfrm>
          <a:prstGeom prst="rect">
            <a:avLst/>
          </a:prstGeom>
        </p:spPr>
      </p:pic>
    </p:spTree>
    <p:extLst>
      <p:ext uri="{BB962C8B-B14F-4D97-AF65-F5344CB8AC3E}">
        <p14:creationId xmlns:p14="http://schemas.microsoft.com/office/powerpoint/2010/main" val="665044379"/>
      </p:ext>
    </p:extLst>
  </p:cSld>
  <p:clrMapOvr>
    <a:masterClrMapping/>
  </p:clrMapOvr>
</p:sld>
</file>

<file path=ppt/theme/theme1.xml><?xml version="1.0" encoding="utf-8"?>
<a:theme xmlns:a="http://schemas.openxmlformats.org/drawingml/2006/main" name="Purestorage Corporate External">
  <a:themeElements>
    <a:clrScheme name="Custom 8">
      <a:dk1>
        <a:srgbClr val="000000"/>
      </a:dk1>
      <a:lt1>
        <a:srgbClr val="FFFFFF"/>
      </a:lt1>
      <a:dk2>
        <a:srgbClr val="474747"/>
      </a:dk2>
      <a:lt2>
        <a:srgbClr val="3D265A"/>
      </a:lt2>
      <a:accent1>
        <a:srgbClr val="FE5000"/>
      </a:accent1>
      <a:accent2>
        <a:srgbClr val="FEB804"/>
      </a:accent2>
      <a:accent3>
        <a:srgbClr val="662E9C"/>
      </a:accent3>
      <a:accent4>
        <a:srgbClr val="00B89E"/>
      </a:accent4>
      <a:accent5>
        <a:srgbClr val="FE7800"/>
      </a:accent5>
      <a:accent6>
        <a:srgbClr val="CD146F"/>
      </a:accent6>
      <a:hlink>
        <a:srgbClr val="FE5000"/>
      </a:hlink>
      <a:folHlink>
        <a:srgbClr val="FE78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2">
      <a:dk1>
        <a:srgbClr val="000000"/>
      </a:dk1>
      <a:lt1>
        <a:srgbClr val="FFFFFF"/>
      </a:lt1>
      <a:dk2>
        <a:srgbClr val="474747"/>
      </a:dk2>
      <a:lt2>
        <a:srgbClr val="00B89E"/>
      </a:lt2>
      <a:accent1>
        <a:srgbClr val="FE5000"/>
      </a:accent1>
      <a:accent2>
        <a:srgbClr val="FEB804"/>
      </a:accent2>
      <a:accent3>
        <a:srgbClr val="662E9C"/>
      </a:accent3>
      <a:accent4>
        <a:srgbClr val="1D4B9F"/>
      </a:accent4>
      <a:accent5>
        <a:srgbClr val="FE7800"/>
      </a:accent5>
      <a:accent6>
        <a:srgbClr val="CD146F"/>
      </a:accent6>
      <a:hlink>
        <a:srgbClr val="FE5000"/>
      </a:hlink>
      <a:folHlink>
        <a:srgbClr val="FE78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C2BBF9FF7B7C4A843429980301C017" ma:contentTypeVersion="14" ma:contentTypeDescription="Create a new document." ma:contentTypeScope="" ma:versionID="483f6f03104bb095e1271dce0e4dbda7">
  <xsd:schema xmlns:xsd="http://www.w3.org/2001/XMLSchema" xmlns:xs="http://www.w3.org/2001/XMLSchema" xmlns:p="http://schemas.microsoft.com/office/2006/metadata/properties" xmlns:ns2="659bf303-944d-4f00-b6fe-eca50095191e" xmlns:ns3="ee1a1e1d-df5c-48c2-a884-39fcd9d21250" targetNamespace="http://schemas.microsoft.com/office/2006/metadata/properties" ma:root="true" ma:fieldsID="f73a59a6db7120b60e33523c646b1553" ns2:_="" ns3:_="">
    <xsd:import namespace="659bf303-944d-4f00-b6fe-eca50095191e"/>
    <xsd:import namespace="ee1a1e1d-df5c-48c2-a884-39fcd9d2125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LengthInSeconds" minOccurs="0"/>
                <xsd:element ref="ns2:MediaServiceDateTaken"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9bf303-944d-4f00-b6fe-eca5009519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b0efc9a-2218-4806-9a83-f0d6c50e1f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e1a1e1d-df5c-48c2-a884-39fcd9d2125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663376b6-a8e5-4b45-98e3-19bb0bc04455}" ma:internalName="TaxCatchAll" ma:showField="CatchAllData" ma:web="ee1a1e1d-df5c-48c2-a884-39fcd9d212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e1a1e1d-df5c-48c2-a884-39fcd9d21250" xsi:nil="true"/>
    <lcf76f155ced4ddcb4097134ff3c332f xmlns="659bf303-944d-4f00-b6fe-eca50095191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5A1B871-784B-43CD-B074-1C82061DA3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9bf303-944d-4f00-b6fe-eca50095191e"/>
    <ds:schemaRef ds:uri="ee1a1e1d-df5c-48c2-a884-39fcd9d212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6437811-243F-4590-AE53-42E86379B759}">
  <ds:schemaRefs>
    <ds:schemaRef ds:uri="http://schemas.microsoft.com/sharepoint/v3/contenttype/forms"/>
  </ds:schemaRefs>
</ds:datastoreItem>
</file>

<file path=customXml/itemProps3.xml><?xml version="1.0" encoding="utf-8"?>
<ds:datastoreItem xmlns:ds="http://schemas.openxmlformats.org/officeDocument/2006/customXml" ds:itemID="{3DBE7C48-D132-4E0B-BE79-185D047971B9}">
  <ds:schemaRefs>
    <ds:schemaRef ds:uri="http://schemas.microsoft.com/office/2006/metadata/properties"/>
    <ds:schemaRef ds:uri="http://schemas.microsoft.com/office/infopath/2007/PartnerControls"/>
    <ds:schemaRef ds:uri="ee1a1e1d-df5c-48c2-a884-39fcd9d21250"/>
    <ds:schemaRef ds:uri="659bf303-944d-4f00-b6fe-eca50095191e"/>
  </ds:schemaRefs>
</ds:datastoreItem>
</file>

<file path=docMetadata/LabelInfo.xml><?xml version="1.0" encoding="utf-8"?>
<clbl:labelList xmlns:clbl="http://schemas.microsoft.com/office/2020/mipLabelMetadata">
  <clbl:label id="{cc948c2c-9a24-4150-ba3c-6e219c6b460c}" enabled="1" method="Standard" siteId="{00d042cc-bebc-4deb-b00d-1f3c8f1dc662}" contentBits="0" removed="0"/>
</clbl:labelList>
</file>

<file path=docProps/app.xml><?xml version="1.0" encoding="utf-8"?>
<Properties xmlns="http://schemas.openxmlformats.org/officeDocument/2006/extended-properties" xmlns:vt="http://schemas.openxmlformats.org/officeDocument/2006/docPropsVTypes">
  <Template>Wisp</Template>
  <TotalTime>1512</TotalTime>
  <Words>896</Words>
  <Application>Microsoft Office PowerPoint</Application>
  <PresentationFormat>Widescreen</PresentationFormat>
  <Paragraphs>157</Paragraphs>
  <Slides>20</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Space Mono</vt:lpstr>
      <vt:lpstr>Inter Light</vt:lpstr>
      <vt:lpstr>Helvetica Neue Light</vt:lpstr>
      <vt:lpstr>Inter ExtraBold</vt:lpstr>
      <vt:lpstr>Montserrat</vt:lpstr>
      <vt:lpstr>Arial</vt:lpstr>
      <vt:lpstr>Proxima Nova</vt:lpstr>
      <vt:lpstr>Helvetica Neue</vt:lpstr>
      <vt:lpstr>Inter</vt:lpstr>
      <vt:lpstr>Inter Medium</vt:lpstr>
      <vt:lpstr>Purestorage Corporate External</vt:lpstr>
      <vt:lpstr>Pure1 AIOps &amp; Ransomware mitigation</vt:lpstr>
      <vt:lpstr>Summary:  1 – Presentation 2 – Pure Storage Portfolio 3 – What is AI? 4 – Pure1 AIOps 5 – Ransomware mitigation 6 – Data protection pillars </vt:lpstr>
      <vt:lpstr>PowerPoint Presentation</vt:lpstr>
      <vt:lpstr>PowerPoint Presentation</vt:lpstr>
      <vt:lpstr>PowerPoint Presentation</vt:lpstr>
      <vt:lpstr>PowerPoint Presentation</vt:lpstr>
      <vt:lpstr>PowerPoint Presentation</vt:lpstr>
      <vt:lpstr>AIRI – AI-Ready Infrastructure</vt:lpstr>
      <vt:lpstr>AIRI Technology Stack</vt:lpstr>
      <vt:lpstr>What is AIOps?</vt:lpstr>
      <vt:lpstr>Pure1 AIOps</vt:lpstr>
      <vt:lpstr>AI Copilot</vt:lpstr>
      <vt:lpstr>Ransomware mitigation</vt:lpstr>
      <vt:lpstr>The three pillars of ransomware protection</vt:lpstr>
      <vt:lpstr>Before an attack</vt:lpstr>
      <vt:lpstr>PowerPoint Presentation</vt:lpstr>
      <vt:lpstr>During the attack</vt:lpstr>
      <vt:lpstr>Restoring your data after an attack</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Pure Storage</dc:creator>
  <cp:lastModifiedBy>Canciu Mihai</cp:lastModifiedBy>
  <cp:revision>34</cp:revision>
  <dcterms:created xsi:type="dcterms:W3CDTF">2020-07-05T15:27:39Z</dcterms:created>
  <dcterms:modified xsi:type="dcterms:W3CDTF">2024-10-16T05:45:31Z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14461806</vt:lpwstr>
  </property>
  <property fmtid="{D5CDD505-2E9C-101B-9397-08002B2CF9AE}" pid="3" name="NXPowerLiteSettings">
    <vt:lpwstr>C8000F7008E001</vt:lpwstr>
  </property>
  <property fmtid="{D5CDD505-2E9C-101B-9397-08002B2CF9AE}" pid="4" name="NXPowerLiteVersion">
    <vt:lpwstr>D8.0.11</vt:lpwstr>
  </property>
  <property fmtid="{D5CDD505-2E9C-101B-9397-08002B2CF9AE}" pid="5" name="ContentTypeId">
    <vt:lpwstr>0x01010085C2BBF9FF7B7C4A843429980301C017</vt:lpwstr>
  </property>
  <property fmtid="{D5CDD505-2E9C-101B-9397-08002B2CF9AE}" pid="6" name="ArticulateGUID">
    <vt:lpwstr>8973A201-670C-4766-8C8E-FDA77AB6337E</vt:lpwstr>
  </property>
  <property fmtid="{D5CDD505-2E9C-101B-9397-08002B2CF9AE}" pid="7" name="ArticulatePath">
    <vt:lpwstr>https://pstg.sharepoint.com/sites/PersonalTest/Shared Documents/WIP Folders/2101250-P1200 FlashArray Architect/Module 01</vt:lpwstr>
  </property>
  <property fmtid="{D5CDD505-2E9C-101B-9397-08002B2CF9AE}" pid="8" name="MediaServiceImageTags">
    <vt:lpwstr/>
  </property>
</Properties>
</file>