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6" r:id="rId2"/>
    <p:sldId id="296" r:id="rId3"/>
    <p:sldId id="2147480585" r:id="rId4"/>
    <p:sldId id="2147480563" r:id="rId5"/>
    <p:sldId id="274" r:id="rId6"/>
    <p:sldId id="294" r:id="rId7"/>
    <p:sldId id="281" r:id="rId8"/>
    <p:sldId id="298" r:id="rId9"/>
    <p:sldId id="282" r:id="rId10"/>
    <p:sldId id="295" r:id="rId11"/>
    <p:sldId id="293" r:id="rId12"/>
    <p:sldId id="2147483615" r:id="rId13"/>
    <p:sldId id="523" r:id="rId14"/>
    <p:sldId id="292" r:id="rId15"/>
    <p:sldId id="339" r:id="rId16"/>
    <p:sldId id="2147483616" r:id="rId17"/>
    <p:sldId id="286" r:id="rId1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757982C-EE66-4460-98C6-82515C4EDF02}" type="datetimeFigureOut">
              <a:rPr lang="en-GB" smtClean="0"/>
              <a:t>11/11/2025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9BAAE97-523C-48AC-974F-FA12198A4A4D}" type="slidenum">
              <a:rPr lang="en-GB" smtClean="0"/>
              <a:t>‹#›</a:t>
            </a:fld>
            <a:endParaRPr lang="en-GB"/>
          </a:p>
        </p:txBody>
      </p:sp>
    </p:spTree>
    <p:extLst>
      <p:ext uri="{BB962C8B-B14F-4D97-AF65-F5344CB8AC3E}">
        <p14:creationId xmlns:p14="http://schemas.microsoft.com/office/powerpoint/2010/main" val="88263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950BC-930A-825B-3B44-C385B86B5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D8A48-321D-B4F1-207E-CD9E1EEBF0FF}"/>
              </a:ext>
            </a:extLst>
          </p:cNvPr>
          <p:cNvSpPr>
            <a:spLocks noGrp="1" noRot="1" noChangeAspect="1"/>
          </p:cNvSpPr>
          <p:nvPr>
            <p:ph type="sldImg"/>
          </p:nvPr>
        </p:nvSpPr>
        <p:spPr>
          <a:xfrm>
            <a:off x="374650" y="504825"/>
            <a:ext cx="4572000" cy="2571750"/>
          </a:xfrm>
        </p:spPr>
      </p:sp>
      <p:sp>
        <p:nvSpPr>
          <p:cNvPr id="3" name="Notes Placeholder 2">
            <a:extLst>
              <a:ext uri="{FF2B5EF4-FFF2-40B4-BE49-F238E27FC236}">
                <a16:creationId xmlns:a16="http://schemas.microsoft.com/office/drawing/2014/main" id="{5040947A-EA4D-6690-D779-4409D953EA39}"/>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a:t>People are definitely taking notice of this innovation.  </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a:effectLst/>
                <a:latin typeface="Aptos"/>
                <a:ea typeface="Aptos" panose="020B0004020202020204" pitchFamily="34" charset="0"/>
                <a:cs typeface="Times New Roman" panose="02020603050405020304" pitchFamily="18" charset="0"/>
              </a:rPr>
              <a:t>Look at </a:t>
            </a:r>
            <a:r>
              <a:rPr lang="en-US" sz="1800" b="1" kern="100">
                <a:latin typeface="Aptos"/>
                <a:ea typeface="Aptos" panose="020B0004020202020204" pitchFamily="34" charset="0"/>
                <a:cs typeface="Times New Roman" panose="02020603050405020304" pitchFamily="18" charset="0"/>
              </a:rPr>
              <a:t>the</a:t>
            </a:r>
            <a:r>
              <a:rPr lang="en-US" sz="1800" b="1" kern="100">
                <a:effectLst/>
                <a:latin typeface="Aptos"/>
                <a:ea typeface="Aptos" panose="020B0004020202020204" pitchFamily="34" charset="0"/>
                <a:cs typeface="Times New Roman" panose="02020603050405020304" pitchFamily="18" charset="0"/>
              </a:rPr>
              <a:t> Gartner Magic Quadrant for wired and wireless access, for example,  HPE leads in both ability to execute and vision (and has for several years)</a:t>
            </a:r>
          </a:p>
          <a:p>
            <a:pPr marL="0" marR="0">
              <a:lnSpc>
                <a:spcPct val="115000"/>
              </a:lnSpc>
              <a:spcAft>
                <a:spcPts val="800"/>
              </a:spcAft>
              <a:buNone/>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a:effectLst/>
                <a:latin typeface="Aptos"/>
                <a:ea typeface="Aptos" panose="020B0004020202020204" pitchFamily="34" charset="0"/>
                <a:cs typeface="Times New Roman" panose="02020603050405020304" pitchFamily="18" charset="0"/>
              </a:rPr>
              <a:t>And when it comes to data centers networking….  Gartner brought the MQ back after many years given the new rise in Ai data centers, and guess what?!?  We are a leader there too.  In fact, in the accompanying critical capabilities report we are #1 in Enterprise Build Out #2 in Ai Ethernet fabric use cases.</a:t>
            </a:r>
          </a:p>
          <a:p>
            <a:pPr marL="0" marR="0">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a:effectLst/>
                <a:latin typeface="Aptos"/>
                <a:ea typeface="Aptos" panose="020B0004020202020204" pitchFamily="34" charset="0"/>
                <a:cs typeface="Times New Roman" panose="02020603050405020304" pitchFamily="18" charset="0"/>
              </a:rPr>
              <a:t>In my opinion, there is no better 3</a:t>
            </a:r>
            <a:r>
              <a:rPr lang="en-US" sz="1800" b="1" kern="100" baseline="30000">
                <a:effectLst/>
                <a:latin typeface="Aptos"/>
                <a:ea typeface="Aptos" panose="020B0004020202020204" pitchFamily="34" charset="0"/>
                <a:cs typeface="Times New Roman" panose="02020603050405020304" pitchFamily="18" charset="0"/>
              </a:rPr>
              <a:t>rd</a:t>
            </a:r>
            <a:r>
              <a:rPr lang="en-US" sz="1800" b="1" kern="100">
                <a:effectLst/>
                <a:latin typeface="Aptos"/>
                <a:ea typeface="Aptos" panose="020B0004020202020204" pitchFamily="34" charset="0"/>
                <a:cs typeface="Times New Roman" panose="02020603050405020304" pitchFamily="18" charset="0"/>
              </a:rPr>
              <a:t> party validation of HPE’s vision and ability to execute.</a:t>
            </a:r>
          </a:p>
          <a:p>
            <a:pPr marL="0" marR="0">
              <a:lnSpc>
                <a:spcPct val="115000"/>
              </a:lnSpc>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657B22-6BC9-DFB1-11F0-72E0D0B44052}"/>
              </a:ext>
            </a:extLst>
          </p:cNvPr>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10A7B0C-41F4-4FE7-8DA5-6ED59D6F4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59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4A6CB-0445-456E-AB52-EF2DE14B8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4BBC0-D8A9-E08A-BD84-4C33DEDA42FD}"/>
              </a:ext>
            </a:extLst>
          </p:cNvPr>
          <p:cNvSpPr>
            <a:spLocks noGrp="1" noRot="1" noChangeAspect="1"/>
          </p:cNvSpPr>
          <p:nvPr>
            <p:ph type="sldImg"/>
          </p:nvPr>
        </p:nvSpPr>
        <p:spPr>
          <a:xfrm>
            <a:off x="374650" y="504825"/>
            <a:ext cx="4572000" cy="2571750"/>
          </a:xfrm>
        </p:spPr>
      </p:sp>
      <p:sp>
        <p:nvSpPr>
          <p:cNvPr id="3" name="Notes Placeholder 2">
            <a:extLst>
              <a:ext uri="{FF2B5EF4-FFF2-40B4-BE49-F238E27FC236}">
                <a16:creationId xmlns:a16="http://schemas.microsoft.com/office/drawing/2014/main" id="{7E7250A4-73F7-CB6E-3DB8-DF4FA4E815F3}"/>
              </a:ext>
            </a:extLst>
          </p:cNvPr>
          <p:cNvSpPr>
            <a:spLocks noGrp="1"/>
          </p:cNvSpPr>
          <p:nvPr>
            <p:ph type="body" idx="1"/>
          </p:nvPr>
        </p:nvSpPr>
        <p:spPr/>
        <p:txBody>
          <a:bodyPr/>
          <a:lstStyle/>
          <a:p>
            <a:r>
              <a:rPr lang="en-US" b="1" i="0" u="none" strike="noStrike">
                <a:solidFill>
                  <a:srgbClr val="000000"/>
                </a:solidFill>
                <a:effectLst/>
                <a:latin typeface="-webkit-standard"/>
              </a:rPr>
              <a:t>When it comes to AI for networking—making operations smarter and more autonomous – HPE Networking has a comprehensive portfolio that covers end to end wired, wireless, WAN and security needs.  </a:t>
            </a:r>
          </a:p>
          <a:p>
            <a:endParaRPr lang="en-US" b="1" i="0" u="none" strike="noStrike">
              <a:solidFill>
                <a:srgbClr val="000000"/>
              </a:solidFill>
              <a:effectLst/>
              <a:latin typeface="-webkit-standard"/>
            </a:endParaRPr>
          </a:p>
          <a:p>
            <a:r>
              <a:rPr lang="en-US" b="1" i="0" u="none" strike="noStrike">
                <a:solidFill>
                  <a:srgbClr val="000000"/>
                </a:solidFill>
                <a:effectLst/>
                <a:latin typeface="-webkit-standard"/>
              </a:rPr>
              <a:t>It is, what we call, a “client to cloud” platform, because we provide insight, automation, and assurance every step of a user’s journey. </a:t>
            </a:r>
          </a:p>
          <a:p>
            <a:endParaRPr lang="en-US" b="1" i="0" u="none" strike="noStrike">
              <a:solidFill>
                <a:srgbClr val="000000"/>
              </a:solidFill>
              <a:effectLst/>
              <a:latin typeface="-webkit-standard"/>
            </a:endParaRPr>
          </a:p>
          <a:p>
            <a:r>
              <a:rPr lang="en-US" b="1" i="0" u="none" strike="noStrike">
                <a:solidFill>
                  <a:srgbClr val="000000"/>
                </a:solidFill>
                <a:effectLst/>
                <a:latin typeface="-webkit-standard"/>
              </a:rPr>
              <a:t>Similarly, we have a full networking for AI solution that includes the operations, networking infrastructure and security required to support AI training, inference and storage environments. </a:t>
            </a:r>
          </a:p>
          <a:p>
            <a:endParaRPr lang="en-US" b="1" i="0" u="none" strike="noStrike">
              <a:solidFill>
                <a:srgbClr val="000000"/>
              </a:solidFill>
              <a:effectLst/>
              <a:latin typeface="-webkit-standard"/>
            </a:endParaRPr>
          </a:p>
          <a:p>
            <a:r>
              <a:rPr lang="en-US" b="1" i="0" u="none" strike="noStrike">
                <a:solidFill>
                  <a:srgbClr val="000000"/>
                </a:solidFill>
                <a:effectLst/>
                <a:latin typeface="-webkit-standard"/>
              </a:rPr>
              <a:t>Our AI data center networking solutions are quick to deploy and easy to manage, with industry leading performance and scale.  </a:t>
            </a:r>
          </a:p>
          <a:p>
            <a:endParaRPr lang="en-US" b="1" i="0" u="none" strike="noStrike">
              <a:solidFill>
                <a:srgbClr val="000000"/>
              </a:solidFill>
              <a:effectLst/>
              <a:latin typeface="-webkit-standard"/>
            </a:endParaRPr>
          </a:p>
          <a:p>
            <a:r>
              <a:rPr lang="en-US" b="1" i="0" u="none" strike="noStrike">
                <a:solidFill>
                  <a:srgbClr val="000000"/>
                </a:solidFill>
                <a:effectLst/>
                <a:latin typeface="-webkit-standard"/>
              </a:rPr>
              <a:t>In fact, </a:t>
            </a:r>
            <a:r>
              <a:rPr lang="en-US" b="1">
                <a:solidFill>
                  <a:srgbClr val="000000"/>
                </a:solidFill>
                <a:latin typeface="-webkit-standard"/>
              </a:rPr>
              <a:t>HPE is</a:t>
            </a:r>
            <a:r>
              <a:rPr lang="en-US" b="1" i="0" u="none" strike="noStrike">
                <a:solidFill>
                  <a:srgbClr val="000000"/>
                </a:solidFill>
                <a:effectLst/>
                <a:latin typeface="-webkit-standard"/>
              </a:rPr>
              <a:t> the markets share leader in 800G, which is critical to these environments!    </a:t>
            </a:r>
          </a:p>
        </p:txBody>
      </p:sp>
      <p:sp>
        <p:nvSpPr>
          <p:cNvPr id="4" name="Slide Number Placeholder 3">
            <a:extLst>
              <a:ext uri="{FF2B5EF4-FFF2-40B4-BE49-F238E27FC236}">
                <a16:creationId xmlns:a16="http://schemas.microsoft.com/office/drawing/2014/main" id="{6B80B1E0-DD84-7778-C649-074E300ECF9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73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504825"/>
            <a:ext cx="4572000" cy="2571750"/>
          </a:xfrm>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0276FB5-B755-FF41-948A-F83E9AA573A8}" type="slidenum">
              <a:rPr lang="en-PL" smtClean="0"/>
              <a:pPr/>
              <a:t>12</a:t>
            </a:fld>
            <a:endParaRPr lang="en-PL"/>
          </a:p>
        </p:txBody>
      </p:sp>
    </p:spTree>
    <p:extLst>
      <p:ext uri="{BB962C8B-B14F-4D97-AF65-F5344CB8AC3E}">
        <p14:creationId xmlns:p14="http://schemas.microsoft.com/office/powerpoint/2010/main" val="238385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504825"/>
            <a:ext cx="4572000" cy="2571750"/>
          </a:xfrm>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0276FB5-B755-FF41-948A-F83E9AA573A8}" type="slidenum">
              <a:rPr lang="en-PL" smtClean="0"/>
              <a:pPr/>
              <a:t>13</a:t>
            </a:fld>
            <a:endParaRPr lang="en-PL"/>
          </a:p>
        </p:txBody>
      </p:sp>
    </p:spTree>
    <p:extLst>
      <p:ext uri="{BB962C8B-B14F-4D97-AF65-F5344CB8AC3E}">
        <p14:creationId xmlns:p14="http://schemas.microsoft.com/office/powerpoint/2010/main" val="291889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38718-7660-4813-10FE-3F5FBB77C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A3CBF-FE2A-294C-FE60-81614DB1321E}"/>
              </a:ext>
            </a:extLst>
          </p:cNvPr>
          <p:cNvSpPr>
            <a:spLocks noGrp="1" noRot="1" noChangeAspect="1"/>
          </p:cNvSpPr>
          <p:nvPr>
            <p:ph type="sldImg"/>
          </p:nvPr>
        </p:nvSpPr>
        <p:spPr>
          <a:xfrm>
            <a:off x="374650" y="504825"/>
            <a:ext cx="4572000" cy="2571750"/>
          </a:xfrm>
        </p:spPr>
      </p:sp>
      <p:sp>
        <p:nvSpPr>
          <p:cNvPr id="3" name="Notes Placeholder 2">
            <a:extLst>
              <a:ext uri="{FF2B5EF4-FFF2-40B4-BE49-F238E27FC236}">
                <a16:creationId xmlns:a16="http://schemas.microsoft.com/office/drawing/2014/main" id="{B82FCF62-0CCE-ACB7-6792-56826CF6E7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7BB4D4-FD42-59FA-8B79-60C5FD152A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F2C85A-E450-9A4F-BADE-FB1C84F6FA9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5662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C01F1-49DC-943A-CF98-6FBE0A223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3AECB-DA4D-72AB-6907-61287A9E3611}"/>
              </a:ext>
            </a:extLst>
          </p:cNvPr>
          <p:cNvSpPr>
            <a:spLocks noGrp="1" noRot="1" noChangeAspect="1"/>
          </p:cNvSpPr>
          <p:nvPr>
            <p:ph type="sldImg"/>
          </p:nvPr>
        </p:nvSpPr>
        <p:spPr>
          <a:xfrm>
            <a:off x="374650" y="504825"/>
            <a:ext cx="4572000" cy="2571750"/>
          </a:xfrm>
        </p:spPr>
      </p:sp>
      <p:sp>
        <p:nvSpPr>
          <p:cNvPr id="3" name="Notes Placeholder 2">
            <a:extLst>
              <a:ext uri="{FF2B5EF4-FFF2-40B4-BE49-F238E27FC236}">
                <a16:creationId xmlns:a16="http://schemas.microsoft.com/office/drawing/2014/main" id="{8306BE8C-A9A5-FA70-B17A-A1A1E96D1E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FD6B68-A22C-498F-0205-96A923A89A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F2C85A-E450-9A4F-BADE-FB1C84F6FA9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8597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8" cy="6857999"/>
          </a:xfrm>
          <a:prstGeom prst="rect">
            <a:avLst/>
          </a:prstGeom>
        </p:spPr>
      </p:pic>
      <p:sp>
        <p:nvSpPr>
          <p:cNvPr id="2" name="Holder 2"/>
          <p:cNvSpPr>
            <a:spLocks noGrp="1"/>
          </p:cNvSpPr>
          <p:nvPr>
            <p:ph type="ctrTitle"/>
          </p:nvPr>
        </p:nvSpPr>
        <p:spPr>
          <a:xfrm>
            <a:off x="998251" y="2046223"/>
            <a:ext cx="10195496" cy="1717039"/>
          </a:xfrm>
          <a:prstGeom prst="rect">
            <a:avLst/>
          </a:prstGeom>
        </p:spPr>
        <p:txBody>
          <a:bodyPr wrap="square" lIns="0" tIns="0" rIns="0" bIns="0">
            <a:spAutoFit/>
          </a:bodyPr>
          <a:lstStyle>
            <a:lvl1pPr>
              <a:defRPr sz="2800" b="0" i="0">
                <a:solidFill>
                  <a:schemeClr val="bg1"/>
                </a:solidFill>
                <a:latin typeface="Arial Black"/>
                <a:cs typeface="Arial Black"/>
              </a:defRPr>
            </a:lvl1pPr>
          </a:lstStyle>
          <a:p>
            <a:endParaRPr/>
          </a:p>
        </p:txBody>
      </p:sp>
      <p:sp>
        <p:nvSpPr>
          <p:cNvPr id="3" name="Holder 3"/>
          <p:cNvSpPr>
            <a:spLocks noGrp="1"/>
          </p:cNvSpPr>
          <p:nvPr>
            <p:ph type="subTitle" idx="4"/>
          </p:nvPr>
        </p:nvSpPr>
        <p:spPr>
          <a:xfrm>
            <a:off x="2543596" y="4131055"/>
            <a:ext cx="7094220" cy="696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8" cy="6857999"/>
          </a:xfrm>
          <a:prstGeom prst="rect">
            <a:avLst/>
          </a:prstGeom>
        </p:spPr>
      </p:pic>
      <p:sp>
        <p:nvSpPr>
          <p:cNvPr id="2" name="Holder 2"/>
          <p:cNvSpPr>
            <a:spLocks noGrp="1"/>
          </p:cNvSpPr>
          <p:nvPr>
            <p:ph type="title"/>
          </p:nvPr>
        </p:nvSpPr>
        <p:spPr/>
        <p:txBody>
          <a:bodyPr lIns="0" tIns="0" rIns="0" bIns="0"/>
          <a:lstStyle>
            <a:lvl1pPr>
              <a:defRPr sz="280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8" cy="6857999"/>
          </a:xfrm>
          <a:prstGeom prst="rect">
            <a:avLst/>
          </a:prstGeom>
        </p:spPr>
      </p:pic>
      <p:sp>
        <p:nvSpPr>
          <p:cNvPr id="17" name="bg object 17"/>
          <p:cNvSpPr/>
          <p:nvPr/>
        </p:nvSpPr>
        <p:spPr>
          <a:xfrm>
            <a:off x="1155459" y="2816388"/>
            <a:ext cx="502920" cy="650875"/>
          </a:xfrm>
          <a:custGeom>
            <a:avLst/>
            <a:gdLst/>
            <a:ahLst/>
            <a:cxnLst/>
            <a:rect l="l" t="t" r="r" b="b"/>
            <a:pathLst>
              <a:path w="502919" h="650875">
                <a:moveTo>
                  <a:pt x="260986" y="650268"/>
                </a:moveTo>
                <a:lnTo>
                  <a:pt x="207060" y="646584"/>
                </a:lnTo>
                <a:lnTo>
                  <a:pt x="158069" y="635794"/>
                </a:lnTo>
                <a:lnTo>
                  <a:pt x="114590" y="618290"/>
                </a:lnTo>
                <a:lnTo>
                  <a:pt x="77197" y="594466"/>
                </a:lnTo>
                <a:lnTo>
                  <a:pt x="46467" y="564716"/>
                </a:lnTo>
                <a:lnTo>
                  <a:pt x="22973" y="529432"/>
                </a:lnTo>
                <a:lnTo>
                  <a:pt x="7292" y="489006"/>
                </a:lnTo>
                <a:lnTo>
                  <a:pt x="0" y="443834"/>
                </a:lnTo>
                <a:lnTo>
                  <a:pt x="136953" y="443834"/>
                </a:lnTo>
                <a:lnTo>
                  <a:pt x="145795" y="483911"/>
                </a:lnTo>
                <a:lnTo>
                  <a:pt x="166023" y="516731"/>
                </a:lnTo>
                <a:lnTo>
                  <a:pt x="202725" y="538907"/>
                </a:lnTo>
                <a:lnTo>
                  <a:pt x="260986" y="547051"/>
                </a:lnTo>
                <a:lnTo>
                  <a:pt x="317129" y="540842"/>
                </a:lnTo>
                <a:lnTo>
                  <a:pt x="348682" y="523505"/>
                </a:lnTo>
                <a:lnTo>
                  <a:pt x="362551" y="496975"/>
                </a:lnTo>
                <a:lnTo>
                  <a:pt x="365640" y="463187"/>
                </a:lnTo>
                <a:lnTo>
                  <a:pt x="359967" y="431597"/>
                </a:lnTo>
                <a:lnTo>
                  <a:pt x="340607" y="408837"/>
                </a:lnTo>
                <a:lnTo>
                  <a:pt x="304047" y="392608"/>
                </a:lnTo>
                <a:lnTo>
                  <a:pt x="246774" y="380613"/>
                </a:lnTo>
                <a:lnTo>
                  <a:pt x="183255" y="369896"/>
                </a:lnTo>
                <a:lnTo>
                  <a:pt x="130809" y="354914"/>
                </a:lnTo>
                <a:lnTo>
                  <a:pt x="88964" y="334876"/>
                </a:lnTo>
                <a:lnTo>
                  <a:pt x="57244" y="308993"/>
                </a:lnTo>
                <a:lnTo>
                  <a:pt x="35174" y="276474"/>
                </a:lnTo>
                <a:lnTo>
                  <a:pt x="22280" y="236530"/>
                </a:lnTo>
                <a:lnTo>
                  <a:pt x="18088" y="188371"/>
                </a:lnTo>
                <a:lnTo>
                  <a:pt x="23504" y="139343"/>
                </a:lnTo>
                <a:lnTo>
                  <a:pt x="39272" y="97424"/>
                </a:lnTo>
                <a:lnTo>
                  <a:pt x="64668" y="62772"/>
                </a:lnTo>
                <a:lnTo>
                  <a:pt x="98969" y="35546"/>
                </a:lnTo>
                <a:lnTo>
                  <a:pt x="141451" y="15903"/>
                </a:lnTo>
                <a:lnTo>
                  <a:pt x="191391" y="4002"/>
                </a:lnTo>
                <a:lnTo>
                  <a:pt x="248066" y="0"/>
                </a:lnTo>
                <a:lnTo>
                  <a:pt x="304557" y="3870"/>
                </a:lnTo>
                <a:lnTo>
                  <a:pt x="354155" y="15482"/>
                </a:lnTo>
                <a:lnTo>
                  <a:pt x="396452" y="34835"/>
                </a:lnTo>
                <a:lnTo>
                  <a:pt x="431043" y="61930"/>
                </a:lnTo>
                <a:lnTo>
                  <a:pt x="457520" y="96766"/>
                </a:lnTo>
                <a:lnTo>
                  <a:pt x="475476" y="139343"/>
                </a:lnTo>
                <a:lnTo>
                  <a:pt x="484505" y="189661"/>
                </a:lnTo>
                <a:lnTo>
                  <a:pt x="352720" y="189661"/>
                </a:lnTo>
                <a:lnTo>
                  <a:pt x="341273" y="152064"/>
                </a:lnTo>
                <a:lnTo>
                  <a:pt x="320258" y="125957"/>
                </a:lnTo>
                <a:lnTo>
                  <a:pt x="289310" y="110736"/>
                </a:lnTo>
                <a:lnTo>
                  <a:pt x="248066" y="105797"/>
                </a:lnTo>
                <a:lnTo>
                  <a:pt x="207166" y="111079"/>
                </a:lnTo>
                <a:lnTo>
                  <a:pt x="177652" y="125796"/>
                </a:lnTo>
                <a:lnTo>
                  <a:pt x="159765" y="148253"/>
                </a:lnTo>
                <a:lnTo>
                  <a:pt x="153749" y="176759"/>
                </a:lnTo>
                <a:lnTo>
                  <a:pt x="158493" y="204680"/>
                </a:lnTo>
                <a:lnTo>
                  <a:pt x="176198" y="226916"/>
                </a:lnTo>
                <a:lnTo>
                  <a:pt x="212072" y="244072"/>
                </a:lnTo>
                <a:lnTo>
                  <a:pt x="271323" y="256752"/>
                </a:lnTo>
                <a:lnTo>
                  <a:pt x="332138" y="266589"/>
                </a:lnTo>
                <a:lnTo>
                  <a:pt x="383845" y="280307"/>
                </a:lnTo>
                <a:lnTo>
                  <a:pt x="426353" y="299104"/>
                </a:lnTo>
                <a:lnTo>
                  <a:pt x="459573" y="324175"/>
                </a:lnTo>
                <a:lnTo>
                  <a:pt x="483413" y="356716"/>
                </a:lnTo>
                <a:lnTo>
                  <a:pt x="497783" y="397924"/>
                </a:lnTo>
                <a:lnTo>
                  <a:pt x="502593" y="448995"/>
                </a:lnTo>
                <a:lnTo>
                  <a:pt x="498359" y="495427"/>
                </a:lnTo>
                <a:lnTo>
                  <a:pt x="485918" y="535963"/>
                </a:lnTo>
                <a:lnTo>
                  <a:pt x="465665" y="570512"/>
                </a:lnTo>
                <a:lnTo>
                  <a:pt x="437993" y="598982"/>
                </a:lnTo>
                <a:lnTo>
                  <a:pt x="403295" y="621284"/>
                </a:lnTo>
                <a:lnTo>
                  <a:pt x="361966" y="637326"/>
                </a:lnTo>
                <a:lnTo>
                  <a:pt x="314398" y="647018"/>
                </a:lnTo>
                <a:lnTo>
                  <a:pt x="260986" y="650268"/>
                </a:lnTo>
                <a:close/>
              </a:path>
            </a:pathLst>
          </a:custGeom>
          <a:solidFill>
            <a:srgbClr val="FFFFFF"/>
          </a:solidFill>
        </p:spPr>
        <p:txBody>
          <a:bodyPr wrap="square" lIns="0" tIns="0" rIns="0" bIns="0" rtlCol="0"/>
          <a:lstStyle/>
          <a:p>
            <a:endParaRPr/>
          </a:p>
        </p:txBody>
      </p:sp>
      <p:sp>
        <p:nvSpPr>
          <p:cNvPr id="18" name="bg object 18"/>
          <p:cNvSpPr/>
          <p:nvPr/>
        </p:nvSpPr>
        <p:spPr>
          <a:xfrm>
            <a:off x="1796288" y="2826715"/>
            <a:ext cx="426720" cy="629920"/>
          </a:xfrm>
          <a:custGeom>
            <a:avLst/>
            <a:gdLst/>
            <a:ahLst/>
            <a:cxnLst/>
            <a:rect l="l" t="t" r="r" b="b"/>
            <a:pathLst>
              <a:path w="426719" h="629920">
                <a:moveTo>
                  <a:pt x="426364" y="519074"/>
                </a:moveTo>
                <a:lnTo>
                  <a:pt x="142125" y="519074"/>
                </a:lnTo>
                <a:lnTo>
                  <a:pt x="142125" y="362966"/>
                </a:lnTo>
                <a:lnTo>
                  <a:pt x="357886" y="362966"/>
                </a:lnTo>
                <a:lnTo>
                  <a:pt x="357886" y="257632"/>
                </a:lnTo>
                <a:lnTo>
                  <a:pt x="142125" y="257632"/>
                </a:lnTo>
                <a:lnTo>
                  <a:pt x="142125" y="110413"/>
                </a:lnTo>
                <a:lnTo>
                  <a:pt x="412153" y="110413"/>
                </a:lnTo>
                <a:lnTo>
                  <a:pt x="412153" y="0"/>
                </a:lnTo>
                <a:lnTo>
                  <a:pt x="0" y="0"/>
                </a:lnTo>
                <a:lnTo>
                  <a:pt x="0" y="110413"/>
                </a:lnTo>
                <a:lnTo>
                  <a:pt x="0" y="257632"/>
                </a:lnTo>
                <a:lnTo>
                  <a:pt x="0" y="362966"/>
                </a:lnTo>
                <a:lnTo>
                  <a:pt x="0" y="519074"/>
                </a:lnTo>
                <a:lnTo>
                  <a:pt x="0" y="629488"/>
                </a:lnTo>
                <a:lnTo>
                  <a:pt x="426364" y="629488"/>
                </a:lnTo>
                <a:lnTo>
                  <a:pt x="426364" y="519074"/>
                </a:lnTo>
                <a:close/>
              </a:path>
            </a:pathLst>
          </a:custGeom>
          <a:solidFill>
            <a:srgbClr val="FFFFFF"/>
          </a:solidFill>
        </p:spPr>
        <p:txBody>
          <a:bodyPr wrap="square" lIns="0" tIns="0" rIns="0" bIns="0" rtlCol="0"/>
          <a:lstStyle/>
          <a:p>
            <a:endParaRPr/>
          </a:p>
        </p:txBody>
      </p:sp>
      <p:sp>
        <p:nvSpPr>
          <p:cNvPr id="19" name="bg object 19"/>
          <p:cNvSpPr/>
          <p:nvPr/>
        </p:nvSpPr>
        <p:spPr>
          <a:xfrm>
            <a:off x="2320856" y="2817679"/>
            <a:ext cx="602615" cy="652145"/>
          </a:xfrm>
          <a:custGeom>
            <a:avLst/>
            <a:gdLst/>
            <a:ahLst/>
            <a:cxnLst/>
            <a:rect l="l" t="t" r="r" b="b"/>
            <a:pathLst>
              <a:path w="602614" h="652145">
                <a:moveTo>
                  <a:pt x="317835" y="651559"/>
                </a:moveTo>
                <a:lnTo>
                  <a:pt x="275196" y="648438"/>
                </a:lnTo>
                <a:lnTo>
                  <a:pt x="233051" y="639263"/>
                </a:lnTo>
                <a:lnTo>
                  <a:pt x="192153" y="624313"/>
                </a:lnTo>
                <a:lnTo>
                  <a:pt x="153253" y="603866"/>
                </a:lnTo>
                <a:lnTo>
                  <a:pt x="117102" y="578202"/>
                </a:lnTo>
                <a:lnTo>
                  <a:pt x="84451" y="547601"/>
                </a:lnTo>
                <a:lnTo>
                  <a:pt x="56052" y="512340"/>
                </a:lnTo>
                <a:lnTo>
                  <a:pt x="32656" y="472700"/>
                </a:lnTo>
                <a:lnTo>
                  <a:pt x="15014" y="428960"/>
                </a:lnTo>
                <a:lnTo>
                  <a:pt x="3878" y="381398"/>
                </a:lnTo>
                <a:lnTo>
                  <a:pt x="0" y="330295"/>
                </a:lnTo>
                <a:lnTo>
                  <a:pt x="2584" y="329005"/>
                </a:lnTo>
                <a:lnTo>
                  <a:pt x="2584" y="322553"/>
                </a:lnTo>
                <a:lnTo>
                  <a:pt x="5819" y="271711"/>
                </a:lnTo>
                <a:lnTo>
                  <a:pt x="15269" y="224247"/>
                </a:lnTo>
                <a:lnTo>
                  <a:pt x="30549" y="180471"/>
                </a:lnTo>
                <a:lnTo>
                  <a:pt x="51274" y="140690"/>
                </a:lnTo>
                <a:lnTo>
                  <a:pt x="77061" y="105214"/>
                </a:lnTo>
                <a:lnTo>
                  <a:pt x="107525" y="74349"/>
                </a:lnTo>
                <a:lnTo>
                  <a:pt x="142281" y="48405"/>
                </a:lnTo>
                <a:lnTo>
                  <a:pt x="180946" y="27690"/>
                </a:lnTo>
                <a:lnTo>
                  <a:pt x="223134" y="12512"/>
                </a:lnTo>
                <a:lnTo>
                  <a:pt x="268461" y="3179"/>
                </a:lnTo>
                <a:lnTo>
                  <a:pt x="316543" y="0"/>
                </a:lnTo>
                <a:lnTo>
                  <a:pt x="373287" y="2736"/>
                </a:lnTo>
                <a:lnTo>
                  <a:pt x="423087" y="10994"/>
                </a:lnTo>
                <a:lnTo>
                  <a:pt x="466178" y="24848"/>
                </a:lnTo>
                <a:lnTo>
                  <a:pt x="502792" y="44373"/>
                </a:lnTo>
                <a:lnTo>
                  <a:pt x="533164" y="69643"/>
                </a:lnTo>
                <a:lnTo>
                  <a:pt x="557528" y="100732"/>
                </a:lnTo>
                <a:lnTo>
                  <a:pt x="576118" y="137715"/>
                </a:lnTo>
                <a:lnTo>
                  <a:pt x="589167" y="180665"/>
                </a:lnTo>
                <a:lnTo>
                  <a:pt x="596910" y="229658"/>
                </a:lnTo>
                <a:lnTo>
                  <a:pt x="449621" y="229658"/>
                </a:lnTo>
                <a:lnTo>
                  <a:pt x="435731" y="179400"/>
                </a:lnTo>
                <a:lnTo>
                  <a:pt x="409245" y="143052"/>
                </a:lnTo>
                <a:lnTo>
                  <a:pt x="369677" y="120977"/>
                </a:lnTo>
                <a:lnTo>
                  <a:pt x="316543" y="113538"/>
                </a:lnTo>
                <a:lnTo>
                  <a:pt x="276574" y="119882"/>
                </a:lnTo>
                <a:lnTo>
                  <a:pt x="238400" y="138483"/>
                </a:lnTo>
                <a:lnTo>
                  <a:pt x="204461" y="168695"/>
                </a:lnTo>
                <a:lnTo>
                  <a:pt x="177197" y="209875"/>
                </a:lnTo>
                <a:lnTo>
                  <a:pt x="159049" y="261376"/>
                </a:lnTo>
                <a:lnTo>
                  <a:pt x="152457" y="322553"/>
                </a:lnTo>
                <a:lnTo>
                  <a:pt x="152457" y="329005"/>
                </a:lnTo>
                <a:lnTo>
                  <a:pt x="156122" y="381542"/>
                </a:lnTo>
                <a:lnTo>
                  <a:pt x="166907" y="427174"/>
                </a:lnTo>
                <a:lnTo>
                  <a:pt x="184494" y="465470"/>
                </a:lnTo>
                <a:lnTo>
                  <a:pt x="208568" y="496003"/>
                </a:lnTo>
                <a:lnTo>
                  <a:pt x="274909" y="532061"/>
                </a:lnTo>
                <a:lnTo>
                  <a:pt x="316543" y="536729"/>
                </a:lnTo>
                <a:lnTo>
                  <a:pt x="370167" y="531919"/>
                </a:lnTo>
                <a:lnTo>
                  <a:pt x="408783" y="517448"/>
                </a:lnTo>
                <a:lnTo>
                  <a:pt x="435057" y="493254"/>
                </a:lnTo>
                <a:lnTo>
                  <a:pt x="451657" y="459275"/>
                </a:lnTo>
                <a:lnTo>
                  <a:pt x="461249" y="415449"/>
                </a:lnTo>
                <a:lnTo>
                  <a:pt x="602078" y="415449"/>
                </a:lnTo>
                <a:lnTo>
                  <a:pt x="593394" y="464663"/>
                </a:lnTo>
                <a:lnTo>
                  <a:pt x="577968" y="508207"/>
                </a:lnTo>
                <a:lnTo>
                  <a:pt x="556236" y="546048"/>
                </a:lnTo>
                <a:lnTo>
                  <a:pt x="528634" y="578154"/>
                </a:lnTo>
                <a:lnTo>
                  <a:pt x="495598" y="604495"/>
                </a:lnTo>
                <a:lnTo>
                  <a:pt x="457564" y="625037"/>
                </a:lnTo>
                <a:lnTo>
                  <a:pt x="414968" y="639750"/>
                </a:lnTo>
                <a:lnTo>
                  <a:pt x="368247" y="648601"/>
                </a:lnTo>
                <a:lnTo>
                  <a:pt x="317835" y="651559"/>
                </a:lnTo>
                <a:close/>
              </a:path>
            </a:pathLst>
          </a:custGeom>
          <a:solidFill>
            <a:srgbClr val="FFFFFF"/>
          </a:solidFill>
        </p:spPr>
        <p:txBody>
          <a:bodyPr wrap="square" lIns="0" tIns="0" rIns="0" bIns="0" rtlCol="0"/>
          <a:lstStyle/>
          <a:p>
            <a:endParaRPr/>
          </a:p>
        </p:txBody>
      </p:sp>
      <p:sp>
        <p:nvSpPr>
          <p:cNvPr id="20" name="bg object 20"/>
          <p:cNvSpPr/>
          <p:nvPr/>
        </p:nvSpPr>
        <p:spPr>
          <a:xfrm>
            <a:off x="3046968" y="2826710"/>
            <a:ext cx="528955" cy="641350"/>
          </a:xfrm>
          <a:custGeom>
            <a:avLst/>
            <a:gdLst/>
            <a:ahLst/>
            <a:cxnLst/>
            <a:rect l="l" t="t" r="r" b="b"/>
            <a:pathLst>
              <a:path w="528954" h="641350">
                <a:moveTo>
                  <a:pt x="260986" y="641237"/>
                </a:moveTo>
                <a:lnTo>
                  <a:pt x="206295" y="637947"/>
                </a:lnTo>
                <a:lnTo>
                  <a:pt x="206874" y="637947"/>
                </a:lnTo>
                <a:lnTo>
                  <a:pt x="159270" y="628310"/>
                </a:lnTo>
                <a:lnTo>
                  <a:pt x="117525" y="612231"/>
                </a:lnTo>
                <a:lnTo>
                  <a:pt x="81969" y="589812"/>
                </a:lnTo>
                <a:lnTo>
                  <a:pt x="52687" y="561107"/>
                </a:lnTo>
                <a:lnTo>
                  <a:pt x="29764" y="526169"/>
                </a:lnTo>
                <a:lnTo>
                  <a:pt x="13285" y="485050"/>
                </a:lnTo>
                <a:lnTo>
                  <a:pt x="3335" y="437804"/>
                </a:lnTo>
                <a:lnTo>
                  <a:pt x="0" y="385774"/>
                </a:lnTo>
                <a:lnTo>
                  <a:pt x="0" y="0"/>
                </a:lnTo>
                <a:lnTo>
                  <a:pt x="143413" y="0"/>
                </a:lnTo>
                <a:lnTo>
                  <a:pt x="143413" y="376743"/>
                </a:lnTo>
                <a:lnTo>
                  <a:pt x="147453" y="432408"/>
                </a:lnTo>
                <a:lnTo>
                  <a:pt x="160323" y="475026"/>
                </a:lnTo>
                <a:lnTo>
                  <a:pt x="216676" y="522031"/>
                </a:lnTo>
                <a:lnTo>
                  <a:pt x="262278" y="527698"/>
                </a:lnTo>
                <a:lnTo>
                  <a:pt x="494554" y="527698"/>
                </a:lnTo>
                <a:lnTo>
                  <a:pt x="473052" y="559691"/>
                </a:lnTo>
                <a:lnTo>
                  <a:pt x="442698" y="588934"/>
                </a:lnTo>
                <a:lnTo>
                  <a:pt x="406123" y="611753"/>
                </a:lnTo>
                <a:lnTo>
                  <a:pt x="363518" y="628105"/>
                </a:lnTo>
                <a:lnTo>
                  <a:pt x="315076" y="637947"/>
                </a:lnTo>
                <a:lnTo>
                  <a:pt x="260986" y="641237"/>
                </a:lnTo>
                <a:close/>
              </a:path>
              <a:path w="528954" h="641350">
                <a:moveTo>
                  <a:pt x="494554" y="527698"/>
                </a:moveTo>
                <a:lnTo>
                  <a:pt x="262278" y="527698"/>
                </a:lnTo>
                <a:lnTo>
                  <a:pt x="308150" y="522609"/>
                </a:lnTo>
                <a:lnTo>
                  <a:pt x="342425" y="506187"/>
                </a:lnTo>
                <a:lnTo>
                  <a:pt x="365908" y="476698"/>
                </a:lnTo>
                <a:lnTo>
                  <a:pt x="379357" y="432573"/>
                </a:lnTo>
                <a:lnTo>
                  <a:pt x="379407" y="432408"/>
                </a:lnTo>
                <a:lnTo>
                  <a:pt x="383728" y="371582"/>
                </a:lnTo>
                <a:lnTo>
                  <a:pt x="383728" y="0"/>
                </a:lnTo>
                <a:lnTo>
                  <a:pt x="528434" y="0"/>
                </a:lnTo>
                <a:lnTo>
                  <a:pt x="528434" y="379323"/>
                </a:lnTo>
                <a:lnTo>
                  <a:pt x="524970" y="432408"/>
                </a:lnTo>
                <a:lnTo>
                  <a:pt x="524876" y="433839"/>
                </a:lnTo>
                <a:lnTo>
                  <a:pt x="514333" y="482101"/>
                </a:lnTo>
                <a:lnTo>
                  <a:pt x="496995" y="524066"/>
                </a:lnTo>
                <a:lnTo>
                  <a:pt x="494554" y="527698"/>
                </a:lnTo>
                <a:close/>
              </a:path>
            </a:pathLst>
          </a:custGeom>
          <a:solidFill>
            <a:srgbClr val="FFFFFF"/>
          </a:solidFill>
        </p:spPr>
        <p:txBody>
          <a:bodyPr wrap="square" lIns="0" tIns="0" rIns="0" bIns="0" rtlCol="0"/>
          <a:lstStyle/>
          <a:p>
            <a:endParaRPr/>
          </a:p>
        </p:txBody>
      </p:sp>
      <p:sp>
        <p:nvSpPr>
          <p:cNvPr id="21" name="bg object 21"/>
          <p:cNvSpPr/>
          <p:nvPr/>
        </p:nvSpPr>
        <p:spPr>
          <a:xfrm>
            <a:off x="3740780" y="2826712"/>
            <a:ext cx="508000" cy="632460"/>
          </a:xfrm>
          <a:custGeom>
            <a:avLst/>
            <a:gdLst/>
            <a:ahLst/>
            <a:cxnLst/>
            <a:rect l="l" t="t" r="r" b="b"/>
            <a:pathLst>
              <a:path w="508000" h="632460">
                <a:moveTo>
                  <a:pt x="142121" y="632205"/>
                </a:moveTo>
                <a:lnTo>
                  <a:pt x="0" y="632205"/>
                </a:lnTo>
                <a:lnTo>
                  <a:pt x="0" y="0"/>
                </a:lnTo>
                <a:lnTo>
                  <a:pt x="226102" y="0"/>
                </a:lnTo>
                <a:lnTo>
                  <a:pt x="279625" y="2862"/>
                </a:lnTo>
                <a:lnTo>
                  <a:pt x="327485" y="11531"/>
                </a:lnTo>
                <a:lnTo>
                  <a:pt x="369228" y="26126"/>
                </a:lnTo>
                <a:lnTo>
                  <a:pt x="404400" y="46770"/>
                </a:lnTo>
                <a:lnTo>
                  <a:pt x="432547" y="73582"/>
                </a:lnTo>
                <a:lnTo>
                  <a:pt x="453214" y="106684"/>
                </a:lnTo>
                <a:lnTo>
                  <a:pt x="453344" y="107087"/>
                </a:lnTo>
                <a:lnTo>
                  <a:pt x="143413" y="107087"/>
                </a:lnTo>
                <a:lnTo>
                  <a:pt x="143413" y="289008"/>
                </a:lnTo>
                <a:lnTo>
                  <a:pt x="223518" y="289008"/>
                </a:lnTo>
                <a:lnTo>
                  <a:pt x="223518" y="290298"/>
                </a:lnTo>
                <a:lnTo>
                  <a:pt x="445841" y="290298"/>
                </a:lnTo>
                <a:lnTo>
                  <a:pt x="418385" y="322822"/>
                </a:lnTo>
                <a:lnTo>
                  <a:pt x="382808" y="347140"/>
                </a:lnTo>
                <a:lnTo>
                  <a:pt x="341091" y="363840"/>
                </a:lnTo>
                <a:lnTo>
                  <a:pt x="356316" y="388354"/>
                </a:lnTo>
                <a:lnTo>
                  <a:pt x="142121" y="388354"/>
                </a:lnTo>
                <a:lnTo>
                  <a:pt x="142121" y="632205"/>
                </a:lnTo>
                <a:close/>
              </a:path>
              <a:path w="508000" h="632460">
                <a:moveTo>
                  <a:pt x="445841" y="290298"/>
                </a:moveTo>
                <a:lnTo>
                  <a:pt x="223518" y="290298"/>
                </a:lnTo>
                <a:lnTo>
                  <a:pt x="270455" y="284694"/>
                </a:lnTo>
                <a:lnTo>
                  <a:pt x="304430" y="267719"/>
                </a:lnTo>
                <a:lnTo>
                  <a:pt x="325083" y="239133"/>
                </a:lnTo>
                <a:lnTo>
                  <a:pt x="332047" y="198693"/>
                </a:lnTo>
                <a:lnTo>
                  <a:pt x="332047" y="194822"/>
                </a:lnTo>
                <a:lnTo>
                  <a:pt x="324901" y="154442"/>
                </a:lnTo>
                <a:lnTo>
                  <a:pt x="303946" y="127247"/>
                </a:lnTo>
                <a:lnTo>
                  <a:pt x="269909" y="111906"/>
                </a:lnTo>
                <a:lnTo>
                  <a:pt x="223518" y="107087"/>
                </a:lnTo>
                <a:lnTo>
                  <a:pt x="453344" y="107087"/>
                </a:lnTo>
                <a:lnTo>
                  <a:pt x="465947" y="146197"/>
                </a:lnTo>
                <a:lnTo>
                  <a:pt x="470293" y="192242"/>
                </a:lnTo>
                <a:lnTo>
                  <a:pt x="470293" y="196112"/>
                </a:lnTo>
                <a:lnTo>
                  <a:pt x="463926" y="248113"/>
                </a:lnTo>
                <a:lnTo>
                  <a:pt x="446024" y="290081"/>
                </a:lnTo>
                <a:lnTo>
                  <a:pt x="445841" y="290298"/>
                </a:lnTo>
                <a:close/>
              </a:path>
              <a:path w="508000" h="632460">
                <a:moveTo>
                  <a:pt x="507761" y="632205"/>
                </a:moveTo>
                <a:lnTo>
                  <a:pt x="355304" y="632205"/>
                </a:lnTo>
                <a:lnTo>
                  <a:pt x="205430" y="388354"/>
                </a:lnTo>
                <a:lnTo>
                  <a:pt x="356316" y="388354"/>
                </a:lnTo>
                <a:lnTo>
                  <a:pt x="507761" y="632205"/>
                </a:lnTo>
                <a:close/>
              </a:path>
            </a:pathLst>
          </a:custGeom>
          <a:solidFill>
            <a:srgbClr val="FFFFFF"/>
          </a:solidFill>
        </p:spPr>
        <p:txBody>
          <a:bodyPr wrap="square" lIns="0" tIns="0" rIns="0" bIns="0" rtlCol="0"/>
          <a:lstStyle/>
          <a:p>
            <a:endParaRPr/>
          </a:p>
        </p:txBody>
      </p:sp>
      <p:sp>
        <p:nvSpPr>
          <p:cNvPr id="22" name="bg object 22"/>
          <p:cNvSpPr/>
          <p:nvPr/>
        </p:nvSpPr>
        <p:spPr>
          <a:xfrm>
            <a:off x="4373869" y="2826709"/>
            <a:ext cx="144780" cy="632460"/>
          </a:xfrm>
          <a:custGeom>
            <a:avLst/>
            <a:gdLst/>
            <a:ahLst/>
            <a:cxnLst/>
            <a:rect l="l" t="t" r="r" b="b"/>
            <a:pathLst>
              <a:path w="144779" h="632460">
                <a:moveTo>
                  <a:pt x="144705" y="632205"/>
                </a:moveTo>
                <a:lnTo>
                  <a:pt x="0" y="632205"/>
                </a:lnTo>
                <a:lnTo>
                  <a:pt x="0" y="0"/>
                </a:lnTo>
                <a:lnTo>
                  <a:pt x="144705" y="0"/>
                </a:lnTo>
                <a:lnTo>
                  <a:pt x="144705" y="632205"/>
                </a:lnTo>
                <a:close/>
              </a:path>
            </a:pathLst>
          </a:custGeom>
          <a:solidFill>
            <a:srgbClr val="FFFFFF"/>
          </a:solidFill>
        </p:spPr>
        <p:txBody>
          <a:bodyPr wrap="square" lIns="0" tIns="0" rIns="0" bIns="0" rtlCol="0"/>
          <a:lstStyle/>
          <a:p>
            <a:endParaRPr/>
          </a:p>
        </p:txBody>
      </p:sp>
      <p:sp>
        <p:nvSpPr>
          <p:cNvPr id="23" name="bg object 23"/>
          <p:cNvSpPr/>
          <p:nvPr/>
        </p:nvSpPr>
        <p:spPr>
          <a:xfrm>
            <a:off x="4645190" y="2827261"/>
            <a:ext cx="486409" cy="631190"/>
          </a:xfrm>
          <a:custGeom>
            <a:avLst/>
            <a:gdLst/>
            <a:ahLst/>
            <a:cxnLst/>
            <a:rect l="l" t="t" r="r" b="b"/>
            <a:pathLst>
              <a:path w="486410" h="631189">
                <a:moveTo>
                  <a:pt x="485787" y="0"/>
                </a:moveTo>
                <a:lnTo>
                  <a:pt x="0" y="0"/>
                </a:lnTo>
                <a:lnTo>
                  <a:pt x="0" y="110413"/>
                </a:lnTo>
                <a:lnTo>
                  <a:pt x="170535" y="110413"/>
                </a:lnTo>
                <a:lnTo>
                  <a:pt x="170535" y="630758"/>
                </a:lnTo>
                <a:lnTo>
                  <a:pt x="315239" y="630758"/>
                </a:lnTo>
                <a:lnTo>
                  <a:pt x="315239" y="110413"/>
                </a:lnTo>
                <a:lnTo>
                  <a:pt x="485787" y="110413"/>
                </a:lnTo>
                <a:lnTo>
                  <a:pt x="485787" y="0"/>
                </a:lnTo>
                <a:close/>
              </a:path>
            </a:pathLst>
          </a:custGeom>
          <a:solidFill>
            <a:srgbClr val="FFFFFF"/>
          </a:solidFill>
        </p:spPr>
        <p:txBody>
          <a:bodyPr wrap="square" lIns="0" tIns="0" rIns="0" bIns="0" rtlCol="0"/>
          <a:lstStyle/>
          <a:p>
            <a:endParaRPr/>
          </a:p>
        </p:txBody>
      </p:sp>
      <p:sp>
        <p:nvSpPr>
          <p:cNvPr id="24" name="bg object 24"/>
          <p:cNvSpPr/>
          <p:nvPr/>
        </p:nvSpPr>
        <p:spPr>
          <a:xfrm>
            <a:off x="5257607" y="2826709"/>
            <a:ext cx="144780" cy="632460"/>
          </a:xfrm>
          <a:custGeom>
            <a:avLst/>
            <a:gdLst/>
            <a:ahLst/>
            <a:cxnLst/>
            <a:rect l="l" t="t" r="r" b="b"/>
            <a:pathLst>
              <a:path w="144779" h="632460">
                <a:moveTo>
                  <a:pt x="144705" y="632205"/>
                </a:moveTo>
                <a:lnTo>
                  <a:pt x="0" y="632205"/>
                </a:lnTo>
                <a:lnTo>
                  <a:pt x="0" y="0"/>
                </a:lnTo>
                <a:lnTo>
                  <a:pt x="144705" y="0"/>
                </a:lnTo>
                <a:lnTo>
                  <a:pt x="144705" y="632205"/>
                </a:lnTo>
                <a:close/>
              </a:path>
            </a:pathLst>
          </a:custGeom>
          <a:solidFill>
            <a:srgbClr val="FFFFFF"/>
          </a:solidFill>
        </p:spPr>
        <p:txBody>
          <a:bodyPr wrap="square" lIns="0" tIns="0" rIns="0" bIns="0" rtlCol="0"/>
          <a:lstStyle/>
          <a:p>
            <a:endParaRPr/>
          </a:p>
        </p:txBody>
      </p:sp>
      <p:sp>
        <p:nvSpPr>
          <p:cNvPr id="25" name="bg object 25"/>
          <p:cNvSpPr/>
          <p:nvPr/>
        </p:nvSpPr>
        <p:spPr>
          <a:xfrm>
            <a:off x="5576722" y="2826715"/>
            <a:ext cx="426720" cy="629920"/>
          </a:xfrm>
          <a:custGeom>
            <a:avLst/>
            <a:gdLst/>
            <a:ahLst/>
            <a:cxnLst/>
            <a:rect l="l" t="t" r="r" b="b"/>
            <a:pathLst>
              <a:path w="426720" h="629920">
                <a:moveTo>
                  <a:pt x="426364" y="519074"/>
                </a:moveTo>
                <a:lnTo>
                  <a:pt x="142125" y="519074"/>
                </a:lnTo>
                <a:lnTo>
                  <a:pt x="142125" y="362966"/>
                </a:lnTo>
                <a:lnTo>
                  <a:pt x="357886" y="362966"/>
                </a:lnTo>
                <a:lnTo>
                  <a:pt x="357886" y="257632"/>
                </a:lnTo>
                <a:lnTo>
                  <a:pt x="142125" y="257632"/>
                </a:lnTo>
                <a:lnTo>
                  <a:pt x="142125" y="110413"/>
                </a:lnTo>
                <a:lnTo>
                  <a:pt x="412153" y="110413"/>
                </a:lnTo>
                <a:lnTo>
                  <a:pt x="412153" y="0"/>
                </a:lnTo>
                <a:lnTo>
                  <a:pt x="0" y="0"/>
                </a:lnTo>
                <a:lnTo>
                  <a:pt x="0" y="110413"/>
                </a:lnTo>
                <a:lnTo>
                  <a:pt x="0" y="257632"/>
                </a:lnTo>
                <a:lnTo>
                  <a:pt x="0" y="362966"/>
                </a:lnTo>
                <a:lnTo>
                  <a:pt x="0" y="519074"/>
                </a:lnTo>
                <a:lnTo>
                  <a:pt x="0" y="629488"/>
                </a:lnTo>
                <a:lnTo>
                  <a:pt x="426364" y="629488"/>
                </a:lnTo>
                <a:lnTo>
                  <a:pt x="426364" y="519074"/>
                </a:lnTo>
                <a:close/>
              </a:path>
            </a:pathLst>
          </a:custGeom>
          <a:solidFill>
            <a:srgbClr val="FFFFFF"/>
          </a:solidFill>
        </p:spPr>
        <p:txBody>
          <a:bodyPr wrap="square" lIns="0" tIns="0" rIns="0" bIns="0" rtlCol="0"/>
          <a:lstStyle/>
          <a:p>
            <a:endParaRPr/>
          </a:p>
        </p:txBody>
      </p:sp>
      <p:sp>
        <p:nvSpPr>
          <p:cNvPr id="26" name="bg object 26"/>
          <p:cNvSpPr/>
          <p:nvPr/>
        </p:nvSpPr>
        <p:spPr>
          <a:xfrm>
            <a:off x="6097415" y="2816391"/>
            <a:ext cx="502920" cy="650875"/>
          </a:xfrm>
          <a:custGeom>
            <a:avLst/>
            <a:gdLst/>
            <a:ahLst/>
            <a:cxnLst/>
            <a:rect l="l" t="t" r="r" b="b"/>
            <a:pathLst>
              <a:path w="502920" h="650875">
                <a:moveTo>
                  <a:pt x="479418" y="547051"/>
                </a:moveTo>
                <a:lnTo>
                  <a:pt x="260986" y="547051"/>
                </a:lnTo>
                <a:lnTo>
                  <a:pt x="317129" y="540842"/>
                </a:lnTo>
                <a:lnTo>
                  <a:pt x="348682" y="523505"/>
                </a:lnTo>
                <a:lnTo>
                  <a:pt x="362551" y="496975"/>
                </a:lnTo>
                <a:lnTo>
                  <a:pt x="365640" y="463187"/>
                </a:lnTo>
                <a:lnTo>
                  <a:pt x="359967" y="431597"/>
                </a:lnTo>
                <a:lnTo>
                  <a:pt x="340607" y="408837"/>
                </a:lnTo>
                <a:lnTo>
                  <a:pt x="304047" y="392608"/>
                </a:lnTo>
                <a:lnTo>
                  <a:pt x="246774" y="380613"/>
                </a:lnTo>
                <a:lnTo>
                  <a:pt x="183255" y="369896"/>
                </a:lnTo>
                <a:lnTo>
                  <a:pt x="130809" y="354914"/>
                </a:lnTo>
                <a:lnTo>
                  <a:pt x="88964" y="334876"/>
                </a:lnTo>
                <a:lnTo>
                  <a:pt x="57244" y="308993"/>
                </a:lnTo>
                <a:lnTo>
                  <a:pt x="35174" y="276474"/>
                </a:lnTo>
                <a:lnTo>
                  <a:pt x="22280" y="236530"/>
                </a:lnTo>
                <a:lnTo>
                  <a:pt x="18200" y="189661"/>
                </a:lnTo>
                <a:lnTo>
                  <a:pt x="18088" y="188371"/>
                </a:lnTo>
                <a:lnTo>
                  <a:pt x="23504" y="139343"/>
                </a:lnTo>
                <a:lnTo>
                  <a:pt x="39272" y="97424"/>
                </a:lnTo>
                <a:lnTo>
                  <a:pt x="64668" y="62772"/>
                </a:lnTo>
                <a:lnTo>
                  <a:pt x="98969" y="35546"/>
                </a:lnTo>
                <a:lnTo>
                  <a:pt x="141451" y="15903"/>
                </a:lnTo>
                <a:lnTo>
                  <a:pt x="191391" y="4002"/>
                </a:lnTo>
                <a:lnTo>
                  <a:pt x="248066" y="0"/>
                </a:lnTo>
                <a:lnTo>
                  <a:pt x="304557" y="3870"/>
                </a:lnTo>
                <a:lnTo>
                  <a:pt x="354155" y="15482"/>
                </a:lnTo>
                <a:lnTo>
                  <a:pt x="396452" y="34835"/>
                </a:lnTo>
                <a:lnTo>
                  <a:pt x="431043" y="61930"/>
                </a:lnTo>
                <a:lnTo>
                  <a:pt x="457520" y="96766"/>
                </a:lnTo>
                <a:lnTo>
                  <a:pt x="461329" y="105797"/>
                </a:lnTo>
                <a:lnTo>
                  <a:pt x="248066" y="105797"/>
                </a:lnTo>
                <a:lnTo>
                  <a:pt x="207166" y="111079"/>
                </a:lnTo>
                <a:lnTo>
                  <a:pt x="177652" y="125796"/>
                </a:lnTo>
                <a:lnTo>
                  <a:pt x="159765" y="148253"/>
                </a:lnTo>
                <a:lnTo>
                  <a:pt x="153749" y="176759"/>
                </a:lnTo>
                <a:lnTo>
                  <a:pt x="158493" y="204680"/>
                </a:lnTo>
                <a:lnTo>
                  <a:pt x="176198" y="226916"/>
                </a:lnTo>
                <a:lnTo>
                  <a:pt x="212072" y="244072"/>
                </a:lnTo>
                <a:lnTo>
                  <a:pt x="271323" y="256752"/>
                </a:lnTo>
                <a:lnTo>
                  <a:pt x="332138" y="266589"/>
                </a:lnTo>
                <a:lnTo>
                  <a:pt x="383845" y="280307"/>
                </a:lnTo>
                <a:lnTo>
                  <a:pt x="426353" y="299104"/>
                </a:lnTo>
                <a:lnTo>
                  <a:pt x="459573" y="324175"/>
                </a:lnTo>
                <a:lnTo>
                  <a:pt x="483413" y="356716"/>
                </a:lnTo>
                <a:lnTo>
                  <a:pt x="497783" y="397924"/>
                </a:lnTo>
                <a:lnTo>
                  <a:pt x="502593" y="448995"/>
                </a:lnTo>
                <a:lnTo>
                  <a:pt x="498359" y="495427"/>
                </a:lnTo>
                <a:lnTo>
                  <a:pt x="485918" y="535963"/>
                </a:lnTo>
                <a:lnTo>
                  <a:pt x="479418" y="547051"/>
                </a:lnTo>
                <a:close/>
              </a:path>
              <a:path w="502920" h="650875">
                <a:moveTo>
                  <a:pt x="484505" y="189661"/>
                </a:moveTo>
                <a:lnTo>
                  <a:pt x="352720" y="189661"/>
                </a:lnTo>
                <a:lnTo>
                  <a:pt x="341273" y="152064"/>
                </a:lnTo>
                <a:lnTo>
                  <a:pt x="320258" y="125957"/>
                </a:lnTo>
                <a:lnTo>
                  <a:pt x="289310" y="110736"/>
                </a:lnTo>
                <a:lnTo>
                  <a:pt x="248066" y="105797"/>
                </a:lnTo>
                <a:lnTo>
                  <a:pt x="461329" y="105797"/>
                </a:lnTo>
                <a:lnTo>
                  <a:pt x="475476" y="139343"/>
                </a:lnTo>
                <a:lnTo>
                  <a:pt x="484505" y="189661"/>
                </a:lnTo>
                <a:close/>
              </a:path>
              <a:path w="502920" h="650875">
                <a:moveTo>
                  <a:pt x="208" y="443834"/>
                </a:moveTo>
                <a:lnTo>
                  <a:pt x="0" y="443834"/>
                </a:lnTo>
                <a:lnTo>
                  <a:pt x="0" y="442544"/>
                </a:lnTo>
                <a:lnTo>
                  <a:pt x="208" y="443834"/>
                </a:lnTo>
                <a:close/>
              </a:path>
              <a:path w="502920" h="650875">
                <a:moveTo>
                  <a:pt x="260986" y="650268"/>
                </a:moveTo>
                <a:lnTo>
                  <a:pt x="207060" y="646529"/>
                </a:lnTo>
                <a:lnTo>
                  <a:pt x="158069" y="635592"/>
                </a:lnTo>
                <a:lnTo>
                  <a:pt x="114590" y="617882"/>
                </a:lnTo>
                <a:lnTo>
                  <a:pt x="77197" y="593821"/>
                </a:lnTo>
                <a:lnTo>
                  <a:pt x="46467" y="563834"/>
                </a:lnTo>
                <a:lnTo>
                  <a:pt x="22973" y="528343"/>
                </a:lnTo>
                <a:lnTo>
                  <a:pt x="7292" y="487772"/>
                </a:lnTo>
                <a:lnTo>
                  <a:pt x="208" y="443834"/>
                </a:lnTo>
                <a:lnTo>
                  <a:pt x="136953" y="443834"/>
                </a:lnTo>
                <a:lnTo>
                  <a:pt x="145795" y="483911"/>
                </a:lnTo>
                <a:lnTo>
                  <a:pt x="166023" y="516731"/>
                </a:lnTo>
                <a:lnTo>
                  <a:pt x="202725" y="538907"/>
                </a:lnTo>
                <a:lnTo>
                  <a:pt x="260986" y="547051"/>
                </a:lnTo>
                <a:lnTo>
                  <a:pt x="479418" y="547051"/>
                </a:lnTo>
                <a:lnTo>
                  <a:pt x="465665" y="570512"/>
                </a:lnTo>
                <a:lnTo>
                  <a:pt x="437992" y="598982"/>
                </a:lnTo>
                <a:lnTo>
                  <a:pt x="403295" y="621284"/>
                </a:lnTo>
                <a:lnTo>
                  <a:pt x="361966" y="637326"/>
                </a:lnTo>
                <a:lnTo>
                  <a:pt x="314398" y="647018"/>
                </a:lnTo>
                <a:lnTo>
                  <a:pt x="260986" y="650268"/>
                </a:lnTo>
                <a:close/>
              </a:path>
            </a:pathLst>
          </a:custGeom>
          <a:solidFill>
            <a:srgbClr val="FFFFFF"/>
          </a:solidFill>
        </p:spPr>
        <p:txBody>
          <a:bodyPr wrap="square" lIns="0" tIns="0" rIns="0" bIns="0" rtlCol="0"/>
          <a:lstStyle/>
          <a:p>
            <a:endParaRPr/>
          </a:p>
        </p:txBody>
      </p:sp>
      <p:sp>
        <p:nvSpPr>
          <p:cNvPr id="27" name="bg object 27"/>
          <p:cNvSpPr/>
          <p:nvPr/>
        </p:nvSpPr>
        <p:spPr>
          <a:xfrm>
            <a:off x="6917844" y="2826715"/>
            <a:ext cx="601345" cy="632460"/>
          </a:xfrm>
          <a:custGeom>
            <a:avLst/>
            <a:gdLst/>
            <a:ahLst/>
            <a:cxnLst/>
            <a:rect l="l" t="t" r="r" b="b"/>
            <a:pathLst>
              <a:path w="601345" h="632460">
                <a:moveTo>
                  <a:pt x="134369" y="632205"/>
                </a:moveTo>
                <a:lnTo>
                  <a:pt x="0" y="632205"/>
                </a:lnTo>
                <a:lnTo>
                  <a:pt x="209306" y="0"/>
                </a:lnTo>
                <a:lnTo>
                  <a:pt x="395356" y="0"/>
                </a:lnTo>
                <a:lnTo>
                  <a:pt x="433088" y="116119"/>
                </a:lnTo>
                <a:lnTo>
                  <a:pt x="294579" y="116119"/>
                </a:lnTo>
                <a:lnTo>
                  <a:pt x="209306" y="389645"/>
                </a:lnTo>
                <a:lnTo>
                  <a:pt x="521968" y="389645"/>
                </a:lnTo>
                <a:lnTo>
                  <a:pt x="554669" y="490282"/>
                </a:lnTo>
                <a:lnTo>
                  <a:pt x="178298" y="490282"/>
                </a:lnTo>
                <a:lnTo>
                  <a:pt x="134369" y="632205"/>
                </a:lnTo>
                <a:close/>
              </a:path>
              <a:path w="601345" h="632460">
                <a:moveTo>
                  <a:pt x="521968" y="389645"/>
                </a:moveTo>
                <a:lnTo>
                  <a:pt x="377268" y="389645"/>
                </a:lnTo>
                <a:lnTo>
                  <a:pt x="294579" y="116119"/>
                </a:lnTo>
                <a:lnTo>
                  <a:pt x="433088" y="116119"/>
                </a:lnTo>
                <a:lnTo>
                  <a:pt x="521968" y="389645"/>
                </a:lnTo>
                <a:close/>
              </a:path>
              <a:path w="601345" h="632460">
                <a:moveTo>
                  <a:pt x="600786" y="632205"/>
                </a:moveTo>
                <a:lnTo>
                  <a:pt x="450913" y="632205"/>
                </a:lnTo>
                <a:lnTo>
                  <a:pt x="406984" y="490282"/>
                </a:lnTo>
                <a:lnTo>
                  <a:pt x="554669" y="490282"/>
                </a:lnTo>
                <a:lnTo>
                  <a:pt x="600786" y="632205"/>
                </a:lnTo>
                <a:close/>
              </a:path>
            </a:pathLst>
          </a:custGeom>
          <a:solidFill>
            <a:srgbClr val="FFFFFF"/>
          </a:solidFill>
        </p:spPr>
        <p:txBody>
          <a:bodyPr wrap="square" lIns="0" tIns="0" rIns="0" bIns="0" rtlCol="0"/>
          <a:lstStyle/>
          <a:p>
            <a:endParaRPr/>
          </a:p>
        </p:txBody>
      </p:sp>
      <p:sp>
        <p:nvSpPr>
          <p:cNvPr id="28" name="bg object 28"/>
          <p:cNvSpPr/>
          <p:nvPr/>
        </p:nvSpPr>
        <p:spPr>
          <a:xfrm>
            <a:off x="7640079" y="2826715"/>
            <a:ext cx="535305" cy="632460"/>
          </a:xfrm>
          <a:custGeom>
            <a:avLst/>
            <a:gdLst/>
            <a:ahLst/>
            <a:cxnLst/>
            <a:rect l="l" t="t" r="r" b="b"/>
            <a:pathLst>
              <a:path w="535304" h="632460">
                <a:moveTo>
                  <a:pt x="534894" y="632205"/>
                </a:moveTo>
                <a:lnTo>
                  <a:pt x="391480" y="632205"/>
                </a:lnTo>
                <a:lnTo>
                  <a:pt x="127909" y="183210"/>
                </a:lnTo>
                <a:lnTo>
                  <a:pt x="127909" y="632205"/>
                </a:lnTo>
                <a:lnTo>
                  <a:pt x="0" y="632205"/>
                </a:lnTo>
                <a:lnTo>
                  <a:pt x="0" y="0"/>
                </a:lnTo>
                <a:lnTo>
                  <a:pt x="166669" y="0"/>
                </a:lnTo>
                <a:lnTo>
                  <a:pt x="406984" y="415449"/>
                </a:lnTo>
                <a:lnTo>
                  <a:pt x="406984" y="0"/>
                </a:lnTo>
                <a:lnTo>
                  <a:pt x="534894" y="0"/>
                </a:lnTo>
                <a:lnTo>
                  <a:pt x="534894" y="632205"/>
                </a:lnTo>
                <a:close/>
              </a:path>
            </a:pathLst>
          </a:custGeom>
          <a:solidFill>
            <a:srgbClr val="FFFFFF"/>
          </a:solidFill>
        </p:spPr>
        <p:txBody>
          <a:bodyPr wrap="square" lIns="0" tIns="0" rIns="0" bIns="0" rtlCol="0"/>
          <a:lstStyle/>
          <a:p>
            <a:endParaRPr/>
          </a:p>
        </p:txBody>
      </p:sp>
      <p:sp>
        <p:nvSpPr>
          <p:cNvPr id="29" name="bg object 29"/>
          <p:cNvSpPr/>
          <p:nvPr/>
        </p:nvSpPr>
        <p:spPr>
          <a:xfrm>
            <a:off x="8295131" y="2826715"/>
            <a:ext cx="601345" cy="632460"/>
          </a:xfrm>
          <a:custGeom>
            <a:avLst/>
            <a:gdLst/>
            <a:ahLst/>
            <a:cxnLst/>
            <a:rect l="l" t="t" r="r" b="b"/>
            <a:pathLst>
              <a:path w="601345" h="632460">
                <a:moveTo>
                  <a:pt x="134369" y="632205"/>
                </a:moveTo>
                <a:lnTo>
                  <a:pt x="0" y="632205"/>
                </a:lnTo>
                <a:lnTo>
                  <a:pt x="209306" y="0"/>
                </a:lnTo>
                <a:lnTo>
                  <a:pt x="395356" y="0"/>
                </a:lnTo>
                <a:lnTo>
                  <a:pt x="433088" y="116119"/>
                </a:lnTo>
                <a:lnTo>
                  <a:pt x="293287" y="116119"/>
                </a:lnTo>
                <a:lnTo>
                  <a:pt x="208014" y="389645"/>
                </a:lnTo>
                <a:lnTo>
                  <a:pt x="521968" y="389645"/>
                </a:lnTo>
                <a:lnTo>
                  <a:pt x="554669" y="490282"/>
                </a:lnTo>
                <a:lnTo>
                  <a:pt x="178298" y="490282"/>
                </a:lnTo>
                <a:lnTo>
                  <a:pt x="134369" y="632205"/>
                </a:lnTo>
                <a:close/>
              </a:path>
              <a:path w="601345" h="632460">
                <a:moveTo>
                  <a:pt x="521968" y="389645"/>
                </a:moveTo>
                <a:lnTo>
                  <a:pt x="375976" y="389645"/>
                </a:lnTo>
                <a:lnTo>
                  <a:pt x="293287" y="116119"/>
                </a:lnTo>
                <a:lnTo>
                  <a:pt x="433088" y="116119"/>
                </a:lnTo>
                <a:lnTo>
                  <a:pt x="521968" y="389645"/>
                </a:lnTo>
                <a:close/>
              </a:path>
              <a:path w="601345" h="632460">
                <a:moveTo>
                  <a:pt x="600786" y="632205"/>
                </a:moveTo>
                <a:lnTo>
                  <a:pt x="450913" y="632205"/>
                </a:lnTo>
                <a:lnTo>
                  <a:pt x="406984" y="490282"/>
                </a:lnTo>
                <a:lnTo>
                  <a:pt x="554669" y="490282"/>
                </a:lnTo>
                <a:lnTo>
                  <a:pt x="600786" y="632205"/>
                </a:lnTo>
                <a:close/>
              </a:path>
            </a:pathLst>
          </a:custGeom>
          <a:solidFill>
            <a:srgbClr val="FFFFFF"/>
          </a:solidFill>
        </p:spPr>
        <p:txBody>
          <a:bodyPr wrap="square" lIns="0" tIns="0" rIns="0" bIns="0" rtlCol="0"/>
          <a:lstStyle/>
          <a:p>
            <a:endParaRPr/>
          </a:p>
        </p:txBody>
      </p:sp>
      <p:sp>
        <p:nvSpPr>
          <p:cNvPr id="30" name="bg object 30"/>
          <p:cNvSpPr/>
          <p:nvPr/>
        </p:nvSpPr>
        <p:spPr>
          <a:xfrm>
            <a:off x="9016073" y="2826727"/>
            <a:ext cx="934719" cy="632460"/>
          </a:xfrm>
          <a:custGeom>
            <a:avLst/>
            <a:gdLst/>
            <a:ahLst/>
            <a:cxnLst/>
            <a:rect l="l" t="t" r="r" b="b"/>
            <a:pathLst>
              <a:path w="934720" h="632460">
                <a:moveTo>
                  <a:pt x="400519" y="520331"/>
                </a:moveTo>
                <a:lnTo>
                  <a:pt x="143408" y="520331"/>
                </a:lnTo>
                <a:lnTo>
                  <a:pt x="143408" y="0"/>
                </a:lnTo>
                <a:lnTo>
                  <a:pt x="0" y="0"/>
                </a:lnTo>
                <a:lnTo>
                  <a:pt x="0" y="520331"/>
                </a:lnTo>
                <a:lnTo>
                  <a:pt x="0" y="632015"/>
                </a:lnTo>
                <a:lnTo>
                  <a:pt x="400519" y="632015"/>
                </a:lnTo>
                <a:lnTo>
                  <a:pt x="400519" y="520331"/>
                </a:lnTo>
                <a:close/>
              </a:path>
              <a:path w="934720" h="632460">
                <a:moveTo>
                  <a:pt x="934123" y="0"/>
                </a:moveTo>
                <a:lnTo>
                  <a:pt x="795883" y="0"/>
                </a:lnTo>
                <a:lnTo>
                  <a:pt x="670547" y="242557"/>
                </a:lnTo>
                <a:lnTo>
                  <a:pt x="542645" y="0"/>
                </a:lnTo>
                <a:lnTo>
                  <a:pt x="385013" y="0"/>
                </a:lnTo>
                <a:lnTo>
                  <a:pt x="594321" y="359968"/>
                </a:lnTo>
                <a:lnTo>
                  <a:pt x="593026" y="359968"/>
                </a:lnTo>
                <a:lnTo>
                  <a:pt x="593026" y="632193"/>
                </a:lnTo>
                <a:lnTo>
                  <a:pt x="736447" y="632193"/>
                </a:lnTo>
                <a:lnTo>
                  <a:pt x="736447" y="359968"/>
                </a:lnTo>
                <a:lnTo>
                  <a:pt x="934123" y="0"/>
                </a:lnTo>
                <a:close/>
              </a:path>
            </a:pathLst>
          </a:custGeom>
          <a:solidFill>
            <a:srgbClr val="FFFFFF"/>
          </a:solidFill>
        </p:spPr>
        <p:txBody>
          <a:bodyPr wrap="square" lIns="0" tIns="0" rIns="0" bIns="0" rtlCol="0"/>
          <a:lstStyle/>
          <a:p>
            <a:endParaRPr/>
          </a:p>
        </p:txBody>
      </p:sp>
      <p:sp>
        <p:nvSpPr>
          <p:cNvPr id="31" name="bg object 31"/>
          <p:cNvSpPr/>
          <p:nvPr/>
        </p:nvSpPr>
        <p:spPr>
          <a:xfrm>
            <a:off x="9996715" y="2816393"/>
            <a:ext cx="502920" cy="650875"/>
          </a:xfrm>
          <a:custGeom>
            <a:avLst/>
            <a:gdLst/>
            <a:ahLst/>
            <a:cxnLst/>
            <a:rect l="l" t="t" r="r" b="b"/>
            <a:pathLst>
              <a:path w="502920" h="650875">
                <a:moveTo>
                  <a:pt x="479418" y="547051"/>
                </a:moveTo>
                <a:lnTo>
                  <a:pt x="260986" y="547051"/>
                </a:lnTo>
                <a:lnTo>
                  <a:pt x="317129" y="540842"/>
                </a:lnTo>
                <a:lnTo>
                  <a:pt x="348682" y="523505"/>
                </a:lnTo>
                <a:lnTo>
                  <a:pt x="362551" y="496975"/>
                </a:lnTo>
                <a:lnTo>
                  <a:pt x="365640" y="463187"/>
                </a:lnTo>
                <a:lnTo>
                  <a:pt x="359967" y="431597"/>
                </a:lnTo>
                <a:lnTo>
                  <a:pt x="340607" y="408837"/>
                </a:lnTo>
                <a:lnTo>
                  <a:pt x="304047" y="392608"/>
                </a:lnTo>
                <a:lnTo>
                  <a:pt x="246774" y="380613"/>
                </a:lnTo>
                <a:lnTo>
                  <a:pt x="183255" y="369896"/>
                </a:lnTo>
                <a:lnTo>
                  <a:pt x="130809" y="354914"/>
                </a:lnTo>
                <a:lnTo>
                  <a:pt x="88964" y="334876"/>
                </a:lnTo>
                <a:lnTo>
                  <a:pt x="57244" y="308993"/>
                </a:lnTo>
                <a:lnTo>
                  <a:pt x="35174" y="276474"/>
                </a:lnTo>
                <a:lnTo>
                  <a:pt x="22280" y="236530"/>
                </a:lnTo>
                <a:lnTo>
                  <a:pt x="18200" y="189661"/>
                </a:lnTo>
                <a:lnTo>
                  <a:pt x="18088" y="188371"/>
                </a:lnTo>
                <a:lnTo>
                  <a:pt x="23504" y="139343"/>
                </a:lnTo>
                <a:lnTo>
                  <a:pt x="39272" y="97424"/>
                </a:lnTo>
                <a:lnTo>
                  <a:pt x="64668" y="62772"/>
                </a:lnTo>
                <a:lnTo>
                  <a:pt x="98969" y="35546"/>
                </a:lnTo>
                <a:lnTo>
                  <a:pt x="141451" y="15903"/>
                </a:lnTo>
                <a:lnTo>
                  <a:pt x="191391" y="4002"/>
                </a:lnTo>
                <a:lnTo>
                  <a:pt x="248066" y="0"/>
                </a:lnTo>
                <a:lnTo>
                  <a:pt x="304557" y="3870"/>
                </a:lnTo>
                <a:lnTo>
                  <a:pt x="354155" y="15482"/>
                </a:lnTo>
                <a:lnTo>
                  <a:pt x="396452" y="34835"/>
                </a:lnTo>
                <a:lnTo>
                  <a:pt x="431043" y="61930"/>
                </a:lnTo>
                <a:lnTo>
                  <a:pt x="457520" y="96766"/>
                </a:lnTo>
                <a:lnTo>
                  <a:pt x="461329" y="105797"/>
                </a:lnTo>
                <a:lnTo>
                  <a:pt x="248066" y="105797"/>
                </a:lnTo>
                <a:lnTo>
                  <a:pt x="207166" y="111079"/>
                </a:lnTo>
                <a:lnTo>
                  <a:pt x="177652" y="125796"/>
                </a:lnTo>
                <a:lnTo>
                  <a:pt x="159765" y="148253"/>
                </a:lnTo>
                <a:lnTo>
                  <a:pt x="153749" y="176759"/>
                </a:lnTo>
                <a:lnTo>
                  <a:pt x="158493" y="204680"/>
                </a:lnTo>
                <a:lnTo>
                  <a:pt x="176198" y="226916"/>
                </a:lnTo>
                <a:lnTo>
                  <a:pt x="212072" y="244072"/>
                </a:lnTo>
                <a:lnTo>
                  <a:pt x="271323" y="256752"/>
                </a:lnTo>
                <a:lnTo>
                  <a:pt x="332138" y="266589"/>
                </a:lnTo>
                <a:lnTo>
                  <a:pt x="383845" y="280307"/>
                </a:lnTo>
                <a:lnTo>
                  <a:pt x="426353" y="299104"/>
                </a:lnTo>
                <a:lnTo>
                  <a:pt x="459573" y="324175"/>
                </a:lnTo>
                <a:lnTo>
                  <a:pt x="483413" y="356716"/>
                </a:lnTo>
                <a:lnTo>
                  <a:pt x="497783" y="397924"/>
                </a:lnTo>
                <a:lnTo>
                  <a:pt x="502593" y="448995"/>
                </a:lnTo>
                <a:lnTo>
                  <a:pt x="498359" y="495427"/>
                </a:lnTo>
                <a:lnTo>
                  <a:pt x="485918" y="535963"/>
                </a:lnTo>
                <a:lnTo>
                  <a:pt x="479418" y="547051"/>
                </a:lnTo>
                <a:close/>
              </a:path>
              <a:path w="502920" h="650875">
                <a:moveTo>
                  <a:pt x="484505" y="189661"/>
                </a:moveTo>
                <a:lnTo>
                  <a:pt x="352720" y="189661"/>
                </a:lnTo>
                <a:lnTo>
                  <a:pt x="341273" y="152064"/>
                </a:lnTo>
                <a:lnTo>
                  <a:pt x="320258" y="125957"/>
                </a:lnTo>
                <a:lnTo>
                  <a:pt x="289310" y="110736"/>
                </a:lnTo>
                <a:lnTo>
                  <a:pt x="248066" y="105797"/>
                </a:lnTo>
                <a:lnTo>
                  <a:pt x="461329" y="105797"/>
                </a:lnTo>
                <a:lnTo>
                  <a:pt x="475476" y="139343"/>
                </a:lnTo>
                <a:lnTo>
                  <a:pt x="484505" y="189661"/>
                </a:lnTo>
                <a:close/>
              </a:path>
              <a:path w="502920" h="650875">
                <a:moveTo>
                  <a:pt x="208" y="443834"/>
                </a:moveTo>
                <a:lnTo>
                  <a:pt x="0" y="443834"/>
                </a:lnTo>
                <a:lnTo>
                  <a:pt x="0" y="442544"/>
                </a:lnTo>
                <a:lnTo>
                  <a:pt x="208" y="443834"/>
                </a:lnTo>
                <a:close/>
              </a:path>
              <a:path w="502920" h="650875">
                <a:moveTo>
                  <a:pt x="260986" y="650268"/>
                </a:moveTo>
                <a:lnTo>
                  <a:pt x="207060" y="646529"/>
                </a:lnTo>
                <a:lnTo>
                  <a:pt x="158069" y="635592"/>
                </a:lnTo>
                <a:lnTo>
                  <a:pt x="114590" y="617882"/>
                </a:lnTo>
                <a:lnTo>
                  <a:pt x="77197" y="593821"/>
                </a:lnTo>
                <a:lnTo>
                  <a:pt x="46467" y="563834"/>
                </a:lnTo>
                <a:lnTo>
                  <a:pt x="22973" y="528343"/>
                </a:lnTo>
                <a:lnTo>
                  <a:pt x="7292" y="487772"/>
                </a:lnTo>
                <a:lnTo>
                  <a:pt x="208" y="443834"/>
                </a:lnTo>
                <a:lnTo>
                  <a:pt x="136953" y="443834"/>
                </a:lnTo>
                <a:lnTo>
                  <a:pt x="145795" y="483911"/>
                </a:lnTo>
                <a:lnTo>
                  <a:pt x="166023" y="516731"/>
                </a:lnTo>
                <a:lnTo>
                  <a:pt x="202725" y="538907"/>
                </a:lnTo>
                <a:lnTo>
                  <a:pt x="260986" y="547051"/>
                </a:lnTo>
                <a:lnTo>
                  <a:pt x="479418" y="547051"/>
                </a:lnTo>
                <a:lnTo>
                  <a:pt x="465665" y="570512"/>
                </a:lnTo>
                <a:lnTo>
                  <a:pt x="437992" y="598982"/>
                </a:lnTo>
                <a:lnTo>
                  <a:pt x="403295" y="621284"/>
                </a:lnTo>
                <a:lnTo>
                  <a:pt x="361966" y="637326"/>
                </a:lnTo>
                <a:lnTo>
                  <a:pt x="314398" y="647018"/>
                </a:lnTo>
                <a:lnTo>
                  <a:pt x="260986" y="650268"/>
                </a:lnTo>
                <a:close/>
              </a:path>
            </a:pathLst>
          </a:custGeom>
          <a:solidFill>
            <a:srgbClr val="FFFFFF"/>
          </a:solidFill>
        </p:spPr>
        <p:txBody>
          <a:bodyPr wrap="square" lIns="0" tIns="0" rIns="0" bIns="0" rtlCol="0"/>
          <a:lstStyle/>
          <a:p>
            <a:endParaRPr/>
          </a:p>
        </p:txBody>
      </p:sp>
      <p:sp>
        <p:nvSpPr>
          <p:cNvPr id="32" name="bg object 32"/>
          <p:cNvSpPr/>
          <p:nvPr/>
        </p:nvSpPr>
        <p:spPr>
          <a:xfrm>
            <a:off x="10561320" y="2827273"/>
            <a:ext cx="486409" cy="631190"/>
          </a:xfrm>
          <a:custGeom>
            <a:avLst/>
            <a:gdLst/>
            <a:ahLst/>
            <a:cxnLst/>
            <a:rect l="l" t="t" r="r" b="b"/>
            <a:pathLst>
              <a:path w="486409" h="631189">
                <a:moveTo>
                  <a:pt x="485800" y="0"/>
                </a:moveTo>
                <a:lnTo>
                  <a:pt x="0" y="0"/>
                </a:lnTo>
                <a:lnTo>
                  <a:pt x="0" y="110401"/>
                </a:lnTo>
                <a:lnTo>
                  <a:pt x="170548" y="110401"/>
                </a:lnTo>
                <a:lnTo>
                  <a:pt x="170548" y="630745"/>
                </a:lnTo>
                <a:lnTo>
                  <a:pt x="315252" y="630745"/>
                </a:lnTo>
                <a:lnTo>
                  <a:pt x="315252" y="110401"/>
                </a:lnTo>
                <a:lnTo>
                  <a:pt x="485800" y="110401"/>
                </a:lnTo>
                <a:lnTo>
                  <a:pt x="485800" y="0"/>
                </a:lnTo>
                <a:close/>
              </a:path>
            </a:pathLst>
          </a:custGeom>
          <a:solidFill>
            <a:srgbClr val="FFFFFF"/>
          </a:solidFill>
        </p:spPr>
        <p:txBody>
          <a:bodyPr wrap="square" lIns="0" tIns="0" rIns="0" bIns="0" rtlCol="0"/>
          <a:lstStyle/>
          <a:p>
            <a:endParaRPr/>
          </a:p>
        </p:txBody>
      </p:sp>
      <p:sp>
        <p:nvSpPr>
          <p:cNvPr id="33" name="bg object 33"/>
          <p:cNvSpPr/>
          <p:nvPr/>
        </p:nvSpPr>
        <p:spPr>
          <a:xfrm>
            <a:off x="2847996" y="3651164"/>
            <a:ext cx="668020" cy="632460"/>
          </a:xfrm>
          <a:custGeom>
            <a:avLst/>
            <a:gdLst/>
            <a:ahLst/>
            <a:cxnLst/>
            <a:rect l="l" t="t" r="r" b="b"/>
            <a:pathLst>
              <a:path w="668020" h="632460">
                <a:moveTo>
                  <a:pt x="127909" y="632205"/>
                </a:moveTo>
                <a:lnTo>
                  <a:pt x="0" y="632205"/>
                </a:lnTo>
                <a:lnTo>
                  <a:pt x="0" y="0"/>
                </a:lnTo>
                <a:lnTo>
                  <a:pt x="188634" y="0"/>
                </a:lnTo>
                <a:lnTo>
                  <a:pt x="259140" y="188371"/>
                </a:lnTo>
                <a:lnTo>
                  <a:pt x="127909" y="188371"/>
                </a:lnTo>
                <a:lnTo>
                  <a:pt x="127909" y="632205"/>
                </a:lnTo>
                <a:close/>
              </a:path>
              <a:path w="668020" h="632460">
                <a:moveTo>
                  <a:pt x="444633" y="393515"/>
                </a:moveTo>
                <a:lnTo>
                  <a:pt x="335923" y="393515"/>
                </a:lnTo>
                <a:lnTo>
                  <a:pt x="481921" y="0"/>
                </a:lnTo>
                <a:lnTo>
                  <a:pt x="667971" y="0"/>
                </a:lnTo>
                <a:lnTo>
                  <a:pt x="667971" y="188371"/>
                </a:lnTo>
                <a:lnTo>
                  <a:pt x="525849" y="188371"/>
                </a:lnTo>
                <a:lnTo>
                  <a:pt x="444633" y="393515"/>
                </a:lnTo>
                <a:close/>
              </a:path>
              <a:path w="668020" h="632460">
                <a:moveTo>
                  <a:pt x="350135" y="632205"/>
                </a:moveTo>
                <a:lnTo>
                  <a:pt x="303623" y="632205"/>
                </a:lnTo>
                <a:lnTo>
                  <a:pt x="127909" y="188371"/>
                </a:lnTo>
                <a:lnTo>
                  <a:pt x="259140" y="188371"/>
                </a:lnTo>
                <a:lnTo>
                  <a:pt x="335923" y="393515"/>
                </a:lnTo>
                <a:lnTo>
                  <a:pt x="444633" y="393515"/>
                </a:lnTo>
                <a:lnTo>
                  <a:pt x="350135" y="632205"/>
                </a:lnTo>
                <a:close/>
              </a:path>
              <a:path w="668020" h="632460">
                <a:moveTo>
                  <a:pt x="667971" y="632205"/>
                </a:moveTo>
                <a:lnTo>
                  <a:pt x="525849" y="632205"/>
                </a:lnTo>
                <a:lnTo>
                  <a:pt x="525849" y="188371"/>
                </a:lnTo>
                <a:lnTo>
                  <a:pt x="667971" y="188371"/>
                </a:lnTo>
                <a:lnTo>
                  <a:pt x="667971" y="632205"/>
                </a:lnTo>
                <a:close/>
              </a:path>
            </a:pathLst>
          </a:custGeom>
          <a:solidFill>
            <a:srgbClr val="FFFFFF"/>
          </a:solidFill>
        </p:spPr>
        <p:txBody>
          <a:bodyPr wrap="square" lIns="0" tIns="0" rIns="0" bIns="0" rtlCol="0"/>
          <a:lstStyle/>
          <a:p>
            <a:endParaRPr/>
          </a:p>
        </p:txBody>
      </p:sp>
      <p:sp>
        <p:nvSpPr>
          <p:cNvPr id="34" name="bg object 34"/>
          <p:cNvSpPr/>
          <p:nvPr/>
        </p:nvSpPr>
        <p:spPr>
          <a:xfrm>
            <a:off x="3686505" y="3651173"/>
            <a:ext cx="426720" cy="629920"/>
          </a:xfrm>
          <a:custGeom>
            <a:avLst/>
            <a:gdLst/>
            <a:ahLst/>
            <a:cxnLst/>
            <a:rect l="l" t="t" r="r" b="b"/>
            <a:pathLst>
              <a:path w="426720" h="629920">
                <a:moveTo>
                  <a:pt x="426364" y="519061"/>
                </a:moveTo>
                <a:lnTo>
                  <a:pt x="142125" y="519061"/>
                </a:lnTo>
                <a:lnTo>
                  <a:pt x="142125" y="362966"/>
                </a:lnTo>
                <a:lnTo>
                  <a:pt x="357886" y="362966"/>
                </a:lnTo>
                <a:lnTo>
                  <a:pt x="357886" y="257632"/>
                </a:lnTo>
                <a:lnTo>
                  <a:pt x="142125" y="257632"/>
                </a:lnTo>
                <a:lnTo>
                  <a:pt x="142125" y="110413"/>
                </a:lnTo>
                <a:lnTo>
                  <a:pt x="412153" y="110413"/>
                </a:lnTo>
                <a:lnTo>
                  <a:pt x="412153" y="0"/>
                </a:lnTo>
                <a:lnTo>
                  <a:pt x="0" y="0"/>
                </a:lnTo>
                <a:lnTo>
                  <a:pt x="0" y="110413"/>
                </a:lnTo>
                <a:lnTo>
                  <a:pt x="0" y="257632"/>
                </a:lnTo>
                <a:lnTo>
                  <a:pt x="0" y="362966"/>
                </a:lnTo>
                <a:lnTo>
                  <a:pt x="0" y="519061"/>
                </a:lnTo>
                <a:lnTo>
                  <a:pt x="0" y="629475"/>
                </a:lnTo>
                <a:lnTo>
                  <a:pt x="426364" y="629475"/>
                </a:lnTo>
                <a:lnTo>
                  <a:pt x="426364" y="519061"/>
                </a:lnTo>
                <a:close/>
              </a:path>
            </a:pathLst>
          </a:custGeom>
          <a:solidFill>
            <a:srgbClr val="FFFFFF"/>
          </a:solidFill>
        </p:spPr>
        <p:txBody>
          <a:bodyPr wrap="square" lIns="0" tIns="0" rIns="0" bIns="0" rtlCol="0"/>
          <a:lstStyle/>
          <a:p>
            <a:endParaRPr/>
          </a:p>
        </p:txBody>
      </p:sp>
      <p:sp>
        <p:nvSpPr>
          <p:cNvPr id="35" name="bg object 35"/>
          <p:cNvSpPr/>
          <p:nvPr/>
        </p:nvSpPr>
        <p:spPr>
          <a:xfrm>
            <a:off x="4247248" y="3651173"/>
            <a:ext cx="426720" cy="629920"/>
          </a:xfrm>
          <a:custGeom>
            <a:avLst/>
            <a:gdLst/>
            <a:ahLst/>
            <a:cxnLst/>
            <a:rect l="l" t="t" r="r" b="b"/>
            <a:pathLst>
              <a:path w="426720" h="629920">
                <a:moveTo>
                  <a:pt x="426364" y="519061"/>
                </a:moveTo>
                <a:lnTo>
                  <a:pt x="142113" y="519061"/>
                </a:lnTo>
                <a:lnTo>
                  <a:pt x="142113" y="362966"/>
                </a:lnTo>
                <a:lnTo>
                  <a:pt x="357886" y="362966"/>
                </a:lnTo>
                <a:lnTo>
                  <a:pt x="357886" y="257632"/>
                </a:lnTo>
                <a:lnTo>
                  <a:pt x="142113" y="257632"/>
                </a:lnTo>
                <a:lnTo>
                  <a:pt x="142113" y="110413"/>
                </a:lnTo>
                <a:lnTo>
                  <a:pt x="412153" y="110413"/>
                </a:lnTo>
                <a:lnTo>
                  <a:pt x="412153" y="0"/>
                </a:lnTo>
                <a:lnTo>
                  <a:pt x="0" y="0"/>
                </a:lnTo>
                <a:lnTo>
                  <a:pt x="0" y="110413"/>
                </a:lnTo>
                <a:lnTo>
                  <a:pt x="0" y="257632"/>
                </a:lnTo>
                <a:lnTo>
                  <a:pt x="0" y="362966"/>
                </a:lnTo>
                <a:lnTo>
                  <a:pt x="0" y="519061"/>
                </a:lnTo>
                <a:lnTo>
                  <a:pt x="0" y="629475"/>
                </a:lnTo>
                <a:lnTo>
                  <a:pt x="426364" y="629475"/>
                </a:lnTo>
                <a:lnTo>
                  <a:pt x="426364" y="519061"/>
                </a:lnTo>
                <a:close/>
              </a:path>
            </a:pathLst>
          </a:custGeom>
          <a:solidFill>
            <a:srgbClr val="FFFFFF"/>
          </a:solidFill>
        </p:spPr>
        <p:txBody>
          <a:bodyPr wrap="square" lIns="0" tIns="0" rIns="0" bIns="0" rtlCol="0"/>
          <a:lstStyle/>
          <a:p>
            <a:endParaRPr/>
          </a:p>
        </p:txBody>
      </p:sp>
      <p:sp>
        <p:nvSpPr>
          <p:cNvPr id="36" name="bg object 36"/>
          <p:cNvSpPr/>
          <p:nvPr/>
        </p:nvSpPr>
        <p:spPr>
          <a:xfrm>
            <a:off x="4761458" y="3651719"/>
            <a:ext cx="486409" cy="631190"/>
          </a:xfrm>
          <a:custGeom>
            <a:avLst/>
            <a:gdLst/>
            <a:ahLst/>
            <a:cxnLst/>
            <a:rect l="l" t="t" r="r" b="b"/>
            <a:pathLst>
              <a:path w="486410" h="631189">
                <a:moveTo>
                  <a:pt x="485800" y="0"/>
                </a:moveTo>
                <a:lnTo>
                  <a:pt x="0" y="0"/>
                </a:lnTo>
                <a:lnTo>
                  <a:pt x="0" y="110413"/>
                </a:lnTo>
                <a:lnTo>
                  <a:pt x="170548" y="110413"/>
                </a:lnTo>
                <a:lnTo>
                  <a:pt x="170548" y="630745"/>
                </a:lnTo>
                <a:lnTo>
                  <a:pt x="315252" y="630745"/>
                </a:lnTo>
                <a:lnTo>
                  <a:pt x="315252" y="110413"/>
                </a:lnTo>
                <a:lnTo>
                  <a:pt x="485800" y="110413"/>
                </a:lnTo>
                <a:lnTo>
                  <a:pt x="485800" y="0"/>
                </a:lnTo>
                <a:close/>
              </a:path>
            </a:pathLst>
          </a:custGeom>
          <a:solidFill>
            <a:srgbClr val="FFFFFF"/>
          </a:solidFill>
        </p:spPr>
        <p:txBody>
          <a:bodyPr wrap="square" lIns="0" tIns="0" rIns="0" bIns="0" rtlCol="0"/>
          <a:lstStyle/>
          <a:p>
            <a:endParaRPr/>
          </a:p>
        </p:txBody>
      </p:sp>
      <p:sp>
        <p:nvSpPr>
          <p:cNvPr id="37" name="bg object 37"/>
          <p:cNvSpPr/>
          <p:nvPr/>
        </p:nvSpPr>
        <p:spPr>
          <a:xfrm>
            <a:off x="5373887" y="3651163"/>
            <a:ext cx="144780" cy="632460"/>
          </a:xfrm>
          <a:custGeom>
            <a:avLst/>
            <a:gdLst/>
            <a:ahLst/>
            <a:cxnLst/>
            <a:rect l="l" t="t" r="r" b="b"/>
            <a:pathLst>
              <a:path w="144779" h="632460">
                <a:moveTo>
                  <a:pt x="144705" y="632205"/>
                </a:moveTo>
                <a:lnTo>
                  <a:pt x="0" y="632205"/>
                </a:lnTo>
                <a:lnTo>
                  <a:pt x="0" y="0"/>
                </a:lnTo>
                <a:lnTo>
                  <a:pt x="144705" y="0"/>
                </a:lnTo>
                <a:lnTo>
                  <a:pt x="144705" y="632205"/>
                </a:lnTo>
                <a:close/>
              </a:path>
            </a:pathLst>
          </a:custGeom>
          <a:solidFill>
            <a:srgbClr val="FFFFFF"/>
          </a:solidFill>
        </p:spPr>
        <p:txBody>
          <a:bodyPr wrap="square" lIns="0" tIns="0" rIns="0" bIns="0" rtlCol="0"/>
          <a:lstStyle/>
          <a:p>
            <a:endParaRPr/>
          </a:p>
        </p:txBody>
      </p:sp>
      <p:sp>
        <p:nvSpPr>
          <p:cNvPr id="38" name="bg object 38"/>
          <p:cNvSpPr/>
          <p:nvPr/>
        </p:nvSpPr>
        <p:spPr>
          <a:xfrm>
            <a:off x="5693012" y="3651166"/>
            <a:ext cx="535305" cy="632460"/>
          </a:xfrm>
          <a:custGeom>
            <a:avLst/>
            <a:gdLst/>
            <a:ahLst/>
            <a:cxnLst/>
            <a:rect l="l" t="t" r="r" b="b"/>
            <a:pathLst>
              <a:path w="535304" h="632460">
                <a:moveTo>
                  <a:pt x="534894" y="632205"/>
                </a:moveTo>
                <a:lnTo>
                  <a:pt x="391480" y="632205"/>
                </a:lnTo>
                <a:lnTo>
                  <a:pt x="127909" y="183210"/>
                </a:lnTo>
                <a:lnTo>
                  <a:pt x="127909" y="632205"/>
                </a:lnTo>
                <a:lnTo>
                  <a:pt x="0" y="632205"/>
                </a:lnTo>
                <a:lnTo>
                  <a:pt x="0" y="0"/>
                </a:lnTo>
                <a:lnTo>
                  <a:pt x="166669" y="0"/>
                </a:lnTo>
                <a:lnTo>
                  <a:pt x="406984" y="415449"/>
                </a:lnTo>
                <a:lnTo>
                  <a:pt x="406984" y="0"/>
                </a:lnTo>
                <a:lnTo>
                  <a:pt x="534894" y="0"/>
                </a:lnTo>
                <a:lnTo>
                  <a:pt x="534894" y="632205"/>
                </a:lnTo>
                <a:close/>
              </a:path>
            </a:pathLst>
          </a:custGeom>
          <a:solidFill>
            <a:srgbClr val="FFFFFF"/>
          </a:solidFill>
        </p:spPr>
        <p:txBody>
          <a:bodyPr wrap="square" lIns="0" tIns="0" rIns="0" bIns="0" rtlCol="0"/>
          <a:lstStyle/>
          <a:p>
            <a:endParaRPr/>
          </a:p>
        </p:txBody>
      </p:sp>
      <p:sp>
        <p:nvSpPr>
          <p:cNvPr id="39" name="bg object 39"/>
          <p:cNvSpPr/>
          <p:nvPr/>
        </p:nvSpPr>
        <p:spPr>
          <a:xfrm>
            <a:off x="6364860" y="3642135"/>
            <a:ext cx="620395" cy="650875"/>
          </a:xfrm>
          <a:custGeom>
            <a:avLst/>
            <a:gdLst/>
            <a:ahLst/>
            <a:cxnLst/>
            <a:rect l="l" t="t" r="r" b="b"/>
            <a:pathLst>
              <a:path w="620395" h="650875">
                <a:moveTo>
                  <a:pt x="323003" y="650268"/>
                </a:moveTo>
                <a:lnTo>
                  <a:pt x="272993" y="647003"/>
                </a:lnTo>
                <a:lnTo>
                  <a:pt x="226088" y="637450"/>
                </a:lnTo>
                <a:lnTo>
                  <a:pt x="182636" y="621976"/>
                </a:lnTo>
                <a:lnTo>
                  <a:pt x="142987" y="600947"/>
                </a:lnTo>
                <a:lnTo>
                  <a:pt x="107491" y="574731"/>
                </a:lnTo>
                <a:lnTo>
                  <a:pt x="76497" y="543693"/>
                </a:lnTo>
                <a:lnTo>
                  <a:pt x="50355" y="508200"/>
                </a:lnTo>
                <a:lnTo>
                  <a:pt x="29414" y="468618"/>
                </a:lnTo>
                <a:lnTo>
                  <a:pt x="14023" y="425314"/>
                </a:lnTo>
                <a:lnTo>
                  <a:pt x="4533" y="378654"/>
                </a:lnTo>
                <a:lnTo>
                  <a:pt x="1292" y="329005"/>
                </a:lnTo>
                <a:lnTo>
                  <a:pt x="0" y="329005"/>
                </a:lnTo>
                <a:lnTo>
                  <a:pt x="0" y="322553"/>
                </a:lnTo>
                <a:lnTo>
                  <a:pt x="3299" y="272292"/>
                </a:lnTo>
                <a:lnTo>
                  <a:pt x="12941" y="225189"/>
                </a:lnTo>
                <a:lnTo>
                  <a:pt x="28541" y="181587"/>
                </a:lnTo>
                <a:lnTo>
                  <a:pt x="49715" y="141830"/>
                </a:lnTo>
                <a:lnTo>
                  <a:pt x="76079" y="106261"/>
                </a:lnTo>
                <a:lnTo>
                  <a:pt x="107247" y="75222"/>
                </a:lnTo>
                <a:lnTo>
                  <a:pt x="142837" y="49057"/>
                </a:lnTo>
                <a:lnTo>
                  <a:pt x="182462" y="28109"/>
                </a:lnTo>
                <a:lnTo>
                  <a:pt x="225739" y="12721"/>
                </a:lnTo>
                <a:lnTo>
                  <a:pt x="272284" y="3237"/>
                </a:lnTo>
                <a:lnTo>
                  <a:pt x="321711" y="0"/>
                </a:lnTo>
                <a:lnTo>
                  <a:pt x="379861" y="2426"/>
                </a:lnTo>
                <a:lnTo>
                  <a:pt x="430503" y="9854"/>
                </a:lnTo>
                <a:lnTo>
                  <a:pt x="473978" y="22507"/>
                </a:lnTo>
                <a:lnTo>
                  <a:pt x="510625" y="40607"/>
                </a:lnTo>
                <a:lnTo>
                  <a:pt x="540787" y="64378"/>
                </a:lnTo>
                <a:lnTo>
                  <a:pt x="564801" y="94042"/>
                </a:lnTo>
                <a:lnTo>
                  <a:pt x="583010" y="129823"/>
                </a:lnTo>
                <a:lnTo>
                  <a:pt x="595753" y="171943"/>
                </a:lnTo>
                <a:lnTo>
                  <a:pt x="603370" y="220626"/>
                </a:lnTo>
                <a:lnTo>
                  <a:pt x="461249" y="220626"/>
                </a:lnTo>
                <a:lnTo>
                  <a:pt x="445119" y="172122"/>
                </a:lnTo>
                <a:lnTo>
                  <a:pt x="416513" y="138375"/>
                </a:lnTo>
                <a:lnTo>
                  <a:pt x="376036" y="118659"/>
                </a:lnTo>
                <a:lnTo>
                  <a:pt x="324295" y="112248"/>
                </a:lnTo>
                <a:lnTo>
                  <a:pt x="280054" y="117198"/>
                </a:lnTo>
                <a:lnTo>
                  <a:pt x="241689" y="131628"/>
                </a:lnTo>
                <a:lnTo>
                  <a:pt x="209539" y="154904"/>
                </a:lnTo>
                <a:lnTo>
                  <a:pt x="183944" y="186396"/>
                </a:lnTo>
                <a:lnTo>
                  <a:pt x="165242" y="225471"/>
                </a:lnTo>
                <a:lnTo>
                  <a:pt x="153772" y="271498"/>
                </a:lnTo>
                <a:lnTo>
                  <a:pt x="149873" y="323844"/>
                </a:lnTo>
                <a:lnTo>
                  <a:pt x="149873" y="330295"/>
                </a:lnTo>
                <a:lnTo>
                  <a:pt x="153098" y="380060"/>
                </a:lnTo>
                <a:lnTo>
                  <a:pt x="163012" y="424770"/>
                </a:lnTo>
                <a:lnTo>
                  <a:pt x="179978" y="463477"/>
                </a:lnTo>
                <a:lnTo>
                  <a:pt x="204356" y="495232"/>
                </a:lnTo>
                <a:lnTo>
                  <a:pt x="236510" y="519088"/>
                </a:lnTo>
                <a:lnTo>
                  <a:pt x="276800" y="534096"/>
                </a:lnTo>
                <a:lnTo>
                  <a:pt x="325587" y="539310"/>
                </a:lnTo>
                <a:lnTo>
                  <a:pt x="388824" y="532425"/>
                </a:lnTo>
                <a:lnTo>
                  <a:pt x="432091" y="513340"/>
                </a:lnTo>
                <a:lnTo>
                  <a:pt x="458985" y="484408"/>
                </a:lnTo>
                <a:lnTo>
                  <a:pt x="473104" y="447983"/>
                </a:lnTo>
                <a:lnTo>
                  <a:pt x="478045" y="406418"/>
                </a:lnTo>
                <a:lnTo>
                  <a:pt x="335923" y="406418"/>
                </a:lnTo>
                <a:lnTo>
                  <a:pt x="335923" y="301910"/>
                </a:lnTo>
                <a:lnTo>
                  <a:pt x="620167" y="301910"/>
                </a:lnTo>
                <a:lnTo>
                  <a:pt x="620167" y="369001"/>
                </a:lnTo>
                <a:lnTo>
                  <a:pt x="616939" y="417948"/>
                </a:lnTo>
                <a:lnTo>
                  <a:pt x="607370" y="463156"/>
                </a:lnTo>
                <a:lnTo>
                  <a:pt x="591631" y="504292"/>
                </a:lnTo>
                <a:lnTo>
                  <a:pt x="569892" y="541023"/>
                </a:lnTo>
                <a:lnTo>
                  <a:pt x="542323" y="573017"/>
                </a:lnTo>
                <a:lnTo>
                  <a:pt x="509095" y="599940"/>
                </a:lnTo>
                <a:lnTo>
                  <a:pt x="470378" y="621459"/>
                </a:lnTo>
                <a:lnTo>
                  <a:pt x="426344" y="637242"/>
                </a:lnTo>
                <a:lnTo>
                  <a:pt x="377162" y="646956"/>
                </a:lnTo>
                <a:lnTo>
                  <a:pt x="323003" y="650268"/>
                </a:lnTo>
                <a:close/>
              </a:path>
            </a:pathLst>
          </a:custGeom>
          <a:solidFill>
            <a:srgbClr val="FFFFFF"/>
          </a:solidFill>
        </p:spPr>
        <p:txBody>
          <a:bodyPr wrap="square" lIns="0" tIns="0" rIns="0" bIns="0" rtlCol="0"/>
          <a:lstStyle/>
          <a:p>
            <a:endParaRPr/>
          </a:p>
        </p:txBody>
      </p:sp>
      <p:sp>
        <p:nvSpPr>
          <p:cNvPr id="40" name="bg object 40"/>
          <p:cNvSpPr/>
          <p:nvPr/>
        </p:nvSpPr>
        <p:spPr>
          <a:xfrm>
            <a:off x="7322243" y="3643425"/>
            <a:ext cx="412750" cy="638810"/>
          </a:xfrm>
          <a:custGeom>
            <a:avLst/>
            <a:gdLst/>
            <a:ahLst/>
            <a:cxnLst/>
            <a:rect l="l" t="t" r="r" b="b"/>
            <a:pathLst>
              <a:path w="412750" h="638810">
                <a:moveTo>
                  <a:pt x="412152" y="638656"/>
                </a:moveTo>
                <a:lnTo>
                  <a:pt x="1292" y="638656"/>
                </a:lnTo>
                <a:lnTo>
                  <a:pt x="1292" y="627044"/>
                </a:lnTo>
                <a:lnTo>
                  <a:pt x="0" y="628335"/>
                </a:lnTo>
                <a:lnTo>
                  <a:pt x="254526" y="366421"/>
                </a:lnTo>
                <a:lnTo>
                  <a:pt x="290672" y="326465"/>
                </a:lnTo>
                <a:lnTo>
                  <a:pt x="318569" y="287996"/>
                </a:lnTo>
                <a:lnTo>
                  <a:pt x="338342" y="250023"/>
                </a:lnTo>
                <a:lnTo>
                  <a:pt x="350115" y="211554"/>
                </a:lnTo>
                <a:lnTo>
                  <a:pt x="354012" y="171598"/>
                </a:lnTo>
                <a:lnTo>
                  <a:pt x="347851" y="131787"/>
                </a:lnTo>
                <a:lnTo>
                  <a:pt x="330156" y="96188"/>
                </a:lnTo>
                <a:lnTo>
                  <a:pt x="302104" y="67462"/>
                </a:lnTo>
                <a:lnTo>
                  <a:pt x="264873" y="48274"/>
                </a:lnTo>
                <a:lnTo>
                  <a:pt x="219642" y="41286"/>
                </a:lnTo>
                <a:lnTo>
                  <a:pt x="173905" y="46943"/>
                </a:lnTo>
                <a:lnTo>
                  <a:pt x="134989" y="64242"/>
                </a:lnTo>
                <a:lnTo>
                  <a:pt x="103826" y="93679"/>
                </a:lnTo>
                <a:lnTo>
                  <a:pt x="81345" y="135751"/>
                </a:lnTo>
                <a:lnTo>
                  <a:pt x="68476" y="190951"/>
                </a:lnTo>
                <a:lnTo>
                  <a:pt x="21964" y="190951"/>
                </a:lnTo>
                <a:lnTo>
                  <a:pt x="30337" y="142999"/>
                </a:lnTo>
                <a:lnTo>
                  <a:pt x="46237" y="101186"/>
                </a:lnTo>
                <a:lnTo>
                  <a:pt x="69120" y="65962"/>
                </a:lnTo>
                <a:lnTo>
                  <a:pt x="98445" y="37781"/>
                </a:lnTo>
                <a:lnTo>
                  <a:pt x="133668" y="17092"/>
                </a:lnTo>
                <a:lnTo>
                  <a:pt x="174248" y="4348"/>
                </a:lnTo>
                <a:lnTo>
                  <a:pt x="219642" y="0"/>
                </a:lnTo>
                <a:lnTo>
                  <a:pt x="271813" y="5190"/>
                </a:lnTo>
                <a:lnTo>
                  <a:pt x="316591" y="20452"/>
                </a:lnTo>
                <a:lnTo>
                  <a:pt x="353043" y="45318"/>
                </a:lnTo>
                <a:lnTo>
                  <a:pt x="380235" y="79324"/>
                </a:lnTo>
                <a:lnTo>
                  <a:pt x="397234" y="122003"/>
                </a:lnTo>
                <a:lnTo>
                  <a:pt x="403108" y="172888"/>
                </a:lnTo>
                <a:lnTo>
                  <a:pt x="397930" y="230907"/>
                </a:lnTo>
                <a:lnTo>
                  <a:pt x="382767" y="276911"/>
                </a:lnTo>
                <a:lnTo>
                  <a:pt x="358177" y="316226"/>
                </a:lnTo>
                <a:lnTo>
                  <a:pt x="324719" y="354179"/>
                </a:lnTo>
                <a:lnTo>
                  <a:pt x="282951" y="396096"/>
                </a:lnTo>
                <a:lnTo>
                  <a:pt x="78812" y="598660"/>
                </a:lnTo>
                <a:lnTo>
                  <a:pt x="412152" y="598660"/>
                </a:lnTo>
                <a:lnTo>
                  <a:pt x="412152" y="638656"/>
                </a:lnTo>
                <a:close/>
              </a:path>
            </a:pathLst>
          </a:custGeom>
          <a:solidFill>
            <a:srgbClr val="FFFFFF"/>
          </a:solidFill>
        </p:spPr>
        <p:txBody>
          <a:bodyPr wrap="square" lIns="0" tIns="0" rIns="0" bIns="0" rtlCol="0"/>
          <a:lstStyle/>
          <a:p>
            <a:endParaRPr/>
          </a:p>
        </p:txBody>
      </p:sp>
      <p:sp>
        <p:nvSpPr>
          <p:cNvPr id="41" name="bg object 41"/>
          <p:cNvSpPr/>
          <p:nvPr/>
        </p:nvSpPr>
        <p:spPr>
          <a:xfrm>
            <a:off x="7864889" y="3644716"/>
            <a:ext cx="483234" cy="646430"/>
          </a:xfrm>
          <a:custGeom>
            <a:avLst/>
            <a:gdLst/>
            <a:ahLst/>
            <a:cxnLst/>
            <a:rect l="l" t="t" r="r" b="b"/>
            <a:pathLst>
              <a:path w="483234" h="646429">
                <a:moveTo>
                  <a:pt x="242898" y="646398"/>
                </a:moveTo>
                <a:lnTo>
                  <a:pt x="193021" y="642208"/>
                </a:lnTo>
                <a:lnTo>
                  <a:pt x="193753" y="642208"/>
                </a:lnTo>
                <a:lnTo>
                  <a:pt x="150238" y="630221"/>
                </a:lnTo>
                <a:lnTo>
                  <a:pt x="111591" y="610511"/>
                </a:lnTo>
                <a:lnTo>
                  <a:pt x="78336" y="583504"/>
                </a:lnTo>
                <a:lnTo>
                  <a:pt x="50673" y="549543"/>
                </a:lnTo>
                <a:lnTo>
                  <a:pt x="28807" y="508966"/>
                </a:lnTo>
                <a:lnTo>
                  <a:pt x="12937" y="462113"/>
                </a:lnTo>
                <a:lnTo>
                  <a:pt x="3394" y="410016"/>
                </a:lnTo>
                <a:lnTo>
                  <a:pt x="3268" y="409324"/>
                </a:lnTo>
                <a:lnTo>
                  <a:pt x="0" y="350938"/>
                </a:lnTo>
                <a:lnTo>
                  <a:pt x="0" y="296749"/>
                </a:lnTo>
                <a:lnTo>
                  <a:pt x="3244" y="239098"/>
                </a:lnTo>
                <a:lnTo>
                  <a:pt x="13058" y="184892"/>
                </a:lnTo>
                <a:lnTo>
                  <a:pt x="28998" y="137814"/>
                </a:lnTo>
                <a:lnTo>
                  <a:pt x="50872" y="97075"/>
                </a:lnTo>
                <a:lnTo>
                  <a:pt x="78424" y="63006"/>
                </a:lnTo>
                <a:lnTo>
                  <a:pt x="111400" y="35934"/>
                </a:lnTo>
                <a:lnTo>
                  <a:pt x="149544" y="16190"/>
                </a:lnTo>
                <a:lnTo>
                  <a:pt x="192600" y="4102"/>
                </a:lnTo>
                <a:lnTo>
                  <a:pt x="240314" y="0"/>
                </a:lnTo>
                <a:lnTo>
                  <a:pt x="287668" y="4102"/>
                </a:lnTo>
                <a:lnTo>
                  <a:pt x="287978" y="4102"/>
                </a:lnTo>
                <a:lnTo>
                  <a:pt x="330983" y="16190"/>
                </a:lnTo>
                <a:lnTo>
                  <a:pt x="331177" y="16190"/>
                </a:lnTo>
                <a:lnTo>
                  <a:pt x="369899" y="36126"/>
                </a:lnTo>
                <a:lnTo>
                  <a:pt x="376261" y="41286"/>
                </a:lnTo>
                <a:lnTo>
                  <a:pt x="240314" y="41286"/>
                </a:lnTo>
                <a:lnTo>
                  <a:pt x="197284" y="45596"/>
                </a:lnTo>
                <a:lnTo>
                  <a:pt x="159402" y="58341"/>
                </a:lnTo>
                <a:lnTo>
                  <a:pt x="126849" y="79252"/>
                </a:lnTo>
                <a:lnTo>
                  <a:pt x="99808" y="108055"/>
                </a:lnTo>
                <a:lnTo>
                  <a:pt x="78459" y="144478"/>
                </a:lnTo>
                <a:lnTo>
                  <a:pt x="62985" y="188250"/>
                </a:lnTo>
                <a:lnTo>
                  <a:pt x="53613" y="238851"/>
                </a:lnTo>
                <a:lnTo>
                  <a:pt x="50388" y="296749"/>
                </a:lnTo>
                <a:lnTo>
                  <a:pt x="50388" y="350938"/>
                </a:lnTo>
                <a:lnTo>
                  <a:pt x="53551" y="406832"/>
                </a:lnTo>
                <a:lnTo>
                  <a:pt x="53592" y="407546"/>
                </a:lnTo>
                <a:lnTo>
                  <a:pt x="53692" y="409324"/>
                </a:lnTo>
                <a:lnTo>
                  <a:pt x="53732" y="410016"/>
                </a:lnTo>
                <a:lnTo>
                  <a:pt x="63571" y="461413"/>
                </a:lnTo>
                <a:lnTo>
                  <a:pt x="79617" y="505069"/>
                </a:lnTo>
                <a:lnTo>
                  <a:pt x="101584" y="540922"/>
                </a:lnTo>
                <a:lnTo>
                  <a:pt x="129183" y="568914"/>
                </a:lnTo>
                <a:lnTo>
                  <a:pt x="162127" y="588983"/>
                </a:lnTo>
                <a:lnTo>
                  <a:pt x="199779" y="600958"/>
                </a:lnTo>
                <a:lnTo>
                  <a:pt x="198955" y="600958"/>
                </a:lnTo>
                <a:lnTo>
                  <a:pt x="242898" y="605111"/>
                </a:lnTo>
                <a:lnTo>
                  <a:pt x="379204" y="605111"/>
                </a:lnTo>
                <a:lnTo>
                  <a:pt x="373535" y="609842"/>
                </a:lnTo>
                <a:lnTo>
                  <a:pt x="335232" y="629896"/>
                </a:lnTo>
                <a:lnTo>
                  <a:pt x="291633" y="642208"/>
                </a:lnTo>
                <a:lnTo>
                  <a:pt x="242898" y="646398"/>
                </a:lnTo>
                <a:close/>
              </a:path>
              <a:path w="483234" h="646429">
                <a:moveTo>
                  <a:pt x="379204" y="605111"/>
                </a:moveTo>
                <a:lnTo>
                  <a:pt x="242898" y="605111"/>
                </a:lnTo>
                <a:lnTo>
                  <a:pt x="285557" y="600958"/>
                </a:lnTo>
                <a:lnTo>
                  <a:pt x="323266" y="588580"/>
                </a:lnTo>
                <a:lnTo>
                  <a:pt x="355796" y="568098"/>
                </a:lnTo>
                <a:lnTo>
                  <a:pt x="382920" y="539632"/>
                </a:lnTo>
                <a:lnTo>
                  <a:pt x="404413" y="503305"/>
                </a:lnTo>
                <a:lnTo>
                  <a:pt x="420046" y="459236"/>
                </a:lnTo>
                <a:lnTo>
                  <a:pt x="429592" y="407546"/>
                </a:lnTo>
                <a:lnTo>
                  <a:pt x="432684" y="350938"/>
                </a:lnTo>
                <a:lnTo>
                  <a:pt x="432824" y="294169"/>
                </a:lnTo>
                <a:lnTo>
                  <a:pt x="429549" y="239098"/>
                </a:lnTo>
                <a:lnTo>
                  <a:pt x="429534" y="238851"/>
                </a:lnTo>
                <a:lnTo>
                  <a:pt x="419824" y="189339"/>
                </a:lnTo>
                <a:lnTo>
                  <a:pt x="403936" y="146116"/>
                </a:lnTo>
                <a:lnTo>
                  <a:pt x="382113" y="109668"/>
                </a:lnTo>
                <a:lnTo>
                  <a:pt x="354597" y="80477"/>
                </a:lnTo>
                <a:lnTo>
                  <a:pt x="321630" y="59027"/>
                </a:lnTo>
                <a:lnTo>
                  <a:pt x="283455" y="45802"/>
                </a:lnTo>
                <a:lnTo>
                  <a:pt x="240314" y="41286"/>
                </a:lnTo>
                <a:lnTo>
                  <a:pt x="376261" y="41286"/>
                </a:lnTo>
                <a:lnTo>
                  <a:pt x="431190" y="97075"/>
                </a:lnTo>
                <a:lnTo>
                  <a:pt x="453545" y="137623"/>
                </a:lnTo>
                <a:lnTo>
                  <a:pt x="469829" y="184198"/>
                </a:lnTo>
                <a:lnTo>
                  <a:pt x="479817" y="236507"/>
                </a:lnTo>
                <a:lnTo>
                  <a:pt x="483213" y="294169"/>
                </a:lnTo>
                <a:lnTo>
                  <a:pt x="483143" y="349648"/>
                </a:lnTo>
                <a:lnTo>
                  <a:pt x="480033" y="406832"/>
                </a:lnTo>
                <a:lnTo>
                  <a:pt x="470712" y="459236"/>
                </a:lnTo>
                <a:lnTo>
                  <a:pt x="455076" y="507054"/>
                </a:lnTo>
                <a:lnTo>
                  <a:pt x="433617" y="548039"/>
                </a:lnTo>
                <a:lnTo>
                  <a:pt x="406383" y="582428"/>
                </a:lnTo>
                <a:lnTo>
                  <a:pt x="379204" y="605111"/>
                </a:lnTo>
                <a:close/>
              </a:path>
            </a:pathLst>
          </a:custGeom>
          <a:solidFill>
            <a:srgbClr val="FFFFFF"/>
          </a:solidFill>
        </p:spPr>
        <p:txBody>
          <a:bodyPr wrap="square" lIns="0" tIns="0" rIns="0" bIns="0" rtlCol="0"/>
          <a:lstStyle/>
          <a:p>
            <a:endParaRPr/>
          </a:p>
        </p:txBody>
      </p:sp>
      <p:sp>
        <p:nvSpPr>
          <p:cNvPr id="42" name="bg object 42"/>
          <p:cNvSpPr/>
          <p:nvPr/>
        </p:nvSpPr>
        <p:spPr>
          <a:xfrm>
            <a:off x="8448880" y="3643426"/>
            <a:ext cx="412750" cy="638810"/>
          </a:xfrm>
          <a:custGeom>
            <a:avLst/>
            <a:gdLst/>
            <a:ahLst/>
            <a:cxnLst/>
            <a:rect l="l" t="t" r="r" b="b"/>
            <a:pathLst>
              <a:path w="412750" h="638810">
                <a:moveTo>
                  <a:pt x="412152" y="638656"/>
                </a:moveTo>
                <a:lnTo>
                  <a:pt x="1292" y="638656"/>
                </a:lnTo>
                <a:lnTo>
                  <a:pt x="1292" y="627044"/>
                </a:lnTo>
                <a:lnTo>
                  <a:pt x="0" y="628335"/>
                </a:lnTo>
                <a:lnTo>
                  <a:pt x="254526" y="366421"/>
                </a:lnTo>
                <a:lnTo>
                  <a:pt x="290672" y="326465"/>
                </a:lnTo>
                <a:lnTo>
                  <a:pt x="318569" y="287996"/>
                </a:lnTo>
                <a:lnTo>
                  <a:pt x="338342" y="250023"/>
                </a:lnTo>
                <a:lnTo>
                  <a:pt x="350115" y="211554"/>
                </a:lnTo>
                <a:lnTo>
                  <a:pt x="354012" y="171598"/>
                </a:lnTo>
                <a:lnTo>
                  <a:pt x="347851" y="131787"/>
                </a:lnTo>
                <a:lnTo>
                  <a:pt x="330156" y="96188"/>
                </a:lnTo>
                <a:lnTo>
                  <a:pt x="302104" y="67462"/>
                </a:lnTo>
                <a:lnTo>
                  <a:pt x="264873" y="48274"/>
                </a:lnTo>
                <a:lnTo>
                  <a:pt x="219642" y="41286"/>
                </a:lnTo>
                <a:lnTo>
                  <a:pt x="173905" y="46943"/>
                </a:lnTo>
                <a:lnTo>
                  <a:pt x="134989" y="64242"/>
                </a:lnTo>
                <a:lnTo>
                  <a:pt x="103826" y="93679"/>
                </a:lnTo>
                <a:lnTo>
                  <a:pt x="81345" y="135751"/>
                </a:lnTo>
                <a:lnTo>
                  <a:pt x="68476" y="190951"/>
                </a:lnTo>
                <a:lnTo>
                  <a:pt x="21964" y="190951"/>
                </a:lnTo>
                <a:lnTo>
                  <a:pt x="30337" y="142999"/>
                </a:lnTo>
                <a:lnTo>
                  <a:pt x="46237" y="101186"/>
                </a:lnTo>
                <a:lnTo>
                  <a:pt x="69120" y="65962"/>
                </a:lnTo>
                <a:lnTo>
                  <a:pt x="98445" y="37781"/>
                </a:lnTo>
                <a:lnTo>
                  <a:pt x="133668" y="17092"/>
                </a:lnTo>
                <a:lnTo>
                  <a:pt x="174248" y="4348"/>
                </a:lnTo>
                <a:lnTo>
                  <a:pt x="219642" y="0"/>
                </a:lnTo>
                <a:lnTo>
                  <a:pt x="271813" y="5190"/>
                </a:lnTo>
                <a:lnTo>
                  <a:pt x="316591" y="20452"/>
                </a:lnTo>
                <a:lnTo>
                  <a:pt x="353043" y="45318"/>
                </a:lnTo>
                <a:lnTo>
                  <a:pt x="380235" y="79324"/>
                </a:lnTo>
                <a:lnTo>
                  <a:pt x="397234" y="122003"/>
                </a:lnTo>
                <a:lnTo>
                  <a:pt x="403108" y="172888"/>
                </a:lnTo>
                <a:lnTo>
                  <a:pt x="397930" y="230907"/>
                </a:lnTo>
                <a:lnTo>
                  <a:pt x="382767" y="276911"/>
                </a:lnTo>
                <a:lnTo>
                  <a:pt x="358177" y="316226"/>
                </a:lnTo>
                <a:lnTo>
                  <a:pt x="324719" y="354179"/>
                </a:lnTo>
                <a:lnTo>
                  <a:pt x="282951" y="396096"/>
                </a:lnTo>
                <a:lnTo>
                  <a:pt x="78812" y="598660"/>
                </a:lnTo>
                <a:lnTo>
                  <a:pt x="412152" y="598660"/>
                </a:lnTo>
                <a:lnTo>
                  <a:pt x="412152" y="638656"/>
                </a:lnTo>
                <a:close/>
              </a:path>
            </a:pathLst>
          </a:custGeom>
          <a:solidFill>
            <a:srgbClr val="FFFFFF"/>
          </a:solidFill>
        </p:spPr>
        <p:txBody>
          <a:bodyPr wrap="square" lIns="0" tIns="0" rIns="0" bIns="0" rtlCol="0"/>
          <a:lstStyle/>
          <a:p>
            <a:endParaRPr/>
          </a:p>
        </p:txBody>
      </p:sp>
      <p:sp>
        <p:nvSpPr>
          <p:cNvPr id="43" name="bg object 43"/>
          <p:cNvSpPr/>
          <p:nvPr/>
        </p:nvSpPr>
        <p:spPr>
          <a:xfrm>
            <a:off x="8976021" y="3651168"/>
            <a:ext cx="415290" cy="638810"/>
          </a:xfrm>
          <a:custGeom>
            <a:avLst/>
            <a:gdLst/>
            <a:ahLst/>
            <a:cxnLst/>
            <a:rect l="l" t="t" r="r" b="b"/>
            <a:pathLst>
              <a:path w="415290" h="638810">
                <a:moveTo>
                  <a:pt x="54264" y="330295"/>
                </a:moveTo>
                <a:lnTo>
                  <a:pt x="36176" y="330295"/>
                </a:lnTo>
                <a:lnTo>
                  <a:pt x="36176" y="0"/>
                </a:lnTo>
                <a:lnTo>
                  <a:pt x="381144" y="0"/>
                </a:lnTo>
                <a:lnTo>
                  <a:pt x="381144" y="42577"/>
                </a:lnTo>
                <a:lnTo>
                  <a:pt x="77520" y="42577"/>
                </a:lnTo>
                <a:lnTo>
                  <a:pt x="77520" y="273525"/>
                </a:lnTo>
                <a:lnTo>
                  <a:pt x="135089" y="273525"/>
                </a:lnTo>
                <a:lnTo>
                  <a:pt x="111597" y="281589"/>
                </a:lnTo>
                <a:lnTo>
                  <a:pt x="79963" y="303281"/>
                </a:lnTo>
                <a:lnTo>
                  <a:pt x="54264" y="330295"/>
                </a:lnTo>
                <a:close/>
              </a:path>
              <a:path w="415290" h="638810">
                <a:moveTo>
                  <a:pt x="135089" y="273525"/>
                </a:moveTo>
                <a:lnTo>
                  <a:pt x="77520" y="273525"/>
                </a:lnTo>
                <a:lnTo>
                  <a:pt x="101907" y="253829"/>
                </a:lnTo>
                <a:lnTo>
                  <a:pt x="134046" y="236915"/>
                </a:lnTo>
                <a:lnTo>
                  <a:pt x="173452" y="225082"/>
                </a:lnTo>
                <a:lnTo>
                  <a:pt x="219642" y="220626"/>
                </a:lnTo>
                <a:lnTo>
                  <a:pt x="265028" y="225426"/>
                </a:lnTo>
                <a:lnTo>
                  <a:pt x="306346" y="239434"/>
                </a:lnTo>
                <a:lnTo>
                  <a:pt x="342293" y="261913"/>
                </a:lnTo>
                <a:lnTo>
                  <a:pt x="210598" y="261913"/>
                </a:lnTo>
                <a:lnTo>
                  <a:pt x="153648" y="267155"/>
                </a:lnTo>
                <a:lnTo>
                  <a:pt x="135089" y="273525"/>
                </a:lnTo>
                <a:close/>
              </a:path>
              <a:path w="415290" h="638810">
                <a:moveTo>
                  <a:pt x="332009" y="598660"/>
                </a:moveTo>
                <a:lnTo>
                  <a:pt x="201554" y="598660"/>
                </a:lnTo>
                <a:lnTo>
                  <a:pt x="248958" y="593296"/>
                </a:lnTo>
                <a:lnTo>
                  <a:pt x="288789" y="577682"/>
                </a:lnTo>
                <a:lnTo>
                  <a:pt x="320581" y="552534"/>
                </a:lnTo>
                <a:lnTo>
                  <a:pt x="343867" y="518571"/>
                </a:lnTo>
                <a:lnTo>
                  <a:pt x="358181" y="476507"/>
                </a:lnTo>
                <a:lnTo>
                  <a:pt x="363056" y="427061"/>
                </a:lnTo>
                <a:lnTo>
                  <a:pt x="357864" y="378092"/>
                </a:lnTo>
                <a:lnTo>
                  <a:pt x="343053" y="337224"/>
                </a:lnTo>
                <a:lnTo>
                  <a:pt x="319773" y="304813"/>
                </a:lnTo>
                <a:lnTo>
                  <a:pt x="289172" y="281219"/>
                </a:lnTo>
                <a:lnTo>
                  <a:pt x="252397" y="266799"/>
                </a:lnTo>
                <a:lnTo>
                  <a:pt x="210598" y="261913"/>
                </a:lnTo>
                <a:lnTo>
                  <a:pt x="342293" y="261913"/>
                </a:lnTo>
                <a:lnTo>
                  <a:pt x="372529" y="292728"/>
                </a:lnTo>
                <a:lnTo>
                  <a:pt x="395269" y="330840"/>
                </a:lnTo>
                <a:lnTo>
                  <a:pt x="409692" y="375813"/>
                </a:lnTo>
                <a:lnTo>
                  <a:pt x="414736" y="427061"/>
                </a:lnTo>
                <a:lnTo>
                  <a:pt x="409440" y="478594"/>
                </a:lnTo>
                <a:lnTo>
                  <a:pt x="394200" y="524305"/>
                </a:lnTo>
                <a:lnTo>
                  <a:pt x="369987" y="563425"/>
                </a:lnTo>
                <a:lnTo>
                  <a:pt x="337773" y="595188"/>
                </a:lnTo>
                <a:lnTo>
                  <a:pt x="332009" y="598660"/>
                </a:lnTo>
                <a:close/>
              </a:path>
              <a:path w="415290" h="638810">
                <a:moveTo>
                  <a:pt x="202846" y="638656"/>
                </a:moveTo>
                <a:lnTo>
                  <a:pt x="145740" y="632498"/>
                </a:lnTo>
                <a:lnTo>
                  <a:pt x="97427" y="615194"/>
                </a:lnTo>
                <a:lnTo>
                  <a:pt x="58302" y="588499"/>
                </a:lnTo>
                <a:lnTo>
                  <a:pt x="28759" y="554171"/>
                </a:lnTo>
                <a:lnTo>
                  <a:pt x="9193" y="513965"/>
                </a:lnTo>
                <a:lnTo>
                  <a:pt x="0" y="469638"/>
                </a:lnTo>
                <a:lnTo>
                  <a:pt x="46512" y="469638"/>
                </a:lnTo>
                <a:lnTo>
                  <a:pt x="56807" y="510306"/>
                </a:lnTo>
                <a:lnTo>
                  <a:pt x="76156" y="545709"/>
                </a:lnTo>
                <a:lnTo>
                  <a:pt x="105862" y="573681"/>
                </a:lnTo>
                <a:lnTo>
                  <a:pt x="147227" y="592054"/>
                </a:lnTo>
                <a:lnTo>
                  <a:pt x="201554" y="598660"/>
                </a:lnTo>
                <a:lnTo>
                  <a:pt x="332009" y="598660"/>
                </a:lnTo>
                <a:lnTo>
                  <a:pt x="298530" y="618825"/>
                </a:lnTo>
                <a:lnTo>
                  <a:pt x="253231" y="633571"/>
                </a:lnTo>
                <a:lnTo>
                  <a:pt x="202846" y="638656"/>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2), Subtitle and Content">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CE5060CA-4C1C-FAAD-24DB-A6D221DA4ABC}"/>
              </a:ext>
            </a:extLst>
          </p:cNvPr>
          <p:cNvSpPr>
            <a:spLocks noGrp="1"/>
          </p:cNvSpPr>
          <p:nvPr>
            <p:ph sz="quarter" idx="18"/>
          </p:nvPr>
        </p:nvSpPr>
        <p:spPr>
          <a:xfrm>
            <a:off x="374904" y="1920873"/>
            <a:ext cx="11433977" cy="4351339"/>
          </a:xfrm>
          <a:prstGeom prst="rect">
            <a:avLst/>
          </a:prstGeom>
        </p:spPr>
        <p:txBody>
          <a:bodyPr lIns="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C95F41DF-93F3-CDC9-2F09-5645DCF4B138}"/>
              </a:ext>
            </a:extLst>
          </p:cNvPr>
          <p:cNvSpPr>
            <a:spLocks noGrp="1"/>
          </p:cNvSpPr>
          <p:nvPr>
            <p:ph type="body" sz="quarter" idx="13" hasCustomPrompt="1"/>
          </p:nvPr>
        </p:nvSpPr>
        <p:spPr>
          <a:xfrm>
            <a:off x="374904" y="1216152"/>
            <a:ext cx="11433978" cy="369486"/>
          </a:xfrm>
          <a:prstGeom prst="rect">
            <a:avLst/>
          </a:prstGeom>
        </p:spPr>
        <p:txBody>
          <a:bodyPr tIns="0"/>
          <a:lstStyle>
            <a:lvl1pPr>
              <a:defRPr sz="2000">
                <a:solidFill>
                  <a:schemeClr val="bg1"/>
                </a:solidFill>
              </a:defRPr>
            </a:lvl1pPr>
          </a:lstStyle>
          <a:p>
            <a:pPr marL="182880" lvl="0" indent="-182880">
              <a:spcBef>
                <a:spcPts val="0"/>
              </a:spcBef>
            </a:pPr>
            <a:r>
              <a:rPr lang="en-US"/>
              <a:t>Click to add one-line subtitle</a:t>
            </a:r>
          </a:p>
        </p:txBody>
      </p:sp>
      <p:sp>
        <p:nvSpPr>
          <p:cNvPr id="3" name="Footer Placeholder 2">
            <a:extLst>
              <a:ext uri="{FF2B5EF4-FFF2-40B4-BE49-F238E27FC236}">
                <a16:creationId xmlns:a16="http://schemas.microsoft.com/office/drawing/2014/main" id="{88B1FDE8-1311-7248-18A8-D4800084C25E}"/>
              </a:ext>
            </a:extLst>
          </p:cNvPr>
          <p:cNvSpPr>
            <a:spLocks noGrp="1"/>
          </p:cNvSpPr>
          <p:nvPr>
            <p:ph type="ftr" sz="quarter" idx="14"/>
          </p:nvPr>
        </p:nvSpPr>
        <p:spPr/>
        <p:txBody>
          <a:bodyPr/>
          <a:lstStyle>
            <a:lvl1pPr>
              <a:defRPr>
                <a:solidFill>
                  <a:schemeClr val="bg1"/>
                </a:solidFill>
              </a:defRPr>
            </a:lvl1pPr>
          </a:lstStyle>
          <a:p>
            <a:pPr algn="r"/>
            <a:r>
              <a:rPr lang="en-US"/>
              <a:t>Confidential | Authorized HPE Partner Use Only</a:t>
            </a:r>
          </a:p>
        </p:txBody>
      </p:sp>
      <p:sp>
        <p:nvSpPr>
          <p:cNvPr id="5" name="Slide Number Placeholder 4">
            <a:extLst>
              <a:ext uri="{FF2B5EF4-FFF2-40B4-BE49-F238E27FC236}">
                <a16:creationId xmlns:a16="http://schemas.microsoft.com/office/drawing/2014/main" id="{28A4E9F6-3410-0A4E-80C1-A550B6D95A6C}"/>
              </a:ext>
            </a:extLst>
          </p:cNvPr>
          <p:cNvSpPr>
            <a:spLocks noGrp="1"/>
          </p:cNvSpPr>
          <p:nvPr>
            <p:ph type="sldNum" sz="quarter" idx="15"/>
          </p:nvPr>
        </p:nvSpPr>
        <p:spPr/>
        <p:txBody>
          <a:bodyPr/>
          <a:lstStyle>
            <a:lvl1pPr>
              <a:defRPr>
                <a:solidFill>
                  <a:schemeClr val="bg1"/>
                </a:solidFill>
              </a:defRPr>
            </a:lvl1pPr>
          </a:lstStyle>
          <a:p>
            <a:fld id="{C0388CE4-E87A-43A8-A4DA-5AAB8529E0B0}" type="slidenum">
              <a:rPr lang="en-US" smtClean="0"/>
              <a:pPr/>
              <a:t>‹#›</a:t>
            </a:fld>
            <a:endParaRPr lang="en-US"/>
          </a:p>
        </p:txBody>
      </p:sp>
      <p:sp>
        <p:nvSpPr>
          <p:cNvPr id="2" name="Title 9">
            <a:extLst>
              <a:ext uri="{FF2B5EF4-FFF2-40B4-BE49-F238E27FC236}">
                <a16:creationId xmlns:a16="http://schemas.microsoft.com/office/drawing/2014/main" id="{8228B93E-9AAB-D047-1D10-C52AC4536AD4}"/>
              </a:ext>
            </a:extLst>
          </p:cNvPr>
          <p:cNvSpPr>
            <a:spLocks noGrp="1"/>
          </p:cNvSpPr>
          <p:nvPr>
            <p:ph type="title" hasCustomPrompt="1"/>
          </p:nvPr>
        </p:nvSpPr>
        <p:spPr>
          <a:xfrm>
            <a:off x="374904" y="393192"/>
            <a:ext cx="11442628" cy="775846"/>
          </a:xfrm>
        </p:spPr>
        <p:txBody>
          <a:bodyPr bIns="0" anchor="t"/>
          <a:lstStyle>
            <a:lvl1pPr>
              <a:defRPr b="0">
                <a:solidFill>
                  <a:schemeClr val="bg1"/>
                </a:solidFill>
              </a:defRPr>
            </a:lvl1pPr>
          </a:lstStyle>
          <a:p>
            <a:r>
              <a:rPr lang="en-US"/>
              <a:t>Click to add</a:t>
            </a:r>
            <a:br>
              <a:rPr lang="en-US"/>
            </a:br>
            <a:r>
              <a:rPr lang="en-US"/>
              <a:t>two-line title</a:t>
            </a:r>
          </a:p>
        </p:txBody>
      </p:sp>
    </p:spTree>
    <p:extLst>
      <p:ext uri="{BB962C8B-B14F-4D97-AF65-F5344CB8AC3E}">
        <p14:creationId xmlns:p14="http://schemas.microsoft.com/office/powerpoint/2010/main" val="123453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12191999" cy="6857999"/>
          </a:xfrm>
          <a:prstGeom prst="rect">
            <a:avLst/>
          </a:prstGeom>
        </p:spPr>
      </p:pic>
      <p:sp>
        <p:nvSpPr>
          <p:cNvPr id="2" name="Holder 2"/>
          <p:cNvSpPr>
            <a:spLocks noGrp="1"/>
          </p:cNvSpPr>
          <p:nvPr>
            <p:ph type="title"/>
          </p:nvPr>
        </p:nvSpPr>
        <p:spPr>
          <a:xfrm>
            <a:off x="396450" y="510032"/>
            <a:ext cx="11319510" cy="696594"/>
          </a:xfrm>
          <a:prstGeom prst="rect">
            <a:avLst/>
          </a:prstGeom>
        </p:spPr>
        <p:txBody>
          <a:bodyPr wrap="square" lIns="0" tIns="0" rIns="0" bIns="0">
            <a:spAutoFit/>
          </a:bodyPr>
          <a:lstStyle>
            <a:lvl1pPr>
              <a:defRPr sz="28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336550" y="1645920"/>
            <a:ext cx="11510645" cy="383666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png"/><Relationship Id="rId16"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emf"/><Relationship Id="rId15" Type="http://schemas.openxmlformats.org/officeDocument/2006/relationships/image" Target="../media/image70.jpeg"/><Relationship Id="rId10" Type="http://schemas.openxmlformats.org/officeDocument/2006/relationships/image" Target="../media/image65.pn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5.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image" Target="../media/image79.png"/><Relationship Id="rId10" Type="http://schemas.openxmlformats.org/officeDocument/2006/relationships/hyperlink" Target="https://www.gartner.com/peer-community/post/rethinking-relationship-vmware-light-changes-broadcom-making" TargetMode="External"/><Relationship Id="rId4" Type="http://schemas.openxmlformats.org/officeDocument/2006/relationships/image" Target="../media/image78.png"/><Relationship Id="rId9" Type="http://schemas.openxmlformats.org/officeDocument/2006/relationships/image" Target="../media/image8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04800" y="510032"/>
            <a:ext cx="11125200" cy="698140"/>
          </a:xfrm>
          <a:prstGeom prst="rect">
            <a:avLst/>
          </a:prstGeom>
        </p:spPr>
        <p:txBody>
          <a:bodyPr vert="horz" wrap="square" lIns="0" tIns="115570" rIns="0" bIns="0" rtlCol="0">
            <a:spAutoFit/>
          </a:bodyPr>
          <a:lstStyle/>
          <a:p>
            <a:pPr marL="2098675" marR="11430" indent="-2086610" algn="ctr">
              <a:lnSpc>
                <a:spcPts val="4490"/>
              </a:lnSpc>
              <a:spcBef>
                <a:spcPts val="910"/>
              </a:spcBef>
            </a:pPr>
            <a:r>
              <a:rPr sz="4400" spc="-560" dirty="0"/>
              <a:t>HPE</a:t>
            </a:r>
            <a:r>
              <a:rPr sz="4400" spc="-790" dirty="0"/>
              <a:t> </a:t>
            </a:r>
            <a:r>
              <a:rPr lang="de-DE" sz="4400" spc="-790" dirty="0"/>
              <a:t> -  </a:t>
            </a:r>
            <a:r>
              <a:rPr sz="4400" spc="-340" dirty="0"/>
              <a:t>building</a:t>
            </a:r>
            <a:r>
              <a:rPr sz="4400" spc="-765" dirty="0"/>
              <a:t> </a:t>
            </a:r>
            <a:r>
              <a:rPr sz="4400" spc="-509" dirty="0"/>
              <a:t>blocks </a:t>
            </a:r>
            <a:r>
              <a:rPr sz="4400" spc="-265" dirty="0"/>
              <a:t>for</a:t>
            </a:r>
            <a:r>
              <a:rPr lang="de-DE" sz="4400" spc="-265" dirty="0"/>
              <a:t> </a:t>
            </a:r>
            <a:r>
              <a:rPr sz="4400" spc="-375" dirty="0"/>
              <a:t>modern</a:t>
            </a:r>
            <a:r>
              <a:rPr sz="4400" spc="-785" dirty="0"/>
              <a:t> </a:t>
            </a:r>
            <a:r>
              <a:rPr sz="4400" spc="-540" dirty="0"/>
              <a:t>IT</a:t>
            </a:r>
            <a:endParaRPr sz="4400" dirty="0"/>
          </a:p>
        </p:txBody>
      </p:sp>
      <p:sp>
        <p:nvSpPr>
          <p:cNvPr id="3" name="object 3"/>
          <p:cNvSpPr txBox="1"/>
          <p:nvPr/>
        </p:nvSpPr>
        <p:spPr>
          <a:xfrm>
            <a:off x="3287010" y="4911885"/>
            <a:ext cx="5664200" cy="1059180"/>
          </a:xfrm>
          <a:prstGeom prst="rect">
            <a:avLst/>
          </a:prstGeom>
          <a:solidFill>
            <a:srgbClr val="9B84FB"/>
          </a:solidFill>
        </p:spPr>
        <p:txBody>
          <a:bodyPr vert="horz" wrap="square" lIns="0" tIns="242570" rIns="0" bIns="0" rtlCol="0">
            <a:spAutoFit/>
          </a:bodyPr>
          <a:lstStyle/>
          <a:p>
            <a:pPr marR="85090" algn="ctr">
              <a:lnSpc>
                <a:spcPct val="100000"/>
              </a:lnSpc>
              <a:spcBef>
                <a:spcPts val="1910"/>
              </a:spcBef>
            </a:pPr>
            <a:r>
              <a:rPr sz="3600" spc="-35" dirty="0">
                <a:solidFill>
                  <a:srgbClr val="292C39"/>
                </a:solidFill>
                <a:latin typeface="Arial Black"/>
                <a:cs typeface="Arial Black"/>
              </a:rPr>
              <a:t>CLOUD</a:t>
            </a:r>
            <a:endParaRPr sz="3600" dirty="0">
              <a:latin typeface="Arial Black"/>
              <a:cs typeface="Arial Black"/>
            </a:endParaRPr>
          </a:p>
        </p:txBody>
      </p:sp>
      <p:sp>
        <p:nvSpPr>
          <p:cNvPr id="4" name="object 4"/>
          <p:cNvSpPr txBox="1"/>
          <p:nvPr/>
        </p:nvSpPr>
        <p:spPr>
          <a:xfrm>
            <a:off x="3274720" y="2442743"/>
            <a:ext cx="5664200" cy="1059180"/>
          </a:xfrm>
          <a:prstGeom prst="rect">
            <a:avLst/>
          </a:prstGeom>
          <a:solidFill>
            <a:srgbClr val="64ADF8"/>
          </a:solidFill>
        </p:spPr>
        <p:txBody>
          <a:bodyPr vert="horz" wrap="square" lIns="0" tIns="242570" rIns="0" bIns="0" rtlCol="0">
            <a:spAutoFit/>
          </a:bodyPr>
          <a:lstStyle/>
          <a:p>
            <a:pPr marR="83820" algn="ctr">
              <a:lnSpc>
                <a:spcPct val="100000"/>
              </a:lnSpc>
              <a:spcBef>
                <a:spcPts val="1910"/>
              </a:spcBef>
            </a:pPr>
            <a:r>
              <a:rPr sz="3600" spc="-325" dirty="0">
                <a:solidFill>
                  <a:srgbClr val="292C39"/>
                </a:solidFill>
                <a:latin typeface="Arial Black"/>
                <a:cs typeface="Arial Black"/>
              </a:rPr>
              <a:t>NETWORKING</a:t>
            </a:r>
            <a:endParaRPr sz="3600">
              <a:latin typeface="Arial Black"/>
              <a:cs typeface="Arial Black"/>
            </a:endParaRPr>
          </a:p>
        </p:txBody>
      </p:sp>
      <p:sp>
        <p:nvSpPr>
          <p:cNvPr id="5" name="object 5"/>
          <p:cNvSpPr txBox="1"/>
          <p:nvPr/>
        </p:nvSpPr>
        <p:spPr>
          <a:xfrm>
            <a:off x="3274720" y="3677314"/>
            <a:ext cx="5664200" cy="1059180"/>
          </a:xfrm>
          <a:prstGeom prst="rect">
            <a:avLst/>
          </a:prstGeom>
          <a:solidFill>
            <a:srgbClr val="00DFAE"/>
          </a:solidFill>
        </p:spPr>
        <p:txBody>
          <a:bodyPr vert="horz" wrap="square" lIns="0" tIns="242570" rIns="0" bIns="0" rtlCol="0">
            <a:spAutoFit/>
          </a:bodyPr>
          <a:lstStyle/>
          <a:p>
            <a:pPr marR="84455" algn="ctr">
              <a:lnSpc>
                <a:spcPct val="100000"/>
              </a:lnSpc>
              <a:spcBef>
                <a:spcPts val="1910"/>
              </a:spcBef>
            </a:pPr>
            <a:r>
              <a:rPr sz="3600" spc="-25" dirty="0">
                <a:solidFill>
                  <a:srgbClr val="292C39"/>
                </a:solidFill>
                <a:latin typeface="Arial Black"/>
                <a:cs typeface="Arial Black"/>
              </a:rPr>
              <a:t>AI</a:t>
            </a:r>
            <a:endParaRPr sz="3600">
              <a:latin typeface="Arial Black"/>
              <a:cs typeface="Arial Black"/>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04E3C-AD77-7E72-DF6E-846142E2DA55}"/>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7A2E60A0-0591-52C9-465C-D7026CE314EF}"/>
              </a:ext>
            </a:extLst>
          </p:cNvPr>
          <p:cNvSpPr txBox="1">
            <a:spLocks noGrp="1"/>
          </p:cNvSpPr>
          <p:nvPr>
            <p:ph type="title"/>
          </p:nvPr>
        </p:nvSpPr>
        <p:spPr>
          <a:xfrm>
            <a:off x="304800" y="510032"/>
            <a:ext cx="11125200" cy="698140"/>
          </a:xfrm>
          <a:prstGeom prst="rect">
            <a:avLst/>
          </a:prstGeom>
        </p:spPr>
        <p:txBody>
          <a:bodyPr vert="horz" wrap="square" lIns="0" tIns="115570" rIns="0" bIns="0" rtlCol="0">
            <a:spAutoFit/>
          </a:bodyPr>
          <a:lstStyle/>
          <a:p>
            <a:pPr marL="2098675" marR="11430" indent="-2086610" algn="ctr">
              <a:lnSpc>
                <a:spcPts val="4490"/>
              </a:lnSpc>
              <a:spcBef>
                <a:spcPts val="910"/>
              </a:spcBef>
            </a:pPr>
            <a:r>
              <a:rPr sz="4400" spc="-560" dirty="0"/>
              <a:t>HPE</a:t>
            </a:r>
            <a:r>
              <a:rPr sz="4400" spc="-790" dirty="0"/>
              <a:t> </a:t>
            </a:r>
            <a:r>
              <a:rPr lang="de-DE" sz="4400" spc="-790" dirty="0"/>
              <a:t> -  </a:t>
            </a:r>
            <a:r>
              <a:rPr sz="4400" spc="-340" dirty="0"/>
              <a:t>building</a:t>
            </a:r>
            <a:r>
              <a:rPr sz="4400" spc="-765" dirty="0"/>
              <a:t> </a:t>
            </a:r>
            <a:r>
              <a:rPr sz="4400" spc="-509" dirty="0"/>
              <a:t>blocks </a:t>
            </a:r>
            <a:r>
              <a:rPr sz="4400" spc="-265" dirty="0"/>
              <a:t>for</a:t>
            </a:r>
            <a:r>
              <a:rPr lang="de-DE" sz="4400" spc="-265" dirty="0"/>
              <a:t> </a:t>
            </a:r>
            <a:r>
              <a:rPr sz="4400" spc="-375" dirty="0"/>
              <a:t>modern</a:t>
            </a:r>
            <a:r>
              <a:rPr sz="4400" spc="-785" dirty="0"/>
              <a:t> </a:t>
            </a:r>
            <a:r>
              <a:rPr sz="4400" spc="-540" dirty="0"/>
              <a:t>IT</a:t>
            </a:r>
            <a:endParaRPr sz="4400" dirty="0"/>
          </a:p>
        </p:txBody>
      </p:sp>
      <p:sp>
        <p:nvSpPr>
          <p:cNvPr id="3" name="object 3">
            <a:extLst>
              <a:ext uri="{FF2B5EF4-FFF2-40B4-BE49-F238E27FC236}">
                <a16:creationId xmlns:a16="http://schemas.microsoft.com/office/drawing/2014/main" id="{3195DA1C-43FB-568C-8A6A-FD7B1FD4CE2D}"/>
              </a:ext>
            </a:extLst>
          </p:cNvPr>
          <p:cNvSpPr txBox="1"/>
          <p:nvPr/>
        </p:nvSpPr>
        <p:spPr>
          <a:xfrm>
            <a:off x="3287010" y="3768886"/>
            <a:ext cx="5664200" cy="1059180"/>
          </a:xfrm>
          <a:prstGeom prst="rect">
            <a:avLst/>
          </a:prstGeom>
          <a:solidFill>
            <a:srgbClr val="9B84FB"/>
          </a:solidFill>
        </p:spPr>
        <p:txBody>
          <a:bodyPr vert="horz" wrap="square" lIns="0" tIns="242570" rIns="0" bIns="0" rtlCol="0">
            <a:spAutoFit/>
          </a:bodyPr>
          <a:lstStyle/>
          <a:p>
            <a:pPr marR="85090" algn="ctr">
              <a:lnSpc>
                <a:spcPct val="100000"/>
              </a:lnSpc>
              <a:spcBef>
                <a:spcPts val="1910"/>
              </a:spcBef>
            </a:pPr>
            <a:r>
              <a:rPr sz="3600" spc="-35" dirty="0">
                <a:solidFill>
                  <a:srgbClr val="292C39"/>
                </a:solidFill>
                <a:latin typeface="Arial Black"/>
                <a:cs typeface="Arial Black"/>
              </a:rPr>
              <a:t>CLOUD</a:t>
            </a:r>
            <a:endParaRPr sz="3600" dirty="0">
              <a:latin typeface="Arial Black"/>
              <a:cs typeface="Arial Black"/>
            </a:endParaRPr>
          </a:p>
        </p:txBody>
      </p:sp>
      <p:sp>
        <p:nvSpPr>
          <p:cNvPr id="4" name="object 4">
            <a:extLst>
              <a:ext uri="{FF2B5EF4-FFF2-40B4-BE49-F238E27FC236}">
                <a16:creationId xmlns:a16="http://schemas.microsoft.com/office/drawing/2014/main" id="{851BE4E7-6B91-1346-C063-572995C14C7A}"/>
              </a:ext>
            </a:extLst>
          </p:cNvPr>
          <p:cNvSpPr txBox="1"/>
          <p:nvPr/>
        </p:nvSpPr>
        <p:spPr>
          <a:xfrm>
            <a:off x="4135465" y="2411201"/>
            <a:ext cx="3463870" cy="552715"/>
          </a:xfrm>
          <a:prstGeom prst="rect">
            <a:avLst/>
          </a:prstGeom>
          <a:solidFill>
            <a:srgbClr val="64ADF8"/>
          </a:solidFill>
        </p:spPr>
        <p:txBody>
          <a:bodyPr vert="horz" wrap="square" lIns="0" tIns="242570" rIns="0" bIns="0" rtlCol="0">
            <a:spAutoFit/>
          </a:bodyPr>
          <a:lstStyle/>
          <a:p>
            <a:pPr marR="83820" algn="ctr">
              <a:lnSpc>
                <a:spcPct val="100000"/>
              </a:lnSpc>
              <a:spcBef>
                <a:spcPts val="1910"/>
              </a:spcBef>
            </a:pPr>
            <a:r>
              <a:rPr sz="2000" spc="-325" dirty="0">
                <a:solidFill>
                  <a:srgbClr val="292C39"/>
                </a:solidFill>
                <a:latin typeface="Arial Black"/>
                <a:cs typeface="Arial Black"/>
              </a:rPr>
              <a:t>NETWORKING</a:t>
            </a:r>
            <a:endParaRPr sz="2000">
              <a:latin typeface="Arial Black"/>
              <a:cs typeface="Arial Black"/>
            </a:endParaRPr>
          </a:p>
        </p:txBody>
      </p:sp>
      <p:sp>
        <p:nvSpPr>
          <p:cNvPr id="5" name="object 5">
            <a:extLst>
              <a:ext uri="{FF2B5EF4-FFF2-40B4-BE49-F238E27FC236}">
                <a16:creationId xmlns:a16="http://schemas.microsoft.com/office/drawing/2014/main" id="{EA6F3F77-8C1E-5597-CACD-090A5ECDAB61}"/>
              </a:ext>
            </a:extLst>
          </p:cNvPr>
          <p:cNvSpPr txBox="1"/>
          <p:nvPr/>
        </p:nvSpPr>
        <p:spPr>
          <a:xfrm>
            <a:off x="4135465" y="3089114"/>
            <a:ext cx="3463870" cy="552715"/>
          </a:xfrm>
          <a:prstGeom prst="rect">
            <a:avLst/>
          </a:prstGeom>
          <a:solidFill>
            <a:srgbClr val="00DFAE"/>
          </a:solidFill>
        </p:spPr>
        <p:txBody>
          <a:bodyPr vert="horz" wrap="square" lIns="0" tIns="242570" rIns="0" bIns="0" rtlCol="0">
            <a:spAutoFit/>
          </a:bodyPr>
          <a:lstStyle/>
          <a:p>
            <a:pPr marR="84455" algn="ctr">
              <a:lnSpc>
                <a:spcPct val="100000"/>
              </a:lnSpc>
              <a:spcBef>
                <a:spcPts val="1910"/>
              </a:spcBef>
            </a:pPr>
            <a:r>
              <a:rPr sz="2000" spc="-25" dirty="0">
                <a:solidFill>
                  <a:srgbClr val="292C39"/>
                </a:solidFill>
                <a:latin typeface="Arial Black"/>
                <a:cs typeface="Arial Black"/>
              </a:rPr>
              <a:t>AI</a:t>
            </a:r>
            <a:endParaRPr sz="2000">
              <a:latin typeface="Arial Black"/>
              <a:cs typeface="Arial Black"/>
            </a:endParaRPr>
          </a:p>
        </p:txBody>
      </p:sp>
    </p:spTree>
    <p:extLst>
      <p:ext uri="{BB962C8B-B14F-4D97-AF65-F5344CB8AC3E}">
        <p14:creationId xmlns:p14="http://schemas.microsoft.com/office/powerpoint/2010/main" val="306468515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BDB2A-0A9A-128F-144C-B7260A3B441B}"/>
            </a:ext>
          </a:extLst>
        </p:cNvPr>
        <p:cNvGrpSpPr/>
        <p:nvPr/>
      </p:nvGrpSpPr>
      <p:grpSpPr>
        <a:xfrm>
          <a:off x="0" y="0"/>
          <a:ext cx="0" cy="0"/>
          <a:chOff x="0" y="0"/>
          <a:chExt cx="0" cy="0"/>
        </a:xfrm>
      </p:grpSpPr>
      <p:sp>
        <p:nvSpPr>
          <p:cNvPr id="18" name="Text Placeholder 1">
            <a:extLst>
              <a:ext uri="{FF2B5EF4-FFF2-40B4-BE49-F238E27FC236}">
                <a16:creationId xmlns:a16="http://schemas.microsoft.com/office/drawing/2014/main" id="{7FB4509A-3021-3727-09D0-EB6F0CAA3496}"/>
              </a:ext>
            </a:extLst>
          </p:cNvPr>
          <p:cNvSpPr txBox="1">
            <a:spLocks/>
          </p:cNvSpPr>
          <p:nvPr/>
        </p:nvSpPr>
        <p:spPr>
          <a:xfrm>
            <a:off x="374904" y="854202"/>
            <a:ext cx="11433978" cy="36948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solidFill>
                  <a:schemeClr val="bg1"/>
                </a:solidFill>
              </a:rPr>
              <a:t>… and its only getting harder</a:t>
            </a:r>
          </a:p>
        </p:txBody>
      </p:sp>
      <p:sp>
        <p:nvSpPr>
          <p:cNvPr id="19" name="Title 2">
            <a:extLst>
              <a:ext uri="{FF2B5EF4-FFF2-40B4-BE49-F238E27FC236}">
                <a16:creationId xmlns:a16="http://schemas.microsoft.com/office/drawing/2014/main" id="{7656D780-FFEC-95DB-701D-0A2F8877AC6E}"/>
              </a:ext>
            </a:extLst>
          </p:cNvPr>
          <p:cNvSpPr>
            <a:spLocks noGrp="1"/>
          </p:cNvSpPr>
          <p:nvPr>
            <p:ph type="title"/>
          </p:nvPr>
        </p:nvSpPr>
        <p:spPr>
          <a:xfrm>
            <a:off x="374904" y="393192"/>
            <a:ext cx="11433978" cy="413258"/>
          </a:xfrm>
        </p:spPr>
        <p:txBody>
          <a:bodyPr/>
          <a:lstStyle/>
          <a:p>
            <a:r>
              <a:rPr lang="en-US" dirty="0"/>
              <a:t>The difficulty behind the Hybrid-Cloud reality</a:t>
            </a:r>
          </a:p>
        </p:txBody>
      </p:sp>
      <p:sp>
        <p:nvSpPr>
          <p:cNvPr id="20" name="Footer Placeholder 3">
            <a:extLst>
              <a:ext uri="{FF2B5EF4-FFF2-40B4-BE49-F238E27FC236}">
                <a16:creationId xmlns:a16="http://schemas.microsoft.com/office/drawing/2014/main" id="{ECD77140-85D4-10ED-04DC-047049248A91}"/>
              </a:ext>
            </a:extLst>
          </p:cNvPr>
          <p:cNvSpPr txBox="1">
            <a:spLocks/>
          </p:cNvSpPr>
          <p:nvPr/>
        </p:nvSpPr>
        <p:spPr>
          <a:xfrm>
            <a:off x="5071873" y="6402310"/>
            <a:ext cx="6217666" cy="190500"/>
          </a:xfrm>
          <a:prstGeom prst="rect">
            <a:avLst/>
          </a:prstGeom>
        </p:spPr>
        <p:txBody>
          <a:bodyPr/>
          <a:lstStyle>
            <a:defPPr>
              <a:defRPr kern="0"/>
            </a:defPPr>
          </a:lstStyle>
          <a:p>
            <a:pPr algn="r" rtl="0">
              <a:defRPr/>
            </a:pPr>
            <a:r>
              <a:rPr lang="en-US" sz="900" kern="1200">
                <a:solidFill>
                  <a:prstClr val="white"/>
                </a:solidFill>
                <a:latin typeface="HPE Graphik" pitchFamily="2" charset="77"/>
                <a:cs typeface="Arial"/>
              </a:rPr>
              <a:t>Confidential | Authorized HPE Partner Use Only</a:t>
            </a:r>
          </a:p>
        </p:txBody>
      </p:sp>
      <p:sp>
        <p:nvSpPr>
          <p:cNvPr id="21" name="Slide Number Placeholder 4">
            <a:extLst>
              <a:ext uri="{FF2B5EF4-FFF2-40B4-BE49-F238E27FC236}">
                <a16:creationId xmlns:a16="http://schemas.microsoft.com/office/drawing/2014/main" id="{12880C50-4504-4060-FAD0-016BFA542BD3}"/>
              </a:ext>
            </a:extLst>
          </p:cNvPr>
          <p:cNvSpPr txBox="1">
            <a:spLocks/>
          </p:cNvSpPr>
          <p:nvPr/>
        </p:nvSpPr>
        <p:spPr>
          <a:xfrm>
            <a:off x="11468100" y="6402310"/>
            <a:ext cx="340782" cy="190500"/>
          </a:xfrm>
          <a:prstGeom prst="rect">
            <a:avLst/>
          </a:prstGeom>
        </p:spPr>
        <p:txBody>
          <a:bodyPr/>
          <a:lstStyle>
            <a:defPPr>
              <a:defRPr kern="0"/>
            </a:defPPr>
          </a:lstStyle>
          <a:p>
            <a:pPr algn="r" rtl="0">
              <a:defRPr/>
            </a:pPr>
            <a:fld id="{C0388CE4-E87A-43A8-A4DA-5AAB8529E0B0}" type="slidenum">
              <a:rPr lang="en-US" sz="900" kern="1200" smtClean="0">
                <a:solidFill>
                  <a:prstClr val="white"/>
                </a:solidFill>
                <a:latin typeface="HPE Graphik" pitchFamily="2" charset="77"/>
                <a:cs typeface="Arial"/>
              </a:rPr>
              <a:pPr algn="r" rtl="0">
                <a:defRPr/>
              </a:pPr>
              <a:t>11</a:t>
            </a:fld>
            <a:endParaRPr lang="en-US" sz="900" kern="1200">
              <a:solidFill>
                <a:prstClr val="white"/>
              </a:solidFill>
              <a:latin typeface="HPE Graphik" pitchFamily="2" charset="77"/>
              <a:cs typeface="Arial"/>
            </a:endParaRPr>
          </a:p>
        </p:txBody>
      </p:sp>
      <p:sp>
        <p:nvSpPr>
          <p:cNvPr id="49" name="Rectangle 59">
            <a:extLst>
              <a:ext uri="{FF2B5EF4-FFF2-40B4-BE49-F238E27FC236}">
                <a16:creationId xmlns:a16="http://schemas.microsoft.com/office/drawing/2014/main" id="{FBA2F8B3-57C4-6921-3C17-FB32E8BA9EB7}"/>
              </a:ext>
            </a:extLst>
          </p:cNvPr>
          <p:cNvSpPr/>
          <p:nvPr/>
        </p:nvSpPr>
        <p:spPr>
          <a:xfrm>
            <a:off x="8135092" y="2137545"/>
            <a:ext cx="3740383" cy="2699996"/>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ts val="1880"/>
              </a:lnSpc>
              <a:spcBef>
                <a:spcPct val="0"/>
              </a:spcBef>
              <a:spcAft>
                <a:spcPts val="1800"/>
              </a:spcAft>
              <a:buClrTx/>
              <a:buSzTx/>
              <a:buFontTx/>
              <a:buNone/>
              <a:tabLst/>
              <a:defRPr/>
            </a:pPr>
            <a:endParaRPr kumimoji="0" lang="en-US" sz="1050" b="1" i="0" u="none" strike="noStrike" kern="1200" cap="all" spc="200" normalizeH="0" baseline="0" noProof="0">
              <a:ln>
                <a:noFill/>
              </a:ln>
              <a:solidFill>
                <a:srgbClr val="FFFFFF"/>
              </a:solidFill>
              <a:effectLst/>
              <a:uLnTx/>
              <a:uFillTx/>
              <a:latin typeface="HPE Graphik TT Semibold"/>
              <a:ea typeface="+mj-ea"/>
              <a:cs typeface="Arial"/>
            </a:endParaRPr>
          </a:p>
        </p:txBody>
      </p:sp>
      <p:sp>
        <p:nvSpPr>
          <p:cNvPr id="50" name="Rectangle 60">
            <a:extLst>
              <a:ext uri="{FF2B5EF4-FFF2-40B4-BE49-F238E27FC236}">
                <a16:creationId xmlns:a16="http://schemas.microsoft.com/office/drawing/2014/main" id="{4BC661BD-0E0C-CF28-5819-D9DBA5ED48B4}"/>
              </a:ext>
            </a:extLst>
          </p:cNvPr>
          <p:cNvSpPr/>
          <p:nvPr/>
        </p:nvSpPr>
        <p:spPr>
          <a:xfrm>
            <a:off x="8135092" y="2137545"/>
            <a:ext cx="3740359" cy="2699992"/>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ct val="80000"/>
              </a:lnSpc>
              <a:spcBef>
                <a:spcPct val="0"/>
              </a:spcBef>
              <a:spcAft>
                <a:spcPts val="1800"/>
              </a:spcAft>
              <a:buClrTx/>
              <a:buSzTx/>
              <a:buFontTx/>
              <a:buNone/>
              <a:tabLst/>
              <a:defRPr/>
            </a:pPr>
            <a:endParaRPr kumimoji="0" lang="en-US" sz="1200" b="1" i="0" u="none" strike="noStrike" kern="1200" cap="all" spc="200" normalizeH="0" baseline="0" noProof="0">
              <a:ln>
                <a:noFill/>
              </a:ln>
              <a:solidFill>
                <a:srgbClr val="FFFFFF"/>
              </a:solidFill>
              <a:effectLst/>
              <a:uLnTx/>
              <a:uFillTx/>
              <a:latin typeface="HPE Graphik TT Semibold"/>
              <a:ea typeface="+mj-ea"/>
              <a:cs typeface="Arial"/>
            </a:endParaRPr>
          </a:p>
        </p:txBody>
      </p:sp>
      <p:sp>
        <p:nvSpPr>
          <p:cNvPr id="51" name="Rectangle 61">
            <a:extLst>
              <a:ext uri="{FF2B5EF4-FFF2-40B4-BE49-F238E27FC236}">
                <a16:creationId xmlns:a16="http://schemas.microsoft.com/office/drawing/2014/main" id="{BDE2CCDF-3AF5-3612-6C7A-D401570824E0}"/>
              </a:ext>
            </a:extLst>
          </p:cNvPr>
          <p:cNvSpPr/>
          <p:nvPr/>
        </p:nvSpPr>
        <p:spPr>
          <a:xfrm>
            <a:off x="8135091" y="2137541"/>
            <a:ext cx="3740398" cy="2699996"/>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ct val="80000"/>
              </a:lnSpc>
              <a:spcBef>
                <a:spcPct val="0"/>
              </a:spcBef>
              <a:spcAft>
                <a:spcPts val="1800"/>
              </a:spcAft>
              <a:buClrTx/>
              <a:buSzTx/>
              <a:buFontTx/>
              <a:buNone/>
              <a:tabLst/>
              <a:defRPr/>
            </a:pPr>
            <a:endParaRPr kumimoji="0" lang="en-US" sz="1400" b="1" i="0" u="none" strike="noStrike" kern="1200" cap="all" spc="200" normalizeH="0" baseline="0" noProof="0">
              <a:ln>
                <a:noFill/>
              </a:ln>
              <a:solidFill>
                <a:prstClr val="white"/>
              </a:solidFill>
              <a:effectLst/>
              <a:uLnTx/>
              <a:uFillTx/>
              <a:latin typeface="HPE Graphik TT Semibold"/>
              <a:ea typeface="+mj-ea"/>
              <a:cs typeface="Arial"/>
            </a:endParaRPr>
          </a:p>
        </p:txBody>
      </p:sp>
      <p:sp>
        <p:nvSpPr>
          <p:cNvPr id="52" name="Rectangle 62">
            <a:extLst>
              <a:ext uri="{FF2B5EF4-FFF2-40B4-BE49-F238E27FC236}">
                <a16:creationId xmlns:a16="http://schemas.microsoft.com/office/drawing/2014/main" id="{F3C9B8FC-2368-8EAB-BC47-E922C2223EB1}"/>
              </a:ext>
            </a:extLst>
          </p:cNvPr>
          <p:cNvSpPr/>
          <p:nvPr/>
        </p:nvSpPr>
        <p:spPr>
          <a:xfrm>
            <a:off x="8135081" y="2137544"/>
            <a:ext cx="3740408" cy="2699992"/>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ct val="80000"/>
              </a:lnSpc>
              <a:spcBef>
                <a:spcPct val="0"/>
              </a:spcBef>
              <a:spcAft>
                <a:spcPts val="1800"/>
              </a:spcAft>
              <a:buClrTx/>
              <a:buSzTx/>
              <a:buFontTx/>
              <a:buNone/>
              <a:tabLst/>
              <a:defRPr/>
            </a:pPr>
            <a:endParaRPr lang="en-US"/>
          </a:p>
        </p:txBody>
      </p:sp>
      <p:sp>
        <p:nvSpPr>
          <p:cNvPr id="53" name="Rectangle 59">
            <a:extLst>
              <a:ext uri="{FF2B5EF4-FFF2-40B4-BE49-F238E27FC236}">
                <a16:creationId xmlns:a16="http://schemas.microsoft.com/office/drawing/2014/main" id="{97873F32-F085-9B0A-0D75-AFEEB274D417}"/>
              </a:ext>
            </a:extLst>
          </p:cNvPr>
          <p:cNvSpPr/>
          <p:nvPr/>
        </p:nvSpPr>
        <p:spPr>
          <a:xfrm>
            <a:off x="4267942" y="2137545"/>
            <a:ext cx="3740383" cy="2699996"/>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ts val="1880"/>
              </a:lnSpc>
              <a:spcBef>
                <a:spcPct val="0"/>
              </a:spcBef>
              <a:spcAft>
                <a:spcPts val="1800"/>
              </a:spcAft>
              <a:buClrTx/>
              <a:buSzTx/>
              <a:buFontTx/>
              <a:buNone/>
              <a:tabLst/>
              <a:defRPr/>
            </a:pPr>
            <a:endParaRPr kumimoji="0" lang="en-US" sz="1050" b="1" i="0" u="none" strike="noStrike" kern="1200" cap="all" spc="200" normalizeH="0" baseline="0" noProof="0">
              <a:ln>
                <a:noFill/>
              </a:ln>
              <a:solidFill>
                <a:srgbClr val="FFFFFF"/>
              </a:solidFill>
              <a:effectLst/>
              <a:uLnTx/>
              <a:uFillTx/>
              <a:latin typeface="HPE Graphik TT Semibold"/>
              <a:ea typeface="+mj-ea"/>
              <a:cs typeface="Arial"/>
            </a:endParaRPr>
          </a:p>
        </p:txBody>
      </p:sp>
      <p:sp>
        <p:nvSpPr>
          <p:cNvPr id="54" name="Rectangle 60">
            <a:extLst>
              <a:ext uri="{FF2B5EF4-FFF2-40B4-BE49-F238E27FC236}">
                <a16:creationId xmlns:a16="http://schemas.microsoft.com/office/drawing/2014/main" id="{115F0799-76CE-1908-B8B7-FC8D844E5030}"/>
              </a:ext>
            </a:extLst>
          </p:cNvPr>
          <p:cNvSpPr/>
          <p:nvPr/>
        </p:nvSpPr>
        <p:spPr>
          <a:xfrm>
            <a:off x="4267942" y="2137545"/>
            <a:ext cx="3740359" cy="2699992"/>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ct val="80000"/>
              </a:lnSpc>
              <a:spcBef>
                <a:spcPct val="0"/>
              </a:spcBef>
              <a:spcAft>
                <a:spcPts val="1800"/>
              </a:spcAft>
              <a:buClrTx/>
              <a:buSzTx/>
              <a:buFontTx/>
              <a:buNone/>
              <a:tabLst/>
              <a:defRPr/>
            </a:pPr>
            <a:endParaRPr kumimoji="0" lang="en-US" sz="1200" b="1" i="0" u="none" strike="noStrike" kern="1200" cap="all" spc="200" normalizeH="0" baseline="0" noProof="0">
              <a:ln>
                <a:noFill/>
              </a:ln>
              <a:solidFill>
                <a:srgbClr val="FFFFFF"/>
              </a:solidFill>
              <a:effectLst/>
              <a:uLnTx/>
              <a:uFillTx/>
              <a:latin typeface="HPE Graphik TT Semibold"/>
              <a:ea typeface="+mj-ea"/>
              <a:cs typeface="Arial"/>
            </a:endParaRPr>
          </a:p>
        </p:txBody>
      </p:sp>
      <p:sp>
        <p:nvSpPr>
          <p:cNvPr id="55" name="Rectangle 61">
            <a:extLst>
              <a:ext uri="{FF2B5EF4-FFF2-40B4-BE49-F238E27FC236}">
                <a16:creationId xmlns:a16="http://schemas.microsoft.com/office/drawing/2014/main" id="{26DFF097-79A3-694B-D59A-FAC9291DDE76}"/>
              </a:ext>
            </a:extLst>
          </p:cNvPr>
          <p:cNvSpPr/>
          <p:nvPr/>
        </p:nvSpPr>
        <p:spPr>
          <a:xfrm>
            <a:off x="4267941" y="2137541"/>
            <a:ext cx="3740398" cy="2699996"/>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ct val="80000"/>
              </a:lnSpc>
              <a:spcBef>
                <a:spcPct val="0"/>
              </a:spcBef>
              <a:spcAft>
                <a:spcPts val="1800"/>
              </a:spcAft>
              <a:buClrTx/>
              <a:buSzTx/>
              <a:buFontTx/>
              <a:buNone/>
              <a:tabLst/>
              <a:defRPr/>
            </a:pPr>
            <a:endParaRPr kumimoji="0" lang="en-US" sz="1400" b="1" i="0" u="none" strike="noStrike" kern="1200" cap="all" spc="200" normalizeH="0" baseline="0" noProof="0">
              <a:ln>
                <a:noFill/>
              </a:ln>
              <a:solidFill>
                <a:prstClr val="white"/>
              </a:solidFill>
              <a:effectLst/>
              <a:uLnTx/>
              <a:uFillTx/>
              <a:latin typeface="HPE Graphik TT Semibold"/>
              <a:ea typeface="+mj-ea"/>
              <a:cs typeface="Arial"/>
            </a:endParaRPr>
          </a:p>
        </p:txBody>
      </p:sp>
      <p:sp>
        <p:nvSpPr>
          <p:cNvPr id="56" name="Rectangle 62">
            <a:extLst>
              <a:ext uri="{FF2B5EF4-FFF2-40B4-BE49-F238E27FC236}">
                <a16:creationId xmlns:a16="http://schemas.microsoft.com/office/drawing/2014/main" id="{8B2AF530-400E-8162-936B-C1F5788C6DE7}"/>
              </a:ext>
            </a:extLst>
          </p:cNvPr>
          <p:cNvSpPr/>
          <p:nvPr/>
        </p:nvSpPr>
        <p:spPr>
          <a:xfrm>
            <a:off x="4267931" y="2137544"/>
            <a:ext cx="3740408" cy="2699992"/>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ct val="80000"/>
              </a:lnSpc>
              <a:spcBef>
                <a:spcPct val="0"/>
              </a:spcBef>
              <a:spcAft>
                <a:spcPts val="1800"/>
              </a:spcAft>
              <a:buClrTx/>
              <a:buSzTx/>
              <a:buFontTx/>
              <a:buNone/>
              <a:tabLst/>
              <a:defRPr/>
            </a:pPr>
            <a:endParaRPr lang="en-US"/>
          </a:p>
        </p:txBody>
      </p:sp>
      <p:sp>
        <p:nvSpPr>
          <p:cNvPr id="57" name="!!TEXT_Statisitc_Details">
            <a:extLst>
              <a:ext uri="{FF2B5EF4-FFF2-40B4-BE49-F238E27FC236}">
                <a16:creationId xmlns:a16="http://schemas.microsoft.com/office/drawing/2014/main" id="{5270098B-7845-DB4C-17EF-4D840EDBE145}"/>
              </a:ext>
            </a:extLst>
          </p:cNvPr>
          <p:cNvSpPr txBox="1"/>
          <p:nvPr/>
        </p:nvSpPr>
        <p:spPr>
          <a:xfrm>
            <a:off x="4476775" y="3508288"/>
            <a:ext cx="3159863" cy="923330"/>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of organizations will adopt and operate a hybrid-cloud approach through 2027*</a:t>
            </a:r>
          </a:p>
        </p:txBody>
      </p:sp>
      <p:sp>
        <p:nvSpPr>
          <p:cNvPr id="58" name="!!TEXT_Statistic">
            <a:extLst>
              <a:ext uri="{FF2B5EF4-FFF2-40B4-BE49-F238E27FC236}">
                <a16:creationId xmlns:a16="http://schemas.microsoft.com/office/drawing/2014/main" id="{95C69926-09D5-873B-B675-04639E5CD73F}"/>
              </a:ext>
            </a:extLst>
          </p:cNvPr>
          <p:cNvSpPr txBox="1"/>
          <p:nvPr/>
        </p:nvSpPr>
        <p:spPr>
          <a:xfrm>
            <a:off x="5686523" y="2184849"/>
            <a:ext cx="1131079" cy="1323439"/>
          </a:xfrm>
          <a:prstGeom prst="rect">
            <a:avLst/>
          </a:prstGeom>
          <a:noFill/>
        </p:spPr>
        <p:txBody>
          <a:bodyPr wrap="non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prstClr val="white"/>
                </a:solidFill>
                <a:effectLst/>
                <a:uLnTx/>
                <a:uFillTx/>
                <a:latin typeface="HPE Graphik XXCondensed Super" pitchFamily="2" charset="77"/>
                <a:cs typeface="HPE Graphik" pitchFamily="2" charset="77"/>
              </a:rPr>
              <a:t>90</a:t>
            </a:r>
            <a:r>
              <a:rPr kumimoji="0" lang="en-US" sz="4000" b="0" i="0" u="none" strike="noStrike" kern="1200" cap="none" spc="0" normalizeH="0" baseline="0" noProof="0">
                <a:ln>
                  <a:noFill/>
                </a:ln>
                <a:solidFill>
                  <a:prstClr val="white"/>
                </a:solidFill>
                <a:effectLst/>
                <a:uLnTx/>
                <a:uFillTx/>
                <a:latin typeface="HPE Graphik XXCondensed Super" pitchFamily="2" charset="77"/>
                <a:cs typeface="HPE Graphik" pitchFamily="2" charset="77"/>
              </a:rPr>
              <a:t>%</a:t>
            </a:r>
            <a:endParaRPr kumimoji="0" lang="en-US" sz="4800" b="0" i="0" u="none" strike="noStrike" kern="1200" cap="none" spc="0" normalizeH="0" baseline="0" noProof="0">
              <a:ln>
                <a:noFill/>
              </a:ln>
              <a:solidFill>
                <a:prstClr val="white"/>
              </a:solidFill>
              <a:effectLst/>
              <a:uLnTx/>
              <a:uFillTx/>
              <a:latin typeface="HPE Graphik XXCondensed Super" pitchFamily="2" charset="77"/>
              <a:cs typeface="HPE Graphik" pitchFamily="2" charset="77"/>
            </a:endParaRPr>
          </a:p>
        </p:txBody>
      </p:sp>
      <p:sp>
        <p:nvSpPr>
          <p:cNvPr id="59" name="!!TEXT_Statistic">
            <a:extLst>
              <a:ext uri="{FF2B5EF4-FFF2-40B4-BE49-F238E27FC236}">
                <a16:creationId xmlns:a16="http://schemas.microsoft.com/office/drawing/2014/main" id="{237EAAB9-E79E-B5FF-B078-06C05C7BF9E8}"/>
              </a:ext>
            </a:extLst>
          </p:cNvPr>
          <p:cNvSpPr txBox="1"/>
          <p:nvPr/>
        </p:nvSpPr>
        <p:spPr>
          <a:xfrm>
            <a:off x="8827335" y="2107318"/>
            <a:ext cx="2173032" cy="1323439"/>
          </a:xfrm>
          <a:prstGeom prst="rect">
            <a:avLst/>
          </a:prstGeom>
          <a:noFill/>
        </p:spPr>
        <p:txBody>
          <a:bodyPr wrap="non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prstClr val="white"/>
                </a:solidFill>
                <a:effectLst/>
                <a:uLnTx/>
                <a:uFillTx/>
                <a:latin typeface="HPE Graphik XXCondensed Super" pitchFamily="2" charset="77"/>
                <a:cs typeface="HPE Graphik" pitchFamily="2" charset="77"/>
              </a:rPr>
              <a:t>2,4</a:t>
            </a:r>
            <a:r>
              <a:rPr kumimoji="0" lang="en-US" sz="2000" b="0" i="0" u="none" strike="noStrike" kern="1200" cap="none" spc="0" normalizeH="0" baseline="0" noProof="0">
                <a:ln>
                  <a:noFill/>
                </a:ln>
                <a:solidFill>
                  <a:prstClr val="white"/>
                </a:solidFill>
                <a:effectLst/>
                <a:uLnTx/>
                <a:uFillTx/>
                <a:latin typeface="HPE Graphik XXCondensed Super" pitchFamily="2" charset="77"/>
                <a:cs typeface="HPE Graphik" pitchFamily="2" charset="77"/>
              </a:rPr>
              <a:t>(avg.)</a:t>
            </a:r>
            <a:endParaRPr kumimoji="0" lang="en-US" sz="4800" b="0" i="0" u="none" strike="noStrike" kern="1200" cap="none" spc="0" normalizeH="0" baseline="0" noProof="0">
              <a:ln>
                <a:noFill/>
              </a:ln>
              <a:solidFill>
                <a:prstClr val="white"/>
              </a:solidFill>
              <a:effectLst/>
              <a:uLnTx/>
              <a:uFillTx/>
              <a:latin typeface="HPE Graphik XXCondensed Super" pitchFamily="2" charset="77"/>
              <a:cs typeface="HPE Graphik" pitchFamily="2" charset="77"/>
            </a:endParaRPr>
          </a:p>
        </p:txBody>
      </p:sp>
      <p:sp>
        <p:nvSpPr>
          <p:cNvPr id="60" name="!!TEXT_Statisitc_Details">
            <a:extLst>
              <a:ext uri="{FF2B5EF4-FFF2-40B4-BE49-F238E27FC236}">
                <a16:creationId xmlns:a16="http://schemas.microsoft.com/office/drawing/2014/main" id="{83B2236E-90A2-FCD7-C107-E0FC9CBAEDE2}"/>
              </a:ext>
            </a:extLst>
          </p:cNvPr>
          <p:cNvSpPr txBox="1"/>
          <p:nvPr/>
        </p:nvSpPr>
        <p:spPr>
          <a:xfrm>
            <a:off x="8312917" y="3400529"/>
            <a:ext cx="3159863" cy="923330"/>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public cloud providers are nowadays used by enterprises*</a:t>
            </a:r>
          </a:p>
        </p:txBody>
      </p:sp>
      <p:sp>
        <p:nvSpPr>
          <p:cNvPr id="61" name="Rectangle 59">
            <a:extLst>
              <a:ext uri="{FF2B5EF4-FFF2-40B4-BE49-F238E27FC236}">
                <a16:creationId xmlns:a16="http://schemas.microsoft.com/office/drawing/2014/main" id="{76F6F854-C7F2-5ED2-335E-D523EB4BCC89}"/>
              </a:ext>
            </a:extLst>
          </p:cNvPr>
          <p:cNvSpPr/>
          <p:nvPr/>
        </p:nvSpPr>
        <p:spPr>
          <a:xfrm>
            <a:off x="400767" y="2137540"/>
            <a:ext cx="3740383" cy="2699996"/>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ts val="1880"/>
              </a:lnSpc>
              <a:spcBef>
                <a:spcPct val="0"/>
              </a:spcBef>
              <a:spcAft>
                <a:spcPts val="1800"/>
              </a:spcAft>
              <a:buClrTx/>
              <a:buSzTx/>
              <a:buFontTx/>
              <a:buNone/>
              <a:tabLst/>
              <a:defRPr/>
            </a:pPr>
            <a:endParaRPr kumimoji="0" lang="en-US" sz="1050" b="1" i="0" u="none" strike="noStrike" kern="1200" cap="all" spc="200" normalizeH="0" baseline="0" noProof="0">
              <a:ln>
                <a:noFill/>
              </a:ln>
              <a:solidFill>
                <a:srgbClr val="FFFFFF"/>
              </a:solidFill>
              <a:effectLst/>
              <a:uLnTx/>
              <a:uFillTx/>
              <a:latin typeface="HPE Graphik TT Semibold"/>
              <a:ea typeface="+mj-ea"/>
              <a:cs typeface="Arial"/>
            </a:endParaRPr>
          </a:p>
        </p:txBody>
      </p:sp>
      <p:sp>
        <p:nvSpPr>
          <p:cNvPr id="62" name="Rectangle 60">
            <a:extLst>
              <a:ext uri="{FF2B5EF4-FFF2-40B4-BE49-F238E27FC236}">
                <a16:creationId xmlns:a16="http://schemas.microsoft.com/office/drawing/2014/main" id="{51121856-6330-9444-7983-C6601071D280}"/>
              </a:ext>
            </a:extLst>
          </p:cNvPr>
          <p:cNvSpPr/>
          <p:nvPr/>
        </p:nvSpPr>
        <p:spPr>
          <a:xfrm>
            <a:off x="400767" y="2137540"/>
            <a:ext cx="3740359" cy="2699992"/>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ct val="80000"/>
              </a:lnSpc>
              <a:spcBef>
                <a:spcPct val="0"/>
              </a:spcBef>
              <a:spcAft>
                <a:spcPts val="1800"/>
              </a:spcAft>
              <a:buClrTx/>
              <a:buSzTx/>
              <a:buFontTx/>
              <a:buNone/>
              <a:tabLst/>
              <a:defRPr/>
            </a:pPr>
            <a:endParaRPr kumimoji="0" lang="en-US" sz="1200" b="1" i="0" u="none" strike="noStrike" kern="1200" cap="all" spc="200" normalizeH="0" baseline="0" noProof="0">
              <a:ln>
                <a:noFill/>
              </a:ln>
              <a:solidFill>
                <a:srgbClr val="FFFFFF"/>
              </a:solidFill>
              <a:effectLst/>
              <a:uLnTx/>
              <a:uFillTx/>
              <a:latin typeface="HPE Graphik TT Semibold"/>
              <a:ea typeface="+mj-ea"/>
              <a:cs typeface="Arial"/>
            </a:endParaRPr>
          </a:p>
        </p:txBody>
      </p:sp>
      <p:sp>
        <p:nvSpPr>
          <p:cNvPr id="63" name="Rectangle 61">
            <a:extLst>
              <a:ext uri="{FF2B5EF4-FFF2-40B4-BE49-F238E27FC236}">
                <a16:creationId xmlns:a16="http://schemas.microsoft.com/office/drawing/2014/main" id="{F91A8DAA-AB00-3686-FDB8-8505607A058A}"/>
              </a:ext>
            </a:extLst>
          </p:cNvPr>
          <p:cNvSpPr/>
          <p:nvPr/>
        </p:nvSpPr>
        <p:spPr>
          <a:xfrm>
            <a:off x="400766" y="2137536"/>
            <a:ext cx="3740398" cy="2699996"/>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ct val="80000"/>
              </a:lnSpc>
              <a:spcBef>
                <a:spcPct val="0"/>
              </a:spcBef>
              <a:spcAft>
                <a:spcPts val="1800"/>
              </a:spcAft>
              <a:buClrTx/>
              <a:buSzTx/>
              <a:buFontTx/>
              <a:buNone/>
              <a:tabLst/>
              <a:defRPr/>
            </a:pPr>
            <a:endParaRPr kumimoji="0" lang="en-US" sz="1400" b="1" i="0" u="none" strike="noStrike" kern="1200" cap="all" spc="200" normalizeH="0" baseline="0" noProof="0">
              <a:ln>
                <a:noFill/>
              </a:ln>
              <a:solidFill>
                <a:prstClr val="white"/>
              </a:solidFill>
              <a:effectLst/>
              <a:uLnTx/>
              <a:uFillTx/>
              <a:latin typeface="HPE Graphik TT Semibold"/>
              <a:ea typeface="+mj-ea"/>
              <a:cs typeface="Arial"/>
            </a:endParaRPr>
          </a:p>
        </p:txBody>
      </p:sp>
      <p:sp>
        <p:nvSpPr>
          <p:cNvPr id="64" name="Rectangle 62">
            <a:extLst>
              <a:ext uri="{FF2B5EF4-FFF2-40B4-BE49-F238E27FC236}">
                <a16:creationId xmlns:a16="http://schemas.microsoft.com/office/drawing/2014/main" id="{F1418AFF-6994-FBD9-0501-18126C815AA3}"/>
              </a:ext>
            </a:extLst>
          </p:cNvPr>
          <p:cNvSpPr/>
          <p:nvPr/>
        </p:nvSpPr>
        <p:spPr>
          <a:xfrm>
            <a:off x="400756" y="2137539"/>
            <a:ext cx="3740408" cy="2699992"/>
          </a:xfrm>
          <a:prstGeom prst="rect">
            <a:avLst/>
          </a:prstGeom>
          <a:gradFill flip="none" rotWithShape="1">
            <a:gsLst>
              <a:gs pos="0">
                <a:schemeClr val="accent1">
                  <a:alpha val="0"/>
                </a:schemeClr>
              </a:gs>
              <a:gs pos="99000">
                <a:schemeClr val="accent1">
                  <a:alpha val="30000"/>
                </a:schemeClr>
              </a:gs>
            </a:gsLst>
            <a:lin ang="13500000" scaled="1"/>
          </a:gradFill>
          <a:ln w="38100">
            <a:noFill/>
            <a:round/>
          </a:ln>
        </p:spPr>
        <p:style>
          <a:lnRef idx="0">
            <a:scrgbClr r="0" g="0" b="0"/>
          </a:lnRef>
          <a:fillRef idx="0">
            <a:scrgbClr r="0" g="0" b="0"/>
          </a:fillRef>
          <a:effectRef idx="0">
            <a:scrgbClr r="0" g="0" b="0"/>
          </a:effectRef>
          <a:fontRef idx="major"/>
        </p:style>
        <p:txBody>
          <a:bodyPr wrap="square" lIns="0" tIns="0" rIns="0" bIns="0" anchor="ctr" anchorCtr="0">
            <a:noAutofit/>
          </a:bodyPr>
          <a:lstStyle/>
          <a:p>
            <a:pPr marL="0" marR="0" lvl="0" indent="0" algn="ctr" defTabSz="914400" rtl="0" eaLnBrk="1" fontAlgn="auto" latinLnBrk="0" hangingPunct="1">
              <a:lnSpc>
                <a:spcPct val="80000"/>
              </a:lnSpc>
              <a:spcBef>
                <a:spcPct val="0"/>
              </a:spcBef>
              <a:spcAft>
                <a:spcPts val="1800"/>
              </a:spcAft>
              <a:buClrTx/>
              <a:buSzTx/>
              <a:buFontTx/>
              <a:buNone/>
              <a:tabLst/>
              <a:defRPr/>
            </a:pPr>
            <a:endParaRPr lang="en-US"/>
          </a:p>
        </p:txBody>
      </p:sp>
      <p:sp>
        <p:nvSpPr>
          <p:cNvPr id="65" name="!!TEXT_Statisitc_Details">
            <a:extLst>
              <a:ext uri="{FF2B5EF4-FFF2-40B4-BE49-F238E27FC236}">
                <a16:creationId xmlns:a16="http://schemas.microsoft.com/office/drawing/2014/main" id="{57E577A0-DB39-C2C6-177D-F8768059BE84}"/>
              </a:ext>
            </a:extLst>
          </p:cNvPr>
          <p:cNvSpPr txBox="1"/>
          <p:nvPr/>
        </p:nvSpPr>
        <p:spPr>
          <a:xfrm>
            <a:off x="609600" y="3362233"/>
            <a:ext cx="3394762" cy="1477328"/>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of technology leaders say the complexity of their tech stack has increased in the past 12 months, and 51% say it will continue to increase.*</a:t>
            </a:r>
          </a:p>
        </p:txBody>
      </p:sp>
      <p:sp>
        <p:nvSpPr>
          <p:cNvPr id="66" name="!!TEXT_Statistic">
            <a:extLst>
              <a:ext uri="{FF2B5EF4-FFF2-40B4-BE49-F238E27FC236}">
                <a16:creationId xmlns:a16="http://schemas.microsoft.com/office/drawing/2014/main" id="{BFED64C8-6734-D530-D328-0EF31355C497}"/>
              </a:ext>
            </a:extLst>
          </p:cNvPr>
          <p:cNvSpPr txBox="1"/>
          <p:nvPr/>
        </p:nvSpPr>
        <p:spPr>
          <a:xfrm>
            <a:off x="1605336" y="2164095"/>
            <a:ext cx="1690527" cy="1323439"/>
          </a:xfrm>
          <a:prstGeom prst="rect">
            <a:avLst/>
          </a:prstGeom>
          <a:noFill/>
        </p:spPr>
        <p:txBody>
          <a:bodyPr wrap="non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a:solidFill>
                  <a:prstClr val="white"/>
                </a:solidFill>
                <a:latin typeface="HPE Graphik XXCondensed Super" pitchFamily="2" charset="77"/>
                <a:cs typeface="HPE Graphik" pitchFamily="2" charset="77"/>
              </a:rPr>
              <a:t>88</a:t>
            </a:r>
            <a:r>
              <a:rPr kumimoji="0" lang="en-US" sz="4000" b="0" i="0" u="none" strike="noStrike" kern="1200" cap="none" spc="0" normalizeH="0" baseline="0" noProof="0">
                <a:ln>
                  <a:noFill/>
                </a:ln>
                <a:solidFill>
                  <a:prstClr val="white"/>
                </a:solidFill>
                <a:effectLst/>
                <a:uLnTx/>
                <a:uFillTx/>
                <a:latin typeface="HPE Graphik XXCondensed Super" pitchFamily="2" charset="77"/>
                <a:cs typeface="HPE Graphik" pitchFamily="2" charset="77"/>
              </a:rPr>
              <a:t>%</a:t>
            </a:r>
            <a:endParaRPr kumimoji="0" lang="en-US" sz="4800" b="0" i="0" u="none" strike="noStrike" kern="1200" cap="none" spc="0" normalizeH="0" baseline="0" noProof="0">
              <a:ln>
                <a:noFill/>
              </a:ln>
              <a:solidFill>
                <a:prstClr val="white"/>
              </a:solidFill>
              <a:effectLst/>
              <a:uLnTx/>
              <a:uFillTx/>
              <a:latin typeface="HPE Graphik XXCondensed Super" pitchFamily="2" charset="77"/>
              <a:cs typeface="HPE Graphik" pitchFamily="2" charset="77"/>
            </a:endParaRPr>
          </a:p>
        </p:txBody>
      </p:sp>
      <p:sp>
        <p:nvSpPr>
          <p:cNvPr id="67" name="!!TEXT_Citation">
            <a:extLst>
              <a:ext uri="{FF2B5EF4-FFF2-40B4-BE49-F238E27FC236}">
                <a16:creationId xmlns:a16="http://schemas.microsoft.com/office/drawing/2014/main" id="{A72FC747-E22C-CDA2-116A-FD05C458A352}"/>
              </a:ext>
            </a:extLst>
          </p:cNvPr>
          <p:cNvSpPr txBox="1"/>
          <p:nvPr/>
        </p:nvSpPr>
        <p:spPr>
          <a:xfrm>
            <a:off x="4118074" y="6288495"/>
            <a:ext cx="3947638" cy="281503"/>
          </a:xfrm>
          <a:prstGeom prst="rect">
            <a:avLst/>
          </a:prstGeom>
          <a:noFill/>
          <a:ln w="57150">
            <a:noFill/>
            <a:miter lim="800000"/>
          </a:ln>
        </p:spPr>
        <p:txBody>
          <a:bodyPr wrap="square" lIns="90000" tIns="90000" rIns="90000" bIns="90000" rtlCol="0" anchor="ctr" anchorCtr="0">
            <a:noAutofit/>
          </a:bodyPr>
          <a:lstStyle/>
          <a:p>
            <a:pPr marL="0" marR="0" lvl="0" indent="0" algn="ctr" defTabSz="914400" rtl="0" eaLnBrk="1" fontAlgn="auto" latinLnBrk="0" hangingPunct="1">
              <a:lnSpc>
                <a:spcPct val="90000"/>
              </a:lnSpc>
              <a:spcBef>
                <a:spcPts val="400"/>
              </a:spcBef>
              <a:spcAft>
                <a:spcPct val="0"/>
              </a:spcAft>
              <a:buClrTx/>
              <a:buSzTx/>
              <a:buFont typeface="MetricHPE" panose="020B0503030202060203" pitchFamily="34" charset="0"/>
              <a:buNone/>
              <a:tabLst/>
              <a:defRPr/>
            </a:pPr>
            <a:r>
              <a:rPr kumimoji="0" lang="en-US" sz="700" b="0" i="0" u="none" strike="noStrike" kern="1200" cap="none" spc="0" normalizeH="0" baseline="0" noProof="0">
                <a:ln>
                  <a:noFill/>
                </a:ln>
                <a:solidFill>
                  <a:prstClr val="white"/>
                </a:solidFill>
                <a:effectLst/>
                <a:uLnTx/>
                <a:uFillTx/>
                <a:latin typeface="HPE Graphik Semibold" pitchFamily="2" charset="77"/>
                <a:cs typeface="HPE Graphik Semibold" pitchFamily="2" charset="77"/>
              </a:rPr>
              <a:t>* Gartner</a:t>
            </a:r>
            <a:r>
              <a:rPr kumimoji="0" lang="en-US" sz="700" b="0" i="0" u="none" strike="noStrike" kern="1200" cap="none" spc="0" normalizeH="0" baseline="0" noProof="0">
                <a:ln>
                  <a:noFill/>
                </a:ln>
                <a:solidFill>
                  <a:prstClr val="white"/>
                </a:solidFill>
                <a:effectLst/>
                <a:uLnTx/>
                <a:uFillTx/>
                <a:latin typeface="HPE Graphik Light" pitchFamily="2" charset="77"/>
                <a:cs typeface="HPE Graphik Light" pitchFamily="2" charset="77"/>
              </a:rPr>
              <a:t>: Gartner IT Infrastructure, Operations &amp; Cloud Strategies Conference 2024</a:t>
            </a:r>
          </a:p>
        </p:txBody>
      </p:sp>
      <p:sp>
        <p:nvSpPr>
          <p:cNvPr id="68" name="!!TEXT_Citation">
            <a:extLst>
              <a:ext uri="{FF2B5EF4-FFF2-40B4-BE49-F238E27FC236}">
                <a16:creationId xmlns:a16="http://schemas.microsoft.com/office/drawing/2014/main" id="{19991956-35C9-08CC-D3DA-9D4066766D61}"/>
              </a:ext>
            </a:extLst>
          </p:cNvPr>
          <p:cNvSpPr txBox="1"/>
          <p:nvPr/>
        </p:nvSpPr>
        <p:spPr>
          <a:xfrm>
            <a:off x="4270474" y="6440895"/>
            <a:ext cx="3947638" cy="281503"/>
          </a:xfrm>
          <a:prstGeom prst="rect">
            <a:avLst/>
          </a:prstGeom>
          <a:noFill/>
          <a:ln w="57150">
            <a:noFill/>
            <a:miter lim="800000"/>
          </a:ln>
        </p:spPr>
        <p:txBody>
          <a:bodyPr wrap="square" lIns="90000" tIns="90000" rIns="90000" bIns="90000" rtlCol="0" anchor="ctr" anchorCtr="0">
            <a:noAutofit/>
          </a:bodyPr>
          <a:lstStyle/>
          <a:p>
            <a:pPr marL="0" marR="0" lvl="0" indent="0" algn="ctr" defTabSz="914400" rtl="0" eaLnBrk="1" fontAlgn="auto" latinLnBrk="0" hangingPunct="1">
              <a:lnSpc>
                <a:spcPct val="90000"/>
              </a:lnSpc>
              <a:spcBef>
                <a:spcPts val="400"/>
              </a:spcBef>
              <a:spcAft>
                <a:spcPct val="0"/>
              </a:spcAft>
              <a:buClrTx/>
              <a:buSzTx/>
              <a:buFont typeface="MetricHPE" panose="020B0503030202060203" pitchFamily="34" charset="0"/>
              <a:buNone/>
              <a:tabLst/>
              <a:defRPr/>
            </a:pPr>
            <a:r>
              <a:rPr kumimoji="0" lang="en-US" sz="700" b="0" i="0" u="none" strike="noStrike" kern="1200" cap="none" spc="0" normalizeH="0" baseline="0" noProof="0">
                <a:ln>
                  <a:noFill/>
                </a:ln>
                <a:solidFill>
                  <a:prstClr val="white"/>
                </a:solidFill>
                <a:effectLst/>
                <a:uLnTx/>
                <a:uFillTx/>
                <a:latin typeface="HPE Graphik Semibold" pitchFamily="2" charset="77"/>
                <a:cs typeface="HPE Graphik Semibold" pitchFamily="2" charset="77"/>
              </a:rPr>
              <a:t>* Flexers</a:t>
            </a:r>
            <a:r>
              <a:rPr kumimoji="0" lang="en-US" sz="700" b="0" i="0" u="none" strike="noStrike" kern="1200" cap="none" spc="0" normalizeH="0" baseline="0" noProof="0">
                <a:ln>
                  <a:noFill/>
                </a:ln>
                <a:solidFill>
                  <a:prstClr val="white"/>
                </a:solidFill>
                <a:effectLst/>
                <a:uLnTx/>
                <a:uFillTx/>
                <a:latin typeface="HPE Graphik Light" pitchFamily="2" charset="77"/>
                <a:cs typeface="HPE Graphik Light" pitchFamily="2" charset="77"/>
              </a:rPr>
              <a:t>: 2025 State of the Cloud Report</a:t>
            </a:r>
          </a:p>
        </p:txBody>
      </p:sp>
      <p:sp>
        <p:nvSpPr>
          <p:cNvPr id="69" name="!!TEXT_Citation">
            <a:extLst>
              <a:ext uri="{FF2B5EF4-FFF2-40B4-BE49-F238E27FC236}">
                <a16:creationId xmlns:a16="http://schemas.microsoft.com/office/drawing/2014/main" id="{8E4F4122-6573-FC21-B648-61A471F9A12A}"/>
              </a:ext>
            </a:extLst>
          </p:cNvPr>
          <p:cNvSpPr txBox="1"/>
          <p:nvPr/>
        </p:nvSpPr>
        <p:spPr>
          <a:xfrm>
            <a:off x="3521567" y="6136095"/>
            <a:ext cx="5140652" cy="281503"/>
          </a:xfrm>
          <a:prstGeom prst="rect">
            <a:avLst/>
          </a:prstGeom>
          <a:noFill/>
          <a:ln w="57150">
            <a:noFill/>
            <a:miter lim="800000"/>
          </a:ln>
        </p:spPr>
        <p:txBody>
          <a:bodyPr wrap="square" lIns="90000" tIns="90000" rIns="90000" bIns="9000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700" b="0" i="0" u="none" strike="noStrike" kern="1200" cap="none" spc="0" normalizeH="0" baseline="0" noProof="0">
                <a:ln>
                  <a:noFill/>
                </a:ln>
                <a:solidFill>
                  <a:prstClr val="white"/>
                </a:solidFill>
                <a:effectLst/>
                <a:uLnTx/>
                <a:uFillTx/>
                <a:latin typeface="HPE Graphik Semibold" pitchFamily="2" charset="77"/>
                <a:cs typeface="HPE Graphik Semibold" pitchFamily="2" charset="77"/>
              </a:rPr>
              <a:t>* The state of observability 2024</a:t>
            </a:r>
            <a:r>
              <a:rPr kumimoji="0" lang="en-US" sz="700" b="0" i="0" u="none" strike="noStrike" kern="1200" cap="none" spc="0" normalizeH="0" baseline="0" noProof="0">
                <a:ln>
                  <a:noFill/>
                </a:ln>
                <a:solidFill>
                  <a:prstClr val="white"/>
                </a:solidFill>
                <a:effectLst/>
                <a:uLnTx/>
                <a:uFillTx/>
                <a:latin typeface="HPE Graphik Light" pitchFamily="2" charset="77"/>
                <a:cs typeface="HPE Graphik Light" pitchFamily="2" charset="77"/>
              </a:rPr>
              <a:t>: Overcoming complexity through AI-driven analytics and automation strategies</a:t>
            </a:r>
          </a:p>
        </p:txBody>
      </p:sp>
    </p:spTree>
    <p:extLst>
      <p:ext uri="{BB962C8B-B14F-4D97-AF65-F5344CB8AC3E}">
        <p14:creationId xmlns:p14="http://schemas.microsoft.com/office/powerpoint/2010/main" val="383748535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1D44-251C-B680-F4FF-2C9A47A42B74}"/>
              </a:ext>
            </a:extLst>
          </p:cNvPr>
          <p:cNvSpPr>
            <a:spLocks noGrp="1"/>
          </p:cNvSpPr>
          <p:nvPr>
            <p:ph type="title"/>
          </p:nvPr>
        </p:nvSpPr>
        <p:spPr/>
        <p:txBody>
          <a:bodyPr/>
          <a:lstStyle/>
          <a:p>
            <a:r>
              <a:rPr lang="en-US" dirty="0"/>
              <a:t>Enterprise challenges</a:t>
            </a:r>
            <a:endParaRPr lang="en-DE" dirty="0"/>
          </a:p>
        </p:txBody>
      </p:sp>
      <p:sp>
        <p:nvSpPr>
          <p:cNvPr id="3" name="Footer Placeholder 2">
            <a:extLst>
              <a:ext uri="{FF2B5EF4-FFF2-40B4-BE49-F238E27FC236}">
                <a16:creationId xmlns:a16="http://schemas.microsoft.com/office/drawing/2014/main" id="{8872262B-0F83-733F-3B47-0EF2D4A306FF}"/>
              </a:ext>
            </a:extLst>
          </p:cNvPr>
          <p:cNvSpPr>
            <a:spLocks noGrp="1"/>
          </p:cNvSpPr>
          <p:nvPr>
            <p:ph type="ftr" sz="quarter" idx="10"/>
          </p:nvPr>
        </p:nvSpPr>
        <p:spPr>
          <a:xfrm>
            <a:off x="5071873" y="6402310"/>
            <a:ext cx="6217666" cy="190500"/>
          </a:xfrm>
          <a:prstGeom prst="rect">
            <a:avLst/>
          </a:prstGeom>
        </p:spPr>
        <p:txBody>
          <a:bodyPr vert="horz" lIns="0" tIns="45720" rIns="0" bIns="45720" rtlCol="0" anchor="ctr"/>
          <a:lstStyle>
            <a:defPPr>
              <a:defRPr lang="en-PL"/>
            </a:defPPr>
            <a:lvl1pPr marL="0" algn="l" defTabSz="914400" rtl="0" eaLnBrk="1" latinLnBrk="0" hangingPunct="1">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Confidential | Authorized HPE Partner Use Only</a:t>
            </a:r>
            <a:endParaRPr lang="en-US" dirty="0"/>
          </a:p>
        </p:txBody>
      </p:sp>
      <p:sp>
        <p:nvSpPr>
          <p:cNvPr id="4" name="Slide Number Placeholder 3">
            <a:extLst>
              <a:ext uri="{FF2B5EF4-FFF2-40B4-BE49-F238E27FC236}">
                <a16:creationId xmlns:a16="http://schemas.microsoft.com/office/drawing/2014/main" id="{1560657D-9136-7625-AA1C-C3B6D9C30C98}"/>
              </a:ext>
            </a:extLst>
          </p:cNvPr>
          <p:cNvSpPr>
            <a:spLocks noGrp="1"/>
          </p:cNvSpPr>
          <p:nvPr>
            <p:ph type="sldNum" sz="quarter" idx="11"/>
          </p:nvPr>
        </p:nvSpPr>
        <p:spPr>
          <a:xfrm>
            <a:off x="11468100" y="6402310"/>
            <a:ext cx="340782" cy="190500"/>
          </a:xfrm>
          <a:prstGeom prst="rect">
            <a:avLst/>
          </a:prstGeom>
        </p:spPr>
        <p:txBody>
          <a:bodyPr vert="horz" lIns="0" tIns="45720" rIns="0" bIns="45720" rtlCol="0" anchor="ctr"/>
          <a:lstStyle>
            <a:defPPr>
              <a:defRPr lang="en-PL"/>
            </a:defPPr>
            <a:lvl1pPr marL="0" algn="r" defTabSz="914400" rtl="0" eaLnBrk="1" latinLnBrk="0" hangingPunct="1">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388CE4-E87A-43A8-A4DA-5AAB8529E0B0}" type="slidenum">
              <a:rPr lang="en-US" smtClean="0"/>
              <a:pPr/>
              <a:t>12</a:t>
            </a:fld>
            <a:endParaRPr lang="en-US" dirty="0"/>
          </a:p>
        </p:txBody>
      </p:sp>
      <p:sp>
        <p:nvSpPr>
          <p:cNvPr id="24" name="TextBox 23">
            <a:extLst>
              <a:ext uri="{FF2B5EF4-FFF2-40B4-BE49-F238E27FC236}">
                <a16:creationId xmlns:a16="http://schemas.microsoft.com/office/drawing/2014/main" id="{DA8BF0C8-9D94-583D-3F58-3F37CBC369F0}"/>
              </a:ext>
            </a:extLst>
          </p:cNvPr>
          <p:cNvSpPr txBox="1"/>
          <p:nvPr/>
        </p:nvSpPr>
        <p:spPr>
          <a:xfrm>
            <a:off x="5146089" y="1761012"/>
            <a:ext cx="6033722" cy="1089529"/>
          </a:xfrm>
          <a:prstGeom prst="rect">
            <a:avLst/>
          </a:prstGeom>
          <a:noFill/>
          <a:ln w="57150">
            <a:noFill/>
            <a:miter lim="800000"/>
          </a:ln>
        </p:spPr>
        <p:txBody>
          <a:bodyPr wrap="square">
            <a:spAutoFit/>
          </a:bodyPr>
          <a:lstStyle/>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2400" b="0" i="0" u="none" strike="noStrike" kern="1200" cap="none" spc="0" normalizeH="0" baseline="0" noProof="0" dirty="0">
                <a:ln>
                  <a:noFill/>
                </a:ln>
                <a:solidFill>
                  <a:schemeClr val="bg1"/>
                </a:solidFill>
                <a:effectLst/>
                <a:uLnTx/>
                <a:uFillTx/>
                <a:latin typeface="HPE Graphik TT Light"/>
                <a:ea typeface="+mn-ea"/>
                <a:cs typeface="+mn-cs"/>
              </a:rPr>
              <a:t>Customers are increasingly required to comply with local regulations regarding data residency, privacy and security.</a:t>
            </a:r>
          </a:p>
        </p:txBody>
      </p:sp>
      <p:grpSp>
        <p:nvGrpSpPr>
          <p:cNvPr id="25" name="Group 24">
            <a:extLst>
              <a:ext uri="{FF2B5EF4-FFF2-40B4-BE49-F238E27FC236}">
                <a16:creationId xmlns:a16="http://schemas.microsoft.com/office/drawing/2014/main" id="{813831AD-15D6-69ED-74A7-03F642769A29}"/>
              </a:ext>
            </a:extLst>
          </p:cNvPr>
          <p:cNvGrpSpPr/>
          <p:nvPr/>
        </p:nvGrpSpPr>
        <p:grpSpPr>
          <a:xfrm>
            <a:off x="1412852" y="1792371"/>
            <a:ext cx="3588744" cy="1043932"/>
            <a:chOff x="4689573" y="723900"/>
            <a:chExt cx="2276431" cy="666750"/>
          </a:xfrm>
        </p:grpSpPr>
        <p:sp>
          <p:nvSpPr>
            <p:cNvPr id="26" name="TextBox 25">
              <a:extLst>
                <a:ext uri="{FF2B5EF4-FFF2-40B4-BE49-F238E27FC236}">
                  <a16:creationId xmlns:a16="http://schemas.microsoft.com/office/drawing/2014/main" id="{2FAA41D6-888C-FBCE-7820-22E8BEBC23F4}"/>
                </a:ext>
              </a:extLst>
            </p:cNvPr>
            <p:cNvSpPr txBox="1"/>
            <p:nvPr/>
          </p:nvSpPr>
          <p:spPr>
            <a:xfrm>
              <a:off x="4689573" y="833515"/>
              <a:ext cx="1819392" cy="447521"/>
            </a:xfrm>
            <a:prstGeom prst="rect">
              <a:avLst/>
            </a:prstGeom>
            <a:noFill/>
            <a:ln w="57150">
              <a:noFill/>
              <a:miter lim="800000"/>
            </a:ln>
          </p:spPr>
          <p:txBody>
            <a:bodyPr wrap="none" lIns="91440" tIns="91440" rIns="91440" bIns="91440" rtlCol="0" anchor="ctr" anchorCtr="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2800" b="1" i="0" u="none" strike="noStrike" kern="0" cap="none" spc="100" normalizeH="0" baseline="0" noProof="0" dirty="0">
                  <a:ln>
                    <a:noFill/>
                  </a:ln>
                  <a:solidFill>
                    <a:schemeClr val="bg1"/>
                  </a:solidFill>
                  <a:effectLst/>
                  <a:uLnTx/>
                  <a:uFillTx/>
                  <a:latin typeface="HPE Graphik TT Black" pitchFamily="2" charset="0"/>
                  <a:ea typeface="+mn-ea"/>
                  <a:cs typeface="HPE Graphik TT Black" pitchFamily="2" charset="0"/>
                </a:rPr>
                <a:t>Data sovereignty </a:t>
              </a:r>
              <a:br>
                <a:rPr kumimoji="0" lang="en-US" sz="2800" b="1" i="0" u="none" strike="noStrike" kern="0" cap="none" spc="100" normalizeH="0" baseline="0" noProof="0" dirty="0">
                  <a:ln>
                    <a:noFill/>
                  </a:ln>
                  <a:solidFill>
                    <a:schemeClr val="bg1"/>
                  </a:solidFill>
                  <a:effectLst/>
                  <a:uLnTx/>
                  <a:uFillTx/>
                  <a:latin typeface="HPE Graphik TT Black" pitchFamily="2" charset="0"/>
                  <a:ea typeface="+mn-ea"/>
                  <a:cs typeface="HPE Graphik TT Black" pitchFamily="2" charset="0"/>
                </a:rPr>
              </a:br>
              <a:r>
                <a:rPr kumimoji="0" lang="en-US" sz="2800" b="1" i="0" u="none" strike="noStrike" kern="0" cap="none" spc="100" normalizeH="0" baseline="0" noProof="0" dirty="0">
                  <a:ln>
                    <a:noFill/>
                  </a:ln>
                  <a:solidFill>
                    <a:schemeClr val="bg1"/>
                  </a:solidFill>
                  <a:effectLst/>
                  <a:uLnTx/>
                  <a:uFillTx/>
                  <a:latin typeface="HPE Graphik TT Black" pitchFamily="2" charset="0"/>
                  <a:ea typeface="+mn-ea"/>
                  <a:cs typeface="HPE Graphik TT Black" pitchFamily="2" charset="0"/>
                </a:rPr>
                <a:t>and compliance </a:t>
              </a:r>
            </a:p>
          </p:txBody>
        </p:sp>
        <p:sp>
          <p:nvSpPr>
            <p:cNvPr id="27" name="Arrow: Pentagon 16">
              <a:extLst>
                <a:ext uri="{FF2B5EF4-FFF2-40B4-BE49-F238E27FC236}">
                  <a16:creationId xmlns:a16="http://schemas.microsoft.com/office/drawing/2014/main" id="{3C7940F8-AA5A-3CA8-4271-7940A8101039}"/>
                </a:ext>
              </a:extLst>
            </p:cNvPr>
            <p:cNvSpPr/>
            <p:nvPr/>
          </p:nvSpPr>
          <p:spPr bwMode="ltGray">
            <a:xfrm>
              <a:off x="4692015" y="723900"/>
              <a:ext cx="2273989" cy="666750"/>
            </a:xfrm>
            <a:custGeom>
              <a:avLst/>
              <a:gdLst>
                <a:gd name="connsiteX0" fmla="*/ 0 w 2365429"/>
                <a:gd name="connsiteY0" fmla="*/ 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5" fmla="*/ 0 w 2365429"/>
                <a:gd name="connsiteY5" fmla="*/ 0 h 666750"/>
                <a:gd name="connsiteX0" fmla="*/ 0 w 2365429"/>
                <a:gd name="connsiteY0" fmla="*/ 66675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0" fmla="*/ 1940614 w 2273989"/>
                <a:gd name="connsiteY0" fmla="*/ 0 h 758190"/>
                <a:gd name="connsiteX1" fmla="*/ 2273989 w 2273989"/>
                <a:gd name="connsiteY1" fmla="*/ 333375 h 758190"/>
                <a:gd name="connsiteX2" fmla="*/ 1940614 w 2273989"/>
                <a:gd name="connsiteY2" fmla="*/ 666750 h 758190"/>
                <a:gd name="connsiteX3" fmla="*/ 0 w 2273989"/>
                <a:gd name="connsiteY3" fmla="*/ 758190 h 758190"/>
                <a:gd name="connsiteX0" fmla="*/ 1940614 w 2273989"/>
                <a:gd name="connsiteY0" fmla="*/ 0 h 666750"/>
                <a:gd name="connsiteX1" fmla="*/ 2273989 w 2273989"/>
                <a:gd name="connsiteY1" fmla="*/ 333375 h 666750"/>
                <a:gd name="connsiteX2" fmla="*/ 1940614 w 2273989"/>
                <a:gd name="connsiteY2" fmla="*/ 666750 h 666750"/>
                <a:gd name="connsiteX3" fmla="*/ 0 w 2273989"/>
                <a:gd name="connsiteY3" fmla="*/ 662940 h 666750"/>
              </a:gdLst>
              <a:ahLst/>
              <a:cxnLst>
                <a:cxn ang="0">
                  <a:pos x="connsiteX0" y="connsiteY0"/>
                </a:cxn>
                <a:cxn ang="0">
                  <a:pos x="connsiteX1" y="connsiteY1"/>
                </a:cxn>
                <a:cxn ang="0">
                  <a:pos x="connsiteX2" y="connsiteY2"/>
                </a:cxn>
                <a:cxn ang="0">
                  <a:pos x="connsiteX3" y="connsiteY3"/>
                </a:cxn>
              </a:cxnLst>
              <a:rect l="l" t="t" r="r" b="b"/>
              <a:pathLst>
                <a:path w="2273989" h="666750">
                  <a:moveTo>
                    <a:pt x="1940614" y="0"/>
                  </a:moveTo>
                  <a:lnTo>
                    <a:pt x="2273989" y="333375"/>
                  </a:lnTo>
                  <a:lnTo>
                    <a:pt x="1940614" y="666750"/>
                  </a:lnTo>
                  <a:lnTo>
                    <a:pt x="0" y="662940"/>
                  </a:lnTo>
                </a:path>
              </a:pathLst>
            </a:custGeom>
            <a:noFill/>
            <a:ln w="57150" cap="flat" cmpd="sng" algn="ctr">
              <a:solidFill>
                <a:schemeClr val="accent1"/>
              </a:solid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schemeClr val="bg1"/>
                </a:solidFill>
                <a:effectLst/>
                <a:uLnTx/>
                <a:uFillTx/>
                <a:latin typeface="MetricHPE"/>
                <a:ea typeface="+mn-ea"/>
                <a:cs typeface="+mn-cs"/>
              </a:endParaRPr>
            </a:p>
          </p:txBody>
        </p:sp>
      </p:grpSp>
      <p:sp>
        <p:nvSpPr>
          <p:cNvPr id="28" name="TextBox 27">
            <a:extLst>
              <a:ext uri="{FF2B5EF4-FFF2-40B4-BE49-F238E27FC236}">
                <a16:creationId xmlns:a16="http://schemas.microsoft.com/office/drawing/2014/main" id="{26C17DEE-5B1D-2F25-5AFB-B7A46A4E4836}"/>
              </a:ext>
            </a:extLst>
          </p:cNvPr>
          <p:cNvSpPr txBox="1"/>
          <p:nvPr/>
        </p:nvSpPr>
        <p:spPr>
          <a:xfrm>
            <a:off x="5146089" y="3165272"/>
            <a:ext cx="6338775" cy="1421928"/>
          </a:xfrm>
          <a:prstGeom prst="rect">
            <a:avLst/>
          </a:prstGeom>
          <a:noFill/>
          <a:ln w="57150">
            <a:noFill/>
            <a:miter lim="800000"/>
          </a:ln>
        </p:spPr>
        <p:txBody>
          <a:bodyPr wrap="square">
            <a:spAutoFit/>
          </a:bodyPr>
          <a:lstStyle/>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2400" b="0" i="0" u="none" strike="noStrike" kern="1200" cap="none" spc="0" normalizeH="0" baseline="0" noProof="0" dirty="0">
                <a:ln>
                  <a:noFill/>
                </a:ln>
                <a:solidFill>
                  <a:schemeClr val="bg1"/>
                </a:solidFill>
                <a:effectLst/>
                <a:uLnTx/>
                <a:uFillTx/>
                <a:latin typeface="HPE Graphik TT Light"/>
                <a:ea typeface="+mn-ea"/>
                <a:cs typeface="+mn-cs"/>
              </a:rPr>
              <a:t>Organizations seek greater control over their workloads, data and infrastructure to protect against potential data breaches, unauthorized access, or surveillance by foreign governments.</a:t>
            </a:r>
          </a:p>
        </p:txBody>
      </p:sp>
      <p:grpSp>
        <p:nvGrpSpPr>
          <p:cNvPr id="29" name="Group 28">
            <a:extLst>
              <a:ext uri="{FF2B5EF4-FFF2-40B4-BE49-F238E27FC236}">
                <a16:creationId xmlns:a16="http://schemas.microsoft.com/office/drawing/2014/main" id="{96454008-606F-73BB-BAAC-7F678BDB28D2}"/>
              </a:ext>
            </a:extLst>
          </p:cNvPr>
          <p:cNvGrpSpPr/>
          <p:nvPr/>
        </p:nvGrpSpPr>
        <p:grpSpPr>
          <a:xfrm>
            <a:off x="1412852" y="3362830"/>
            <a:ext cx="3588744" cy="1043932"/>
            <a:chOff x="4689573" y="723900"/>
            <a:chExt cx="2276431" cy="666750"/>
          </a:xfrm>
        </p:grpSpPr>
        <p:sp>
          <p:nvSpPr>
            <p:cNvPr id="30" name="TextBox 29">
              <a:extLst>
                <a:ext uri="{FF2B5EF4-FFF2-40B4-BE49-F238E27FC236}">
                  <a16:creationId xmlns:a16="http://schemas.microsoft.com/office/drawing/2014/main" id="{65D7B866-0EE2-CA2B-705E-EA4BF2B2B66A}"/>
                </a:ext>
              </a:extLst>
            </p:cNvPr>
            <p:cNvSpPr txBox="1"/>
            <p:nvPr/>
          </p:nvSpPr>
          <p:spPr>
            <a:xfrm>
              <a:off x="4689573" y="833515"/>
              <a:ext cx="1819392" cy="447521"/>
            </a:xfrm>
            <a:prstGeom prst="rect">
              <a:avLst/>
            </a:prstGeom>
            <a:noFill/>
            <a:ln w="57150">
              <a:noFill/>
              <a:miter lim="800000"/>
            </a:ln>
          </p:spPr>
          <p:txBody>
            <a:bodyPr wrap="none" lIns="91440" tIns="91440" rIns="91440" bIns="91440" rtlCol="0" anchor="ctr" anchorCtr="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2800" b="1" i="0" u="none" strike="noStrike" kern="0" cap="none" spc="100" normalizeH="0" baseline="0" noProof="0" dirty="0">
                  <a:ln>
                    <a:noFill/>
                  </a:ln>
                  <a:solidFill>
                    <a:schemeClr val="bg1"/>
                  </a:solidFill>
                  <a:effectLst/>
                  <a:uLnTx/>
                  <a:uFillTx/>
                  <a:latin typeface="HPE Graphik TT Black" pitchFamily="2" charset="0"/>
                  <a:ea typeface="+mn-ea"/>
                  <a:cs typeface="HPE Graphik TT Black" pitchFamily="2" charset="0"/>
                </a:rPr>
                <a:t>Enhanced security </a:t>
              </a:r>
              <a:br>
                <a:rPr kumimoji="0" lang="en-US" sz="2800" b="1" i="0" u="none" strike="noStrike" kern="0" cap="none" spc="100" normalizeH="0" baseline="0" noProof="0" dirty="0">
                  <a:ln>
                    <a:noFill/>
                  </a:ln>
                  <a:solidFill>
                    <a:schemeClr val="bg1"/>
                  </a:solidFill>
                  <a:effectLst/>
                  <a:uLnTx/>
                  <a:uFillTx/>
                  <a:latin typeface="HPE Graphik TT Black" pitchFamily="2" charset="0"/>
                  <a:ea typeface="+mn-ea"/>
                  <a:cs typeface="HPE Graphik TT Black" pitchFamily="2" charset="0"/>
                </a:rPr>
              </a:br>
              <a:r>
                <a:rPr kumimoji="0" lang="en-US" sz="2800" b="1" i="0" u="none" strike="noStrike" kern="0" cap="none" spc="100" normalizeH="0" baseline="0" noProof="0" dirty="0">
                  <a:ln>
                    <a:noFill/>
                  </a:ln>
                  <a:solidFill>
                    <a:schemeClr val="bg1"/>
                  </a:solidFill>
                  <a:effectLst/>
                  <a:uLnTx/>
                  <a:uFillTx/>
                  <a:latin typeface="HPE Graphik TT Black" pitchFamily="2" charset="0"/>
                  <a:ea typeface="+mn-ea"/>
                  <a:cs typeface="HPE Graphik TT Black" pitchFamily="2" charset="0"/>
                </a:rPr>
                <a:t>and control</a:t>
              </a:r>
            </a:p>
          </p:txBody>
        </p:sp>
        <p:sp>
          <p:nvSpPr>
            <p:cNvPr id="31" name="Arrow: Pentagon 16">
              <a:extLst>
                <a:ext uri="{FF2B5EF4-FFF2-40B4-BE49-F238E27FC236}">
                  <a16:creationId xmlns:a16="http://schemas.microsoft.com/office/drawing/2014/main" id="{1D5F4041-9485-22F0-5FF6-BA5675206C47}"/>
                </a:ext>
              </a:extLst>
            </p:cNvPr>
            <p:cNvSpPr/>
            <p:nvPr/>
          </p:nvSpPr>
          <p:spPr bwMode="ltGray">
            <a:xfrm>
              <a:off x="4692015" y="723900"/>
              <a:ext cx="2273989" cy="666750"/>
            </a:xfrm>
            <a:custGeom>
              <a:avLst/>
              <a:gdLst>
                <a:gd name="connsiteX0" fmla="*/ 0 w 2365429"/>
                <a:gd name="connsiteY0" fmla="*/ 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5" fmla="*/ 0 w 2365429"/>
                <a:gd name="connsiteY5" fmla="*/ 0 h 666750"/>
                <a:gd name="connsiteX0" fmla="*/ 0 w 2365429"/>
                <a:gd name="connsiteY0" fmla="*/ 66675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0" fmla="*/ 1940614 w 2273989"/>
                <a:gd name="connsiteY0" fmla="*/ 0 h 758190"/>
                <a:gd name="connsiteX1" fmla="*/ 2273989 w 2273989"/>
                <a:gd name="connsiteY1" fmla="*/ 333375 h 758190"/>
                <a:gd name="connsiteX2" fmla="*/ 1940614 w 2273989"/>
                <a:gd name="connsiteY2" fmla="*/ 666750 h 758190"/>
                <a:gd name="connsiteX3" fmla="*/ 0 w 2273989"/>
                <a:gd name="connsiteY3" fmla="*/ 758190 h 758190"/>
                <a:gd name="connsiteX0" fmla="*/ 1940614 w 2273989"/>
                <a:gd name="connsiteY0" fmla="*/ 0 h 666750"/>
                <a:gd name="connsiteX1" fmla="*/ 2273989 w 2273989"/>
                <a:gd name="connsiteY1" fmla="*/ 333375 h 666750"/>
                <a:gd name="connsiteX2" fmla="*/ 1940614 w 2273989"/>
                <a:gd name="connsiteY2" fmla="*/ 666750 h 666750"/>
                <a:gd name="connsiteX3" fmla="*/ 0 w 2273989"/>
                <a:gd name="connsiteY3" fmla="*/ 662940 h 666750"/>
              </a:gdLst>
              <a:ahLst/>
              <a:cxnLst>
                <a:cxn ang="0">
                  <a:pos x="connsiteX0" y="connsiteY0"/>
                </a:cxn>
                <a:cxn ang="0">
                  <a:pos x="connsiteX1" y="connsiteY1"/>
                </a:cxn>
                <a:cxn ang="0">
                  <a:pos x="connsiteX2" y="connsiteY2"/>
                </a:cxn>
                <a:cxn ang="0">
                  <a:pos x="connsiteX3" y="connsiteY3"/>
                </a:cxn>
              </a:cxnLst>
              <a:rect l="l" t="t" r="r" b="b"/>
              <a:pathLst>
                <a:path w="2273989" h="666750">
                  <a:moveTo>
                    <a:pt x="1940614" y="0"/>
                  </a:moveTo>
                  <a:lnTo>
                    <a:pt x="2273989" y="333375"/>
                  </a:lnTo>
                  <a:lnTo>
                    <a:pt x="1940614" y="666750"/>
                  </a:lnTo>
                  <a:lnTo>
                    <a:pt x="0" y="662940"/>
                  </a:lnTo>
                </a:path>
              </a:pathLst>
            </a:custGeom>
            <a:noFill/>
            <a:ln w="57150" cap="flat" cmpd="sng" algn="ctr">
              <a:solidFill>
                <a:schemeClr val="accent4"/>
              </a:solid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MetricHPE"/>
                <a:ea typeface="+mn-ea"/>
                <a:cs typeface="+mn-cs"/>
              </a:endParaRPr>
            </a:p>
          </p:txBody>
        </p:sp>
      </p:grpSp>
      <p:sp>
        <p:nvSpPr>
          <p:cNvPr id="32" name="TextBox 31">
            <a:extLst>
              <a:ext uri="{FF2B5EF4-FFF2-40B4-BE49-F238E27FC236}">
                <a16:creationId xmlns:a16="http://schemas.microsoft.com/office/drawing/2014/main" id="{28C98D33-2D75-FB07-E37F-565EC569CB1F}"/>
              </a:ext>
            </a:extLst>
          </p:cNvPr>
          <p:cNvSpPr txBox="1"/>
          <p:nvPr/>
        </p:nvSpPr>
        <p:spPr>
          <a:xfrm>
            <a:off x="5146089" y="4790225"/>
            <a:ext cx="6553064" cy="1421928"/>
          </a:xfrm>
          <a:prstGeom prst="rect">
            <a:avLst/>
          </a:prstGeom>
          <a:noFill/>
          <a:ln w="57150">
            <a:noFill/>
            <a:miter lim="800000"/>
          </a:ln>
        </p:spPr>
        <p:txBody>
          <a:bodyPr wrap="square">
            <a:spAutoFit/>
          </a:bodyPr>
          <a:lstStyle/>
          <a:p>
            <a:pPr marL="0" marR="0" lvl="0" indent="0" algn="l" defTabSz="914400" rtl="0" eaLnBrk="1" fontAlgn="auto" latinLnBrk="0" hangingPunct="1">
              <a:lnSpc>
                <a:spcPct val="90000"/>
              </a:lnSpc>
              <a:spcBef>
                <a:spcPts val="400"/>
              </a:spcBef>
              <a:spcAft>
                <a:spcPts val="0"/>
              </a:spcAft>
              <a:buClrTx/>
              <a:buSzTx/>
              <a:buFont typeface="" panose="020B0303030202060203" pitchFamily="34" charset="0"/>
              <a:buNone/>
              <a:tabLst/>
              <a:defRPr/>
            </a:pPr>
            <a:r>
              <a:rPr kumimoji="0" lang="en-US" sz="2400" b="0" i="0" u="none" strike="noStrike" kern="1200" cap="none" spc="0" normalizeH="0" baseline="0" noProof="0" dirty="0">
                <a:ln>
                  <a:noFill/>
                </a:ln>
                <a:solidFill>
                  <a:schemeClr val="bg1"/>
                </a:solidFill>
                <a:effectLst/>
                <a:uLnTx/>
                <a:uFillTx/>
                <a:latin typeface="HPE Graphik TT Light"/>
                <a:ea typeface="+mn-ea"/>
                <a:cs typeface="+mn-cs"/>
              </a:rPr>
              <a:t>What are viable alternatives to global </a:t>
            </a:r>
            <a:r>
              <a:rPr kumimoji="0" lang="en-US" sz="2400" b="0" i="0" u="none" strike="noStrike" kern="1200" cap="none" spc="0" normalizeH="0" baseline="0" noProof="0" dirty="0" err="1">
                <a:ln>
                  <a:noFill/>
                </a:ln>
                <a:solidFill>
                  <a:schemeClr val="bg1"/>
                </a:solidFill>
                <a:effectLst/>
                <a:uLnTx/>
                <a:uFillTx/>
                <a:latin typeface="HPE Graphik TT Light"/>
                <a:ea typeface="+mn-ea"/>
                <a:cs typeface="+mn-cs"/>
              </a:rPr>
              <a:t>hyperscalers</a:t>
            </a:r>
            <a:r>
              <a:rPr lang="en-US" sz="2400" dirty="0">
                <a:solidFill>
                  <a:schemeClr val="bg1"/>
                </a:solidFill>
                <a:latin typeface="HPE Graphik TT Light"/>
              </a:rPr>
              <a:t>?</a:t>
            </a:r>
            <a:r>
              <a:rPr kumimoji="0" lang="en-US" sz="2400" b="0" i="0" u="none" strike="noStrike" kern="1200" cap="none" spc="0" normalizeH="0" baseline="0" noProof="0" dirty="0">
                <a:ln>
                  <a:noFill/>
                </a:ln>
                <a:solidFill>
                  <a:schemeClr val="bg1"/>
                </a:solidFill>
                <a:effectLst/>
                <a:uLnTx/>
                <a:uFillTx/>
                <a:latin typeface="HPE Graphik TT Light"/>
                <a:ea typeface="+mn-ea"/>
                <a:cs typeface="+mn-cs"/>
              </a:rPr>
              <a:t> Customers aim to avoid dependency on global cloud providers that may not align with local governance or data protection laws.</a:t>
            </a:r>
          </a:p>
        </p:txBody>
      </p:sp>
      <p:grpSp>
        <p:nvGrpSpPr>
          <p:cNvPr id="33" name="Group 32">
            <a:extLst>
              <a:ext uri="{FF2B5EF4-FFF2-40B4-BE49-F238E27FC236}">
                <a16:creationId xmlns:a16="http://schemas.microsoft.com/office/drawing/2014/main" id="{4B61FD66-DDA7-27A5-CC84-64175B0574BC}"/>
              </a:ext>
            </a:extLst>
          </p:cNvPr>
          <p:cNvGrpSpPr/>
          <p:nvPr/>
        </p:nvGrpSpPr>
        <p:grpSpPr>
          <a:xfrm>
            <a:off x="1412852" y="4866326"/>
            <a:ext cx="3588744" cy="1043932"/>
            <a:chOff x="4689573" y="723900"/>
            <a:chExt cx="2276431" cy="666750"/>
          </a:xfrm>
        </p:grpSpPr>
        <p:sp>
          <p:nvSpPr>
            <p:cNvPr id="34" name="TextBox 33">
              <a:extLst>
                <a:ext uri="{FF2B5EF4-FFF2-40B4-BE49-F238E27FC236}">
                  <a16:creationId xmlns:a16="http://schemas.microsoft.com/office/drawing/2014/main" id="{6C271B09-A416-BE51-D844-402A1F83997E}"/>
                </a:ext>
              </a:extLst>
            </p:cNvPr>
            <p:cNvSpPr txBox="1"/>
            <p:nvPr/>
          </p:nvSpPr>
          <p:spPr>
            <a:xfrm>
              <a:off x="4689573" y="833515"/>
              <a:ext cx="1819392" cy="447521"/>
            </a:xfrm>
            <a:prstGeom prst="rect">
              <a:avLst/>
            </a:prstGeom>
            <a:noFill/>
            <a:ln w="57150">
              <a:noFill/>
              <a:miter lim="800000"/>
            </a:ln>
          </p:spPr>
          <p:txBody>
            <a:bodyPr wrap="none" lIns="91440" tIns="91440" rIns="91440" bIns="91440" rtlCol="0" anchor="ctr" anchorCtr="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2800" b="1" i="0" u="none" strike="noStrike" kern="0" cap="none" spc="100" normalizeH="0" baseline="0" noProof="0" dirty="0">
                  <a:ln>
                    <a:noFill/>
                  </a:ln>
                  <a:solidFill>
                    <a:schemeClr val="bg1"/>
                  </a:solidFill>
                  <a:effectLst/>
                  <a:uLnTx/>
                  <a:uFillTx/>
                  <a:latin typeface="HPE Graphik TT Black" pitchFamily="2" charset="0"/>
                  <a:ea typeface="+mn-ea"/>
                  <a:cs typeface="HPE Graphik TT Black" pitchFamily="2" charset="0"/>
                </a:rPr>
                <a:t>Alternatives ?</a:t>
              </a:r>
            </a:p>
          </p:txBody>
        </p:sp>
        <p:sp>
          <p:nvSpPr>
            <p:cNvPr id="35" name="Arrow: Pentagon 16">
              <a:extLst>
                <a:ext uri="{FF2B5EF4-FFF2-40B4-BE49-F238E27FC236}">
                  <a16:creationId xmlns:a16="http://schemas.microsoft.com/office/drawing/2014/main" id="{AD4ED7F9-78D9-EB79-CBD4-D172C01B8414}"/>
                </a:ext>
              </a:extLst>
            </p:cNvPr>
            <p:cNvSpPr/>
            <p:nvPr/>
          </p:nvSpPr>
          <p:spPr bwMode="ltGray">
            <a:xfrm>
              <a:off x="4692015" y="723900"/>
              <a:ext cx="2273989" cy="666750"/>
            </a:xfrm>
            <a:custGeom>
              <a:avLst/>
              <a:gdLst>
                <a:gd name="connsiteX0" fmla="*/ 0 w 2365429"/>
                <a:gd name="connsiteY0" fmla="*/ 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5" fmla="*/ 0 w 2365429"/>
                <a:gd name="connsiteY5" fmla="*/ 0 h 666750"/>
                <a:gd name="connsiteX0" fmla="*/ 0 w 2365429"/>
                <a:gd name="connsiteY0" fmla="*/ 66675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0" fmla="*/ 1940614 w 2273989"/>
                <a:gd name="connsiteY0" fmla="*/ 0 h 758190"/>
                <a:gd name="connsiteX1" fmla="*/ 2273989 w 2273989"/>
                <a:gd name="connsiteY1" fmla="*/ 333375 h 758190"/>
                <a:gd name="connsiteX2" fmla="*/ 1940614 w 2273989"/>
                <a:gd name="connsiteY2" fmla="*/ 666750 h 758190"/>
                <a:gd name="connsiteX3" fmla="*/ 0 w 2273989"/>
                <a:gd name="connsiteY3" fmla="*/ 758190 h 758190"/>
                <a:gd name="connsiteX0" fmla="*/ 1940614 w 2273989"/>
                <a:gd name="connsiteY0" fmla="*/ 0 h 666750"/>
                <a:gd name="connsiteX1" fmla="*/ 2273989 w 2273989"/>
                <a:gd name="connsiteY1" fmla="*/ 333375 h 666750"/>
                <a:gd name="connsiteX2" fmla="*/ 1940614 w 2273989"/>
                <a:gd name="connsiteY2" fmla="*/ 666750 h 666750"/>
                <a:gd name="connsiteX3" fmla="*/ 0 w 2273989"/>
                <a:gd name="connsiteY3" fmla="*/ 662940 h 666750"/>
              </a:gdLst>
              <a:ahLst/>
              <a:cxnLst>
                <a:cxn ang="0">
                  <a:pos x="connsiteX0" y="connsiteY0"/>
                </a:cxn>
                <a:cxn ang="0">
                  <a:pos x="connsiteX1" y="connsiteY1"/>
                </a:cxn>
                <a:cxn ang="0">
                  <a:pos x="connsiteX2" y="connsiteY2"/>
                </a:cxn>
                <a:cxn ang="0">
                  <a:pos x="connsiteX3" y="connsiteY3"/>
                </a:cxn>
              </a:cxnLst>
              <a:rect l="l" t="t" r="r" b="b"/>
              <a:pathLst>
                <a:path w="2273989" h="666750">
                  <a:moveTo>
                    <a:pt x="1940614" y="0"/>
                  </a:moveTo>
                  <a:lnTo>
                    <a:pt x="2273989" y="333375"/>
                  </a:lnTo>
                  <a:lnTo>
                    <a:pt x="1940614" y="666750"/>
                  </a:lnTo>
                  <a:lnTo>
                    <a:pt x="0" y="662940"/>
                  </a:lnTo>
                </a:path>
              </a:pathLst>
            </a:custGeom>
            <a:noFill/>
            <a:ln w="57150" cap="flat" cmpd="sng" algn="ctr">
              <a:solidFill>
                <a:schemeClr val="accent2"/>
              </a:solid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schemeClr val="bg1"/>
                </a:solidFill>
                <a:effectLst/>
                <a:uLnTx/>
                <a:uFillTx/>
                <a:latin typeface="MetricHPE"/>
                <a:ea typeface="+mn-ea"/>
                <a:cs typeface="+mn-cs"/>
              </a:endParaRPr>
            </a:p>
          </p:txBody>
        </p:sp>
      </p:grpSp>
      <p:pic>
        <p:nvPicPr>
          <p:cNvPr id="37" name="Graphic 36">
            <a:extLst>
              <a:ext uri="{FF2B5EF4-FFF2-40B4-BE49-F238E27FC236}">
                <a16:creationId xmlns:a16="http://schemas.microsoft.com/office/drawing/2014/main" id="{82AC861D-B2BD-5415-C5CC-CD646B8621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58750" y="4866148"/>
            <a:ext cx="1183329" cy="1044110"/>
          </a:xfrm>
          <a:prstGeom prst="rect">
            <a:avLst/>
          </a:prstGeom>
        </p:spPr>
      </p:pic>
      <p:pic>
        <p:nvPicPr>
          <p:cNvPr id="39" name="Graphic 38">
            <a:extLst>
              <a:ext uri="{FF2B5EF4-FFF2-40B4-BE49-F238E27FC236}">
                <a16:creationId xmlns:a16="http://schemas.microsoft.com/office/drawing/2014/main" id="{C2A392AF-5EAA-FE30-751B-C6DD18E0A6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80687" y="1748247"/>
            <a:ext cx="1161392" cy="1155107"/>
          </a:xfrm>
          <a:prstGeom prst="rect">
            <a:avLst/>
          </a:prstGeom>
        </p:spPr>
      </p:pic>
      <p:pic>
        <p:nvPicPr>
          <p:cNvPr id="41" name="Graphic 40">
            <a:extLst>
              <a:ext uri="{FF2B5EF4-FFF2-40B4-BE49-F238E27FC236}">
                <a16:creationId xmlns:a16="http://schemas.microsoft.com/office/drawing/2014/main" id="{419DBA0D-6084-5077-C26A-3D9BA39D5E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118" y="3362830"/>
            <a:ext cx="1142591" cy="1142591"/>
          </a:xfrm>
          <a:prstGeom prst="rect">
            <a:avLst/>
          </a:prstGeom>
        </p:spPr>
      </p:pic>
      <p:pic>
        <p:nvPicPr>
          <p:cNvPr id="5" name="Picture 4">
            <a:extLst>
              <a:ext uri="{FF2B5EF4-FFF2-40B4-BE49-F238E27FC236}">
                <a16:creationId xmlns:a16="http://schemas.microsoft.com/office/drawing/2014/main" id="{C819CA5A-7435-79F0-DB36-BBC92FA411CC}"/>
              </a:ext>
            </a:extLst>
          </p:cNvPr>
          <p:cNvPicPr>
            <a:picLocks noChangeAspect="1"/>
          </p:cNvPicPr>
          <p:nvPr/>
        </p:nvPicPr>
        <p:blipFill>
          <a:blip r:embed="rId9"/>
          <a:srcRect r="63933" b="79459"/>
          <a:stretch>
            <a:fillRect/>
          </a:stretch>
        </p:blipFill>
        <p:spPr>
          <a:xfrm>
            <a:off x="9169071" y="265190"/>
            <a:ext cx="670641" cy="413258"/>
          </a:xfrm>
          <a:prstGeom prst="rect">
            <a:avLst/>
          </a:prstGeom>
        </p:spPr>
      </p:pic>
      <p:pic>
        <p:nvPicPr>
          <p:cNvPr id="6" name="Picture 5">
            <a:extLst>
              <a:ext uri="{FF2B5EF4-FFF2-40B4-BE49-F238E27FC236}">
                <a16:creationId xmlns:a16="http://schemas.microsoft.com/office/drawing/2014/main" id="{08C48198-294F-7690-7BDB-FC11EE8B65B5}"/>
              </a:ext>
            </a:extLst>
          </p:cNvPr>
          <p:cNvPicPr>
            <a:picLocks noChangeAspect="1"/>
          </p:cNvPicPr>
          <p:nvPr/>
        </p:nvPicPr>
        <p:blipFill>
          <a:blip r:embed="rId9"/>
          <a:srcRect t="21574" b="14559"/>
          <a:stretch>
            <a:fillRect/>
          </a:stretch>
        </p:blipFill>
        <p:spPr>
          <a:xfrm>
            <a:off x="9839712" y="227644"/>
            <a:ext cx="1859441" cy="1284926"/>
          </a:xfrm>
          <a:prstGeom prst="rect">
            <a:avLst/>
          </a:prstGeom>
        </p:spPr>
      </p:pic>
    </p:spTree>
    <p:extLst>
      <p:ext uri="{BB962C8B-B14F-4D97-AF65-F5344CB8AC3E}">
        <p14:creationId xmlns:p14="http://schemas.microsoft.com/office/powerpoint/2010/main" val="302940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5988-14CE-CE87-81A0-FE49221BCB36}"/>
              </a:ext>
            </a:extLst>
          </p:cNvPr>
          <p:cNvSpPr>
            <a:spLocks noGrp="1"/>
          </p:cNvSpPr>
          <p:nvPr>
            <p:ph type="title"/>
          </p:nvPr>
        </p:nvSpPr>
        <p:spPr/>
        <p:txBody>
          <a:bodyPr/>
          <a:lstStyle/>
          <a:p>
            <a:r>
              <a:rPr lang="en-US" b="0" dirty="0"/>
              <a:t>Dimensions of sovereignty</a:t>
            </a:r>
            <a:endParaRPr lang="en-DE" b="0" dirty="0"/>
          </a:p>
        </p:txBody>
      </p:sp>
      <p:sp>
        <p:nvSpPr>
          <p:cNvPr id="3" name="Footer Placeholder 2">
            <a:extLst>
              <a:ext uri="{FF2B5EF4-FFF2-40B4-BE49-F238E27FC236}">
                <a16:creationId xmlns:a16="http://schemas.microsoft.com/office/drawing/2014/main" id="{A2A35F9C-FB35-AD1E-FDCF-EA41BD180CBA}"/>
              </a:ext>
            </a:extLst>
          </p:cNvPr>
          <p:cNvSpPr>
            <a:spLocks noGrp="1"/>
          </p:cNvSpPr>
          <p:nvPr>
            <p:ph type="ftr" sz="quarter" idx="10"/>
          </p:nvPr>
        </p:nvSpPr>
        <p:spPr>
          <a:xfrm>
            <a:off x="5071873" y="6402310"/>
            <a:ext cx="6217666" cy="190500"/>
          </a:xfrm>
          <a:prstGeom prst="rect">
            <a:avLst/>
          </a:prstGeom>
        </p:spPr>
        <p:txBody>
          <a:bodyPr vert="horz" lIns="0" tIns="45720" rIns="0" bIns="45720" rtlCol="0" anchor="ctr"/>
          <a:lstStyle>
            <a:defPPr>
              <a:defRPr lang="en-PL"/>
            </a:defPPr>
            <a:lvl1pPr marL="0" algn="l" defTabSz="914400" rtl="0" eaLnBrk="1" latinLnBrk="0" hangingPunct="1">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Confidential | Authorized HPE Partner Use Only</a:t>
            </a:r>
            <a:endParaRPr lang="en-US" dirty="0"/>
          </a:p>
        </p:txBody>
      </p:sp>
      <p:sp>
        <p:nvSpPr>
          <p:cNvPr id="4" name="Slide Number Placeholder 3">
            <a:extLst>
              <a:ext uri="{FF2B5EF4-FFF2-40B4-BE49-F238E27FC236}">
                <a16:creationId xmlns:a16="http://schemas.microsoft.com/office/drawing/2014/main" id="{21E94172-80A8-76FF-7008-AD921F4863EF}"/>
              </a:ext>
            </a:extLst>
          </p:cNvPr>
          <p:cNvSpPr>
            <a:spLocks noGrp="1"/>
          </p:cNvSpPr>
          <p:nvPr>
            <p:ph type="sldNum" sz="quarter" idx="11"/>
          </p:nvPr>
        </p:nvSpPr>
        <p:spPr>
          <a:xfrm>
            <a:off x="11468100" y="6402310"/>
            <a:ext cx="340782" cy="190500"/>
          </a:xfrm>
          <a:prstGeom prst="rect">
            <a:avLst/>
          </a:prstGeom>
        </p:spPr>
        <p:txBody>
          <a:bodyPr vert="horz" lIns="0" tIns="45720" rIns="0" bIns="45720" rtlCol="0" anchor="ctr"/>
          <a:lstStyle>
            <a:defPPr>
              <a:defRPr lang="en-PL"/>
            </a:defPPr>
            <a:lvl1pPr marL="0" algn="r" defTabSz="914400" rtl="0" eaLnBrk="1" latinLnBrk="0" hangingPunct="1">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388CE4-E87A-43A8-A4DA-5AAB8529E0B0}" type="slidenum">
              <a:rPr lang="en-US" smtClean="0"/>
              <a:pPr/>
              <a:t>13</a:t>
            </a:fld>
            <a:endParaRPr lang="en-US" dirty="0"/>
          </a:p>
        </p:txBody>
      </p:sp>
      <p:pic>
        <p:nvPicPr>
          <p:cNvPr id="5" name="Picture 4">
            <a:extLst>
              <a:ext uri="{FF2B5EF4-FFF2-40B4-BE49-F238E27FC236}">
                <a16:creationId xmlns:a16="http://schemas.microsoft.com/office/drawing/2014/main" id="{116D9522-7899-4F29-E6AD-14D643883CF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contrast="40000"/>
                    </a14:imgEffect>
                  </a14:imgLayer>
                </a14:imgProps>
              </a:ext>
            </a:extLst>
          </a:blip>
          <a:stretch>
            <a:fillRect/>
          </a:stretch>
        </p:blipFill>
        <p:spPr>
          <a:xfrm>
            <a:off x="0" y="1076638"/>
            <a:ext cx="12192000" cy="4704724"/>
          </a:xfrm>
          <a:prstGeom prst="rect">
            <a:avLst/>
          </a:prstGeom>
        </p:spPr>
      </p:pic>
      <p:sp>
        <p:nvSpPr>
          <p:cNvPr id="6" name="Hexagon 5">
            <a:extLst>
              <a:ext uri="{FF2B5EF4-FFF2-40B4-BE49-F238E27FC236}">
                <a16:creationId xmlns:a16="http://schemas.microsoft.com/office/drawing/2014/main" id="{26429E5E-8FA2-547E-E47D-0030D3B7D2DF}"/>
              </a:ext>
            </a:extLst>
          </p:cNvPr>
          <p:cNvSpPr/>
          <p:nvPr/>
        </p:nvSpPr>
        <p:spPr bwMode="ltGray">
          <a:xfrm>
            <a:off x="6883419" y="3018824"/>
            <a:ext cx="1729967" cy="1514475"/>
          </a:xfrm>
          <a:prstGeom prst="hexagon">
            <a:avLst>
              <a:gd name="adj" fmla="val 28490"/>
              <a:gd name="vf" fmla="val 115470"/>
            </a:avLst>
          </a:prstGeom>
          <a:solidFill>
            <a:schemeClr val="accent1">
              <a:lumMod val="50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r>
              <a:rPr lang="en-US" b="1" dirty="0">
                <a:solidFill>
                  <a:schemeClr val="bg1"/>
                </a:solidFill>
              </a:rPr>
              <a:t>Control</a:t>
            </a:r>
            <a:endParaRPr lang="en-DE" b="1" dirty="0" err="1">
              <a:solidFill>
                <a:schemeClr val="bg1"/>
              </a:solidFill>
            </a:endParaRPr>
          </a:p>
        </p:txBody>
      </p:sp>
      <p:sp>
        <p:nvSpPr>
          <p:cNvPr id="7" name="Hexagon 6">
            <a:extLst>
              <a:ext uri="{FF2B5EF4-FFF2-40B4-BE49-F238E27FC236}">
                <a16:creationId xmlns:a16="http://schemas.microsoft.com/office/drawing/2014/main" id="{1919F8A9-4D97-7746-68C7-ECDEC144D1C4}"/>
              </a:ext>
            </a:extLst>
          </p:cNvPr>
          <p:cNvSpPr/>
          <p:nvPr/>
        </p:nvSpPr>
        <p:spPr bwMode="ltGray">
          <a:xfrm>
            <a:off x="4629394" y="2945144"/>
            <a:ext cx="1729967" cy="1514475"/>
          </a:xfrm>
          <a:prstGeom prst="hexagon">
            <a:avLst>
              <a:gd name="adj" fmla="val 28490"/>
              <a:gd name="vf" fmla="val 115470"/>
            </a:avLst>
          </a:prstGeom>
          <a:solidFill>
            <a:schemeClr val="accent1">
              <a:lumMod val="50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endParaRPr lang="en-DE" b="1" dirty="0" err="1">
              <a:solidFill>
                <a:schemeClr val="bg1"/>
              </a:solidFill>
            </a:endParaRPr>
          </a:p>
        </p:txBody>
      </p:sp>
      <p:sp>
        <p:nvSpPr>
          <p:cNvPr id="8" name="Hexagon 7">
            <a:extLst>
              <a:ext uri="{FF2B5EF4-FFF2-40B4-BE49-F238E27FC236}">
                <a16:creationId xmlns:a16="http://schemas.microsoft.com/office/drawing/2014/main" id="{3256EF36-A3C0-7A69-2B13-1B7625B7E428}"/>
              </a:ext>
            </a:extLst>
          </p:cNvPr>
          <p:cNvSpPr/>
          <p:nvPr/>
        </p:nvSpPr>
        <p:spPr bwMode="ltGray">
          <a:xfrm>
            <a:off x="1810366" y="3602569"/>
            <a:ext cx="1499576" cy="1312332"/>
          </a:xfrm>
          <a:prstGeom prst="hexagon">
            <a:avLst>
              <a:gd name="adj" fmla="val 28490"/>
              <a:gd name="vf" fmla="val 115470"/>
            </a:avLst>
          </a:prstGeom>
          <a:solidFill>
            <a:schemeClr val="accent5"/>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r>
              <a:rPr lang="en-US" sz="1400" b="1" dirty="0">
                <a:solidFill>
                  <a:schemeClr val="bg1"/>
                </a:solidFill>
              </a:rPr>
              <a:t>Usage</a:t>
            </a:r>
            <a:endParaRPr lang="en-DE" sz="1400" b="1" dirty="0" err="1">
              <a:solidFill>
                <a:schemeClr val="bg1"/>
              </a:solidFill>
            </a:endParaRPr>
          </a:p>
        </p:txBody>
      </p:sp>
      <p:sp>
        <p:nvSpPr>
          <p:cNvPr id="9" name="Hexagon 8">
            <a:extLst>
              <a:ext uri="{FF2B5EF4-FFF2-40B4-BE49-F238E27FC236}">
                <a16:creationId xmlns:a16="http://schemas.microsoft.com/office/drawing/2014/main" id="{079275F3-8B1E-4E84-11E4-5FFEA94C1544}"/>
              </a:ext>
            </a:extLst>
          </p:cNvPr>
          <p:cNvSpPr/>
          <p:nvPr/>
        </p:nvSpPr>
        <p:spPr bwMode="ltGray">
          <a:xfrm>
            <a:off x="607435" y="4287016"/>
            <a:ext cx="1499576" cy="1312332"/>
          </a:xfrm>
          <a:prstGeom prst="hexagon">
            <a:avLst>
              <a:gd name="adj" fmla="val 28490"/>
              <a:gd name="vf" fmla="val 115470"/>
            </a:avLst>
          </a:prstGeom>
          <a:solidFill>
            <a:schemeClr val="accent5"/>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r>
              <a:rPr lang="en-US" sz="1400" b="1" dirty="0">
                <a:solidFill>
                  <a:schemeClr val="bg1"/>
                </a:solidFill>
              </a:rPr>
              <a:t>Intellectual</a:t>
            </a:r>
            <a:br>
              <a:rPr lang="en-US" sz="1400" b="1" dirty="0">
                <a:solidFill>
                  <a:schemeClr val="bg1"/>
                </a:solidFill>
              </a:rPr>
            </a:br>
            <a:r>
              <a:rPr lang="en-US" sz="1400" b="1" dirty="0">
                <a:solidFill>
                  <a:schemeClr val="bg1"/>
                </a:solidFill>
              </a:rPr>
              <a:t>property &amp;</a:t>
            </a:r>
            <a:br>
              <a:rPr lang="en-US" sz="1400" b="1" dirty="0">
                <a:solidFill>
                  <a:schemeClr val="bg1"/>
                </a:solidFill>
              </a:rPr>
            </a:br>
            <a:r>
              <a:rPr lang="en-US" sz="1400" b="1" dirty="0">
                <a:solidFill>
                  <a:schemeClr val="bg1"/>
                </a:solidFill>
              </a:rPr>
              <a:t>transparency</a:t>
            </a:r>
            <a:endParaRPr lang="en-DE" sz="1400" b="1" dirty="0" err="1">
              <a:solidFill>
                <a:schemeClr val="bg1"/>
              </a:solidFill>
            </a:endParaRPr>
          </a:p>
        </p:txBody>
      </p:sp>
      <p:sp>
        <p:nvSpPr>
          <p:cNvPr id="10" name="Hexagon 9">
            <a:extLst>
              <a:ext uri="{FF2B5EF4-FFF2-40B4-BE49-F238E27FC236}">
                <a16:creationId xmlns:a16="http://schemas.microsoft.com/office/drawing/2014/main" id="{970C8BAF-927C-6A31-C8A7-657BCA626105}"/>
              </a:ext>
            </a:extLst>
          </p:cNvPr>
          <p:cNvSpPr/>
          <p:nvPr/>
        </p:nvSpPr>
        <p:spPr bwMode="ltGray">
          <a:xfrm>
            <a:off x="1810366" y="4989479"/>
            <a:ext cx="1499576" cy="1312332"/>
          </a:xfrm>
          <a:prstGeom prst="hexagon">
            <a:avLst>
              <a:gd name="adj" fmla="val 28490"/>
              <a:gd name="vf" fmla="val 115470"/>
            </a:avLst>
          </a:prstGeom>
          <a:solidFill>
            <a:schemeClr val="accent5"/>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r>
              <a:rPr lang="en-US" sz="1400" b="1" dirty="0">
                <a:solidFill>
                  <a:schemeClr val="bg1"/>
                </a:solidFill>
              </a:rPr>
              <a:t>Research &amp;</a:t>
            </a:r>
            <a:br>
              <a:rPr lang="en-US" sz="1400" b="1" dirty="0">
                <a:solidFill>
                  <a:schemeClr val="bg1"/>
                </a:solidFill>
              </a:rPr>
            </a:br>
            <a:r>
              <a:rPr lang="en-US" sz="1400" b="1" dirty="0">
                <a:solidFill>
                  <a:schemeClr val="bg1"/>
                </a:solidFill>
              </a:rPr>
              <a:t>development</a:t>
            </a:r>
            <a:endParaRPr lang="en-DE" sz="1400" b="1" dirty="0" err="1">
              <a:solidFill>
                <a:schemeClr val="bg1"/>
              </a:solidFill>
            </a:endParaRPr>
          </a:p>
        </p:txBody>
      </p:sp>
      <p:sp>
        <p:nvSpPr>
          <p:cNvPr id="11" name="TextBox 10">
            <a:extLst>
              <a:ext uri="{FF2B5EF4-FFF2-40B4-BE49-F238E27FC236}">
                <a16:creationId xmlns:a16="http://schemas.microsoft.com/office/drawing/2014/main" id="{BEF51AC8-2481-3113-24CB-6449B89A1B88}"/>
              </a:ext>
            </a:extLst>
          </p:cNvPr>
          <p:cNvSpPr txBox="1"/>
          <p:nvPr/>
        </p:nvSpPr>
        <p:spPr>
          <a:xfrm>
            <a:off x="803957" y="3568393"/>
            <a:ext cx="963973" cy="567197"/>
          </a:xfrm>
          <a:prstGeom prst="rect">
            <a:avLst/>
          </a:prstGeom>
          <a:solidFill>
            <a:schemeClr val="bg1">
              <a:alpha val="70000"/>
            </a:schemeClr>
          </a:solidFill>
          <a:ln w="57150">
            <a:noFill/>
            <a:miter lim="800000"/>
          </a:ln>
        </p:spPr>
        <p:txBody>
          <a:bodyPr wrap="none" lIns="36000" tIns="36000" rIns="36000" bIns="36000" rtlCol="0" anchor="ctr" anchorCtr="0">
            <a:spAutoFit/>
          </a:bodyPr>
          <a:lstStyle/>
          <a:p>
            <a:pPr marL="0" indent="0" algn="ctr">
              <a:lnSpc>
                <a:spcPct val="90000"/>
              </a:lnSpc>
              <a:spcBef>
                <a:spcPts val="400"/>
              </a:spcBef>
              <a:buFont typeface="MetricHPE" panose="020B0503030202060203" pitchFamily="34" charset="0"/>
              <a:buNone/>
            </a:pPr>
            <a:r>
              <a:rPr lang="en-US" sz="1600" b="1" dirty="0"/>
              <a:t>Assets &amp;</a:t>
            </a:r>
          </a:p>
          <a:p>
            <a:pPr marL="0" indent="0" algn="ctr">
              <a:lnSpc>
                <a:spcPct val="90000"/>
              </a:lnSpc>
              <a:spcBef>
                <a:spcPts val="400"/>
              </a:spcBef>
              <a:buFont typeface="MetricHPE" panose="020B0503030202060203" pitchFamily="34" charset="0"/>
              <a:buNone/>
            </a:pPr>
            <a:r>
              <a:rPr lang="en-US" sz="1600" b="1" dirty="0"/>
              <a:t>property</a:t>
            </a:r>
            <a:endParaRPr lang="en-DE" sz="1600" b="1" dirty="0" err="1"/>
          </a:p>
        </p:txBody>
      </p:sp>
      <p:sp>
        <p:nvSpPr>
          <p:cNvPr id="12" name="Hexagon 11">
            <a:extLst>
              <a:ext uri="{FF2B5EF4-FFF2-40B4-BE49-F238E27FC236}">
                <a16:creationId xmlns:a16="http://schemas.microsoft.com/office/drawing/2014/main" id="{DED09081-36BD-35B5-F083-A14081FA56BE}"/>
              </a:ext>
            </a:extLst>
          </p:cNvPr>
          <p:cNvSpPr/>
          <p:nvPr/>
        </p:nvSpPr>
        <p:spPr bwMode="ltGray">
          <a:xfrm>
            <a:off x="5865472" y="1451898"/>
            <a:ext cx="1499576" cy="1312332"/>
          </a:xfrm>
          <a:prstGeom prst="hexagon">
            <a:avLst>
              <a:gd name="adj" fmla="val 28490"/>
              <a:gd name="vf" fmla="val 115470"/>
            </a:avLst>
          </a:prstGeom>
          <a:solidFill>
            <a:srgbClr val="01A982"/>
          </a:solidFill>
          <a:ln w="254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r>
              <a:rPr lang="en-US" b="1" dirty="0">
                <a:solidFill>
                  <a:schemeClr val="bg1"/>
                </a:solidFill>
              </a:rPr>
              <a:t>Operations</a:t>
            </a:r>
            <a:endParaRPr lang="en-DE" b="1" dirty="0" err="1">
              <a:solidFill>
                <a:schemeClr val="bg1"/>
              </a:solidFill>
            </a:endParaRPr>
          </a:p>
        </p:txBody>
      </p:sp>
      <p:sp>
        <p:nvSpPr>
          <p:cNvPr id="13" name="Hexagon 12">
            <a:extLst>
              <a:ext uri="{FF2B5EF4-FFF2-40B4-BE49-F238E27FC236}">
                <a16:creationId xmlns:a16="http://schemas.microsoft.com/office/drawing/2014/main" id="{DDEC2543-220B-24F4-A911-989C3C9F2604}"/>
              </a:ext>
            </a:extLst>
          </p:cNvPr>
          <p:cNvSpPr/>
          <p:nvPr/>
        </p:nvSpPr>
        <p:spPr bwMode="ltGray">
          <a:xfrm>
            <a:off x="9401449" y="880195"/>
            <a:ext cx="1499576" cy="1312332"/>
          </a:xfrm>
          <a:prstGeom prst="hexagon">
            <a:avLst>
              <a:gd name="adj" fmla="val 28490"/>
              <a:gd name="vf" fmla="val 115470"/>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r>
              <a:rPr lang="en-US" sz="1400" b="1" dirty="0">
                <a:solidFill>
                  <a:schemeClr val="bg1"/>
                </a:solidFill>
              </a:rPr>
              <a:t>Portability</a:t>
            </a:r>
            <a:endParaRPr lang="en-DE" sz="1400" b="1" dirty="0" err="1">
              <a:solidFill>
                <a:schemeClr val="bg1"/>
              </a:solidFill>
            </a:endParaRPr>
          </a:p>
        </p:txBody>
      </p:sp>
      <p:sp>
        <p:nvSpPr>
          <p:cNvPr id="14" name="Hexagon 13">
            <a:extLst>
              <a:ext uri="{FF2B5EF4-FFF2-40B4-BE49-F238E27FC236}">
                <a16:creationId xmlns:a16="http://schemas.microsoft.com/office/drawing/2014/main" id="{C918FB99-04A2-EF49-F6F1-A841D1E9B6DB}"/>
              </a:ext>
            </a:extLst>
          </p:cNvPr>
          <p:cNvSpPr/>
          <p:nvPr/>
        </p:nvSpPr>
        <p:spPr bwMode="ltGray">
          <a:xfrm>
            <a:off x="8198518" y="1564642"/>
            <a:ext cx="1499576" cy="1312332"/>
          </a:xfrm>
          <a:prstGeom prst="hexagon">
            <a:avLst>
              <a:gd name="adj" fmla="val 28490"/>
              <a:gd name="vf" fmla="val 115470"/>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r>
              <a:rPr lang="en-US" sz="1400" b="1" dirty="0">
                <a:solidFill>
                  <a:schemeClr val="bg1"/>
                </a:solidFill>
              </a:rPr>
              <a:t>Interoperability</a:t>
            </a:r>
            <a:endParaRPr lang="en-DE" sz="1400" b="1" dirty="0" err="1">
              <a:solidFill>
                <a:schemeClr val="bg1"/>
              </a:solidFill>
            </a:endParaRPr>
          </a:p>
        </p:txBody>
      </p:sp>
      <p:sp>
        <p:nvSpPr>
          <p:cNvPr id="15" name="Hexagon 14">
            <a:extLst>
              <a:ext uri="{FF2B5EF4-FFF2-40B4-BE49-F238E27FC236}">
                <a16:creationId xmlns:a16="http://schemas.microsoft.com/office/drawing/2014/main" id="{C39EA19D-B9DF-2F51-D816-A868C80C93DF}"/>
              </a:ext>
            </a:extLst>
          </p:cNvPr>
          <p:cNvSpPr/>
          <p:nvPr/>
        </p:nvSpPr>
        <p:spPr bwMode="ltGray">
          <a:xfrm>
            <a:off x="9401449" y="2267105"/>
            <a:ext cx="1499576" cy="1312332"/>
          </a:xfrm>
          <a:prstGeom prst="hexagon">
            <a:avLst>
              <a:gd name="adj" fmla="val 28490"/>
              <a:gd name="vf" fmla="val 115470"/>
            </a:avLst>
          </a:prstGeom>
          <a:solidFill>
            <a:schemeClr val="accent4"/>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r>
              <a:rPr lang="en-US" sz="1400" b="1" dirty="0">
                <a:solidFill>
                  <a:schemeClr val="bg1"/>
                </a:solidFill>
              </a:rPr>
              <a:t>Jurisdiction</a:t>
            </a:r>
            <a:endParaRPr lang="en-DE" sz="1400" b="1" dirty="0" err="1">
              <a:solidFill>
                <a:schemeClr val="bg1"/>
              </a:solidFill>
            </a:endParaRPr>
          </a:p>
        </p:txBody>
      </p:sp>
      <p:sp>
        <p:nvSpPr>
          <p:cNvPr id="16" name="Hexagon 15">
            <a:extLst>
              <a:ext uri="{FF2B5EF4-FFF2-40B4-BE49-F238E27FC236}">
                <a16:creationId xmlns:a16="http://schemas.microsoft.com/office/drawing/2014/main" id="{F585BDBA-8A64-1658-85B8-64C9291AC09E}"/>
              </a:ext>
            </a:extLst>
          </p:cNvPr>
          <p:cNvSpPr/>
          <p:nvPr/>
        </p:nvSpPr>
        <p:spPr bwMode="ltGray">
          <a:xfrm>
            <a:off x="10603636" y="1568845"/>
            <a:ext cx="1499576" cy="1312332"/>
          </a:xfrm>
          <a:prstGeom prst="hexagon">
            <a:avLst>
              <a:gd name="adj" fmla="val 28490"/>
              <a:gd name="vf" fmla="val 115470"/>
            </a:avLst>
          </a:prstGeom>
          <a:solidFill>
            <a:schemeClr val="accent4"/>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r>
              <a:rPr lang="en-US" sz="1400" b="1" dirty="0">
                <a:solidFill>
                  <a:schemeClr val="bg1"/>
                </a:solidFill>
              </a:rPr>
              <a:t>Residency</a:t>
            </a:r>
            <a:endParaRPr lang="en-DE" sz="1400" b="1" dirty="0" err="1">
              <a:solidFill>
                <a:schemeClr val="bg1"/>
              </a:solidFill>
            </a:endParaRPr>
          </a:p>
        </p:txBody>
      </p:sp>
      <p:sp>
        <p:nvSpPr>
          <p:cNvPr id="17" name="TextBox 16">
            <a:extLst>
              <a:ext uri="{FF2B5EF4-FFF2-40B4-BE49-F238E27FC236}">
                <a16:creationId xmlns:a16="http://schemas.microsoft.com/office/drawing/2014/main" id="{0890127E-9C3A-D717-B6AC-D5BBC1F7C87B}"/>
              </a:ext>
            </a:extLst>
          </p:cNvPr>
          <p:cNvSpPr txBox="1"/>
          <p:nvPr/>
        </p:nvSpPr>
        <p:spPr>
          <a:xfrm>
            <a:off x="3924871" y="1506481"/>
            <a:ext cx="1925776" cy="294302"/>
          </a:xfrm>
          <a:prstGeom prst="rect">
            <a:avLst/>
          </a:prstGeom>
          <a:solidFill>
            <a:schemeClr val="bg1">
              <a:alpha val="70000"/>
            </a:schemeClr>
          </a:solidFill>
          <a:ln w="57150">
            <a:noFill/>
            <a:miter lim="800000"/>
          </a:ln>
        </p:spPr>
        <p:txBody>
          <a:bodyPr wrap="none" lIns="36000" tIns="36000" rIns="36000" bIns="36000" rtlCol="0" anchor="ctr" anchorCtr="0">
            <a:spAutoFit/>
          </a:bodyPr>
          <a:lstStyle/>
          <a:p>
            <a:pPr marL="0" indent="0" algn="ctr">
              <a:lnSpc>
                <a:spcPct val="90000"/>
              </a:lnSpc>
              <a:spcBef>
                <a:spcPts val="400"/>
              </a:spcBef>
              <a:buFont typeface="MetricHPE" panose="020B0503030202060203" pitchFamily="34" charset="0"/>
              <a:buNone/>
            </a:pPr>
            <a:r>
              <a:rPr lang="en-US" sz="1600" b="1" dirty="0"/>
              <a:t>IT service delivery</a:t>
            </a:r>
            <a:endParaRPr lang="en-DE" sz="1600" b="1" dirty="0" err="1"/>
          </a:p>
        </p:txBody>
      </p:sp>
      <p:sp>
        <p:nvSpPr>
          <p:cNvPr id="18" name="TextBox 17">
            <a:extLst>
              <a:ext uri="{FF2B5EF4-FFF2-40B4-BE49-F238E27FC236}">
                <a16:creationId xmlns:a16="http://schemas.microsoft.com/office/drawing/2014/main" id="{AAAFBF9A-5853-47FD-D9CF-9933B65EAB4D}"/>
              </a:ext>
            </a:extLst>
          </p:cNvPr>
          <p:cNvSpPr txBox="1"/>
          <p:nvPr/>
        </p:nvSpPr>
        <p:spPr>
          <a:xfrm>
            <a:off x="8314791" y="1199415"/>
            <a:ext cx="970386" cy="294302"/>
          </a:xfrm>
          <a:prstGeom prst="rect">
            <a:avLst/>
          </a:prstGeom>
          <a:solidFill>
            <a:schemeClr val="bg1">
              <a:alpha val="70000"/>
            </a:schemeClr>
          </a:solidFill>
          <a:ln w="57150">
            <a:noFill/>
            <a:miter lim="800000"/>
          </a:ln>
        </p:spPr>
        <p:txBody>
          <a:bodyPr wrap="none" lIns="36000" tIns="36000" rIns="36000" bIns="36000" rtlCol="0" anchor="ctr" anchorCtr="0">
            <a:spAutoFit/>
          </a:bodyPr>
          <a:lstStyle/>
          <a:p>
            <a:pPr marL="0" indent="0" algn="ctr">
              <a:lnSpc>
                <a:spcPct val="90000"/>
              </a:lnSpc>
              <a:spcBef>
                <a:spcPts val="400"/>
              </a:spcBef>
              <a:buFont typeface="MetricHPE" panose="020B0503030202060203" pitchFamily="34" charset="0"/>
              <a:buNone/>
            </a:pPr>
            <a:r>
              <a:rPr lang="en-US" sz="1600" b="1" dirty="0"/>
              <a:t>Business</a:t>
            </a:r>
            <a:endParaRPr lang="en-DE" sz="1600" b="1" dirty="0" err="1"/>
          </a:p>
        </p:txBody>
      </p:sp>
      <p:sp>
        <p:nvSpPr>
          <p:cNvPr id="19" name="TextBox 18">
            <a:extLst>
              <a:ext uri="{FF2B5EF4-FFF2-40B4-BE49-F238E27FC236}">
                <a16:creationId xmlns:a16="http://schemas.microsoft.com/office/drawing/2014/main" id="{F3B81BDC-43C2-CE73-8315-7584B851379B}"/>
              </a:ext>
            </a:extLst>
          </p:cNvPr>
          <p:cNvSpPr txBox="1"/>
          <p:nvPr/>
        </p:nvSpPr>
        <p:spPr>
          <a:xfrm>
            <a:off x="10876378" y="3170687"/>
            <a:ext cx="625740" cy="294302"/>
          </a:xfrm>
          <a:prstGeom prst="rect">
            <a:avLst/>
          </a:prstGeom>
          <a:solidFill>
            <a:schemeClr val="bg1">
              <a:alpha val="70000"/>
            </a:schemeClr>
          </a:solidFill>
          <a:ln w="57150">
            <a:noFill/>
            <a:miter lim="800000"/>
          </a:ln>
        </p:spPr>
        <p:txBody>
          <a:bodyPr wrap="none" lIns="36000" tIns="36000" rIns="36000" bIns="36000" rtlCol="0" anchor="ctr" anchorCtr="0">
            <a:spAutoFit/>
          </a:bodyPr>
          <a:lstStyle/>
          <a:p>
            <a:pPr marL="0" indent="0" algn="ctr">
              <a:lnSpc>
                <a:spcPct val="90000"/>
              </a:lnSpc>
              <a:spcBef>
                <a:spcPts val="400"/>
              </a:spcBef>
              <a:buFont typeface="MetricHPE" panose="020B0503030202060203" pitchFamily="34" charset="0"/>
              <a:buNone/>
            </a:pPr>
            <a:r>
              <a:rPr lang="en-US" sz="1600" b="1" dirty="0"/>
              <a:t>Legal</a:t>
            </a:r>
            <a:endParaRPr lang="en-DE" sz="1600" b="1" dirty="0" err="1"/>
          </a:p>
        </p:txBody>
      </p:sp>
      <p:sp>
        <p:nvSpPr>
          <p:cNvPr id="20" name="object 12">
            <a:extLst>
              <a:ext uri="{FF2B5EF4-FFF2-40B4-BE49-F238E27FC236}">
                <a16:creationId xmlns:a16="http://schemas.microsoft.com/office/drawing/2014/main" id="{AD60AD7C-701C-F8DD-37E5-B213334D4157}"/>
              </a:ext>
            </a:extLst>
          </p:cNvPr>
          <p:cNvSpPr txBox="1"/>
          <p:nvPr/>
        </p:nvSpPr>
        <p:spPr>
          <a:xfrm>
            <a:off x="1140711" y="6401972"/>
            <a:ext cx="4709936" cy="135935"/>
          </a:xfrm>
          <a:prstGeom prst="rect">
            <a:avLst/>
          </a:prstGeom>
        </p:spPr>
        <p:txBody>
          <a:bodyPr vert="horz" wrap="square" lIns="0" tIns="12700" rIns="0" bIns="0" rtlCol="0" anchor="ctr">
            <a:spAutoFit/>
          </a:bodyPr>
          <a:lstStyle/>
          <a:p>
            <a:pPr>
              <a:tabLst>
                <a:tab pos="112713" algn="l"/>
              </a:tabLst>
              <a:defRPr/>
            </a:pPr>
            <a:r>
              <a:rPr kumimoji="0" lang="en-US" sz="800" i="1" u="none" strike="noStrike" kern="1200" cap="none" spc="0" normalizeH="0" baseline="0" noProof="0" dirty="0">
                <a:ln>
                  <a:noFill/>
                </a:ln>
                <a:solidFill>
                  <a:schemeClr val="tx1">
                    <a:lumMod val="100000"/>
                  </a:schemeClr>
                </a:solidFill>
                <a:effectLst/>
                <a:uLnTx/>
                <a:uFillTx/>
                <a:ea typeface="+mn-ea"/>
                <a:cs typeface="+mn-cs"/>
              </a:rPr>
              <a:t>* Image source: Adobe Stock</a:t>
            </a:r>
            <a:endParaRPr kumimoji="0" lang="en-US" sz="800" i="1" u="none" strike="noStrike" kern="1200" cap="none" spc="0" normalizeH="0" baseline="0" noProof="0" dirty="0">
              <a:ln>
                <a:noFill/>
              </a:ln>
              <a:solidFill>
                <a:schemeClr val="tx1">
                  <a:lumMod val="100000"/>
                </a:schemeClr>
              </a:solidFill>
              <a:effectLst/>
              <a:uLnTx/>
              <a:uFillTx/>
              <a:ea typeface="+mn-ea"/>
              <a:cs typeface="MetricHPE Light"/>
            </a:endParaRPr>
          </a:p>
        </p:txBody>
      </p:sp>
      <p:sp>
        <p:nvSpPr>
          <p:cNvPr id="21" name="Hexagon 20">
            <a:extLst>
              <a:ext uri="{FF2B5EF4-FFF2-40B4-BE49-F238E27FC236}">
                <a16:creationId xmlns:a16="http://schemas.microsoft.com/office/drawing/2014/main" id="{4B6B384A-0604-1958-32F2-0155B29B6337}"/>
              </a:ext>
            </a:extLst>
          </p:cNvPr>
          <p:cNvSpPr/>
          <p:nvPr/>
        </p:nvSpPr>
        <p:spPr bwMode="ltGray">
          <a:xfrm>
            <a:off x="3809007" y="4479878"/>
            <a:ext cx="1499576" cy="1312332"/>
          </a:xfrm>
          <a:prstGeom prst="hexagon">
            <a:avLst>
              <a:gd name="adj" fmla="val 28490"/>
              <a:gd name="vf" fmla="val 115470"/>
            </a:avLst>
          </a:prstGeom>
          <a:solidFill>
            <a:srgbClr val="01A982"/>
          </a:solidFill>
          <a:ln w="254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r>
              <a:rPr lang="en-US" b="1" dirty="0">
                <a:solidFill>
                  <a:schemeClr val="bg1"/>
                </a:solidFill>
              </a:rPr>
              <a:t>Technology</a:t>
            </a:r>
            <a:endParaRPr lang="en-DE" b="1" dirty="0" err="1">
              <a:solidFill>
                <a:schemeClr val="bg1"/>
              </a:solidFill>
            </a:endParaRPr>
          </a:p>
        </p:txBody>
      </p:sp>
      <p:sp>
        <p:nvSpPr>
          <p:cNvPr id="22" name="Hexagon 21">
            <a:extLst>
              <a:ext uri="{FF2B5EF4-FFF2-40B4-BE49-F238E27FC236}">
                <a16:creationId xmlns:a16="http://schemas.microsoft.com/office/drawing/2014/main" id="{DB9A221D-6A7C-B1C2-9DB6-C1D85F053237}"/>
              </a:ext>
            </a:extLst>
          </p:cNvPr>
          <p:cNvSpPr/>
          <p:nvPr/>
        </p:nvSpPr>
        <p:spPr bwMode="ltGray">
          <a:xfrm>
            <a:off x="2957732" y="2022635"/>
            <a:ext cx="1499576" cy="1312332"/>
          </a:xfrm>
          <a:prstGeom prst="hexagon">
            <a:avLst>
              <a:gd name="adj" fmla="val 28490"/>
              <a:gd name="vf" fmla="val 115470"/>
            </a:avLst>
          </a:prstGeom>
          <a:solidFill>
            <a:srgbClr val="01A982"/>
          </a:solidFill>
          <a:ln w="254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wrap="none" tIns="91440" bIns="91440" rtlCol="0" anchor="ctr"/>
          <a:lstStyle/>
          <a:p>
            <a:pPr algn="ctr"/>
            <a:r>
              <a:rPr lang="en-US" b="1" dirty="0">
                <a:solidFill>
                  <a:schemeClr val="bg1"/>
                </a:solidFill>
              </a:rPr>
              <a:t>Data</a:t>
            </a:r>
            <a:endParaRPr lang="en-DE" b="1" dirty="0" err="1">
              <a:solidFill>
                <a:schemeClr val="bg1"/>
              </a:solidFill>
            </a:endParaRPr>
          </a:p>
        </p:txBody>
      </p:sp>
      <p:sp>
        <p:nvSpPr>
          <p:cNvPr id="23" name="TextBox 22">
            <a:extLst>
              <a:ext uri="{FF2B5EF4-FFF2-40B4-BE49-F238E27FC236}">
                <a16:creationId xmlns:a16="http://schemas.microsoft.com/office/drawing/2014/main" id="{4C44E61A-4348-A87C-31D4-76D999126FF0}"/>
              </a:ext>
            </a:extLst>
          </p:cNvPr>
          <p:cNvSpPr txBox="1"/>
          <p:nvPr/>
        </p:nvSpPr>
        <p:spPr>
          <a:xfrm>
            <a:off x="4725662" y="3250707"/>
            <a:ext cx="1542012" cy="914400"/>
          </a:xfrm>
          <a:prstGeom prst="rect">
            <a:avLst/>
          </a:prstGeom>
          <a:noFill/>
          <a:ln w="38100">
            <a:noFill/>
          </a:ln>
        </p:spPr>
        <p:txBody>
          <a:bodyPr wrap="none" lIns="90170" tIns="90170" rIns="90170" bIns="90170" rtlCol="0">
            <a:noAutofit/>
          </a:bodyPr>
          <a:lstStyle/>
          <a:p>
            <a:pPr algn="ctr"/>
            <a:r>
              <a:rPr lang="en-US" b="1" dirty="0">
                <a:solidFill>
                  <a:schemeClr val="bg1"/>
                </a:solidFill>
              </a:rPr>
              <a:t>Self-</a:t>
            </a:r>
            <a:br>
              <a:rPr lang="en-US" b="1" dirty="0">
                <a:solidFill>
                  <a:schemeClr val="bg1"/>
                </a:solidFill>
              </a:rPr>
            </a:br>
            <a:r>
              <a:rPr lang="en-US" b="1" dirty="0">
                <a:solidFill>
                  <a:schemeClr val="bg1"/>
                </a:solidFill>
              </a:rPr>
              <a:t>determination</a:t>
            </a:r>
            <a:endParaRPr lang="en-DE" b="1" dirty="0">
              <a:solidFill>
                <a:schemeClr val="bg1"/>
              </a:solidFill>
            </a:endParaRPr>
          </a:p>
          <a:p>
            <a:pPr algn="ctr"/>
            <a:endParaRPr lang="en-DE" dirty="0">
              <a:solidFill>
                <a:schemeClr val="bg1"/>
              </a:solidFill>
            </a:endParaRPr>
          </a:p>
        </p:txBody>
      </p:sp>
    </p:spTree>
    <p:extLst>
      <p:ext uri="{BB962C8B-B14F-4D97-AF65-F5344CB8AC3E}">
        <p14:creationId xmlns:p14="http://schemas.microsoft.com/office/powerpoint/2010/main" val="393081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59643-D3D2-A6C3-B1C8-B30E0C9A9699}"/>
            </a:ext>
          </a:extLst>
        </p:cNvPr>
        <p:cNvGrpSpPr/>
        <p:nvPr/>
      </p:nvGrpSpPr>
      <p:grpSpPr>
        <a:xfrm>
          <a:off x="0" y="0"/>
          <a:ext cx="0" cy="0"/>
          <a:chOff x="0" y="0"/>
          <a:chExt cx="0" cy="0"/>
        </a:xfrm>
      </p:grpSpPr>
      <p:sp>
        <p:nvSpPr>
          <p:cNvPr id="22" name="Pentagon 58">
            <a:extLst>
              <a:ext uri="{FF2B5EF4-FFF2-40B4-BE49-F238E27FC236}">
                <a16:creationId xmlns:a16="http://schemas.microsoft.com/office/drawing/2014/main" id="{FDEEF67F-E6B5-EAB3-894B-69AD4635F586}"/>
              </a:ext>
            </a:extLst>
          </p:cNvPr>
          <p:cNvSpPr/>
          <p:nvPr/>
        </p:nvSpPr>
        <p:spPr bwMode="ltGray">
          <a:xfrm>
            <a:off x="1124341" y="1813171"/>
            <a:ext cx="10353799" cy="329892"/>
          </a:xfrm>
          <a:prstGeom prst="homePlate">
            <a:avLst>
              <a:gd name="adj" fmla="val 37179"/>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Financial model</a:t>
            </a:r>
          </a:p>
        </p:txBody>
      </p:sp>
      <p:grpSp>
        <p:nvGrpSpPr>
          <p:cNvPr id="23" name="Group 22">
            <a:extLst>
              <a:ext uri="{FF2B5EF4-FFF2-40B4-BE49-F238E27FC236}">
                <a16:creationId xmlns:a16="http://schemas.microsoft.com/office/drawing/2014/main" id="{D338F708-D09F-75DD-4B2B-BAB4AE2890DB}"/>
              </a:ext>
            </a:extLst>
          </p:cNvPr>
          <p:cNvGrpSpPr/>
          <p:nvPr/>
        </p:nvGrpSpPr>
        <p:grpSpPr>
          <a:xfrm>
            <a:off x="999744" y="5037061"/>
            <a:ext cx="10764241" cy="413380"/>
            <a:chOff x="950976" y="914170"/>
            <a:chExt cx="10764241" cy="413380"/>
          </a:xfrm>
        </p:grpSpPr>
        <p:sp>
          <p:nvSpPr>
            <p:cNvPr id="24" name="Flowchart: Process 17">
              <a:extLst>
                <a:ext uri="{FF2B5EF4-FFF2-40B4-BE49-F238E27FC236}">
                  <a16:creationId xmlns:a16="http://schemas.microsoft.com/office/drawing/2014/main" id="{99BD7998-5F2D-CFA2-5356-A1C97D0AB6E4}"/>
                </a:ext>
              </a:extLst>
            </p:cNvPr>
            <p:cNvSpPr/>
            <p:nvPr/>
          </p:nvSpPr>
          <p:spPr bwMode="ltGray">
            <a:xfrm>
              <a:off x="10405205" y="914170"/>
              <a:ext cx="1310012" cy="329893"/>
            </a:xfrm>
            <a:prstGeom prst="flowChartProcess">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r" defTabSz="108820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87871"/>
                  </a:solidFill>
                  <a:effectLst/>
                  <a:uLnTx/>
                  <a:uFillTx/>
                  <a:latin typeface="MetricHPE Light" panose="020B0303030202060203" pitchFamily="34" charset="77"/>
                  <a:ea typeface="+mn-ea"/>
                  <a:cs typeface="+mn-cs"/>
                </a:rPr>
                <a:t>Now</a:t>
              </a:r>
            </a:p>
          </p:txBody>
        </p:sp>
        <p:sp>
          <p:nvSpPr>
            <p:cNvPr id="25" name="Freeform 61">
              <a:extLst>
                <a:ext uri="{FF2B5EF4-FFF2-40B4-BE49-F238E27FC236}">
                  <a16:creationId xmlns:a16="http://schemas.microsoft.com/office/drawing/2014/main" id="{7AF67BB7-3F90-EE9D-5775-C5DC7CDD806C}"/>
                </a:ext>
              </a:extLst>
            </p:cNvPr>
            <p:cNvSpPr/>
            <p:nvPr/>
          </p:nvSpPr>
          <p:spPr bwMode="ltGray">
            <a:xfrm>
              <a:off x="950976" y="1091433"/>
              <a:ext cx="10288456" cy="236117"/>
            </a:xfrm>
            <a:custGeom>
              <a:avLst/>
              <a:gdLst>
                <a:gd name="connsiteX0" fmla="*/ 0 w 9534144"/>
                <a:gd name="connsiteY0" fmla="*/ 0 h 0"/>
                <a:gd name="connsiteX1" fmla="*/ 9534144 w 9534144"/>
                <a:gd name="connsiteY1" fmla="*/ 0 h 0"/>
              </a:gdLst>
              <a:ahLst/>
              <a:cxnLst>
                <a:cxn ang="0">
                  <a:pos x="connsiteX0" y="connsiteY0"/>
                </a:cxn>
                <a:cxn ang="0">
                  <a:pos x="connsiteX1" y="connsiteY1"/>
                </a:cxn>
              </a:cxnLst>
              <a:rect l="l" t="t" r="r" b="b"/>
              <a:pathLst>
                <a:path w="9534144">
                  <a:moveTo>
                    <a:pt x="0" y="0"/>
                  </a:moveTo>
                  <a:lnTo>
                    <a:pt x="9534144" y="0"/>
                  </a:lnTo>
                </a:path>
              </a:pathLst>
            </a:custGeom>
            <a:noFill/>
            <a:ln w="25400">
              <a:solidFill>
                <a:schemeClr val="bg2"/>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grpSp>
      <p:sp>
        <p:nvSpPr>
          <p:cNvPr id="26" name="TextBox 25">
            <a:extLst>
              <a:ext uri="{FF2B5EF4-FFF2-40B4-BE49-F238E27FC236}">
                <a16:creationId xmlns:a16="http://schemas.microsoft.com/office/drawing/2014/main" id="{CE84F0C3-E5DD-03FB-EEF6-F8BC457DD981}"/>
              </a:ext>
            </a:extLst>
          </p:cNvPr>
          <p:cNvSpPr txBox="1"/>
          <p:nvPr/>
        </p:nvSpPr>
        <p:spPr>
          <a:xfrm>
            <a:off x="982761" y="2167189"/>
            <a:ext cx="2487358" cy="775561"/>
          </a:xfrm>
          <a:prstGeom prst="rect">
            <a:avLst/>
          </a:prstGeom>
        </p:spPr>
        <p:txBody>
          <a:bodyPr vert="horz" wrap="square" lIns="137142" tIns="137142" rIns="137142" bIns="137142" rtlCol="0">
            <a:spAutoFit/>
          </a:bodyPr>
          <a:lstStyle/>
          <a:p>
            <a:pPr marL="0" marR="0" lvl="0" indent="0" algn="l" defTabSz="1088421"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PE Graphik TT Semibold" panose="020B0604020202020204" charset="0"/>
                <a:ea typeface="+mn-ea"/>
                <a:cs typeface="HPE Graphik TT Semibold" panose="020B0604020202020204" charset="0"/>
              </a:rPr>
              <a:t>As-a-service consumption model</a:t>
            </a:r>
          </a:p>
        </p:txBody>
      </p:sp>
      <p:sp>
        <p:nvSpPr>
          <p:cNvPr id="27" name="TextBox 26">
            <a:extLst>
              <a:ext uri="{FF2B5EF4-FFF2-40B4-BE49-F238E27FC236}">
                <a16:creationId xmlns:a16="http://schemas.microsoft.com/office/drawing/2014/main" id="{8AA77309-1B90-477C-14AD-A600E031D868}"/>
              </a:ext>
            </a:extLst>
          </p:cNvPr>
          <p:cNvSpPr txBox="1"/>
          <p:nvPr/>
        </p:nvSpPr>
        <p:spPr>
          <a:xfrm>
            <a:off x="565169" y="2327685"/>
            <a:ext cx="417592" cy="417592"/>
          </a:xfrm>
          <a:prstGeom prst="rect">
            <a:avLst/>
          </a:prstGeom>
          <a:solidFill>
            <a:schemeClr val="accent1"/>
          </a:solidFill>
          <a:ln w="57150">
            <a:noFill/>
            <a:miter lim="800000"/>
          </a:ln>
        </p:spPr>
        <p:txBody>
          <a:bodyPr wrap="none" lIns="90000" tIns="90000" rIns="90000" bIns="90000" rtlCol="0" anchor="ctr" anchorCtr="0">
            <a:noAutofit/>
          </a:bodyPr>
          <a:lstStyle/>
          <a:p>
            <a:pPr marL="0" marR="0" lvl="0" indent="0" algn="ctr" defTabSz="914400" rtl="0" eaLnBrk="1" fontAlgn="auto" latinLnBrk="0" hangingPunct="1">
              <a:lnSpc>
                <a:spcPct val="90000"/>
              </a:lnSpc>
              <a:spcBef>
                <a:spcPts val="0"/>
              </a:spcBef>
              <a:spcAft>
                <a:spcPts val="0"/>
              </a:spcAft>
              <a:buClrTx/>
              <a:buSzTx/>
              <a:buFont typeface="MetricHPE" panose="020B0503030202060203" pitchFamily="34" charset="0"/>
              <a:buNone/>
              <a:tabLst/>
              <a:defRPr/>
            </a:pPr>
            <a:r>
              <a:rPr kumimoji="0" lang="en-US" sz="2400" b="1" i="0" u="none" strike="noStrike" kern="1200" cap="none" spc="0" normalizeH="0" baseline="0" noProof="0">
                <a:ln>
                  <a:noFill/>
                </a:ln>
                <a:solidFill>
                  <a:prstClr val="white"/>
                </a:solidFill>
                <a:effectLst/>
                <a:uLnTx/>
                <a:uFillTx/>
                <a:latin typeface="HPE Graphik TT Semibold" panose="020B0604020202020204" charset="0"/>
                <a:ea typeface="+mn-ea"/>
                <a:cs typeface="HPE Graphik TT Semibold" panose="020B0604020202020204" charset="0"/>
              </a:rPr>
              <a:t>1</a:t>
            </a:r>
          </a:p>
        </p:txBody>
      </p:sp>
      <p:sp>
        <p:nvSpPr>
          <p:cNvPr id="28" name="Freeform 1156">
            <a:extLst>
              <a:ext uri="{FF2B5EF4-FFF2-40B4-BE49-F238E27FC236}">
                <a16:creationId xmlns:a16="http://schemas.microsoft.com/office/drawing/2014/main" id="{70BEB469-EA66-2457-60C4-A310312434A9}"/>
              </a:ext>
            </a:extLst>
          </p:cNvPr>
          <p:cNvSpPr/>
          <p:nvPr/>
        </p:nvSpPr>
        <p:spPr bwMode="ltGray">
          <a:xfrm>
            <a:off x="780288" y="2000135"/>
            <a:ext cx="307797" cy="290973"/>
          </a:xfrm>
          <a:custGeom>
            <a:avLst/>
            <a:gdLst>
              <a:gd name="connsiteX0" fmla="*/ 0 w 341376"/>
              <a:gd name="connsiteY0" fmla="*/ 329184 h 329184"/>
              <a:gd name="connsiteX1" fmla="*/ 0 w 341376"/>
              <a:gd name="connsiteY1" fmla="*/ 0 h 329184"/>
              <a:gd name="connsiteX2" fmla="*/ 341376 w 341376"/>
              <a:gd name="connsiteY2" fmla="*/ 0 h 329184"/>
            </a:gdLst>
            <a:ahLst/>
            <a:cxnLst>
              <a:cxn ang="0">
                <a:pos x="connsiteX0" y="connsiteY0"/>
              </a:cxn>
              <a:cxn ang="0">
                <a:pos x="connsiteX1" y="connsiteY1"/>
              </a:cxn>
              <a:cxn ang="0">
                <a:pos x="connsiteX2" y="connsiteY2"/>
              </a:cxn>
            </a:cxnLst>
            <a:rect l="l" t="t" r="r" b="b"/>
            <a:pathLst>
              <a:path w="341376" h="329184">
                <a:moveTo>
                  <a:pt x="0" y="329184"/>
                </a:moveTo>
                <a:lnTo>
                  <a:pt x="0" y="0"/>
                </a:lnTo>
                <a:lnTo>
                  <a:pt x="341376" y="0"/>
                </a:lnTo>
              </a:path>
            </a:pathLst>
          </a:custGeom>
          <a:noFill/>
          <a:ln w="25400" cap="rnd">
            <a:solidFill>
              <a:schemeClr val="accent1"/>
            </a:solidFill>
            <a:prstDash val="sysDot"/>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29" name="TextBox 28">
            <a:extLst>
              <a:ext uri="{FF2B5EF4-FFF2-40B4-BE49-F238E27FC236}">
                <a16:creationId xmlns:a16="http://schemas.microsoft.com/office/drawing/2014/main" id="{3B4F8C89-A10D-1432-CEB9-C6B852190237}"/>
              </a:ext>
            </a:extLst>
          </p:cNvPr>
          <p:cNvSpPr txBox="1"/>
          <p:nvPr/>
        </p:nvSpPr>
        <p:spPr>
          <a:xfrm>
            <a:off x="1039317" y="2806618"/>
            <a:ext cx="3194275" cy="817636"/>
          </a:xfrm>
          <a:prstGeom prst="rect">
            <a:avLst/>
          </a:prstGeom>
          <a:noFill/>
          <a:ln w="57150">
            <a:noFill/>
            <a:miter lim="800000"/>
          </a:ln>
        </p:spPr>
        <p:txBody>
          <a:bodyPr wrap="square" lIns="91428" tIns="91428" rIns="91428" bIns="91428" rtlCol="0" anchor="t">
            <a:spAutoFit/>
          </a:bodyPr>
          <a:lstStyle/>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HPE Graphik TT Light" panose="020B0604020202020204" charset="0"/>
                <a:ea typeface="+mn-ea"/>
                <a:cs typeface="HPE Graphik TT Light" panose="020B0604020202020204" charset="0"/>
              </a:rPr>
              <a:t>Pay per use</a:t>
            </a:r>
          </a:p>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HPE Graphik TT Light" panose="020B0604020202020204" charset="0"/>
                <a:ea typeface="+mn-ea"/>
                <a:cs typeface="HPE Graphik TT Light" panose="020B0604020202020204" charset="0"/>
              </a:rPr>
              <a:t>Managed service</a:t>
            </a:r>
          </a:p>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HPE Graphik TT Light" panose="020B0604020202020204" charset="0"/>
                <a:ea typeface="+mn-ea"/>
                <a:cs typeface="HPE Graphik TT Light" panose="020B0604020202020204" charset="0"/>
              </a:rPr>
              <a:t>Capacity on demand </a:t>
            </a:r>
          </a:p>
        </p:txBody>
      </p:sp>
      <p:sp>
        <p:nvSpPr>
          <p:cNvPr id="30" name="Pentagon 1161">
            <a:extLst>
              <a:ext uri="{FF2B5EF4-FFF2-40B4-BE49-F238E27FC236}">
                <a16:creationId xmlns:a16="http://schemas.microsoft.com/office/drawing/2014/main" id="{44A1E327-C7E5-7B11-C6A8-9D54EDDE03EF}"/>
              </a:ext>
            </a:extLst>
          </p:cNvPr>
          <p:cNvSpPr/>
          <p:nvPr/>
        </p:nvSpPr>
        <p:spPr bwMode="ltGray">
          <a:xfrm>
            <a:off x="4290148" y="1079236"/>
            <a:ext cx="7187992" cy="657274"/>
          </a:xfrm>
          <a:prstGeom prst="homePlate">
            <a:avLst>
              <a:gd name="adj" fmla="val 37179"/>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Platform-based</a:t>
            </a:r>
            <a:br>
              <a:rPr kumimoji="0" lang="en-US" sz="1600" b="1"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br>
            <a:r>
              <a:rPr kumimoji="0" lang="en-US" sz="1600" b="1"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cloud experience</a:t>
            </a:r>
          </a:p>
        </p:txBody>
      </p:sp>
      <p:sp>
        <p:nvSpPr>
          <p:cNvPr id="31" name="Pentagon 1170">
            <a:extLst>
              <a:ext uri="{FF2B5EF4-FFF2-40B4-BE49-F238E27FC236}">
                <a16:creationId xmlns:a16="http://schemas.microsoft.com/office/drawing/2014/main" id="{860245C5-4420-0AC7-159B-7ABAA66F242E}"/>
              </a:ext>
            </a:extLst>
          </p:cNvPr>
          <p:cNvSpPr/>
          <p:nvPr/>
        </p:nvSpPr>
        <p:spPr bwMode="ltGray">
          <a:xfrm>
            <a:off x="7839456" y="1240147"/>
            <a:ext cx="3535680" cy="329892"/>
          </a:xfrm>
          <a:prstGeom prst="homePlate">
            <a:avLst>
              <a:gd name="adj" fmla="val 37179"/>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82880"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92D3A"/>
                </a:solidFill>
                <a:effectLst/>
                <a:uLnTx/>
                <a:uFillTx/>
                <a:latin typeface="HPE Graphik TT Light" panose="020B0604020202020204" charset="0"/>
                <a:ea typeface="+mn-ea"/>
                <a:cs typeface="HPE Graphik TT Light" panose="020B0604020202020204" charset="0"/>
              </a:rPr>
              <a:t>Full stack hybrid cloud</a:t>
            </a:r>
          </a:p>
        </p:txBody>
      </p:sp>
      <p:sp>
        <p:nvSpPr>
          <p:cNvPr id="32" name="Freeform 1171">
            <a:extLst>
              <a:ext uri="{FF2B5EF4-FFF2-40B4-BE49-F238E27FC236}">
                <a16:creationId xmlns:a16="http://schemas.microsoft.com/office/drawing/2014/main" id="{073AEBF7-1141-D452-40CC-036DB8F06362}"/>
              </a:ext>
            </a:extLst>
          </p:cNvPr>
          <p:cNvSpPr/>
          <p:nvPr/>
        </p:nvSpPr>
        <p:spPr bwMode="ltGray">
          <a:xfrm>
            <a:off x="7518031" y="1396143"/>
            <a:ext cx="307797" cy="894965"/>
          </a:xfrm>
          <a:custGeom>
            <a:avLst/>
            <a:gdLst>
              <a:gd name="connsiteX0" fmla="*/ 0 w 341376"/>
              <a:gd name="connsiteY0" fmla="*/ 329184 h 329184"/>
              <a:gd name="connsiteX1" fmla="*/ 0 w 341376"/>
              <a:gd name="connsiteY1" fmla="*/ 0 h 329184"/>
              <a:gd name="connsiteX2" fmla="*/ 341376 w 341376"/>
              <a:gd name="connsiteY2" fmla="*/ 0 h 329184"/>
            </a:gdLst>
            <a:ahLst/>
            <a:cxnLst>
              <a:cxn ang="0">
                <a:pos x="connsiteX0" y="connsiteY0"/>
              </a:cxn>
              <a:cxn ang="0">
                <a:pos x="connsiteX1" y="connsiteY1"/>
              </a:cxn>
              <a:cxn ang="0">
                <a:pos x="connsiteX2" y="connsiteY2"/>
              </a:cxn>
            </a:cxnLst>
            <a:rect l="l" t="t" r="r" b="b"/>
            <a:pathLst>
              <a:path w="341376" h="329184">
                <a:moveTo>
                  <a:pt x="0" y="329184"/>
                </a:moveTo>
                <a:lnTo>
                  <a:pt x="0" y="0"/>
                </a:lnTo>
                <a:lnTo>
                  <a:pt x="341376" y="0"/>
                </a:lnTo>
              </a:path>
            </a:pathLst>
          </a:custGeom>
          <a:noFill/>
          <a:ln w="25400" cap="rnd">
            <a:solidFill>
              <a:schemeClr val="accent5"/>
            </a:solidFill>
            <a:prstDash val="sysDot"/>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33" name="Freeform 1162">
            <a:extLst>
              <a:ext uri="{FF2B5EF4-FFF2-40B4-BE49-F238E27FC236}">
                <a16:creationId xmlns:a16="http://schemas.microsoft.com/office/drawing/2014/main" id="{F1930243-3646-883B-A9CB-D4AB07272127}"/>
              </a:ext>
            </a:extLst>
          </p:cNvPr>
          <p:cNvSpPr/>
          <p:nvPr/>
        </p:nvSpPr>
        <p:spPr bwMode="ltGray">
          <a:xfrm>
            <a:off x="3982351" y="1396143"/>
            <a:ext cx="307797" cy="894965"/>
          </a:xfrm>
          <a:custGeom>
            <a:avLst/>
            <a:gdLst>
              <a:gd name="connsiteX0" fmla="*/ 0 w 341376"/>
              <a:gd name="connsiteY0" fmla="*/ 329184 h 329184"/>
              <a:gd name="connsiteX1" fmla="*/ 0 w 341376"/>
              <a:gd name="connsiteY1" fmla="*/ 0 h 329184"/>
              <a:gd name="connsiteX2" fmla="*/ 341376 w 341376"/>
              <a:gd name="connsiteY2" fmla="*/ 0 h 329184"/>
            </a:gdLst>
            <a:ahLst/>
            <a:cxnLst>
              <a:cxn ang="0">
                <a:pos x="connsiteX0" y="connsiteY0"/>
              </a:cxn>
              <a:cxn ang="0">
                <a:pos x="connsiteX1" y="connsiteY1"/>
              </a:cxn>
              <a:cxn ang="0">
                <a:pos x="connsiteX2" y="connsiteY2"/>
              </a:cxn>
            </a:cxnLst>
            <a:rect l="l" t="t" r="r" b="b"/>
            <a:pathLst>
              <a:path w="341376" h="329184">
                <a:moveTo>
                  <a:pt x="0" y="329184"/>
                </a:moveTo>
                <a:lnTo>
                  <a:pt x="0" y="0"/>
                </a:lnTo>
                <a:lnTo>
                  <a:pt x="341376" y="0"/>
                </a:lnTo>
              </a:path>
            </a:pathLst>
          </a:custGeom>
          <a:noFill/>
          <a:ln w="25400" cap="rnd">
            <a:solidFill>
              <a:schemeClr val="accent3"/>
            </a:solidFill>
            <a:prstDash val="sysDot"/>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34" name="TextBox 33">
            <a:extLst>
              <a:ext uri="{FF2B5EF4-FFF2-40B4-BE49-F238E27FC236}">
                <a16:creationId xmlns:a16="http://schemas.microsoft.com/office/drawing/2014/main" id="{40AAAB2E-9684-DD62-820F-CF58874EB923}"/>
              </a:ext>
            </a:extLst>
          </p:cNvPr>
          <p:cNvSpPr txBox="1"/>
          <p:nvPr/>
        </p:nvSpPr>
        <p:spPr>
          <a:xfrm>
            <a:off x="4172633" y="2143063"/>
            <a:ext cx="2809644" cy="775561"/>
          </a:xfrm>
          <a:prstGeom prst="rect">
            <a:avLst/>
          </a:prstGeom>
        </p:spPr>
        <p:txBody>
          <a:bodyPr vert="horz" wrap="square" lIns="137142" tIns="137142" rIns="137142" bIns="137142" rtlCol="0">
            <a:spAutoFit/>
          </a:bodyPr>
          <a:lstStyle/>
          <a:p>
            <a:pPr marL="0" marR="0" lvl="0" indent="0" algn="l" defTabSz="1088421"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PE Graphik TT Semibold" panose="020B0604020202020204" charset="0"/>
                <a:ea typeface="+mn-ea"/>
                <a:cs typeface="HPE Graphik TT Semibold" panose="020B0604020202020204" charset="0"/>
              </a:rPr>
              <a:t>Platform introduction + cloud services</a:t>
            </a:r>
          </a:p>
        </p:txBody>
      </p:sp>
      <p:sp>
        <p:nvSpPr>
          <p:cNvPr id="35" name="TextBox 34">
            <a:extLst>
              <a:ext uri="{FF2B5EF4-FFF2-40B4-BE49-F238E27FC236}">
                <a16:creationId xmlns:a16="http://schemas.microsoft.com/office/drawing/2014/main" id="{FA38E74D-E813-35A3-D29A-1A7E4F9174E7}"/>
              </a:ext>
            </a:extLst>
          </p:cNvPr>
          <p:cNvSpPr txBox="1"/>
          <p:nvPr/>
        </p:nvSpPr>
        <p:spPr>
          <a:xfrm>
            <a:off x="3755040" y="2327685"/>
            <a:ext cx="417592" cy="417592"/>
          </a:xfrm>
          <a:prstGeom prst="rect">
            <a:avLst/>
          </a:prstGeom>
          <a:solidFill>
            <a:schemeClr val="accent3"/>
          </a:solidFill>
          <a:ln w="57150">
            <a:noFill/>
            <a:miter lim="800000"/>
          </a:ln>
        </p:spPr>
        <p:txBody>
          <a:bodyPr wrap="none" lIns="90000" tIns="90000" rIns="90000" bIns="90000" rtlCol="0" anchor="ctr" anchorCtr="0">
            <a:noAutofit/>
          </a:bodyPr>
          <a:lstStyle/>
          <a:p>
            <a:pPr marL="0" marR="0" lvl="0" indent="0" algn="ctr" defTabSz="914400" rtl="0" eaLnBrk="1" fontAlgn="auto" latinLnBrk="0" hangingPunct="1">
              <a:lnSpc>
                <a:spcPct val="90000"/>
              </a:lnSpc>
              <a:spcBef>
                <a:spcPts val="0"/>
              </a:spcBef>
              <a:spcAft>
                <a:spcPts val="0"/>
              </a:spcAft>
              <a:buClrTx/>
              <a:buSzTx/>
              <a:buFont typeface="MetricHPE" panose="020B0503030202060203" pitchFamily="34" charset="0"/>
              <a:buNone/>
              <a:tabLst/>
              <a:defRPr/>
            </a:pPr>
            <a:r>
              <a:rPr kumimoji="0" lang="en-US" sz="2400" b="1" i="0" u="none" strike="noStrike" kern="1200" cap="none" spc="0" normalizeH="0" baseline="0" noProof="0">
                <a:ln>
                  <a:noFill/>
                </a:ln>
                <a:solidFill>
                  <a:prstClr val="white"/>
                </a:solidFill>
                <a:effectLst/>
                <a:uLnTx/>
                <a:uFillTx/>
                <a:latin typeface="HPE Graphik TT Semibold" panose="020B0604020202020204" charset="0"/>
                <a:ea typeface="+mn-ea"/>
                <a:cs typeface="HPE Graphik TT Semibold" panose="020B0604020202020204" charset="0"/>
              </a:rPr>
              <a:t>2</a:t>
            </a:r>
          </a:p>
        </p:txBody>
      </p:sp>
      <p:sp>
        <p:nvSpPr>
          <p:cNvPr id="36" name="TextBox 35">
            <a:extLst>
              <a:ext uri="{FF2B5EF4-FFF2-40B4-BE49-F238E27FC236}">
                <a16:creationId xmlns:a16="http://schemas.microsoft.com/office/drawing/2014/main" id="{C6C6B2D3-1BDF-AB3F-E3D0-CDC601FD8516}"/>
              </a:ext>
            </a:extLst>
          </p:cNvPr>
          <p:cNvSpPr txBox="1"/>
          <p:nvPr/>
        </p:nvSpPr>
        <p:spPr>
          <a:xfrm>
            <a:off x="4229188" y="2806618"/>
            <a:ext cx="3194275" cy="1231082"/>
          </a:xfrm>
          <a:prstGeom prst="rect">
            <a:avLst/>
          </a:prstGeom>
          <a:noFill/>
          <a:ln w="57150">
            <a:noFill/>
            <a:miter lim="800000"/>
          </a:ln>
        </p:spPr>
        <p:txBody>
          <a:bodyPr wrap="square" lIns="91428" tIns="91428" rIns="91428" bIns="91428" rtlCol="0" anchor="t">
            <a:spAutoFit/>
          </a:bodyPr>
          <a:lstStyle/>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Workload-optimized private cloud</a:t>
            </a:r>
          </a:p>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Cloud platform for unified management</a:t>
            </a:r>
          </a:p>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Consumption analytics</a:t>
            </a:r>
          </a:p>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On-demand self-service</a:t>
            </a:r>
          </a:p>
        </p:txBody>
      </p:sp>
      <p:sp>
        <p:nvSpPr>
          <p:cNvPr id="37" name="TextBox 36">
            <a:extLst>
              <a:ext uri="{FF2B5EF4-FFF2-40B4-BE49-F238E27FC236}">
                <a16:creationId xmlns:a16="http://schemas.microsoft.com/office/drawing/2014/main" id="{E1112487-5E40-E2EE-6F86-BF66BE67F25A}"/>
              </a:ext>
            </a:extLst>
          </p:cNvPr>
          <p:cNvSpPr txBox="1"/>
          <p:nvPr/>
        </p:nvSpPr>
        <p:spPr>
          <a:xfrm>
            <a:off x="7727844" y="2149439"/>
            <a:ext cx="3647291" cy="775561"/>
          </a:xfrm>
          <a:prstGeom prst="rect">
            <a:avLst/>
          </a:prstGeom>
        </p:spPr>
        <p:txBody>
          <a:bodyPr vert="horz" wrap="square" lIns="137142" tIns="137142" rIns="137142" bIns="137142" rtlCol="0">
            <a:spAutoFit/>
          </a:bodyPr>
          <a:lstStyle/>
          <a:p>
            <a:pPr marL="0" marR="0" lvl="0" indent="0" algn="l" defTabSz="1088421"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PE Graphik TT Semibold" panose="020B0604020202020204" charset="0"/>
                <a:ea typeface="+mn-ea"/>
                <a:cs typeface="HPE Graphik TT Semibold" panose="020B0604020202020204" charset="0"/>
              </a:rPr>
              <a:t>Hybrid Cloud</a:t>
            </a:r>
          </a:p>
          <a:p>
            <a:pPr marL="0" marR="0" lvl="0" indent="0" algn="l" defTabSz="1088421"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PE Graphik TT Semibold" panose="020B0604020202020204" charset="0"/>
                <a:ea typeface="+mn-ea"/>
                <a:cs typeface="HPE Graphik TT Semibold" panose="020B0604020202020204" charset="0"/>
              </a:rPr>
              <a:t>management &amp; ops</a:t>
            </a:r>
          </a:p>
        </p:txBody>
      </p:sp>
      <p:sp>
        <p:nvSpPr>
          <p:cNvPr id="38" name="TextBox 37">
            <a:extLst>
              <a:ext uri="{FF2B5EF4-FFF2-40B4-BE49-F238E27FC236}">
                <a16:creationId xmlns:a16="http://schemas.microsoft.com/office/drawing/2014/main" id="{35DA62AD-09A3-707F-CE41-D5F06122C48C}"/>
              </a:ext>
            </a:extLst>
          </p:cNvPr>
          <p:cNvSpPr txBox="1"/>
          <p:nvPr/>
        </p:nvSpPr>
        <p:spPr>
          <a:xfrm>
            <a:off x="7310253" y="2327685"/>
            <a:ext cx="417592" cy="417592"/>
          </a:xfrm>
          <a:prstGeom prst="rect">
            <a:avLst/>
          </a:prstGeom>
          <a:solidFill>
            <a:schemeClr val="accent5"/>
          </a:solidFill>
          <a:ln w="57150">
            <a:noFill/>
            <a:miter lim="800000"/>
          </a:ln>
        </p:spPr>
        <p:txBody>
          <a:bodyPr wrap="none" lIns="90000" tIns="90000" rIns="90000" bIns="90000" rtlCol="0" anchor="ctr" anchorCtr="0">
            <a:noAutofit/>
          </a:bodyPr>
          <a:lstStyle/>
          <a:p>
            <a:pPr marL="0" marR="0" lvl="0" indent="0" algn="ctr" defTabSz="914400" rtl="0" eaLnBrk="1" fontAlgn="auto" latinLnBrk="0" hangingPunct="1">
              <a:lnSpc>
                <a:spcPct val="90000"/>
              </a:lnSpc>
              <a:spcBef>
                <a:spcPts val="0"/>
              </a:spcBef>
              <a:spcAft>
                <a:spcPts val="0"/>
              </a:spcAft>
              <a:buClrTx/>
              <a:buSzTx/>
              <a:buFont typeface="MetricHPE" panose="020B0503030202060203" pitchFamily="34" charset="0"/>
              <a:buNone/>
              <a:tabLst/>
              <a:defRPr/>
            </a:pPr>
            <a:r>
              <a:rPr kumimoji="0" lang="en-US" sz="2400" b="1" i="0" u="none" strike="noStrike" kern="1200" cap="none" spc="0" normalizeH="0" baseline="0" noProof="0">
                <a:ln>
                  <a:noFill/>
                </a:ln>
                <a:solidFill>
                  <a:srgbClr val="292D3A"/>
                </a:solidFill>
                <a:effectLst/>
                <a:uLnTx/>
                <a:uFillTx/>
                <a:latin typeface="HPE Graphik TT Semibold" panose="020B0604020202020204" charset="0"/>
                <a:ea typeface="+mn-ea"/>
                <a:cs typeface="HPE Graphik TT Semibold" panose="020B0604020202020204" charset="0"/>
              </a:rPr>
              <a:t>3</a:t>
            </a:r>
          </a:p>
        </p:txBody>
      </p:sp>
      <p:sp>
        <p:nvSpPr>
          <p:cNvPr id="39" name="TextBox 38">
            <a:extLst>
              <a:ext uri="{FF2B5EF4-FFF2-40B4-BE49-F238E27FC236}">
                <a16:creationId xmlns:a16="http://schemas.microsoft.com/office/drawing/2014/main" id="{04AA5707-9593-8822-8F90-04EE5D00C21D}"/>
              </a:ext>
            </a:extLst>
          </p:cNvPr>
          <p:cNvSpPr txBox="1"/>
          <p:nvPr/>
        </p:nvSpPr>
        <p:spPr>
          <a:xfrm>
            <a:off x="7784400" y="2806618"/>
            <a:ext cx="4222070" cy="1864076"/>
          </a:xfrm>
          <a:prstGeom prst="rect">
            <a:avLst/>
          </a:prstGeom>
          <a:noFill/>
          <a:ln w="57150">
            <a:noFill/>
            <a:miter lim="800000"/>
          </a:ln>
        </p:spPr>
        <p:txBody>
          <a:bodyPr wrap="square" lIns="91428" tIns="91428" rIns="91428" bIns="91428" rtlCol="0" anchor="t">
            <a:spAutoFit/>
          </a:bodyPr>
          <a:lstStyle/>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Multi-vendor, multi-cloud observability &amp; AIOps (HPE </a:t>
            </a:r>
            <a:r>
              <a:rPr kumimoji="0" lang="en-US" sz="1400" b="0" i="0" u="none" strike="noStrike" kern="1200" cap="none" spc="0" normalizeH="0" baseline="0" noProof="0" err="1">
                <a:ln>
                  <a:noFill/>
                </a:ln>
                <a:solidFill>
                  <a:prstClr val="white"/>
                </a:solidFill>
                <a:effectLst/>
                <a:uLnTx/>
                <a:uFillTx/>
                <a:latin typeface="HPE Graphik TT Light" panose="020B0604020202020204" charset="0"/>
                <a:ea typeface="+mn-ea"/>
                <a:cs typeface="HPE Graphik TT Light" panose="020B0604020202020204" charset="0"/>
              </a:rPr>
              <a:t>OpsRamp</a:t>
            </a:r>
            <a:r>
              <a:rPr kumimoji="0" lang="en-US" sz="1400" b="0"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a:t>
            </a:r>
          </a:p>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Hybrid cloud management &amp; orchestration  (HPE Morpheus)</a:t>
            </a:r>
          </a:p>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Integrated data protection/disaster recovery (HPE Zerto)</a:t>
            </a:r>
          </a:p>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Cloud cost optimization</a:t>
            </a:r>
          </a:p>
          <a:p>
            <a:pPr marL="182843" marR="0" lvl="0" indent="-182843" algn="l" defTabSz="914217"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HPE Graphik TT Light" panose="020B0604020202020204" charset="0"/>
                <a:ea typeface="+mn-ea"/>
                <a:cs typeface="HPE Graphik TT Light" panose="020B0604020202020204" charset="0"/>
              </a:rPr>
              <a:t>Data platform</a:t>
            </a:r>
          </a:p>
        </p:txBody>
      </p:sp>
      <p:sp>
        <p:nvSpPr>
          <p:cNvPr id="40" name="Freeform 1237">
            <a:extLst>
              <a:ext uri="{FF2B5EF4-FFF2-40B4-BE49-F238E27FC236}">
                <a16:creationId xmlns:a16="http://schemas.microsoft.com/office/drawing/2014/main" id="{71E37753-CB6C-B0D4-47EF-23C1E5F3395F}"/>
              </a:ext>
            </a:extLst>
          </p:cNvPr>
          <p:cNvSpPr/>
          <p:nvPr/>
        </p:nvSpPr>
        <p:spPr bwMode="ltGray">
          <a:xfrm>
            <a:off x="1840992" y="4876800"/>
            <a:ext cx="0" cy="304800"/>
          </a:xfrm>
          <a:custGeom>
            <a:avLst/>
            <a:gdLst>
              <a:gd name="connsiteX0" fmla="*/ 0 w 0"/>
              <a:gd name="connsiteY0" fmla="*/ 0 h 304800"/>
              <a:gd name="connsiteX1" fmla="*/ 0 w 0"/>
              <a:gd name="connsiteY1" fmla="*/ 304800 h 304800"/>
            </a:gdLst>
            <a:ahLst/>
            <a:cxnLst>
              <a:cxn ang="0">
                <a:pos x="connsiteX0" y="connsiteY0"/>
              </a:cxn>
              <a:cxn ang="0">
                <a:pos x="connsiteX1" y="connsiteY1"/>
              </a:cxn>
            </a:cxnLst>
            <a:rect l="l" t="t" r="r" b="b"/>
            <a:pathLst>
              <a:path h="304800">
                <a:moveTo>
                  <a:pt x="0" y="0"/>
                </a:moveTo>
                <a:lnTo>
                  <a:pt x="0" y="304800"/>
                </a:lnTo>
              </a:path>
            </a:pathLst>
          </a:custGeom>
          <a:noFill/>
          <a:ln w="254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41" name="Freeform 1238">
            <a:extLst>
              <a:ext uri="{FF2B5EF4-FFF2-40B4-BE49-F238E27FC236}">
                <a16:creationId xmlns:a16="http://schemas.microsoft.com/office/drawing/2014/main" id="{351EAA14-84AE-081F-EE8C-62889FB51C6E}"/>
              </a:ext>
            </a:extLst>
          </p:cNvPr>
          <p:cNvSpPr/>
          <p:nvPr/>
        </p:nvSpPr>
        <p:spPr bwMode="ltGray">
          <a:xfrm>
            <a:off x="5292521" y="4815131"/>
            <a:ext cx="120259" cy="329893"/>
          </a:xfrm>
          <a:custGeom>
            <a:avLst/>
            <a:gdLst>
              <a:gd name="connsiteX0" fmla="*/ 0 w 0"/>
              <a:gd name="connsiteY0" fmla="*/ 0 h 304800"/>
              <a:gd name="connsiteX1" fmla="*/ 0 w 0"/>
              <a:gd name="connsiteY1" fmla="*/ 304800 h 304800"/>
            </a:gdLst>
            <a:ahLst/>
            <a:cxnLst>
              <a:cxn ang="0">
                <a:pos x="connsiteX0" y="connsiteY0"/>
              </a:cxn>
              <a:cxn ang="0">
                <a:pos x="connsiteX1" y="connsiteY1"/>
              </a:cxn>
            </a:cxnLst>
            <a:rect l="l" t="t" r="r" b="b"/>
            <a:pathLst>
              <a:path h="304800">
                <a:moveTo>
                  <a:pt x="0" y="0"/>
                </a:moveTo>
                <a:lnTo>
                  <a:pt x="0" y="304800"/>
                </a:lnTo>
              </a:path>
            </a:pathLst>
          </a:custGeom>
          <a:noFill/>
          <a:ln w="254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sp>
        <p:nvSpPr>
          <p:cNvPr id="42" name="Freeform 1239">
            <a:extLst>
              <a:ext uri="{FF2B5EF4-FFF2-40B4-BE49-F238E27FC236}">
                <a16:creationId xmlns:a16="http://schemas.microsoft.com/office/drawing/2014/main" id="{6F22F63F-1B28-1E4D-E11F-085AF5401490}"/>
              </a:ext>
            </a:extLst>
          </p:cNvPr>
          <p:cNvSpPr/>
          <p:nvPr/>
        </p:nvSpPr>
        <p:spPr bwMode="ltGray">
          <a:xfrm>
            <a:off x="9559721" y="4815131"/>
            <a:ext cx="120259" cy="329893"/>
          </a:xfrm>
          <a:custGeom>
            <a:avLst/>
            <a:gdLst>
              <a:gd name="connsiteX0" fmla="*/ 0 w 0"/>
              <a:gd name="connsiteY0" fmla="*/ 0 h 304800"/>
              <a:gd name="connsiteX1" fmla="*/ 0 w 0"/>
              <a:gd name="connsiteY1" fmla="*/ 304800 h 304800"/>
            </a:gdLst>
            <a:ahLst/>
            <a:cxnLst>
              <a:cxn ang="0">
                <a:pos x="connsiteX0" y="connsiteY0"/>
              </a:cxn>
              <a:cxn ang="0">
                <a:pos x="connsiteX1" y="connsiteY1"/>
              </a:cxn>
            </a:cxnLst>
            <a:rect l="l" t="t" r="r" b="b"/>
            <a:pathLst>
              <a:path h="304800">
                <a:moveTo>
                  <a:pt x="0" y="0"/>
                </a:moveTo>
                <a:lnTo>
                  <a:pt x="0" y="304800"/>
                </a:lnTo>
              </a:path>
            </a:pathLst>
          </a:custGeom>
          <a:noFill/>
          <a:ln w="254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tricHPE"/>
              <a:ea typeface="+mn-ea"/>
              <a:cs typeface="+mn-cs"/>
            </a:endParaRPr>
          </a:p>
        </p:txBody>
      </p:sp>
      <p:pic>
        <p:nvPicPr>
          <p:cNvPr id="43" name="Picture 42" descr="A white line drawing of different types of icons&#10;&#10;AI-generated content may be incorrect.">
            <a:extLst>
              <a:ext uri="{FF2B5EF4-FFF2-40B4-BE49-F238E27FC236}">
                <a16:creationId xmlns:a16="http://schemas.microsoft.com/office/drawing/2014/main" id="{E2FCA377-67A3-7119-B2DD-BBA339A430AE}"/>
              </a:ext>
            </a:extLst>
          </p:cNvPr>
          <p:cNvPicPr>
            <a:picLocks noChangeAspect="1"/>
          </p:cNvPicPr>
          <p:nvPr/>
        </p:nvPicPr>
        <p:blipFill>
          <a:blip r:embed="rId2"/>
          <a:srcRect r="71466"/>
          <a:stretch>
            <a:fillRect/>
          </a:stretch>
        </p:blipFill>
        <p:spPr>
          <a:xfrm>
            <a:off x="5346522" y="3955199"/>
            <a:ext cx="476956" cy="1025844"/>
          </a:xfrm>
          <a:prstGeom prst="rect">
            <a:avLst/>
          </a:prstGeom>
        </p:spPr>
      </p:pic>
      <p:pic>
        <p:nvPicPr>
          <p:cNvPr id="44" name="Picture 43" descr="A white line drawing of different types of icons&#10;&#10;AI-generated content may be incorrect.">
            <a:extLst>
              <a:ext uri="{FF2B5EF4-FFF2-40B4-BE49-F238E27FC236}">
                <a16:creationId xmlns:a16="http://schemas.microsoft.com/office/drawing/2014/main" id="{8C8CE793-48AE-C82D-0F89-D767F299741D}"/>
              </a:ext>
            </a:extLst>
          </p:cNvPr>
          <p:cNvPicPr>
            <a:picLocks noChangeAspect="1"/>
          </p:cNvPicPr>
          <p:nvPr/>
        </p:nvPicPr>
        <p:blipFill>
          <a:blip r:embed="rId2"/>
          <a:srcRect r="71466"/>
          <a:stretch>
            <a:fillRect/>
          </a:stretch>
        </p:blipFill>
        <p:spPr>
          <a:xfrm>
            <a:off x="9452677" y="4091941"/>
            <a:ext cx="476956" cy="1025844"/>
          </a:xfrm>
          <a:prstGeom prst="rect">
            <a:avLst/>
          </a:prstGeom>
        </p:spPr>
      </p:pic>
      <p:pic>
        <p:nvPicPr>
          <p:cNvPr id="45" name="Picture 44" descr="A white line drawing of different types of icons&#10;&#10;AI-generated content may be incorrect.">
            <a:extLst>
              <a:ext uri="{FF2B5EF4-FFF2-40B4-BE49-F238E27FC236}">
                <a16:creationId xmlns:a16="http://schemas.microsoft.com/office/drawing/2014/main" id="{B22C0710-A980-C203-3D92-9A853B31150D}"/>
              </a:ext>
            </a:extLst>
          </p:cNvPr>
          <p:cNvPicPr>
            <a:picLocks noChangeAspect="1"/>
          </p:cNvPicPr>
          <p:nvPr/>
        </p:nvPicPr>
        <p:blipFill>
          <a:blip r:embed="rId2"/>
          <a:srcRect r="71466"/>
          <a:stretch>
            <a:fillRect/>
          </a:stretch>
        </p:blipFill>
        <p:spPr>
          <a:xfrm>
            <a:off x="9117850" y="4331698"/>
            <a:ext cx="369824" cy="795423"/>
          </a:xfrm>
          <a:prstGeom prst="rect">
            <a:avLst/>
          </a:prstGeom>
        </p:spPr>
      </p:pic>
      <p:pic>
        <p:nvPicPr>
          <p:cNvPr id="46" name="Grafika 54">
            <a:extLst>
              <a:ext uri="{FF2B5EF4-FFF2-40B4-BE49-F238E27FC236}">
                <a16:creationId xmlns:a16="http://schemas.microsoft.com/office/drawing/2014/main" id="{162367D2-ED91-EBDD-43DE-C4A7136383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8013" y="4397334"/>
            <a:ext cx="478419" cy="318945"/>
          </a:xfrm>
          <a:prstGeom prst="rect">
            <a:avLst/>
          </a:prstGeom>
        </p:spPr>
      </p:pic>
      <p:pic>
        <p:nvPicPr>
          <p:cNvPr id="47" name="Picture 46">
            <a:extLst>
              <a:ext uri="{FF2B5EF4-FFF2-40B4-BE49-F238E27FC236}">
                <a16:creationId xmlns:a16="http://schemas.microsoft.com/office/drawing/2014/main" id="{EA973FEA-9AA3-C1EC-6D0D-63333A0FB018}"/>
              </a:ext>
            </a:extLst>
          </p:cNvPr>
          <p:cNvPicPr>
            <a:picLocks noChangeAspect="1"/>
          </p:cNvPicPr>
          <p:nvPr/>
        </p:nvPicPr>
        <p:blipFill>
          <a:blip r:embed="rId5"/>
          <a:stretch>
            <a:fillRect/>
          </a:stretch>
        </p:blipFill>
        <p:spPr>
          <a:xfrm>
            <a:off x="4724106" y="4218128"/>
            <a:ext cx="559554" cy="546232"/>
          </a:xfrm>
          <a:prstGeom prst="rect">
            <a:avLst/>
          </a:prstGeom>
        </p:spPr>
      </p:pic>
      <p:sp>
        <p:nvSpPr>
          <p:cNvPr id="48" name="Title 8">
            <a:extLst>
              <a:ext uri="{FF2B5EF4-FFF2-40B4-BE49-F238E27FC236}">
                <a16:creationId xmlns:a16="http://schemas.microsoft.com/office/drawing/2014/main" id="{FCF3D21A-4075-0BFB-61A3-2D86CE2862FE}"/>
              </a:ext>
            </a:extLst>
          </p:cNvPr>
          <p:cNvSpPr txBox="1">
            <a:spLocks/>
          </p:cNvSpPr>
          <p:nvPr/>
        </p:nvSpPr>
        <p:spPr>
          <a:xfrm>
            <a:off x="281746" y="506915"/>
            <a:ext cx="11739109" cy="401362"/>
          </a:xfrm>
          <a:prstGeom prst="rect">
            <a:avLst/>
          </a:prstGeom>
        </p:spPr>
        <p:txBody>
          <a:bodyPr vert="horz"/>
          <a:lstStyle>
            <a:lvl1pPr algn="l" defTabSz="914400" rtl="0" eaLnBrk="1" latinLnBrk="0" hangingPunct="1">
              <a:lnSpc>
                <a:spcPct val="90000"/>
              </a:lnSpc>
              <a:spcBef>
                <a:spcPct val="0"/>
              </a:spcBef>
              <a:buNone/>
              <a:defRPr sz="3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HPE Graphik TT Semibold"/>
                <a:ea typeface="+mj-ea"/>
                <a:cs typeface="+mj-cs"/>
              </a:rPr>
              <a:t>HPE </a:t>
            </a:r>
            <a:r>
              <a:rPr kumimoji="0" lang="en-US" sz="3000" b="1" i="0" u="none" strike="noStrike" kern="1200" cap="none" spc="0" normalizeH="0" baseline="0" noProof="0" err="1">
                <a:ln>
                  <a:noFill/>
                </a:ln>
                <a:solidFill>
                  <a:prstClr val="white"/>
                </a:solidFill>
                <a:effectLst/>
                <a:uLnTx/>
                <a:uFillTx/>
                <a:latin typeface="HPE Graphik TT Semibold"/>
                <a:ea typeface="+mj-ea"/>
                <a:cs typeface="+mj-cs"/>
              </a:rPr>
              <a:t>GreenLake</a:t>
            </a:r>
            <a:r>
              <a:rPr kumimoji="0" lang="en-US" sz="3000" b="1" i="0" u="none" strike="noStrike" kern="1200" cap="none" spc="0" normalizeH="0" baseline="0" noProof="0">
                <a:ln>
                  <a:noFill/>
                </a:ln>
                <a:solidFill>
                  <a:prstClr val="white"/>
                </a:solidFill>
                <a:effectLst/>
                <a:uLnTx/>
                <a:uFillTx/>
                <a:latin typeface="HPE Graphik TT Semibold"/>
                <a:ea typeface="+mj-ea"/>
                <a:cs typeface="+mj-cs"/>
              </a:rPr>
              <a:t> evolution to a platform-based hybrid cloud</a:t>
            </a:r>
          </a:p>
        </p:txBody>
      </p:sp>
      <p:grpSp>
        <p:nvGrpSpPr>
          <p:cNvPr id="76" name="Group 75">
            <a:extLst>
              <a:ext uri="{FF2B5EF4-FFF2-40B4-BE49-F238E27FC236}">
                <a16:creationId xmlns:a16="http://schemas.microsoft.com/office/drawing/2014/main" id="{41BE3328-8FB2-B00B-4B82-F293E65847CA}"/>
              </a:ext>
            </a:extLst>
          </p:cNvPr>
          <p:cNvGrpSpPr/>
          <p:nvPr/>
        </p:nvGrpSpPr>
        <p:grpSpPr>
          <a:xfrm>
            <a:off x="370914" y="5122155"/>
            <a:ext cx="11439197" cy="1267357"/>
            <a:chOff x="370914" y="5122155"/>
            <a:chExt cx="11439197" cy="1267357"/>
          </a:xfrm>
        </p:grpSpPr>
        <p:grpSp>
          <p:nvGrpSpPr>
            <p:cNvPr id="77" name="Group 76">
              <a:extLst>
                <a:ext uri="{FF2B5EF4-FFF2-40B4-BE49-F238E27FC236}">
                  <a16:creationId xmlns:a16="http://schemas.microsoft.com/office/drawing/2014/main" id="{360DA660-BBB3-1483-52C6-63BB4B385F4A}"/>
                </a:ext>
              </a:extLst>
            </p:cNvPr>
            <p:cNvGrpSpPr/>
            <p:nvPr/>
          </p:nvGrpSpPr>
          <p:grpSpPr>
            <a:xfrm>
              <a:off x="370914" y="5122155"/>
              <a:ext cx="11439197" cy="1267357"/>
              <a:chOff x="420609" y="5122155"/>
              <a:chExt cx="11439197" cy="1267357"/>
            </a:xfrm>
          </p:grpSpPr>
          <p:grpSp>
            <p:nvGrpSpPr>
              <p:cNvPr id="79" name="Group 78">
                <a:extLst>
                  <a:ext uri="{FF2B5EF4-FFF2-40B4-BE49-F238E27FC236}">
                    <a16:creationId xmlns:a16="http://schemas.microsoft.com/office/drawing/2014/main" id="{43CA70A7-FE07-59F8-4ACE-5D886FAFF76F}"/>
                  </a:ext>
                </a:extLst>
              </p:cNvPr>
              <p:cNvGrpSpPr/>
              <p:nvPr/>
            </p:nvGrpSpPr>
            <p:grpSpPr>
              <a:xfrm>
                <a:off x="420609" y="5396014"/>
                <a:ext cx="11439197" cy="743812"/>
                <a:chOff x="420609" y="5261902"/>
                <a:chExt cx="11439197" cy="743812"/>
              </a:xfrm>
            </p:grpSpPr>
            <p:sp>
              <p:nvSpPr>
                <p:cNvPr id="81" name="Rectangle 80">
                  <a:extLst>
                    <a:ext uri="{FF2B5EF4-FFF2-40B4-BE49-F238E27FC236}">
                      <a16:creationId xmlns:a16="http://schemas.microsoft.com/office/drawing/2014/main" id="{29EFE83C-ACFD-AF6A-9AF8-E6E493471A48}"/>
                    </a:ext>
                  </a:extLst>
                </p:cNvPr>
                <p:cNvSpPr/>
                <p:nvPr/>
              </p:nvSpPr>
              <p:spPr bwMode="ltGray">
                <a:xfrm>
                  <a:off x="420609" y="5295844"/>
                  <a:ext cx="11439197" cy="659711"/>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black"/>
                    </a:solidFill>
                    <a:effectLst/>
                    <a:uLnTx/>
                    <a:uFillTx/>
                    <a:latin typeface="MetricHPE"/>
                    <a:ea typeface="+mn-ea"/>
                    <a:cs typeface="+mn-cs"/>
                  </a:endParaRPr>
                </a:p>
              </p:txBody>
            </p:sp>
            <p:pic>
              <p:nvPicPr>
                <p:cNvPr id="82" name="Picture 2" descr="Cloud Cruiser - Crunchbase Company Profile &amp; Funding">
                  <a:extLst>
                    <a:ext uri="{FF2B5EF4-FFF2-40B4-BE49-F238E27FC236}">
                      <a16:creationId xmlns:a16="http://schemas.microsoft.com/office/drawing/2014/main" id="{441D2ECF-2902-634A-4448-A72786A3B30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6580" b="36029"/>
                <a:stretch/>
              </p:blipFill>
              <p:spPr bwMode="auto">
                <a:xfrm>
                  <a:off x="528320" y="5485055"/>
                  <a:ext cx="1030071" cy="28215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BlueData Software Enterprise Software and Services Reviews">
                  <a:extLst>
                    <a:ext uri="{FF2B5EF4-FFF2-40B4-BE49-F238E27FC236}">
                      <a16:creationId xmlns:a16="http://schemas.microsoft.com/office/drawing/2014/main" id="{5EF9B8A0-834B-C997-AA52-98D41F078D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8095" y="5429135"/>
                  <a:ext cx="726456" cy="35468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Mapr logo - Social media &amp; Logos Icons">
                  <a:extLst>
                    <a:ext uri="{FF2B5EF4-FFF2-40B4-BE49-F238E27FC236}">
                      <a16:creationId xmlns:a16="http://schemas.microsoft.com/office/drawing/2014/main" id="{FE3172F1-81CD-FA79-99A8-879DDF6650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73027" y="5414446"/>
                  <a:ext cx="876898" cy="438449"/>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84">
                  <a:extLst>
                    <a:ext uri="{FF2B5EF4-FFF2-40B4-BE49-F238E27FC236}">
                      <a16:creationId xmlns:a16="http://schemas.microsoft.com/office/drawing/2014/main" id="{08277DB5-1855-BE4A-6337-871A7F71128A}"/>
                    </a:ext>
                  </a:extLst>
                </p:cNvPr>
                <p:cNvGrpSpPr/>
                <p:nvPr/>
              </p:nvGrpSpPr>
              <p:grpSpPr>
                <a:xfrm>
                  <a:off x="4779464" y="5261902"/>
                  <a:ext cx="1059137" cy="743812"/>
                  <a:chOff x="4468856" y="4893067"/>
                  <a:chExt cx="1281225" cy="899780"/>
                </a:xfrm>
              </p:grpSpPr>
              <p:pic>
                <p:nvPicPr>
                  <p:cNvPr id="91" name="Picture 10" descr="DeterminedAI - AI Infrastructure Alliance">
                    <a:extLst>
                      <a:ext uri="{FF2B5EF4-FFF2-40B4-BE49-F238E27FC236}">
                        <a16:creationId xmlns:a16="http://schemas.microsoft.com/office/drawing/2014/main" id="{A8F3344F-E233-5ADE-A89E-11C27CA1104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0537"/>
                  <a:stretch/>
                </p:blipFill>
                <p:spPr bwMode="auto">
                  <a:xfrm>
                    <a:off x="4468856" y="5141856"/>
                    <a:ext cx="1281225" cy="650991"/>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0" descr="DeterminedAI - AI Infrastructure Alliance">
                    <a:extLst>
                      <a:ext uri="{FF2B5EF4-FFF2-40B4-BE49-F238E27FC236}">
                        <a16:creationId xmlns:a16="http://schemas.microsoft.com/office/drawing/2014/main" id="{9F478098-07E0-C21D-03DA-0EC1362380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69858"/>
                  <a:stretch/>
                </p:blipFill>
                <p:spPr bwMode="auto">
                  <a:xfrm>
                    <a:off x="4662079" y="4893067"/>
                    <a:ext cx="555962" cy="650991"/>
                  </a:xfrm>
                  <a:prstGeom prst="rect">
                    <a:avLst/>
                  </a:prstGeom>
                  <a:noFill/>
                  <a:extLst>
                    <a:ext uri="{909E8E84-426E-40DD-AFC4-6F175D3DCCD1}">
                      <a14:hiddenFill xmlns:a14="http://schemas.microsoft.com/office/drawing/2010/main">
                        <a:solidFill>
                          <a:srgbClr val="FFFFFF"/>
                        </a:solidFill>
                      </a14:hiddenFill>
                    </a:ext>
                  </a:extLst>
                </p:spPr>
              </p:pic>
            </p:grpSp>
            <p:pic>
              <p:nvPicPr>
                <p:cNvPr id="86" name="Picture 12" descr="Zerto is Powered by CRV">
                  <a:extLst>
                    <a:ext uri="{FF2B5EF4-FFF2-40B4-BE49-F238E27FC236}">
                      <a16:creationId xmlns:a16="http://schemas.microsoft.com/office/drawing/2014/main" id="{ED0E12BC-C2DE-CAD8-3948-DA06D1CA55A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32242" y="5369567"/>
                  <a:ext cx="1000489" cy="55582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4" descr="Terms Of Service | Pachyderm">
                  <a:extLst>
                    <a:ext uri="{FF2B5EF4-FFF2-40B4-BE49-F238E27FC236}">
                      <a16:creationId xmlns:a16="http://schemas.microsoft.com/office/drawing/2014/main" id="{419B2648-DB55-EA7D-FEB9-7FA3E31EF59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1275" y="5519833"/>
                  <a:ext cx="1040022" cy="22357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6" descr="Axis Security | Ten Eleven">
                  <a:extLst>
                    <a:ext uri="{FF2B5EF4-FFF2-40B4-BE49-F238E27FC236}">
                      <a16:creationId xmlns:a16="http://schemas.microsoft.com/office/drawing/2014/main" id="{C2D1AA76-6EDD-FB1D-418E-9D80A87ECF1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42726" y="5466105"/>
                  <a:ext cx="692027" cy="29658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8" descr="OpsRamp: AIOps Powered IT Operation Management | ITOM Management &amp; Hybrid  Infrastructure | OpsRamp">
                  <a:extLst>
                    <a:ext uri="{FF2B5EF4-FFF2-40B4-BE49-F238E27FC236}">
                      <a16:creationId xmlns:a16="http://schemas.microsoft.com/office/drawing/2014/main" id="{E060E96F-0C19-FE2F-1D57-D62FE1B97522}"/>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8288" y="5476850"/>
                  <a:ext cx="868226" cy="25709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4" descr="Morpheus Branding Guide - Hybrid Cloud Management and Automation | Morpheus">
                  <a:extLst>
                    <a:ext uri="{FF2B5EF4-FFF2-40B4-BE49-F238E27FC236}">
                      <a16:creationId xmlns:a16="http://schemas.microsoft.com/office/drawing/2014/main" id="{7BA20D75-86A3-C28D-7C71-6D2EF3525E42}"/>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1100" y="5387690"/>
                  <a:ext cx="741336" cy="463335"/>
                </a:xfrm>
                <a:prstGeom prst="rect">
                  <a:avLst/>
                </a:prstGeom>
                <a:noFill/>
                <a:extLst>
                  <a:ext uri="{909E8E84-426E-40DD-AFC4-6F175D3DCCD1}">
                    <a14:hiddenFill xmlns:a14="http://schemas.microsoft.com/office/drawing/2010/main">
                      <a:solidFill>
                        <a:srgbClr val="FFFFFF"/>
                      </a:solidFill>
                    </a14:hiddenFill>
                  </a:ext>
                </a:extLst>
              </p:spPr>
            </p:pic>
          </p:grpSp>
          <p:pic>
            <p:nvPicPr>
              <p:cNvPr id="80" name="Picture 8" descr="Cloud Physics Logo PNG vector in SVG, PDF, AI, CDR format">
                <a:extLst>
                  <a:ext uri="{FF2B5EF4-FFF2-40B4-BE49-F238E27FC236}">
                    <a16:creationId xmlns:a16="http://schemas.microsoft.com/office/drawing/2014/main" id="{11F0B0AF-1CF0-6987-A30E-BE83E3586041}"/>
                  </a:ext>
                </a:extLst>
              </p:cNvPr>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14" r="12112"/>
              <a:stretch/>
            </p:blipFill>
            <p:spPr bwMode="auto">
              <a:xfrm>
                <a:off x="3340680" y="5122155"/>
                <a:ext cx="1281225" cy="1267357"/>
              </a:xfrm>
              <a:prstGeom prst="rect">
                <a:avLst/>
              </a:prstGeom>
              <a:noFill/>
              <a:extLst>
                <a:ext uri="{909E8E84-426E-40DD-AFC4-6F175D3DCCD1}">
                  <a14:hiddenFill xmlns:a14="http://schemas.microsoft.com/office/drawing/2010/main">
                    <a:solidFill>
                      <a:srgbClr val="FFFFFF"/>
                    </a:solidFill>
                  </a14:hiddenFill>
                </a:ext>
              </a:extLst>
            </p:spPr>
          </p:pic>
        </p:grpSp>
        <p:pic>
          <p:nvPicPr>
            <p:cNvPr id="78" name="Picture 77">
              <a:extLst>
                <a:ext uri="{FF2B5EF4-FFF2-40B4-BE49-F238E27FC236}">
                  <a16:creationId xmlns:a16="http://schemas.microsoft.com/office/drawing/2014/main" id="{44FC9686-90C3-4C7A-C5E5-D2A077AF57C4}"/>
                </a:ext>
              </a:extLst>
            </p:cNvPr>
            <p:cNvPicPr>
              <a:picLocks noChangeAspect="1"/>
            </p:cNvPicPr>
            <p:nvPr/>
          </p:nvPicPr>
          <p:blipFill>
            <a:blip r:embed="rId16"/>
            <a:stretch>
              <a:fillRect/>
            </a:stretch>
          </p:blipFill>
          <p:spPr>
            <a:xfrm>
              <a:off x="10739258" y="5627704"/>
              <a:ext cx="927195" cy="310311"/>
            </a:xfrm>
            <a:prstGeom prst="rect">
              <a:avLst/>
            </a:prstGeom>
          </p:spPr>
        </p:pic>
      </p:grpSp>
    </p:spTree>
    <p:extLst>
      <p:ext uri="{BB962C8B-B14F-4D97-AF65-F5344CB8AC3E}">
        <p14:creationId xmlns:p14="http://schemas.microsoft.com/office/powerpoint/2010/main" val="126266178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2D2A-B2F9-3184-5545-4B70201C20D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B0112B-08D0-DAD7-ABBA-28C22506D0A1}"/>
              </a:ext>
            </a:extLst>
          </p:cNvPr>
          <p:cNvSpPr>
            <a:spLocks noGrp="1"/>
          </p:cNvSpPr>
          <p:nvPr>
            <p:ph sz="quarter" idx="18"/>
          </p:nvPr>
        </p:nvSpPr>
        <p:spPr>
          <a:xfrm>
            <a:off x="374905" y="1920873"/>
            <a:ext cx="3371596" cy="4351339"/>
          </a:xfrm>
        </p:spPr>
        <p:txBody>
          <a:bodyPr vert="horz" lIns="0" tIns="45720" rIns="91440" bIns="45720" rtlCol="0" anchor="t">
            <a:noAutofit/>
          </a:bodyPr>
          <a:lstStyle/>
          <a:p>
            <a:pPr>
              <a:spcAft>
                <a:spcPts val="300"/>
              </a:spcAft>
            </a:pPr>
            <a:r>
              <a:rPr lang="en-US" sz="2000" dirty="0"/>
              <a:t>Provision and orchestrate application service delivery </a:t>
            </a:r>
          </a:p>
          <a:p>
            <a:pPr>
              <a:spcAft>
                <a:spcPts val="300"/>
              </a:spcAft>
            </a:pPr>
            <a:r>
              <a:rPr lang="en-US" sz="2000" dirty="0"/>
              <a:t>Observe every workload, everywhere </a:t>
            </a:r>
          </a:p>
          <a:p>
            <a:pPr>
              <a:spcAft>
                <a:spcPts val="300"/>
              </a:spcAft>
            </a:pPr>
            <a:r>
              <a:rPr lang="en-US" sz="2000" dirty="0"/>
              <a:t>Protect data with built-In resilience</a:t>
            </a:r>
          </a:p>
          <a:p>
            <a:pPr>
              <a:spcAft>
                <a:spcPts val="300"/>
              </a:spcAft>
            </a:pPr>
            <a:r>
              <a:rPr lang="en-US" sz="2000" dirty="0"/>
              <a:t>Leverage HPE Services  or HPE Managed Services for full Day –1  through Day N operations</a:t>
            </a:r>
          </a:p>
        </p:txBody>
      </p:sp>
      <p:sp>
        <p:nvSpPr>
          <p:cNvPr id="3" name="Title 2">
            <a:extLst>
              <a:ext uri="{FF2B5EF4-FFF2-40B4-BE49-F238E27FC236}">
                <a16:creationId xmlns:a16="http://schemas.microsoft.com/office/drawing/2014/main" id="{26A14476-FE7E-9AB8-986F-AAEE62202887}"/>
              </a:ext>
            </a:extLst>
          </p:cNvPr>
          <p:cNvSpPr>
            <a:spLocks noGrp="1"/>
          </p:cNvSpPr>
          <p:nvPr>
            <p:ph type="title"/>
          </p:nvPr>
        </p:nvSpPr>
        <p:spPr/>
        <p:txBody>
          <a:bodyPr/>
          <a:lstStyle/>
          <a:p>
            <a:r>
              <a:rPr lang="en-US" b="1"/>
              <a:t>HPE </a:t>
            </a:r>
            <a:r>
              <a:rPr lang="en-US" b="1" err="1"/>
              <a:t>CloudOps</a:t>
            </a:r>
            <a:r>
              <a:rPr lang="en-US" b="1"/>
              <a:t> Software suite</a:t>
            </a:r>
          </a:p>
        </p:txBody>
      </p:sp>
      <p:sp>
        <p:nvSpPr>
          <p:cNvPr id="25" name="TextBox 24">
            <a:extLst>
              <a:ext uri="{FF2B5EF4-FFF2-40B4-BE49-F238E27FC236}">
                <a16:creationId xmlns:a16="http://schemas.microsoft.com/office/drawing/2014/main" id="{DED16333-C578-38BB-5B83-2BA7B7826288}"/>
              </a:ext>
            </a:extLst>
          </p:cNvPr>
          <p:cNvSpPr txBox="1"/>
          <p:nvPr/>
        </p:nvSpPr>
        <p:spPr>
          <a:xfrm>
            <a:off x="7124699" y="1713916"/>
            <a:ext cx="20432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HPE</a:t>
            </a:r>
            <a:r>
              <a:rPr kumimoji="0" lang="en-US" sz="2000" b="0" i="0" u="none" strike="noStrike" kern="1200" cap="none" spc="0" normalizeH="0" baseline="0" noProof="0">
                <a:ln>
                  <a:noFill/>
                </a:ln>
                <a:solidFill>
                  <a:prstClr val="white"/>
                </a:solidFill>
                <a:effectLst/>
                <a:uLnTx/>
                <a:uFillTx/>
                <a:latin typeface="MetricHPE" panose="020B0503030202060203" pitchFamily="34" charset="0"/>
                <a:ea typeface="+mn-ea"/>
                <a:cs typeface="+mn-cs"/>
              </a:rPr>
              <a:t> </a:t>
            </a:r>
            <a:r>
              <a:rPr kumimoji="0" lang="en-US" sz="2000" b="0" i="0" u="none" strike="noStrike" kern="1200" cap="none" spc="0" normalizeH="0" baseline="0" noProof="0">
                <a:ln>
                  <a:noFill/>
                </a:ln>
                <a:solidFill>
                  <a:prstClr val="white"/>
                </a:solidFill>
                <a:effectLst/>
                <a:uLnTx/>
                <a:uFillTx/>
                <a:latin typeface="MetricHPE Thin" panose="020B0403030202060203" pitchFamily="34" charset="0"/>
                <a:ea typeface="+mn-ea"/>
                <a:cs typeface="+mn-cs"/>
              </a:rPr>
              <a:t>Morpheus Enterprise Software</a:t>
            </a:r>
          </a:p>
        </p:txBody>
      </p:sp>
      <p:grpSp>
        <p:nvGrpSpPr>
          <p:cNvPr id="33" name="Group 32">
            <a:extLst>
              <a:ext uri="{FF2B5EF4-FFF2-40B4-BE49-F238E27FC236}">
                <a16:creationId xmlns:a16="http://schemas.microsoft.com/office/drawing/2014/main" id="{0D301907-9060-6270-7A85-CF1D201A2747}"/>
              </a:ext>
            </a:extLst>
          </p:cNvPr>
          <p:cNvGrpSpPr/>
          <p:nvPr/>
        </p:nvGrpSpPr>
        <p:grpSpPr>
          <a:xfrm>
            <a:off x="4626073" y="1716552"/>
            <a:ext cx="2276431" cy="666750"/>
            <a:chOff x="4689573" y="723900"/>
            <a:chExt cx="2276431" cy="666750"/>
          </a:xfrm>
        </p:grpSpPr>
        <p:sp>
          <p:nvSpPr>
            <p:cNvPr id="34" name="TextBox 33">
              <a:extLst>
                <a:ext uri="{FF2B5EF4-FFF2-40B4-BE49-F238E27FC236}">
                  <a16:creationId xmlns:a16="http://schemas.microsoft.com/office/drawing/2014/main" id="{D38DE725-72A2-4BC8-7694-B23B198475D2}"/>
                </a:ext>
              </a:extLst>
            </p:cNvPr>
            <p:cNvSpPr txBox="1"/>
            <p:nvPr/>
          </p:nvSpPr>
          <p:spPr>
            <a:xfrm>
              <a:off x="4689573" y="833515"/>
              <a:ext cx="1819392" cy="447521"/>
            </a:xfrm>
            <a:prstGeom prst="rect">
              <a:avLst/>
            </a:prstGeom>
            <a:noFill/>
            <a:ln w="57150">
              <a:noFill/>
              <a:miter lim="800000"/>
            </a:ln>
          </p:spPr>
          <p:txBody>
            <a:bodyPr wrap="none" lIns="91440" tIns="91440" rIns="91440" bIns="91440" rtlCol="0" anchor="ctr" anchorCtr="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3200" b="1" i="0" u="none" strike="noStrike" kern="0" cap="none" spc="100" normalizeH="0" baseline="0" noProof="0">
                  <a:ln>
                    <a:noFill/>
                  </a:ln>
                  <a:solidFill>
                    <a:prstClr val="white"/>
                  </a:solidFill>
                  <a:effectLst/>
                  <a:uLnTx/>
                  <a:uFillTx/>
                  <a:latin typeface="+mj-lt"/>
                  <a:ea typeface="+mn-ea"/>
                  <a:cs typeface="+mn-cs"/>
                </a:rPr>
                <a:t>Provision</a:t>
              </a:r>
            </a:p>
          </p:txBody>
        </p:sp>
        <p:sp>
          <p:nvSpPr>
            <p:cNvPr id="35" name="Arrow: Pentagon 16">
              <a:extLst>
                <a:ext uri="{FF2B5EF4-FFF2-40B4-BE49-F238E27FC236}">
                  <a16:creationId xmlns:a16="http://schemas.microsoft.com/office/drawing/2014/main" id="{8909B17A-6141-5B11-331F-618B388EB6C5}"/>
                </a:ext>
              </a:extLst>
            </p:cNvPr>
            <p:cNvSpPr/>
            <p:nvPr/>
          </p:nvSpPr>
          <p:spPr bwMode="ltGray">
            <a:xfrm>
              <a:off x="4692015" y="723900"/>
              <a:ext cx="2273989" cy="666750"/>
            </a:xfrm>
            <a:custGeom>
              <a:avLst/>
              <a:gdLst>
                <a:gd name="connsiteX0" fmla="*/ 0 w 2365429"/>
                <a:gd name="connsiteY0" fmla="*/ 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5" fmla="*/ 0 w 2365429"/>
                <a:gd name="connsiteY5" fmla="*/ 0 h 666750"/>
                <a:gd name="connsiteX0" fmla="*/ 0 w 2365429"/>
                <a:gd name="connsiteY0" fmla="*/ 66675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0" fmla="*/ 1940614 w 2273989"/>
                <a:gd name="connsiteY0" fmla="*/ 0 h 758190"/>
                <a:gd name="connsiteX1" fmla="*/ 2273989 w 2273989"/>
                <a:gd name="connsiteY1" fmla="*/ 333375 h 758190"/>
                <a:gd name="connsiteX2" fmla="*/ 1940614 w 2273989"/>
                <a:gd name="connsiteY2" fmla="*/ 666750 h 758190"/>
                <a:gd name="connsiteX3" fmla="*/ 0 w 2273989"/>
                <a:gd name="connsiteY3" fmla="*/ 758190 h 758190"/>
                <a:gd name="connsiteX0" fmla="*/ 1940614 w 2273989"/>
                <a:gd name="connsiteY0" fmla="*/ 0 h 666750"/>
                <a:gd name="connsiteX1" fmla="*/ 2273989 w 2273989"/>
                <a:gd name="connsiteY1" fmla="*/ 333375 h 666750"/>
                <a:gd name="connsiteX2" fmla="*/ 1940614 w 2273989"/>
                <a:gd name="connsiteY2" fmla="*/ 666750 h 666750"/>
                <a:gd name="connsiteX3" fmla="*/ 0 w 2273989"/>
                <a:gd name="connsiteY3" fmla="*/ 662940 h 666750"/>
              </a:gdLst>
              <a:ahLst/>
              <a:cxnLst>
                <a:cxn ang="0">
                  <a:pos x="connsiteX0" y="connsiteY0"/>
                </a:cxn>
                <a:cxn ang="0">
                  <a:pos x="connsiteX1" y="connsiteY1"/>
                </a:cxn>
                <a:cxn ang="0">
                  <a:pos x="connsiteX2" y="connsiteY2"/>
                </a:cxn>
                <a:cxn ang="0">
                  <a:pos x="connsiteX3" y="connsiteY3"/>
                </a:cxn>
              </a:cxnLst>
              <a:rect l="l" t="t" r="r" b="b"/>
              <a:pathLst>
                <a:path w="2273989" h="666750">
                  <a:moveTo>
                    <a:pt x="1940614" y="0"/>
                  </a:moveTo>
                  <a:lnTo>
                    <a:pt x="2273989" y="333375"/>
                  </a:lnTo>
                  <a:lnTo>
                    <a:pt x="1940614" y="666750"/>
                  </a:lnTo>
                  <a:lnTo>
                    <a:pt x="0" y="662940"/>
                  </a:lnTo>
                </a:path>
              </a:pathLst>
            </a:custGeom>
            <a:noFill/>
            <a:ln w="38100" cap="flat" cmpd="sng" algn="ctr">
              <a:solidFill>
                <a:srgbClr val="00E0AF"/>
              </a:solid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prstClr val="white"/>
                </a:solidFill>
                <a:effectLst/>
                <a:uLnTx/>
                <a:uFillTx/>
                <a:latin typeface="MetricHPE"/>
                <a:ea typeface="+mn-ea"/>
                <a:cs typeface="+mn-cs"/>
              </a:endParaRPr>
            </a:p>
          </p:txBody>
        </p:sp>
      </p:grpSp>
      <p:sp>
        <p:nvSpPr>
          <p:cNvPr id="28" name="TextBox 27">
            <a:extLst>
              <a:ext uri="{FF2B5EF4-FFF2-40B4-BE49-F238E27FC236}">
                <a16:creationId xmlns:a16="http://schemas.microsoft.com/office/drawing/2014/main" id="{41008247-8647-B3F8-D0D0-AFCDF86A35E1}"/>
              </a:ext>
            </a:extLst>
          </p:cNvPr>
          <p:cNvSpPr txBox="1"/>
          <p:nvPr/>
        </p:nvSpPr>
        <p:spPr>
          <a:xfrm>
            <a:off x="7124700" y="3154141"/>
            <a:ext cx="204321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HPE</a:t>
            </a:r>
            <a:r>
              <a:rPr kumimoji="0" lang="en-US" sz="2000" b="0" i="0" u="none" strike="noStrike" kern="1200" cap="none" spc="0" normalizeH="0" baseline="0" noProof="0">
                <a:ln>
                  <a:noFill/>
                </a:ln>
                <a:solidFill>
                  <a:prstClr val="white"/>
                </a:solidFill>
                <a:effectLst/>
                <a:uLnTx/>
                <a:uFillTx/>
                <a:latin typeface="MetricHPE" panose="020B0503030202060203" pitchFamily="34" charset="0"/>
                <a:ea typeface="+mn-ea"/>
                <a:cs typeface="+mn-cs"/>
              </a:rPr>
              <a:t> </a:t>
            </a:r>
            <a:r>
              <a:rPr kumimoji="0" lang="en-US" sz="2000" b="0" i="0" u="none" strike="noStrike" kern="1200" cap="none" spc="0" normalizeH="0" baseline="0" noProof="0" err="1">
                <a:ln>
                  <a:noFill/>
                </a:ln>
                <a:solidFill>
                  <a:prstClr val="white"/>
                </a:solidFill>
                <a:effectLst/>
                <a:uLnTx/>
                <a:uFillTx/>
                <a:latin typeface="MetricHPE Thin" panose="020B0403030202060203" pitchFamily="34" charset="0"/>
                <a:ea typeface="+mn-ea"/>
                <a:cs typeface="+mn-cs"/>
              </a:rPr>
              <a:t>OpsRamp</a:t>
            </a:r>
            <a:r>
              <a:rPr kumimoji="0" lang="en-US" sz="2000" b="0" i="0" u="none" strike="noStrike" kern="1200" cap="none" spc="0" normalizeH="0" baseline="0" noProof="0">
                <a:ln>
                  <a:noFill/>
                </a:ln>
                <a:solidFill>
                  <a:prstClr val="white"/>
                </a:solidFill>
                <a:effectLst/>
                <a:uLnTx/>
                <a:uFillTx/>
                <a:latin typeface="MetricHPE Thin" panose="020B0403030202060203" pitchFamily="34" charset="0"/>
                <a:ea typeface="+mn-ea"/>
                <a:cs typeface="+mn-cs"/>
              </a:rPr>
              <a:t> Software</a:t>
            </a:r>
          </a:p>
        </p:txBody>
      </p:sp>
      <p:grpSp>
        <p:nvGrpSpPr>
          <p:cNvPr id="36" name="Group 35">
            <a:extLst>
              <a:ext uri="{FF2B5EF4-FFF2-40B4-BE49-F238E27FC236}">
                <a16:creationId xmlns:a16="http://schemas.microsoft.com/office/drawing/2014/main" id="{825641CD-6D1A-E533-E1C8-CD3368905515}"/>
              </a:ext>
            </a:extLst>
          </p:cNvPr>
          <p:cNvGrpSpPr/>
          <p:nvPr/>
        </p:nvGrpSpPr>
        <p:grpSpPr>
          <a:xfrm>
            <a:off x="4626073" y="3170860"/>
            <a:ext cx="2276431" cy="666750"/>
            <a:chOff x="4689573" y="2483747"/>
            <a:chExt cx="2276431" cy="666750"/>
          </a:xfrm>
        </p:grpSpPr>
        <p:sp>
          <p:nvSpPr>
            <p:cNvPr id="37" name="TextBox 36">
              <a:extLst>
                <a:ext uri="{FF2B5EF4-FFF2-40B4-BE49-F238E27FC236}">
                  <a16:creationId xmlns:a16="http://schemas.microsoft.com/office/drawing/2014/main" id="{D2A99A78-7451-7A9F-4523-6B8C22A2D19E}"/>
                </a:ext>
              </a:extLst>
            </p:cNvPr>
            <p:cNvSpPr txBox="1"/>
            <p:nvPr/>
          </p:nvSpPr>
          <p:spPr>
            <a:xfrm>
              <a:off x="4689573" y="2593362"/>
              <a:ext cx="1819392" cy="447521"/>
            </a:xfrm>
            <a:prstGeom prst="rect">
              <a:avLst/>
            </a:prstGeom>
            <a:noFill/>
            <a:ln w="57150">
              <a:noFill/>
              <a:miter lim="800000"/>
            </a:ln>
          </p:spPr>
          <p:txBody>
            <a:bodyPr wrap="none" lIns="91440" tIns="91440" rIns="91440" bIns="91440" rtlCol="0" anchor="ctr" anchorCtr="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3200" b="1" i="0" u="none" strike="noStrike" kern="0" cap="none" spc="100" normalizeH="0" baseline="0" noProof="0">
                  <a:ln>
                    <a:noFill/>
                  </a:ln>
                  <a:solidFill>
                    <a:prstClr val="white"/>
                  </a:solidFill>
                  <a:effectLst/>
                  <a:uLnTx/>
                  <a:uFillTx/>
                  <a:latin typeface="+mj-lt"/>
                  <a:ea typeface="+mn-ea"/>
                  <a:cs typeface="+mn-cs"/>
                </a:rPr>
                <a:t>Observe</a:t>
              </a:r>
            </a:p>
          </p:txBody>
        </p:sp>
        <p:sp>
          <p:nvSpPr>
            <p:cNvPr id="38" name="Arrow: Pentagon 16">
              <a:extLst>
                <a:ext uri="{FF2B5EF4-FFF2-40B4-BE49-F238E27FC236}">
                  <a16:creationId xmlns:a16="http://schemas.microsoft.com/office/drawing/2014/main" id="{F9BD2452-7667-AA42-1315-B199E1490A61}"/>
                </a:ext>
              </a:extLst>
            </p:cNvPr>
            <p:cNvSpPr/>
            <p:nvPr/>
          </p:nvSpPr>
          <p:spPr bwMode="ltGray">
            <a:xfrm>
              <a:off x="4692015" y="2483747"/>
              <a:ext cx="2273989" cy="666750"/>
            </a:xfrm>
            <a:custGeom>
              <a:avLst/>
              <a:gdLst>
                <a:gd name="connsiteX0" fmla="*/ 0 w 2365429"/>
                <a:gd name="connsiteY0" fmla="*/ 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5" fmla="*/ 0 w 2365429"/>
                <a:gd name="connsiteY5" fmla="*/ 0 h 666750"/>
                <a:gd name="connsiteX0" fmla="*/ 0 w 2365429"/>
                <a:gd name="connsiteY0" fmla="*/ 66675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0" fmla="*/ 1940614 w 2273989"/>
                <a:gd name="connsiteY0" fmla="*/ 0 h 758190"/>
                <a:gd name="connsiteX1" fmla="*/ 2273989 w 2273989"/>
                <a:gd name="connsiteY1" fmla="*/ 333375 h 758190"/>
                <a:gd name="connsiteX2" fmla="*/ 1940614 w 2273989"/>
                <a:gd name="connsiteY2" fmla="*/ 666750 h 758190"/>
                <a:gd name="connsiteX3" fmla="*/ 0 w 2273989"/>
                <a:gd name="connsiteY3" fmla="*/ 758190 h 758190"/>
                <a:gd name="connsiteX0" fmla="*/ 1940614 w 2273989"/>
                <a:gd name="connsiteY0" fmla="*/ 0 h 666750"/>
                <a:gd name="connsiteX1" fmla="*/ 2273989 w 2273989"/>
                <a:gd name="connsiteY1" fmla="*/ 333375 h 666750"/>
                <a:gd name="connsiteX2" fmla="*/ 1940614 w 2273989"/>
                <a:gd name="connsiteY2" fmla="*/ 666750 h 666750"/>
                <a:gd name="connsiteX3" fmla="*/ 0 w 2273989"/>
                <a:gd name="connsiteY3" fmla="*/ 662940 h 666750"/>
              </a:gdLst>
              <a:ahLst/>
              <a:cxnLst>
                <a:cxn ang="0">
                  <a:pos x="connsiteX0" y="connsiteY0"/>
                </a:cxn>
                <a:cxn ang="0">
                  <a:pos x="connsiteX1" y="connsiteY1"/>
                </a:cxn>
                <a:cxn ang="0">
                  <a:pos x="connsiteX2" y="connsiteY2"/>
                </a:cxn>
                <a:cxn ang="0">
                  <a:pos x="connsiteX3" y="connsiteY3"/>
                </a:cxn>
              </a:cxnLst>
              <a:rect l="l" t="t" r="r" b="b"/>
              <a:pathLst>
                <a:path w="2273989" h="666750">
                  <a:moveTo>
                    <a:pt x="1940614" y="0"/>
                  </a:moveTo>
                  <a:lnTo>
                    <a:pt x="2273989" y="333375"/>
                  </a:lnTo>
                  <a:lnTo>
                    <a:pt x="1940614" y="666750"/>
                  </a:lnTo>
                  <a:lnTo>
                    <a:pt x="0" y="662940"/>
                  </a:lnTo>
                </a:path>
              </a:pathLst>
            </a:custGeom>
            <a:noFill/>
            <a:ln w="38100" cap="flat" cmpd="sng" algn="ctr">
              <a:solidFill>
                <a:schemeClr val="accent2"/>
              </a:solid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etricHPE"/>
                <a:ea typeface="+mn-ea"/>
                <a:cs typeface="+mn-cs"/>
              </a:endParaRPr>
            </a:p>
          </p:txBody>
        </p:sp>
      </p:grpSp>
      <p:sp>
        <p:nvSpPr>
          <p:cNvPr id="31" name="TextBox 30">
            <a:extLst>
              <a:ext uri="{FF2B5EF4-FFF2-40B4-BE49-F238E27FC236}">
                <a16:creationId xmlns:a16="http://schemas.microsoft.com/office/drawing/2014/main" id="{B2DD4F11-F215-3999-2EAA-E394CED4087E}"/>
              </a:ext>
            </a:extLst>
          </p:cNvPr>
          <p:cNvSpPr txBox="1"/>
          <p:nvPr/>
        </p:nvSpPr>
        <p:spPr>
          <a:xfrm>
            <a:off x="7124700" y="4605803"/>
            <a:ext cx="19478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MetricHPE" panose="020B0503030202060203" pitchFamily="34" charset="0"/>
                <a:ea typeface="+mn-ea"/>
                <a:cs typeface="+mn-cs"/>
              </a:rPr>
              <a:t>HPE</a:t>
            </a:r>
            <a:r>
              <a:rPr kumimoji="0" lang="en-US" sz="2000" b="0" i="0" u="none" strike="noStrike" kern="1200" cap="none" spc="0" normalizeH="0" baseline="0" noProof="0">
                <a:ln>
                  <a:noFill/>
                </a:ln>
                <a:solidFill>
                  <a:prstClr val="white"/>
                </a:solidFill>
                <a:effectLst/>
                <a:uLnTx/>
                <a:uFillTx/>
                <a:latin typeface="MetricHPE" panose="020B0503030202060203" pitchFamily="34" charset="0"/>
                <a:ea typeface="+mn-ea"/>
                <a:cs typeface="+mn-cs"/>
              </a:rPr>
              <a:t> </a:t>
            </a:r>
            <a:r>
              <a:rPr kumimoji="0" lang="en-US" sz="2000" b="0" i="0" u="none" strike="noStrike" kern="1200" cap="none" spc="0" normalizeH="0" baseline="0" noProof="0">
                <a:ln>
                  <a:noFill/>
                </a:ln>
                <a:solidFill>
                  <a:prstClr val="white"/>
                </a:solidFill>
                <a:effectLst/>
                <a:uLnTx/>
                <a:uFillTx/>
                <a:latin typeface="MetricHPE Thin" panose="020B0403030202060203" pitchFamily="34" charset="0"/>
                <a:ea typeface="+mn-ea"/>
                <a:cs typeface="+mn-cs"/>
              </a:rPr>
              <a:t>Zerto Software</a:t>
            </a:r>
          </a:p>
        </p:txBody>
      </p:sp>
      <p:grpSp>
        <p:nvGrpSpPr>
          <p:cNvPr id="39" name="Group 38">
            <a:extLst>
              <a:ext uri="{FF2B5EF4-FFF2-40B4-BE49-F238E27FC236}">
                <a16:creationId xmlns:a16="http://schemas.microsoft.com/office/drawing/2014/main" id="{A6CAA3D0-FCF8-CF6D-C8F7-F18C6545BE88}"/>
              </a:ext>
            </a:extLst>
          </p:cNvPr>
          <p:cNvGrpSpPr/>
          <p:nvPr/>
        </p:nvGrpSpPr>
        <p:grpSpPr>
          <a:xfrm>
            <a:off x="4626073" y="4624592"/>
            <a:ext cx="2276431" cy="666750"/>
            <a:chOff x="4689573" y="4393940"/>
            <a:chExt cx="2276431" cy="666750"/>
          </a:xfrm>
        </p:grpSpPr>
        <p:sp>
          <p:nvSpPr>
            <p:cNvPr id="40" name="TextBox 39">
              <a:extLst>
                <a:ext uri="{FF2B5EF4-FFF2-40B4-BE49-F238E27FC236}">
                  <a16:creationId xmlns:a16="http://schemas.microsoft.com/office/drawing/2014/main" id="{57EAFC0C-D007-5F2E-CB7C-06E01530205A}"/>
                </a:ext>
              </a:extLst>
            </p:cNvPr>
            <p:cNvSpPr txBox="1"/>
            <p:nvPr/>
          </p:nvSpPr>
          <p:spPr>
            <a:xfrm>
              <a:off x="4689573" y="4496483"/>
              <a:ext cx="1819392" cy="461665"/>
            </a:xfrm>
            <a:prstGeom prst="rect">
              <a:avLst/>
            </a:prstGeom>
            <a:noFill/>
            <a:ln w="57150">
              <a:noFill/>
              <a:miter lim="800000"/>
            </a:ln>
          </p:spPr>
          <p:txBody>
            <a:bodyPr wrap="none" lIns="91440" tIns="91440" rIns="91440" bIns="91440" rtlCol="0" anchor="ctr" anchorCtr="0">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3200" b="1" i="0" u="none" strike="noStrike" kern="0" cap="none" spc="100" normalizeH="0" baseline="0" noProof="0">
                  <a:ln>
                    <a:noFill/>
                  </a:ln>
                  <a:solidFill>
                    <a:prstClr val="white"/>
                  </a:solidFill>
                  <a:effectLst/>
                  <a:uLnTx/>
                  <a:uFillTx/>
                  <a:latin typeface="+mj-lt"/>
                  <a:ea typeface="+mn-ea"/>
                  <a:cs typeface="+mn-cs"/>
                </a:rPr>
                <a:t>Protect</a:t>
              </a:r>
            </a:p>
          </p:txBody>
        </p:sp>
        <p:sp>
          <p:nvSpPr>
            <p:cNvPr id="41" name="Arrow: Pentagon 16">
              <a:extLst>
                <a:ext uri="{FF2B5EF4-FFF2-40B4-BE49-F238E27FC236}">
                  <a16:creationId xmlns:a16="http://schemas.microsoft.com/office/drawing/2014/main" id="{8C033747-46BD-2CE9-362E-32D550FE7E8E}"/>
                </a:ext>
              </a:extLst>
            </p:cNvPr>
            <p:cNvSpPr/>
            <p:nvPr/>
          </p:nvSpPr>
          <p:spPr bwMode="ltGray">
            <a:xfrm>
              <a:off x="4692015" y="4393940"/>
              <a:ext cx="2273989" cy="666750"/>
            </a:xfrm>
            <a:custGeom>
              <a:avLst/>
              <a:gdLst>
                <a:gd name="connsiteX0" fmla="*/ 0 w 2365429"/>
                <a:gd name="connsiteY0" fmla="*/ 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5" fmla="*/ 0 w 2365429"/>
                <a:gd name="connsiteY5" fmla="*/ 0 h 666750"/>
                <a:gd name="connsiteX0" fmla="*/ 0 w 2365429"/>
                <a:gd name="connsiteY0" fmla="*/ 666750 h 666750"/>
                <a:gd name="connsiteX1" fmla="*/ 2032054 w 2365429"/>
                <a:gd name="connsiteY1" fmla="*/ 0 h 666750"/>
                <a:gd name="connsiteX2" fmla="*/ 2365429 w 2365429"/>
                <a:gd name="connsiteY2" fmla="*/ 333375 h 666750"/>
                <a:gd name="connsiteX3" fmla="*/ 2032054 w 2365429"/>
                <a:gd name="connsiteY3" fmla="*/ 666750 h 666750"/>
                <a:gd name="connsiteX4" fmla="*/ 0 w 2365429"/>
                <a:gd name="connsiteY4" fmla="*/ 666750 h 666750"/>
                <a:gd name="connsiteX0" fmla="*/ 1940614 w 2273989"/>
                <a:gd name="connsiteY0" fmla="*/ 0 h 758190"/>
                <a:gd name="connsiteX1" fmla="*/ 2273989 w 2273989"/>
                <a:gd name="connsiteY1" fmla="*/ 333375 h 758190"/>
                <a:gd name="connsiteX2" fmla="*/ 1940614 w 2273989"/>
                <a:gd name="connsiteY2" fmla="*/ 666750 h 758190"/>
                <a:gd name="connsiteX3" fmla="*/ 0 w 2273989"/>
                <a:gd name="connsiteY3" fmla="*/ 758190 h 758190"/>
                <a:gd name="connsiteX0" fmla="*/ 1940614 w 2273989"/>
                <a:gd name="connsiteY0" fmla="*/ 0 h 666750"/>
                <a:gd name="connsiteX1" fmla="*/ 2273989 w 2273989"/>
                <a:gd name="connsiteY1" fmla="*/ 333375 h 666750"/>
                <a:gd name="connsiteX2" fmla="*/ 1940614 w 2273989"/>
                <a:gd name="connsiteY2" fmla="*/ 666750 h 666750"/>
                <a:gd name="connsiteX3" fmla="*/ 0 w 2273989"/>
                <a:gd name="connsiteY3" fmla="*/ 662940 h 666750"/>
              </a:gdLst>
              <a:ahLst/>
              <a:cxnLst>
                <a:cxn ang="0">
                  <a:pos x="connsiteX0" y="connsiteY0"/>
                </a:cxn>
                <a:cxn ang="0">
                  <a:pos x="connsiteX1" y="connsiteY1"/>
                </a:cxn>
                <a:cxn ang="0">
                  <a:pos x="connsiteX2" y="connsiteY2"/>
                </a:cxn>
                <a:cxn ang="0">
                  <a:pos x="connsiteX3" y="connsiteY3"/>
                </a:cxn>
              </a:cxnLst>
              <a:rect l="l" t="t" r="r" b="b"/>
              <a:pathLst>
                <a:path w="2273989" h="666750">
                  <a:moveTo>
                    <a:pt x="1940614" y="0"/>
                  </a:moveTo>
                  <a:lnTo>
                    <a:pt x="2273989" y="333375"/>
                  </a:lnTo>
                  <a:lnTo>
                    <a:pt x="1940614" y="666750"/>
                  </a:lnTo>
                  <a:lnTo>
                    <a:pt x="0" y="662940"/>
                  </a:lnTo>
                </a:path>
              </a:pathLst>
            </a:custGeom>
            <a:noFill/>
            <a:ln w="38100" cap="flat" cmpd="sng" algn="ctr">
              <a:solidFill>
                <a:schemeClr val="accent3"/>
              </a:solid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prstClr val="white"/>
                </a:solidFill>
                <a:effectLst/>
                <a:uLnTx/>
                <a:uFillTx/>
                <a:latin typeface="MetricHPE"/>
                <a:ea typeface="+mn-ea"/>
                <a:cs typeface="+mn-cs"/>
              </a:endParaRPr>
            </a:p>
          </p:txBody>
        </p:sp>
      </p:grpSp>
      <p:sp>
        <p:nvSpPr>
          <p:cNvPr id="7" name="Text Placeholder 2">
            <a:extLst>
              <a:ext uri="{FF2B5EF4-FFF2-40B4-BE49-F238E27FC236}">
                <a16:creationId xmlns:a16="http://schemas.microsoft.com/office/drawing/2014/main" id="{46D80C93-DBB9-CFEE-B194-3D4C1B5B1413}"/>
              </a:ext>
            </a:extLst>
          </p:cNvPr>
          <p:cNvSpPr txBox="1">
            <a:spLocks/>
          </p:cNvSpPr>
          <p:nvPr/>
        </p:nvSpPr>
        <p:spPr>
          <a:xfrm>
            <a:off x="374903" y="899270"/>
            <a:ext cx="11270995" cy="369486"/>
          </a:xfrm>
          <a:prstGeom prst="rect">
            <a:avLst/>
          </a:prstGeom>
        </p:spPr>
        <p:txBody>
          <a:bodyPr lIns="0"/>
          <a:lstStyle>
            <a:lvl1pPr marL="285750" indent="-285750" algn="l" defTabSz="914400" rtl="0" eaLnBrk="1" latinLnBrk="0" hangingPunct="1">
              <a:lnSpc>
                <a:spcPct val="100000"/>
              </a:lnSpc>
              <a:spcBef>
                <a:spcPts val="1000"/>
              </a:spcBef>
              <a:buFont typeface="Arial" panose="020B0604020202020204" pitchFamily="34" charset="0"/>
              <a:buChar char="•"/>
              <a:defRPr sz="1800" kern="1200">
                <a:solidFill>
                  <a:schemeClr val="bg1"/>
                </a:solidFill>
                <a:latin typeface="+mn-lt"/>
                <a:ea typeface="+mn-ea"/>
                <a:cs typeface="+mn-cs"/>
              </a:defRPr>
            </a:lvl1pPr>
            <a:lvl2pPr marL="0" indent="-320040" algn="l" defTabSz="914400" rtl="0" eaLnBrk="1" latinLnBrk="0" hangingPunct="1">
              <a:lnSpc>
                <a:spcPct val="100000"/>
              </a:lnSpc>
              <a:spcBef>
                <a:spcPts val="500"/>
              </a:spcBef>
              <a:buFont typeface="Graphik Light" panose="020B0403030202060203" pitchFamily="34" charset="0"/>
              <a:buChar char="—"/>
              <a:defRPr sz="1800" kern="1200">
                <a:solidFill>
                  <a:schemeClr val="bg1"/>
                </a:solidFill>
                <a:latin typeface="+mn-lt"/>
                <a:ea typeface="+mn-ea"/>
                <a:cs typeface="+mn-cs"/>
              </a:defRPr>
            </a:lvl2pPr>
            <a:lvl3pPr marL="641350" indent="-319088" algn="l" defTabSz="914400" rtl="0" eaLnBrk="1" latinLnBrk="0" hangingPunct="1">
              <a:lnSpc>
                <a:spcPct val="100000"/>
              </a:lnSpc>
              <a:spcBef>
                <a:spcPts val="500"/>
              </a:spcBef>
              <a:buFont typeface="Graphik Light" panose="020B0403030202060203" pitchFamily="34" charset="0"/>
              <a:buChar char="—"/>
              <a:tabLst/>
              <a:defRPr sz="1800" kern="1200">
                <a:solidFill>
                  <a:schemeClr val="bg1"/>
                </a:solidFill>
                <a:latin typeface="+mn-lt"/>
                <a:ea typeface="+mn-ea"/>
                <a:cs typeface="+mn-cs"/>
              </a:defRPr>
            </a:lvl3pPr>
            <a:lvl4pPr marL="962025" indent="-319088" algn="l" defTabSz="914400" rtl="0" eaLnBrk="1" latinLnBrk="0" hangingPunct="1">
              <a:lnSpc>
                <a:spcPct val="100000"/>
              </a:lnSpc>
              <a:spcBef>
                <a:spcPts val="500"/>
              </a:spcBef>
              <a:buFont typeface="Graphik Light" panose="020B0403030202060203" pitchFamily="34" charset="0"/>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white"/>
                </a:solidFill>
                <a:effectLst/>
                <a:uLnTx/>
                <a:uFillTx/>
                <a:latin typeface="HPE Graphik TT Light"/>
                <a:ea typeface="+mn-ea"/>
                <a:cs typeface="+mn-cs"/>
              </a:rPr>
              <a:t>One solution suite to power your cloud operating model with operational intelligence. </a:t>
            </a:r>
          </a:p>
        </p:txBody>
      </p:sp>
      <p:sp>
        <p:nvSpPr>
          <p:cNvPr id="10" name="TextBox 9">
            <a:extLst>
              <a:ext uri="{FF2B5EF4-FFF2-40B4-BE49-F238E27FC236}">
                <a16:creationId xmlns:a16="http://schemas.microsoft.com/office/drawing/2014/main" id="{1C13F099-46A2-74B7-82E7-00CBCCACAF53}"/>
              </a:ext>
            </a:extLst>
          </p:cNvPr>
          <p:cNvSpPr txBox="1"/>
          <p:nvPr/>
        </p:nvSpPr>
        <p:spPr>
          <a:xfrm>
            <a:off x="4626073" y="6017517"/>
            <a:ext cx="64486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1"/>
                </a:solidFill>
                <a:effectLst/>
                <a:uLnTx/>
                <a:uFillTx/>
                <a:latin typeface="HPE Graphik TT Semibold"/>
                <a:ea typeface="+mn-ea"/>
                <a:cs typeface="+mn-cs"/>
              </a:rPr>
              <a:t>Across any cloud, any runtime, any workload, anywhere.</a:t>
            </a:r>
          </a:p>
        </p:txBody>
      </p:sp>
      <p:pic>
        <p:nvPicPr>
          <p:cNvPr id="4" name="Picture 3">
            <a:extLst>
              <a:ext uri="{FF2B5EF4-FFF2-40B4-BE49-F238E27FC236}">
                <a16:creationId xmlns:a16="http://schemas.microsoft.com/office/drawing/2014/main" id="{8DF3B6BD-AF33-2327-D8CB-04319A6E73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09350" y="1417902"/>
            <a:ext cx="2111831" cy="1379784"/>
          </a:xfrm>
          <a:prstGeom prst="rect">
            <a:avLst/>
          </a:prstGeom>
          <a:ln>
            <a:solidFill>
              <a:schemeClr val="bg1"/>
            </a:solidFill>
          </a:ln>
        </p:spPr>
      </p:pic>
      <p:pic>
        <p:nvPicPr>
          <p:cNvPr id="6" name="Picture 5">
            <a:extLst>
              <a:ext uri="{FF2B5EF4-FFF2-40B4-BE49-F238E27FC236}">
                <a16:creationId xmlns:a16="http://schemas.microsoft.com/office/drawing/2014/main" id="{4C7FF30C-88DF-0AF1-412A-60C7C711C89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294794" y="3043193"/>
            <a:ext cx="2111803" cy="1187889"/>
          </a:xfrm>
          <a:prstGeom prst="rect">
            <a:avLst/>
          </a:prstGeom>
          <a:noFill/>
          <a:ln w="9525">
            <a:solidFill>
              <a:schemeClr val="bg1"/>
            </a:solidFill>
          </a:ln>
        </p:spPr>
      </p:pic>
      <p:pic>
        <p:nvPicPr>
          <p:cNvPr id="8" name="Picture 7">
            <a:extLst>
              <a:ext uri="{FF2B5EF4-FFF2-40B4-BE49-F238E27FC236}">
                <a16:creationId xmlns:a16="http://schemas.microsoft.com/office/drawing/2014/main" id="{B37154B5-01D8-1F23-FA9D-0422D80120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94794" y="4476589"/>
            <a:ext cx="2126387" cy="1208468"/>
          </a:xfrm>
          <a:prstGeom prst="rect">
            <a:avLst/>
          </a:prstGeom>
          <a:ln>
            <a:solidFill>
              <a:schemeClr val="bg1"/>
            </a:solidFill>
          </a:ln>
        </p:spPr>
      </p:pic>
      <p:sp>
        <p:nvSpPr>
          <p:cNvPr id="9" name="Footer Placeholder 2">
            <a:extLst>
              <a:ext uri="{FF2B5EF4-FFF2-40B4-BE49-F238E27FC236}">
                <a16:creationId xmlns:a16="http://schemas.microsoft.com/office/drawing/2014/main" id="{C163D7C1-ACCC-9794-E40A-01C0A751D5F6}"/>
              </a:ext>
            </a:extLst>
          </p:cNvPr>
          <p:cNvSpPr txBox="1">
            <a:spLocks/>
          </p:cNvSpPr>
          <p:nvPr/>
        </p:nvSpPr>
        <p:spPr>
          <a:xfrm>
            <a:off x="5071873" y="6402310"/>
            <a:ext cx="6217666" cy="190500"/>
          </a:xfrm>
        </p:spPr>
        <p:txBody>
          <a:bodyPr/>
          <a:lstStyle>
            <a:defPPr>
              <a:defRPr lang="en-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0"/>
              </a:spcBef>
              <a:spcAft>
                <a:spcPct val="0"/>
              </a:spcAft>
              <a:defRPr/>
            </a:pPr>
            <a:endParaRPr lang="en-US" sz="900" dirty="0">
              <a:solidFill>
                <a:prstClr val="white"/>
              </a:solidFill>
              <a:latin typeface="HPE Graphik" pitchFamily="2" charset="77"/>
              <a:cs typeface="Arial"/>
            </a:endParaRPr>
          </a:p>
        </p:txBody>
      </p:sp>
      <p:sp>
        <p:nvSpPr>
          <p:cNvPr id="11" name="Slide Number Placeholder 4">
            <a:extLst>
              <a:ext uri="{FF2B5EF4-FFF2-40B4-BE49-F238E27FC236}">
                <a16:creationId xmlns:a16="http://schemas.microsoft.com/office/drawing/2014/main" id="{4EA470ED-19A9-456F-CA6B-35EBF922B631}"/>
              </a:ext>
            </a:extLst>
          </p:cNvPr>
          <p:cNvSpPr txBox="1">
            <a:spLocks/>
          </p:cNvSpPr>
          <p:nvPr/>
        </p:nvSpPr>
        <p:spPr>
          <a:xfrm>
            <a:off x="11468100" y="6402310"/>
            <a:ext cx="340782" cy="190500"/>
          </a:xfrm>
          <a:prstGeom prst="rect">
            <a:avLst/>
          </a:prstGeom>
        </p:spPr>
        <p:txBody>
          <a:bodyPr/>
          <a:lstStyle>
            <a:defPPr>
              <a:defRPr lang="en-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0388CE4-E87A-43A8-A4DA-5AAB8529E0B0}" type="slidenum">
              <a:rPr lang="en-US" sz="900" smtClean="0">
                <a:solidFill>
                  <a:prstClr val="white"/>
                </a:solidFill>
                <a:latin typeface="HPE Graphik" pitchFamily="2" charset="77"/>
                <a:cs typeface="Arial"/>
              </a:rPr>
              <a:pPr algn="r">
                <a:defRPr/>
              </a:pPr>
              <a:t>15</a:t>
            </a:fld>
            <a:endParaRPr lang="en-US" sz="900">
              <a:solidFill>
                <a:prstClr val="white"/>
              </a:solidFill>
              <a:latin typeface="HPE Graphik" pitchFamily="2" charset="77"/>
              <a:cs typeface="Arial"/>
            </a:endParaRPr>
          </a:p>
        </p:txBody>
      </p:sp>
    </p:spTree>
    <p:extLst>
      <p:ext uri="{BB962C8B-B14F-4D97-AF65-F5344CB8AC3E}">
        <p14:creationId xmlns:p14="http://schemas.microsoft.com/office/powerpoint/2010/main" val="89401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86BCC-DB4B-C454-4AAB-940BEB988BD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0C906D9C-6769-6ABC-E8AF-E6045C800E5F}"/>
              </a:ext>
            </a:extLst>
          </p:cNvPr>
          <p:cNvPicPr>
            <a:picLocks noChangeAspect="1"/>
          </p:cNvPicPr>
          <p:nvPr/>
        </p:nvPicPr>
        <p:blipFill>
          <a:blip r:embed="rId3"/>
          <a:stretch>
            <a:fillRect/>
          </a:stretch>
        </p:blipFill>
        <p:spPr>
          <a:xfrm>
            <a:off x="5715000" y="685800"/>
            <a:ext cx="5514860" cy="5721668"/>
          </a:xfrm>
          <a:prstGeom prst="rect">
            <a:avLst/>
          </a:prstGeom>
        </p:spPr>
      </p:pic>
      <p:sp>
        <p:nvSpPr>
          <p:cNvPr id="17" name="TextBox 16">
            <a:extLst>
              <a:ext uri="{FF2B5EF4-FFF2-40B4-BE49-F238E27FC236}">
                <a16:creationId xmlns:a16="http://schemas.microsoft.com/office/drawing/2014/main" id="{C9B044CE-8ACC-6715-D216-3A7BA1BF2048}"/>
              </a:ext>
            </a:extLst>
          </p:cNvPr>
          <p:cNvSpPr txBox="1"/>
          <p:nvPr/>
        </p:nvSpPr>
        <p:spPr>
          <a:xfrm>
            <a:off x="685800" y="533400"/>
            <a:ext cx="4419600" cy="2701381"/>
          </a:xfrm>
          <a:prstGeom prst="rect">
            <a:avLst/>
          </a:prstGeom>
          <a:noFill/>
        </p:spPr>
        <p:txBody>
          <a:bodyPr wrap="square">
            <a:spAutoFit/>
          </a:bodyPr>
          <a:lstStyle/>
          <a:p>
            <a:pPr algn="l">
              <a:lnSpc>
                <a:spcPts val="4425"/>
              </a:lnSpc>
              <a:spcAft>
                <a:spcPts val="3000"/>
              </a:spcAft>
              <a:buNone/>
            </a:pPr>
            <a:r>
              <a:rPr lang="en-GB" sz="3200" b="1" dirty="0">
                <a:solidFill>
                  <a:schemeClr val="bg1"/>
                </a:solidFill>
                <a:latin typeface="Graphik"/>
              </a:rPr>
              <a:t>Gartner</a:t>
            </a:r>
          </a:p>
          <a:p>
            <a:pPr algn="l">
              <a:lnSpc>
                <a:spcPts val="4425"/>
              </a:lnSpc>
              <a:spcAft>
                <a:spcPts val="3000"/>
              </a:spcAft>
              <a:buNone/>
            </a:pPr>
            <a:r>
              <a:rPr lang="en-GB" sz="3200" b="0" i="0" dirty="0">
                <a:solidFill>
                  <a:schemeClr val="bg1"/>
                </a:solidFill>
                <a:effectLst/>
                <a:latin typeface="Graphik"/>
              </a:rPr>
              <a:t>Magic Quadrant for Infrastructure Platform Consumption Services</a:t>
            </a:r>
          </a:p>
        </p:txBody>
      </p:sp>
    </p:spTree>
    <p:extLst>
      <p:ext uri="{BB962C8B-B14F-4D97-AF65-F5344CB8AC3E}">
        <p14:creationId xmlns:p14="http://schemas.microsoft.com/office/powerpoint/2010/main" val="965731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11110" y="3922560"/>
            <a:ext cx="4686935" cy="914400"/>
          </a:xfrm>
          <a:prstGeom prst="rect">
            <a:avLst/>
          </a:prstGeom>
          <a:solidFill>
            <a:srgbClr val="292C39">
              <a:alpha val="70195"/>
            </a:srgbClr>
          </a:solidFill>
        </p:spPr>
        <p:txBody>
          <a:bodyPr vert="horz" wrap="square" lIns="0" tIns="50800" rIns="0" bIns="0" rtlCol="0">
            <a:spAutoFit/>
          </a:bodyPr>
          <a:lstStyle/>
          <a:p>
            <a:pPr>
              <a:lnSpc>
                <a:spcPct val="100000"/>
              </a:lnSpc>
              <a:spcBef>
                <a:spcPts val="400"/>
              </a:spcBef>
            </a:pPr>
            <a:endParaRPr sz="1800">
              <a:latin typeface="Times New Roman"/>
              <a:cs typeface="Times New Roman"/>
            </a:endParaRPr>
          </a:p>
          <a:p>
            <a:pPr marL="510540">
              <a:lnSpc>
                <a:spcPct val="100000"/>
              </a:lnSpc>
            </a:pPr>
            <a:r>
              <a:rPr sz="1800" dirty="0">
                <a:solidFill>
                  <a:srgbClr val="FFFFFF"/>
                </a:solidFill>
                <a:latin typeface="Arial"/>
                <a:cs typeface="Arial"/>
              </a:rPr>
              <a:t>Robust</a:t>
            </a:r>
            <a:r>
              <a:rPr sz="1800" spc="35" dirty="0">
                <a:solidFill>
                  <a:srgbClr val="FFFFFF"/>
                </a:solidFill>
                <a:latin typeface="Arial"/>
                <a:cs typeface="Arial"/>
              </a:rPr>
              <a:t> </a:t>
            </a:r>
            <a:r>
              <a:rPr sz="1800" spc="50" dirty="0">
                <a:solidFill>
                  <a:srgbClr val="FFFFFF"/>
                </a:solidFill>
                <a:latin typeface="Arial"/>
                <a:cs typeface="Arial"/>
              </a:rPr>
              <a:t>virtualization</a:t>
            </a:r>
            <a:r>
              <a:rPr sz="1800" spc="120" dirty="0">
                <a:solidFill>
                  <a:srgbClr val="FFFFFF"/>
                </a:solidFill>
                <a:latin typeface="Arial"/>
                <a:cs typeface="Arial"/>
              </a:rPr>
              <a:t> </a:t>
            </a:r>
            <a:r>
              <a:rPr sz="1800" spc="50" dirty="0">
                <a:solidFill>
                  <a:srgbClr val="FFFFFF"/>
                </a:solidFill>
                <a:latin typeface="Arial"/>
                <a:cs typeface="Arial"/>
              </a:rPr>
              <a:t>management</a:t>
            </a:r>
            <a:endParaRPr sz="1800">
              <a:latin typeface="Arial"/>
              <a:cs typeface="Arial"/>
            </a:endParaRPr>
          </a:p>
        </p:txBody>
      </p:sp>
      <p:sp>
        <p:nvSpPr>
          <p:cNvPr id="3" name="object 3"/>
          <p:cNvSpPr txBox="1"/>
          <p:nvPr/>
        </p:nvSpPr>
        <p:spPr>
          <a:xfrm>
            <a:off x="7111110" y="2929115"/>
            <a:ext cx="4686935" cy="914400"/>
          </a:xfrm>
          <a:prstGeom prst="rect">
            <a:avLst/>
          </a:prstGeom>
          <a:solidFill>
            <a:srgbClr val="292C39">
              <a:alpha val="70195"/>
            </a:srgbClr>
          </a:solidFill>
        </p:spPr>
        <p:txBody>
          <a:bodyPr vert="horz" wrap="square" lIns="0" tIns="176530" rIns="0" bIns="0" rtlCol="0">
            <a:spAutoFit/>
          </a:bodyPr>
          <a:lstStyle/>
          <a:p>
            <a:pPr marL="488950" marR="439420" indent="-42545">
              <a:lnSpc>
                <a:spcPct val="100000"/>
              </a:lnSpc>
              <a:spcBef>
                <a:spcPts val="1390"/>
              </a:spcBef>
            </a:pPr>
            <a:r>
              <a:rPr sz="1800" dirty="0">
                <a:solidFill>
                  <a:srgbClr val="FFFFFF"/>
                </a:solidFill>
                <a:latin typeface="Arial"/>
                <a:cs typeface="Arial"/>
              </a:rPr>
              <a:t>Seamless</a:t>
            </a:r>
            <a:r>
              <a:rPr sz="1800" spc="10" dirty="0">
                <a:solidFill>
                  <a:srgbClr val="FFFFFF"/>
                </a:solidFill>
                <a:latin typeface="Arial"/>
                <a:cs typeface="Arial"/>
              </a:rPr>
              <a:t> </a:t>
            </a:r>
            <a:r>
              <a:rPr sz="1800" spc="65" dirty="0">
                <a:solidFill>
                  <a:srgbClr val="FFFFFF"/>
                </a:solidFill>
                <a:latin typeface="Arial"/>
                <a:cs typeface="Arial"/>
              </a:rPr>
              <a:t>multi-</a:t>
            </a:r>
            <a:r>
              <a:rPr sz="1800" spc="80" dirty="0">
                <a:solidFill>
                  <a:srgbClr val="FFFFFF"/>
                </a:solidFill>
                <a:latin typeface="Arial"/>
                <a:cs typeface="Arial"/>
              </a:rPr>
              <a:t>cloud</a:t>
            </a:r>
            <a:r>
              <a:rPr sz="1800" spc="40" dirty="0">
                <a:solidFill>
                  <a:srgbClr val="FFFFFF"/>
                </a:solidFill>
                <a:latin typeface="Arial"/>
                <a:cs typeface="Arial"/>
              </a:rPr>
              <a:t> </a:t>
            </a:r>
            <a:r>
              <a:rPr sz="1800" spc="50" dirty="0">
                <a:solidFill>
                  <a:srgbClr val="FFFFFF"/>
                </a:solidFill>
                <a:latin typeface="Arial"/>
                <a:cs typeface="Arial"/>
              </a:rPr>
              <a:t>orchestration </a:t>
            </a:r>
            <a:r>
              <a:rPr sz="1800" spc="65" dirty="0">
                <a:solidFill>
                  <a:srgbClr val="FFFFFF"/>
                </a:solidFill>
                <a:latin typeface="Arial"/>
                <a:cs typeface="Arial"/>
              </a:rPr>
              <a:t>between</a:t>
            </a:r>
            <a:r>
              <a:rPr sz="1800" spc="-15" dirty="0">
                <a:solidFill>
                  <a:srgbClr val="FFFFFF"/>
                </a:solidFill>
                <a:latin typeface="Arial"/>
                <a:cs typeface="Arial"/>
              </a:rPr>
              <a:t> </a:t>
            </a:r>
            <a:r>
              <a:rPr sz="1800" spc="85" dirty="0">
                <a:solidFill>
                  <a:srgbClr val="FFFFFF"/>
                </a:solidFill>
                <a:latin typeface="Arial"/>
                <a:cs typeface="Arial"/>
              </a:rPr>
              <a:t>public</a:t>
            </a:r>
            <a:r>
              <a:rPr sz="1800" spc="-10" dirty="0">
                <a:solidFill>
                  <a:srgbClr val="FFFFFF"/>
                </a:solidFill>
                <a:latin typeface="Arial"/>
                <a:cs typeface="Arial"/>
              </a:rPr>
              <a:t> </a:t>
            </a:r>
            <a:r>
              <a:rPr sz="1800" spc="50" dirty="0">
                <a:solidFill>
                  <a:srgbClr val="FFFFFF"/>
                </a:solidFill>
                <a:latin typeface="Arial"/>
                <a:cs typeface="Arial"/>
              </a:rPr>
              <a:t>and</a:t>
            </a:r>
            <a:r>
              <a:rPr sz="1800" spc="-25" dirty="0">
                <a:solidFill>
                  <a:srgbClr val="FFFFFF"/>
                </a:solidFill>
                <a:latin typeface="Arial"/>
                <a:cs typeface="Arial"/>
              </a:rPr>
              <a:t> </a:t>
            </a:r>
            <a:r>
              <a:rPr sz="1800" spc="55" dirty="0">
                <a:solidFill>
                  <a:srgbClr val="FFFFFF"/>
                </a:solidFill>
                <a:latin typeface="Arial"/>
                <a:cs typeface="Arial"/>
              </a:rPr>
              <a:t>private</a:t>
            </a:r>
            <a:r>
              <a:rPr sz="1800" spc="5" dirty="0">
                <a:solidFill>
                  <a:srgbClr val="FFFFFF"/>
                </a:solidFill>
                <a:latin typeface="Arial"/>
                <a:cs typeface="Arial"/>
              </a:rPr>
              <a:t> </a:t>
            </a:r>
            <a:r>
              <a:rPr sz="1800" spc="50" dirty="0">
                <a:solidFill>
                  <a:srgbClr val="FFFFFF"/>
                </a:solidFill>
                <a:latin typeface="Arial"/>
                <a:cs typeface="Arial"/>
              </a:rPr>
              <a:t>clouds</a:t>
            </a:r>
            <a:endParaRPr sz="1800">
              <a:latin typeface="Arial"/>
              <a:cs typeface="Arial"/>
            </a:endParaRPr>
          </a:p>
        </p:txBody>
      </p:sp>
      <p:sp>
        <p:nvSpPr>
          <p:cNvPr id="4" name="object 4"/>
          <p:cNvSpPr txBox="1"/>
          <p:nvPr/>
        </p:nvSpPr>
        <p:spPr>
          <a:xfrm>
            <a:off x="7111110" y="1935670"/>
            <a:ext cx="4686935" cy="914400"/>
          </a:xfrm>
          <a:prstGeom prst="rect">
            <a:avLst/>
          </a:prstGeom>
          <a:solidFill>
            <a:srgbClr val="292C39">
              <a:alpha val="70195"/>
            </a:srgbClr>
          </a:solidFill>
        </p:spPr>
        <p:txBody>
          <a:bodyPr vert="horz" wrap="square" lIns="0" tIns="176530" rIns="0" bIns="0" rtlCol="0">
            <a:spAutoFit/>
          </a:bodyPr>
          <a:lstStyle/>
          <a:p>
            <a:pPr marL="723900" marR="297180" indent="-419100">
              <a:lnSpc>
                <a:spcPct val="100000"/>
              </a:lnSpc>
              <a:spcBef>
                <a:spcPts val="1390"/>
              </a:spcBef>
            </a:pPr>
            <a:r>
              <a:rPr sz="1800" dirty="0">
                <a:solidFill>
                  <a:srgbClr val="FFFFFF"/>
                </a:solidFill>
                <a:latin typeface="Arial"/>
                <a:cs typeface="Arial"/>
              </a:rPr>
              <a:t>Enhanced</a:t>
            </a:r>
            <a:r>
              <a:rPr sz="1800" spc="50" dirty="0">
                <a:solidFill>
                  <a:srgbClr val="FFFFFF"/>
                </a:solidFill>
                <a:latin typeface="Arial"/>
                <a:cs typeface="Arial"/>
              </a:rPr>
              <a:t> </a:t>
            </a:r>
            <a:r>
              <a:rPr sz="1800" spc="55" dirty="0">
                <a:solidFill>
                  <a:srgbClr val="FFFFFF"/>
                </a:solidFill>
                <a:latin typeface="Arial"/>
                <a:cs typeface="Arial"/>
              </a:rPr>
              <a:t>private </a:t>
            </a:r>
            <a:r>
              <a:rPr sz="1800" spc="85" dirty="0">
                <a:solidFill>
                  <a:srgbClr val="FFFFFF"/>
                </a:solidFill>
                <a:latin typeface="Arial"/>
                <a:cs typeface="Arial"/>
              </a:rPr>
              <a:t>cloud</a:t>
            </a:r>
            <a:r>
              <a:rPr sz="1800" spc="50" dirty="0">
                <a:solidFill>
                  <a:srgbClr val="FFFFFF"/>
                </a:solidFill>
                <a:latin typeface="Arial"/>
                <a:cs typeface="Arial"/>
              </a:rPr>
              <a:t> </a:t>
            </a:r>
            <a:r>
              <a:rPr sz="1800" spc="65" dirty="0">
                <a:solidFill>
                  <a:srgbClr val="FFFFFF"/>
                </a:solidFill>
                <a:latin typeface="Arial"/>
                <a:cs typeface="Arial"/>
              </a:rPr>
              <a:t>offerings</a:t>
            </a:r>
            <a:r>
              <a:rPr sz="1800" spc="50" dirty="0">
                <a:solidFill>
                  <a:srgbClr val="FFFFFF"/>
                </a:solidFill>
                <a:latin typeface="Arial"/>
                <a:cs typeface="Arial"/>
              </a:rPr>
              <a:t> </a:t>
            </a:r>
            <a:r>
              <a:rPr sz="1800" spc="70" dirty="0">
                <a:solidFill>
                  <a:srgbClr val="FFFFFF"/>
                </a:solidFill>
                <a:latin typeface="Arial"/>
                <a:cs typeface="Arial"/>
              </a:rPr>
              <a:t>with </a:t>
            </a:r>
            <a:r>
              <a:rPr sz="1800" spc="65" dirty="0">
                <a:solidFill>
                  <a:srgbClr val="FFFFFF"/>
                </a:solidFill>
                <a:latin typeface="Arial"/>
                <a:cs typeface="Arial"/>
              </a:rPr>
              <a:t>integrated</a:t>
            </a:r>
            <a:r>
              <a:rPr sz="1800" spc="10" dirty="0">
                <a:solidFill>
                  <a:srgbClr val="FFFFFF"/>
                </a:solidFill>
                <a:latin typeface="Arial"/>
                <a:cs typeface="Arial"/>
              </a:rPr>
              <a:t> </a:t>
            </a:r>
            <a:r>
              <a:rPr sz="1800" spc="50" dirty="0">
                <a:solidFill>
                  <a:srgbClr val="FFFFFF"/>
                </a:solidFill>
                <a:latin typeface="Arial"/>
                <a:cs typeface="Arial"/>
              </a:rPr>
              <a:t>Morpheus</a:t>
            </a:r>
            <a:r>
              <a:rPr sz="1800" dirty="0">
                <a:solidFill>
                  <a:srgbClr val="FFFFFF"/>
                </a:solidFill>
                <a:latin typeface="Arial"/>
                <a:cs typeface="Arial"/>
              </a:rPr>
              <a:t> </a:t>
            </a:r>
            <a:r>
              <a:rPr sz="1800" spc="45" dirty="0">
                <a:solidFill>
                  <a:srgbClr val="FFFFFF"/>
                </a:solidFill>
                <a:latin typeface="Arial"/>
                <a:cs typeface="Arial"/>
              </a:rPr>
              <a:t>software</a:t>
            </a:r>
            <a:endParaRPr sz="1800">
              <a:latin typeface="Arial"/>
              <a:cs typeface="Arial"/>
            </a:endParaRPr>
          </a:p>
        </p:txBody>
      </p:sp>
      <p:sp>
        <p:nvSpPr>
          <p:cNvPr id="5" name="object 5" descr="$PPTXTitle"/>
          <p:cNvSpPr txBox="1">
            <a:spLocks noGrp="1"/>
          </p:cNvSpPr>
          <p:nvPr>
            <p:ph type="title"/>
          </p:nvPr>
        </p:nvSpPr>
        <p:spPr>
          <a:xfrm>
            <a:off x="374904" y="363969"/>
            <a:ext cx="11434445" cy="1108075"/>
          </a:xfrm>
          <a:prstGeom prst="rect">
            <a:avLst/>
          </a:prstGeom>
          <a:solidFill>
            <a:srgbClr val="00DFAE"/>
          </a:solidFill>
        </p:spPr>
        <p:txBody>
          <a:bodyPr vert="horz" wrap="square" lIns="0" tIns="179070" rIns="0" bIns="0" rtlCol="0">
            <a:spAutoFit/>
          </a:bodyPr>
          <a:lstStyle/>
          <a:p>
            <a:pPr marL="2900680" marR="1602740" indent="-1382395">
              <a:lnSpc>
                <a:spcPct val="100000"/>
              </a:lnSpc>
              <a:spcBef>
                <a:spcPts val="1410"/>
              </a:spcBef>
            </a:pPr>
            <a:r>
              <a:rPr sz="2400" dirty="0">
                <a:solidFill>
                  <a:srgbClr val="292C39"/>
                </a:solidFill>
              </a:rPr>
              <a:t>LEVERAGIN</a:t>
            </a:r>
            <a:r>
              <a:rPr sz="2400" spc="-500" dirty="0">
                <a:solidFill>
                  <a:srgbClr val="292C39"/>
                </a:solidFill>
              </a:rPr>
              <a:t> </a:t>
            </a:r>
            <a:r>
              <a:rPr sz="2400" dirty="0">
                <a:solidFill>
                  <a:srgbClr val="292C39"/>
                </a:solidFill>
              </a:rPr>
              <a:t>G</a:t>
            </a:r>
            <a:r>
              <a:rPr sz="2400" spc="345" dirty="0">
                <a:solidFill>
                  <a:srgbClr val="292C39"/>
                </a:solidFill>
              </a:rPr>
              <a:t> </a:t>
            </a:r>
            <a:r>
              <a:rPr sz="2400" spc="-105" dirty="0">
                <a:solidFill>
                  <a:srgbClr val="292C39"/>
                </a:solidFill>
              </a:rPr>
              <a:t>TH</a:t>
            </a:r>
            <a:r>
              <a:rPr sz="2400" spc="-500" dirty="0">
                <a:solidFill>
                  <a:srgbClr val="292C39"/>
                </a:solidFill>
              </a:rPr>
              <a:t> </a:t>
            </a:r>
            <a:r>
              <a:rPr sz="2400" spc="-315" dirty="0">
                <a:solidFill>
                  <a:srgbClr val="292C39"/>
                </a:solidFill>
              </a:rPr>
              <a:t>E</a:t>
            </a:r>
            <a:r>
              <a:rPr sz="2400" spc="335" dirty="0">
                <a:solidFill>
                  <a:srgbClr val="292C39"/>
                </a:solidFill>
              </a:rPr>
              <a:t> </a:t>
            </a:r>
            <a:r>
              <a:rPr sz="2400" dirty="0">
                <a:solidFill>
                  <a:srgbClr val="292C39"/>
                </a:solidFill>
              </a:rPr>
              <a:t>GREAT</a:t>
            </a:r>
            <a:r>
              <a:rPr sz="2400" spc="345" dirty="0">
                <a:solidFill>
                  <a:srgbClr val="292C39"/>
                </a:solidFill>
              </a:rPr>
              <a:t> </a:t>
            </a:r>
            <a:r>
              <a:rPr sz="2400" dirty="0">
                <a:solidFill>
                  <a:srgbClr val="292C39"/>
                </a:solidFill>
              </a:rPr>
              <a:t>VM</a:t>
            </a:r>
            <a:r>
              <a:rPr sz="2400" spc="345" dirty="0">
                <a:solidFill>
                  <a:srgbClr val="292C39"/>
                </a:solidFill>
              </a:rPr>
              <a:t> </a:t>
            </a:r>
            <a:r>
              <a:rPr sz="2400" dirty="0">
                <a:solidFill>
                  <a:srgbClr val="292C39"/>
                </a:solidFill>
              </a:rPr>
              <a:t>RESET</a:t>
            </a:r>
            <a:r>
              <a:rPr sz="2400" spc="330" dirty="0">
                <a:solidFill>
                  <a:srgbClr val="292C39"/>
                </a:solidFill>
              </a:rPr>
              <a:t> </a:t>
            </a:r>
            <a:r>
              <a:rPr sz="2400" dirty="0">
                <a:solidFill>
                  <a:srgbClr val="292C39"/>
                </a:solidFill>
              </a:rPr>
              <a:t>TO</a:t>
            </a:r>
            <a:r>
              <a:rPr sz="2400" spc="345" dirty="0">
                <a:solidFill>
                  <a:srgbClr val="292C39"/>
                </a:solidFill>
              </a:rPr>
              <a:t> </a:t>
            </a:r>
            <a:r>
              <a:rPr sz="2400" spc="-10" dirty="0">
                <a:solidFill>
                  <a:srgbClr val="292C39"/>
                </a:solidFill>
              </a:rPr>
              <a:t>OFFER </a:t>
            </a:r>
            <a:r>
              <a:rPr sz="2400" dirty="0">
                <a:solidFill>
                  <a:srgbClr val="292C39"/>
                </a:solidFill>
              </a:rPr>
              <a:t>A</a:t>
            </a:r>
            <a:r>
              <a:rPr sz="2400" spc="180" dirty="0">
                <a:solidFill>
                  <a:srgbClr val="292C39"/>
                </a:solidFill>
              </a:rPr>
              <a:t> </a:t>
            </a:r>
            <a:r>
              <a:rPr sz="2400" spc="-300" dirty="0">
                <a:solidFill>
                  <a:srgbClr val="292C39"/>
                </a:solidFill>
              </a:rPr>
              <a:t>B</a:t>
            </a:r>
            <a:r>
              <a:rPr sz="2400" spc="-500" dirty="0">
                <a:solidFill>
                  <a:srgbClr val="292C39"/>
                </a:solidFill>
              </a:rPr>
              <a:t> </a:t>
            </a:r>
            <a:r>
              <a:rPr sz="2400" dirty="0">
                <a:solidFill>
                  <a:srgbClr val="292C39"/>
                </a:solidFill>
              </a:rPr>
              <a:t>ETTER</a:t>
            </a:r>
            <a:r>
              <a:rPr sz="2400" spc="235" dirty="0">
                <a:solidFill>
                  <a:srgbClr val="292C39"/>
                </a:solidFill>
              </a:rPr>
              <a:t> </a:t>
            </a:r>
            <a:r>
              <a:rPr sz="2400" dirty="0">
                <a:solidFill>
                  <a:srgbClr val="292C39"/>
                </a:solidFill>
              </a:rPr>
              <a:t>WAY</a:t>
            </a:r>
            <a:r>
              <a:rPr sz="2400" spc="229" dirty="0">
                <a:solidFill>
                  <a:srgbClr val="292C39"/>
                </a:solidFill>
              </a:rPr>
              <a:t> </a:t>
            </a:r>
            <a:r>
              <a:rPr sz="2400" dirty="0">
                <a:solidFill>
                  <a:srgbClr val="292C39"/>
                </a:solidFill>
              </a:rPr>
              <a:t>TO</a:t>
            </a:r>
            <a:r>
              <a:rPr sz="2400" spc="245" dirty="0">
                <a:solidFill>
                  <a:srgbClr val="292C39"/>
                </a:solidFill>
              </a:rPr>
              <a:t> </a:t>
            </a:r>
            <a:r>
              <a:rPr sz="2400" dirty="0">
                <a:solidFill>
                  <a:srgbClr val="292C39"/>
                </a:solidFill>
              </a:rPr>
              <a:t>VIRTU</a:t>
            </a:r>
            <a:r>
              <a:rPr sz="2400" spc="-500" dirty="0">
                <a:solidFill>
                  <a:srgbClr val="292C39"/>
                </a:solidFill>
              </a:rPr>
              <a:t> </a:t>
            </a:r>
            <a:r>
              <a:rPr sz="2400" spc="-10" dirty="0">
                <a:solidFill>
                  <a:srgbClr val="292C39"/>
                </a:solidFill>
              </a:rPr>
              <a:t>ALIZE </a:t>
            </a:r>
            <a:endParaRPr sz="2400"/>
          </a:p>
        </p:txBody>
      </p:sp>
      <p:pic>
        <p:nvPicPr>
          <p:cNvPr id="6" name="object 6"/>
          <p:cNvPicPr/>
          <p:nvPr/>
        </p:nvPicPr>
        <p:blipFill>
          <a:blip r:embed="rId2" cstate="print"/>
          <a:stretch>
            <a:fillRect/>
          </a:stretch>
        </p:blipFill>
        <p:spPr>
          <a:xfrm>
            <a:off x="8828722" y="5461143"/>
            <a:ext cx="184850" cy="188485"/>
          </a:xfrm>
          <a:prstGeom prst="rect">
            <a:avLst/>
          </a:prstGeom>
        </p:spPr>
      </p:pic>
      <p:pic>
        <p:nvPicPr>
          <p:cNvPr id="7" name="object 7"/>
          <p:cNvPicPr/>
          <p:nvPr/>
        </p:nvPicPr>
        <p:blipFill>
          <a:blip r:embed="rId3" cstate="print"/>
          <a:stretch>
            <a:fillRect/>
          </a:stretch>
        </p:blipFill>
        <p:spPr>
          <a:xfrm>
            <a:off x="9064583" y="5456840"/>
            <a:ext cx="198343" cy="195476"/>
          </a:xfrm>
          <a:prstGeom prst="rect">
            <a:avLst/>
          </a:prstGeom>
        </p:spPr>
      </p:pic>
      <p:pic>
        <p:nvPicPr>
          <p:cNvPr id="8" name="object 8"/>
          <p:cNvPicPr/>
          <p:nvPr/>
        </p:nvPicPr>
        <p:blipFill>
          <a:blip r:embed="rId4" cstate="print"/>
          <a:stretch>
            <a:fillRect/>
          </a:stretch>
        </p:blipFill>
        <p:spPr>
          <a:xfrm>
            <a:off x="9316093" y="5463560"/>
            <a:ext cx="152704" cy="186382"/>
          </a:xfrm>
          <a:prstGeom prst="rect">
            <a:avLst/>
          </a:prstGeom>
        </p:spPr>
      </p:pic>
      <p:pic>
        <p:nvPicPr>
          <p:cNvPr id="9" name="object 9"/>
          <p:cNvPicPr/>
          <p:nvPr/>
        </p:nvPicPr>
        <p:blipFill>
          <a:blip r:embed="rId5" cstate="print"/>
          <a:stretch>
            <a:fillRect/>
          </a:stretch>
        </p:blipFill>
        <p:spPr>
          <a:xfrm>
            <a:off x="9519030" y="5461143"/>
            <a:ext cx="147341" cy="188485"/>
          </a:xfrm>
          <a:prstGeom prst="rect">
            <a:avLst/>
          </a:prstGeom>
        </p:spPr>
      </p:pic>
      <p:pic>
        <p:nvPicPr>
          <p:cNvPr id="10" name="object 10"/>
          <p:cNvPicPr/>
          <p:nvPr/>
        </p:nvPicPr>
        <p:blipFill>
          <a:blip r:embed="rId6" cstate="print"/>
          <a:stretch>
            <a:fillRect/>
          </a:stretch>
        </p:blipFill>
        <p:spPr>
          <a:xfrm>
            <a:off x="9715492" y="5463560"/>
            <a:ext cx="158675" cy="186067"/>
          </a:xfrm>
          <a:prstGeom prst="rect">
            <a:avLst/>
          </a:prstGeom>
        </p:spPr>
      </p:pic>
      <p:pic>
        <p:nvPicPr>
          <p:cNvPr id="11" name="object 11"/>
          <p:cNvPicPr/>
          <p:nvPr/>
        </p:nvPicPr>
        <p:blipFill>
          <a:blip r:embed="rId7" cstate="print"/>
          <a:stretch>
            <a:fillRect/>
          </a:stretch>
        </p:blipFill>
        <p:spPr>
          <a:xfrm>
            <a:off x="9931652" y="5463560"/>
            <a:ext cx="137321" cy="186067"/>
          </a:xfrm>
          <a:prstGeom prst="rect">
            <a:avLst/>
          </a:prstGeom>
        </p:spPr>
      </p:pic>
      <p:pic>
        <p:nvPicPr>
          <p:cNvPr id="12" name="object 12"/>
          <p:cNvPicPr/>
          <p:nvPr/>
        </p:nvPicPr>
        <p:blipFill>
          <a:blip r:embed="rId8" cstate="print"/>
          <a:stretch>
            <a:fillRect/>
          </a:stretch>
        </p:blipFill>
        <p:spPr>
          <a:xfrm>
            <a:off x="10117859" y="5462654"/>
            <a:ext cx="162726" cy="189870"/>
          </a:xfrm>
          <a:prstGeom prst="rect">
            <a:avLst/>
          </a:prstGeom>
        </p:spPr>
      </p:pic>
      <p:pic>
        <p:nvPicPr>
          <p:cNvPr id="13" name="object 13"/>
          <p:cNvPicPr/>
          <p:nvPr/>
        </p:nvPicPr>
        <p:blipFill>
          <a:blip r:embed="rId9" cstate="print"/>
          <a:stretch>
            <a:fillRect/>
          </a:stretch>
        </p:blipFill>
        <p:spPr>
          <a:xfrm>
            <a:off x="10332104" y="5456629"/>
            <a:ext cx="145478" cy="197032"/>
          </a:xfrm>
          <a:prstGeom prst="rect">
            <a:avLst/>
          </a:prstGeom>
        </p:spPr>
      </p:pic>
      <p:sp>
        <p:nvSpPr>
          <p:cNvPr id="14" name="object 14"/>
          <p:cNvSpPr/>
          <p:nvPr/>
        </p:nvSpPr>
        <p:spPr>
          <a:xfrm>
            <a:off x="8137601" y="5303418"/>
            <a:ext cx="485140" cy="481965"/>
          </a:xfrm>
          <a:custGeom>
            <a:avLst/>
            <a:gdLst/>
            <a:ahLst/>
            <a:cxnLst/>
            <a:rect l="l" t="t" r="r" b="b"/>
            <a:pathLst>
              <a:path w="485140" h="481964">
                <a:moveTo>
                  <a:pt x="477723" y="296545"/>
                </a:moveTo>
                <a:lnTo>
                  <a:pt x="446100" y="296633"/>
                </a:lnTo>
                <a:lnTo>
                  <a:pt x="403225" y="296900"/>
                </a:lnTo>
                <a:lnTo>
                  <a:pt x="395554" y="296799"/>
                </a:lnTo>
                <a:lnTo>
                  <a:pt x="370014" y="266827"/>
                </a:lnTo>
                <a:lnTo>
                  <a:pt x="343065" y="192062"/>
                </a:lnTo>
                <a:lnTo>
                  <a:pt x="264058" y="357936"/>
                </a:lnTo>
                <a:lnTo>
                  <a:pt x="260350" y="363702"/>
                </a:lnTo>
                <a:lnTo>
                  <a:pt x="255816" y="367792"/>
                </a:lnTo>
                <a:lnTo>
                  <a:pt x="249847" y="370230"/>
                </a:lnTo>
                <a:lnTo>
                  <a:pt x="241884" y="371030"/>
                </a:lnTo>
                <a:lnTo>
                  <a:pt x="235927" y="370967"/>
                </a:lnTo>
                <a:lnTo>
                  <a:pt x="229781" y="369836"/>
                </a:lnTo>
                <a:lnTo>
                  <a:pt x="223621" y="366191"/>
                </a:lnTo>
                <a:lnTo>
                  <a:pt x="218249" y="358597"/>
                </a:lnTo>
                <a:lnTo>
                  <a:pt x="148297" y="190804"/>
                </a:lnTo>
                <a:lnTo>
                  <a:pt x="116801" y="272897"/>
                </a:lnTo>
                <a:lnTo>
                  <a:pt x="86207" y="296659"/>
                </a:lnTo>
                <a:lnTo>
                  <a:pt x="85852" y="296684"/>
                </a:lnTo>
                <a:lnTo>
                  <a:pt x="84645" y="296583"/>
                </a:lnTo>
                <a:lnTo>
                  <a:pt x="6565" y="296443"/>
                </a:lnTo>
                <a:lnTo>
                  <a:pt x="21526" y="339991"/>
                </a:lnTo>
                <a:lnTo>
                  <a:pt x="44183" y="379387"/>
                </a:lnTo>
                <a:lnTo>
                  <a:pt x="73609" y="413702"/>
                </a:lnTo>
                <a:lnTo>
                  <a:pt x="108927" y="441998"/>
                </a:lnTo>
                <a:lnTo>
                  <a:pt x="149225" y="463359"/>
                </a:lnTo>
                <a:lnTo>
                  <a:pt x="193586" y="476859"/>
                </a:lnTo>
                <a:lnTo>
                  <a:pt x="241109" y="481558"/>
                </a:lnTo>
                <a:lnTo>
                  <a:pt x="288505" y="477100"/>
                </a:lnTo>
                <a:lnTo>
                  <a:pt x="332867" y="464248"/>
                </a:lnTo>
                <a:lnTo>
                  <a:pt x="373291" y="443776"/>
                </a:lnTo>
                <a:lnTo>
                  <a:pt x="408838" y="416471"/>
                </a:lnTo>
                <a:lnTo>
                  <a:pt x="438607" y="383108"/>
                </a:lnTo>
                <a:lnTo>
                  <a:pt x="461645" y="344462"/>
                </a:lnTo>
                <a:lnTo>
                  <a:pt x="477050" y="301307"/>
                </a:lnTo>
                <a:lnTo>
                  <a:pt x="477723" y="296837"/>
                </a:lnTo>
                <a:lnTo>
                  <a:pt x="477723" y="296545"/>
                </a:lnTo>
                <a:close/>
              </a:path>
              <a:path w="485140" h="481964">
                <a:moveTo>
                  <a:pt x="484771" y="239280"/>
                </a:moveTo>
                <a:lnTo>
                  <a:pt x="479767" y="190906"/>
                </a:lnTo>
                <a:lnTo>
                  <a:pt x="465429" y="145923"/>
                </a:lnTo>
                <a:lnTo>
                  <a:pt x="442785" y="105270"/>
                </a:lnTo>
                <a:lnTo>
                  <a:pt x="412877" y="69888"/>
                </a:lnTo>
                <a:lnTo>
                  <a:pt x="376732" y="40728"/>
                </a:lnTo>
                <a:lnTo>
                  <a:pt x="335368" y="18732"/>
                </a:lnTo>
                <a:lnTo>
                  <a:pt x="289814" y="4838"/>
                </a:lnTo>
                <a:lnTo>
                  <a:pt x="241109" y="0"/>
                </a:lnTo>
                <a:lnTo>
                  <a:pt x="192519" y="4876"/>
                </a:lnTo>
                <a:lnTo>
                  <a:pt x="147256" y="18834"/>
                </a:lnTo>
                <a:lnTo>
                  <a:pt x="106299" y="40932"/>
                </a:lnTo>
                <a:lnTo>
                  <a:pt x="70624" y="70205"/>
                </a:lnTo>
                <a:lnTo>
                  <a:pt x="41173" y="105702"/>
                </a:lnTo>
                <a:lnTo>
                  <a:pt x="18948" y="146456"/>
                </a:lnTo>
                <a:lnTo>
                  <a:pt x="4889" y="191516"/>
                </a:lnTo>
                <a:lnTo>
                  <a:pt x="0" y="239915"/>
                </a:lnTo>
                <a:lnTo>
                  <a:pt x="0" y="241731"/>
                </a:lnTo>
                <a:lnTo>
                  <a:pt x="76" y="245364"/>
                </a:lnTo>
                <a:lnTo>
                  <a:pt x="72999" y="245440"/>
                </a:lnTo>
                <a:lnTo>
                  <a:pt x="116878" y="126085"/>
                </a:lnTo>
                <a:lnTo>
                  <a:pt x="122707" y="114795"/>
                </a:lnTo>
                <a:lnTo>
                  <a:pt x="128587" y="108051"/>
                </a:lnTo>
                <a:lnTo>
                  <a:pt x="134848" y="104787"/>
                </a:lnTo>
                <a:lnTo>
                  <a:pt x="141782" y="103936"/>
                </a:lnTo>
                <a:lnTo>
                  <a:pt x="151041" y="105321"/>
                </a:lnTo>
                <a:lnTo>
                  <a:pt x="157861" y="109562"/>
                </a:lnTo>
                <a:lnTo>
                  <a:pt x="163309" y="116751"/>
                </a:lnTo>
                <a:lnTo>
                  <a:pt x="168503" y="126949"/>
                </a:lnTo>
                <a:lnTo>
                  <a:pt x="242443" y="303174"/>
                </a:lnTo>
                <a:lnTo>
                  <a:pt x="319265" y="125869"/>
                </a:lnTo>
                <a:lnTo>
                  <a:pt x="323850" y="116624"/>
                </a:lnTo>
                <a:lnTo>
                  <a:pt x="329641" y="109689"/>
                </a:lnTo>
                <a:lnTo>
                  <a:pt x="336346" y="105333"/>
                </a:lnTo>
                <a:lnTo>
                  <a:pt x="343700" y="103809"/>
                </a:lnTo>
                <a:lnTo>
                  <a:pt x="354203" y="106006"/>
                </a:lnTo>
                <a:lnTo>
                  <a:pt x="361480" y="111480"/>
                </a:lnTo>
                <a:lnTo>
                  <a:pt x="366356" y="118605"/>
                </a:lnTo>
                <a:lnTo>
                  <a:pt x="369684" y="125730"/>
                </a:lnTo>
                <a:lnTo>
                  <a:pt x="412064" y="243687"/>
                </a:lnTo>
                <a:lnTo>
                  <a:pt x="484771" y="243687"/>
                </a:lnTo>
                <a:lnTo>
                  <a:pt x="484771" y="239280"/>
                </a:lnTo>
                <a:close/>
              </a:path>
            </a:pathLst>
          </a:custGeom>
          <a:solidFill>
            <a:srgbClr val="FFFFFF"/>
          </a:solidFill>
        </p:spPr>
        <p:txBody>
          <a:bodyPr wrap="square" lIns="0" tIns="0" rIns="0" bIns="0" rtlCol="0"/>
          <a:lstStyle/>
          <a:p>
            <a:endParaRPr/>
          </a:p>
        </p:txBody>
      </p:sp>
      <p:sp>
        <p:nvSpPr>
          <p:cNvPr id="15" name="object 15"/>
          <p:cNvSpPr txBox="1"/>
          <p:nvPr/>
        </p:nvSpPr>
        <p:spPr>
          <a:xfrm>
            <a:off x="361950" y="6432296"/>
            <a:ext cx="613600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B0B8BD"/>
                </a:solidFill>
                <a:latin typeface="Arial"/>
                <a:cs typeface="Arial"/>
              </a:rPr>
              <a:t>1.</a:t>
            </a:r>
            <a:r>
              <a:rPr sz="700" spc="254" dirty="0">
                <a:solidFill>
                  <a:srgbClr val="B0B8BD"/>
                </a:solidFill>
                <a:latin typeface="Arial"/>
                <a:cs typeface="Arial"/>
              </a:rPr>
              <a:t>  </a:t>
            </a:r>
            <a:r>
              <a:rPr sz="700" spc="10" dirty="0">
                <a:solidFill>
                  <a:srgbClr val="B0B8BD"/>
                </a:solidFill>
                <a:latin typeface="Arial"/>
                <a:cs typeface="Arial"/>
              </a:rPr>
              <a:t>Gartner</a:t>
            </a:r>
            <a:r>
              <a:rPr sz="700" spc="240" dirty="0">
                <a:solidFill>
                  <a:srgbClr val="B0B8BD"/>
                </a:solidFill>
                <a:latin typeface="Arial"/>
                <a:cs typeface="Arial"/>
              </a:rPr>
              <a:t> </a:t>
            </a:r>
            <a:r>
              <a:rPr sz="700" dirty="0">
                <a:solidFill>
                  <a:srgbClr val="B0B8BD"/>
                </a:solidFill>
                <a:latin typeface="Arial"/>
                <a:cs typeface="Arial"/>
              </a:rPr>
              <a:t>Peer</a:t>
            </a:r>
            <a:r>
              <a:rPr sz="700" spc="235" dirty="0">
                <a:solidFill>
                  <a:srgbClr val="B0B8BD"/>
                </a:solidFill>
                <a:latin typeface="Arial"/>
                <a:cs typeface="Arial"/>
              </a:rPr>
              <a:t> </a:t>
            </a:r>
            <a:r>
              <a:rPr sz="700" spc="10" dirty="0">
                <a:solidFill>
                  <a:srgbClr val="B0B8BD"/>
                </a:solidFill>
                <a:latin typeface="Arial"/>
                <a:cs typeface="Arial"/>
              </a:rPr>
              <a:t>Community</a:t>
            </a:r>
            <a:r>
              <a:rPr sz="700" spc="270" dirty="0">
                <a:solidFill>
                  <a:srgbClr val="B0B8BD"/>
                </a:solidFill>
                <a:latin typeface="Arial"/>
                <a:cs typeface="Arial"/>
              </a:rPr>
              <a:t> </a:t>
            </a:r>
            <a:r>
              <a:rPr sz="700" spc="10" dirty="0">
                <a:solidFill>
                  <a:srgbClr val="B0B8BD"/>
                </a:solidFill>
                <a:latin typeface="Arial"/>
                <a:cs typeface="Arial"/>
              </a:rPr>
              <a:t>Poll:</a:t>
            </a:r>
            <a:r>
              <a:rPr sz="700" spc="215" dirty="0">
                <a:solidFill>
                  <a:srgbClr val="B0B8BD"/>
                </a:solidFill>
                <a:latin typeface="Arial"/>
                <a:cs typeface="Arial"/>
              </a:rPr>
              <a:t> </a:t>
            </a:r>
            <a:r>
              <a:rPr sz="700" spc="10" dirty="0">
                <a:solidFill>
                  <a:srgbClr val="B0B8BD"/>
                </a:solidFill>
                <a:latin typeface="Arial"/>
                <a:cs typeface="Arial"/>
                <a:hlinkClick r:id="rId10"/>
              </a:rPr>
              <a:t>https://www.gartner.com/peer-community/post/rethinking-relationship-vmware-light-changes-broadcom-</a:t>
            </a:r>
            <a:r>
              <a:rPr sz="700" spc="-10" dirty="0">
                <a:solidFill>
                  <a:srgbClr val="B0B8BD"/>
                </a:solidFill>
                <a:latin typeface="Arial"/>
                <a:cs typeface="Arial"/>
                <a:hlinkClick r:id="rId10"/>
              </a:rPr>
              <a:t>making</a:t>
            </a:r>
            <a:endParaRPr sz="700">
              <a:latin typeface="Arial"/>
              <a:cs typeface="Arial"/>
            </a:endParaRPr>
          </a:p>
        </p:txBody>
      </p:sp>
      <p:pic>
        <p:nvPicPr>
          <p:cNvPr id="16" name="object 16"/>
          <p:cNvPicPr/>
          <p:nvPr/>
        </p:nvPicPr>
        <p:blipFill>
          <a:blip r:embed="rId11" cstate="print"/>
          <a:stretch>
            <a:fillRect/>
          </a:stretch>
        </p:blipFill>
        <p:spPr>
          <a:xfrm>
            <a:off x="1958941" y="4157408"/>
            <a:ext cx="2831549" cy="1101271"/>
          </a:xfrm>
          <a:prstGeom prst="rect">
            <a:avLst/>
          </a:prstGeom>
        </p:spPr>
      </p:pic>
      <p:sp>
        <p:nvSpPr>
          <p:cNvPr id="17" name="object 17"/>
          <p:cNvSpPr/>
          <p:nvPr/>
        </p:nvSpPr>
        <p:spPr>
          <a:xfrm>
            <a:off x="398185" y="4034382"/>
            <a:ext cx="5953125" cy="0"/>
          </a:xfrm>
          <a:custGeom>
            <a:avLst/>
            <a:gdLst/>
            <a:ahLst/>
            <a:cxnLst/>
            <a:rect l="l" t="t" r="r" b="b"/>
            <a:pathLst>
              <a:path w="5953125">
                <a:moveTo>
                  <a:pt x="5953074" y="0"/>
                </a:moveTo>
                <a:lnTo>
                  <a:pt x="0" y="0"/>
                </a:lnTo>
              </a:path>
            </a:pathLst>
          </a:custGeom>
          <a:ln w="6350">
            <a:solidFill>
              <a:srgbClr val="B0B8BD"/>
            </a:solidFill>
          </a:ln>
        </p:spPr>
        <p:txBody>
          <a:bodyPr wrap="square" lIns="0" tIns="0" rIns="0" bIns="0" rtlCol="0"/>
          <a:lstStyle/>
          <a:p>
            <a:endParaRPr/>
          </a:p>
        </p:txBody>
      </p:sp>
      <p:sp>
        <p:nvSpPr>
          <p:cNvPr id="18" name="object 18"/>
          <p:cNvSpPr/>
          <p:nvPr/>
        </p:nvSpPr>
        <p:spPr>
          <a:xfrm>
            <a:off x="398185" y="6004129"/>
            <a:ext cx="5953125" cy="0"/>
          </a:xfrm>
          <a:custGeom>
            <a:avLst/>
            <a:gdLst/>
            <a:ahLst/>
            <a:cxnLst/>
            <a:rect l="l" t="t" r="r" b="b"/>
            <a:pathLst>
              <a:path w="5953125">
                <a:moveTo>
                  <a:pt x="5953074" y="0"/>
                </a:moveTo>
                <a:lnTo>
                  <a:pt x="0" y="0"/>
                </a:lnTo>
              </a:path>
            </a:pathLst>
          </a:custGeom>
          <a:ln w="6350">
            <a:solidFill>
              <a:srgbClr val="B0B8BD"/>
            </a:solidFill>
          </a:ln>
        </p:spPr>
        <p:txBody>
          <a:bodyPr wrap="square" lIns="0" tIns="0" rIns="0" bIns="0" rtlCol="0"/>
          <a:lstStyle/>
          <a:p>
            <a:endParaRPr/>
          </a:p>
        </p:txBody>
      </p:sp>
      <p:sp>
        <p:nvSpPr>
          <p:cNvPr id="19" name="object 19"/>
          <p:cNvSpPr txBox="1"/>
          <p:nvPr/>
        </p:nvSpPr>
        <p:spPr>
          <a:xfrm>
            <a:off x="819318" y="1624502"/>
            <a:ext cx="5513705" cy="2174875"/>
          </a:xfrm>
          <a:prstGeom prst="rect">
            <a:avLst/>
          </a:prstGeom>
        </p:spPr>
        <p:txBody>
          <a:bodyPr vert="horz" wrap="square" lIns="0" tIns="13335" rIns="0" bIns="0" rtlCol="0">
            <a:spAutoFit/>
          </a:bodyPr>
          <a:lstStyle/>
          <a:p>
            <a:pPr marR="81280" algn="ctr">
              <a:lnSpc>
                <a:spcPct val="100000"/>
              </a:lnSpc>
              <a:spcBef>
                <a:spcPts val="105"/>
              </a:spcBef>
            </a:pPr>
            <a:r>
              <a:rPr sz="8000" spc="-520" dirty="0">
                <a:solidFill>
                  <a:srgbClr val="00DFAE"/>
                </a:solidFill>
                <a:latin typeface="Arial Black"/>
                <a:cs typeface="Arial Black"/>
              </a:rPr>
              <a:t>74</a:t>
            </a:r>
            <a:r>
              <a:rPr sz="4800" spc="-520" dirty="0">
                <a:solidFill>
                  <a:srgbClr val="00DFAE"/>
                </a:solidFill>
                <a:latin typeface="Arial"/>
                <a:cs typeface="Arial"/>
              </a:rPr>
              <a:t>%</a:t>
            </a:r>
            <a:endParaRPr sz="4800">
              <a:latin typeface="Arial"/>
              <a:cs typeface="Arial"/>
            </a:endParaRPr>
          </a:p>
          <a:p>
            <a:pPr marL="38100" marR="30480" indent="-1905" algn="ctr">
              <a:lnSpc>
                <a:spcPct val="100000"/>
              </a:lnSpc>
              <a:spcBef>
                <a:spcPts val="114"/>
              </a:spcBef>
            </a:pPr>
            <a:r>
              <a:rPr sz="2000" spc="-130" dirty="0">
                <a:solidFill>
                  <a:srgbClr val="00DFAE"/>
                </a:solidFill>
                <a:latin typeface="Arial Black"/>
                <a:cs typeface="Arial Black"/>
              </a:rPr>
              <a:t>OF</a:t>
            </a:r>
            <a:r>
              <a:rPr sz="2000" spc="-170" dirty="0">
                <a:solidFill>
                  <a:srgbClr val="00DFAE"/>
                </a:solidFill>
                <a:latin typeface="Arial Black"/>
                <a:cs typeface="Arial Black"/>
              </a:rPr>
              <a:t> </a:t>
            </a:r>
            <a:r>
              <a:rPr sz="2000" spc="-200" dirty="0">
                <a:solidFill>
                  <a:srgbClr val="00DFAE"/>
                </a:solidFill>
                <a:latin typeface="Arial Black"/>
                <a:cs typeface="Arial Black"/>
              </a:rPr>
              <a:t>GARTNER</a:t>
            </a:r>
            <a:r>
              <a:rPr sz="2000" spc="-190" dirty="0">
                <a:solidFill>
                  <a:srgbClr val="00DFAE"/>
                </a:solidFill>
                <a:latin typeface="Arial Black"/>
                <a:cs typeface="Arial Black"/>
              </a:rPr>
              <a:t> </a:t>
            </a:r>
            <a:r>
              <a:rPr sz="2000" spc="-250" dirty="0">
                <a:solidFill>
                  <a:srgbClr val="00DFAE"/>
                </a:solidFill>
                <a:latin typeface="Arial Black"/>
                <a:cs typeface="Arial Black"/>
              </a:rPr>
              <a:t>PEER</a:t>
            </a:r>
            <a:r>
              <a:rPr sz="2000" spc="-190" dirty="0">
                <a:solidFill>
                  <a:srgbClr val="00DFAE"/>
                </a:solidFill>
                <a:latin typeface="Arial Black"/>
                <a:cs typeface="Arial Black"/>
              </a:rPr>
              <a:t> </a:t>
            </a:r>
            <a:r>
              <a:rPr sz="2000" spc="-165" dirty="0">
                <a:solidFill>
                  <a:srgbClr val="00DFAE"/>
                </a:solidFill>
                <a:latin typeface="Arial Black"/>
                <a:cs typeface="Arial Black"/>
              </a:rPr>
              <a:t>INSIGHTS</a:t>
            </a:r>
            <a:r>
              <a:rPr sz="2000" spc="-210" dirty="0">
                <a:solidFill>
                  <a:srgbClr val="00DFAE"/>
                </a:solidFill>
                <a:latin typeface="Arial Black"/>
                <a:cs typeface="Arial Black"/>
              </a:rPr>
              <a:t> </a:t>
            </a:r>
            <a:r>
              <a:rPr sz="2000" spc="-10" dirty="0">
                <a:solidFill>
                  <a:srgbClr val="00DFAE"/>
                </a:solidFill>
                <a:latin typeface="Arial Black"/>
                <a:cs typeface="Arial Black"/>
              </a:rPr>
              <a:t>COMMUNITY </a:t>
            </a:r>
            <a:r>
              <a:rPr sz="2000" spc="-195" dirty="0">
                <a:solidFill>
                  <a:srgbClr val="00DFAE"/>
                </a:solidFill>
                <a:latin typeface="Arial Black"/>
                <a:cs typeface="Arial Black"/>
              </a:rPr>
              <a:t>MEMBERS</a:t>
            </a:r>
            <a:r>
              <a:rPr sz="2000" spc="-190" dirty="0">
                <a:solidFill>
                  <a:srgbClr val="00DFAE"/>
                </a:solidFill>
                <a:latin typeface="Arial Black"/>
                <a:cs typeface="Arial Black"/>
              </a:rPr>
              <a:t> </a:t>
            </a:r>
            <a:r>
              <a:rPr sz="2000" spc="-185" dirty="0">
                <a:solidFill>
                  <a:srgbClr val="00DFAE"/>
                </a:solidFill>
                <a:latin typeface="Arial Black"/>
                <a:cs typeface="Arial Black"/>
              </a:rPr>
              <a:t>POLLED</a:t>
            </a:r>
            <a:r>
              <a:rPr sz="2000" spc="-200" dirty="0">
                <a:solidFill>
                  <a:srgbClr val="00DFAE"/>
                </a:solidFill>
                <a:latin typeface="Arial Black"/>
                <a:cs typeface="Arial Black"/>
              </a:rPr>
              <a:t> </a:t>
            </a:r>
            <a:r>
              <a:rPr sz="2000" spc="-210" dirty="0">
                <a:solidFill>
                  <a:srgbClr val="00DFAE"/>
                </a:solidFill>
                <a:latin typeface="Arial Black"/>
                <a:cs typeface="Arial Black"/>
              </a:rPr>
              <a:t>ARE</a:t>
            </a:r>
            <a:r>
              <a:rPr sz="2000" spc="-175" dirty="0">
                <a:solidFill>
                  <a:srgbClr val="00DFAE"/>
                </a:solidFill>
                <a:latin typeface="Arial Black"/>
                <a:cs typeface="Arial Black"/>
              </a:rPr>
              <a:t> </a:t>
            </a:r>
            <a:r>
              <a:rPr sz="2000" spc="-190" dirty="0">
                <a:solidFill>
                  <a:srgbClr val="00DFAE"/>
                </a:solidFill>
                <a:latin typeface="Arial Black"/>
                <a:cs typeface="Arial Black"/>
              </a:rPr>
              <a:t>ACTIVELY </a:t>
            </a:r>
            <a:r>
              <a:rPr sz="2000" spc="-105" dirty="0">
                <a:solidFill>
                  <a:srgbClr val="00DFAE"/>
                </a:solidFill>
                <a:latin typeface="Arial Black"/>
                <a:cs typeface="Arial Black"/>
              </a:rPr>
              <a:t>LOOKING </a:t>
            </a:r>
            <a:r>
              <a:rPr sz="2000" spc="-204" dirty="0">
                <a:solidFill>
                  <a:srgbClr val="00DFAE"/>
                </a:solidFill>
                <a:latin typeface="Arial Black"/>
                <a:cs typeface="Arial Black"/>
              </a:rPr>
              <a:t>AT</a:t>
            </a:r>
            <a:r>
              <a:rPr sz="2000" spc="-195" dirty="0">
                <a:solidFill>
                  <a:srgbClr val="00DFAE"/>
                </a:solidFill>
                <a:latin typeface="Arial Black"/>
                <a:cs typeface="Arial Black"/>
              </a:rPr>
              <a:t> </a:t>
            </a:r>
            <a:r>
              <a:rPr sz="2000" spc="-165" dirty="0">
                <a:solidFill>
                  <a:srgbClr val="00DFAE"/>
                </a:solidFill>
                <a:latin typeface="Arial Black"/>
                <a:cs typeface="Arial Black"/>
              </a:rPr>
              <a:t>VMWARE</a:t>
            </a:r>
            <a:r>
              <a:rPr sz="2000" spc="-195" dirty="0">
                <a:solidFill>
                  <a:srgbClr val="00DFAE"/>
                </a:solidFill>
                <a:latin typeface="Arial Black"/>
                <a:cs typeface="Arial Black"/>
              </a:rPr>
              <a:t> </a:t>
            </a:r>
            <a:r>
              <a:rPr sz="2000" spc="-120" dirty="0">
                <a:solidFill>
                  <a:srgbClr val="00DFAE"/>
                </a:solidFill>
                <a:latin typeface="Arial Black"/>
                <a:cs typeface="Arial Black"/>
              </a:rPr>
              <a:t>ALTERNATIVES</a:t>
            </a:r>
            <a:r>
              <a:rPr sz="1950" spc="-179" baseline="25641" dirty="0">
                <a:solidFill>
                  <a:srgbClr val="00DFAE"/>
                </a:solidFill>
                <a:latin typeface="Arial Black"/>
                <a:cs typeface="Arial Black"/>
              </a:rPr>
              <a:t>1</a:t>
            </a:r>
            <a:endParaRPr sz="1950" baseline="25641">
              <a:latin typeface="Arial Black"/>
              <a:cs typeface="Arial Black"/>
            </a:endParaRPr>
          </a:p>
        </p:txBody>
      </p:sp>
      <p:pic>
        <p:nvPicPr>
          <p:cNvPr id="20" name="object 20"/>
          <p:cNvPicPr/>
          <p:nvPr/>
        </p:nvPicPr>
        <p:blipFill>
          <a:blip r:embed="rId12" cstate="print"/>
          <a:stretch>
            <a:fillRect/>
          </a:stretch>
        </p:blipFill>
        <p:spPr>
          <a:xfrm>
            <a:off x="2560370" y="5377029"/>
            <a:ext cx="1628711" cy="408467"/>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8A1CD-0D61-D27A-F64A-21B8C9BFF5BA}"/>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D44A1357-400C-7C5E-A475-C7600BA25A63}"/>
              </a:ext>
            </a:extLst>
          </p:cNvPr>
          <p:cNvSpPr txBox="1">
            <a:spLocks noGrp="1"/>
          </p:cNvSpPr>
          <p:nvPr>
            <p:ph type="title"/>
          </p:nvPr>
        </p:nvSpPr>
        <p:spPr>
          <a:xfrm>
            <a:off x="304800" y="510032"/>
            <a:ext cx="11125200" cy="698140"/>
          </a:xfrm>
          <a:prstGeom prst="rect">
            <a:avLst/>
          </a:prstGeom>
        </p:spPr>
        <p:txBody>
          <a:bodyPr vert="horz" wrap="square" lIns="0" tIns="115570" rIns="0" bIns="0" rtlCol="0">
            <a:spAutoFit/>
          </a:bodyPr>
          <a:lstStyle/>
          <a:p>
            <a:pPr marL="2098675" marR="11430" indent="-2086610" algn="ctr">
              <a:lnSpc>
                <a:spcPts val="4490"/>
              </a:lnSpc>
              <a:spcBef>
                <a:spcPts val="910"/>
              </a:spcBef>
            </a:pPr>
            <a:r>
              <a:rPr sz="4400" spc="-560" dirty="0"/>
              <a:t>HPE</a:t>
            </a:r>
            <a:r>
              <a:rPr sz="4400" spc="-790" dirty="0"/>
              <a:t> </a:t>
            </a:r>
            <a:r>
              <a:rPr lang="de-DE" sz="4400" spc="-790" dirty="0"/>
              <a:t> -  </a:t>
            </a:r>
            <a:r>
              <a:rPr sz="4400" spc="-340" dirty="0"/>
              <a:t>building</a:t>
            </a:r>
            <a:r>
              <a:rPr sz="4400" spc="-765" dirty="0"/>
              <a:t> </a:t>
            </a:r>
            <a:r>
              <a:rPr sz="4400" spc="-509" dirty="0"/>
              <a:t>blocks </a:t>
            </a:r>
            <a:r>
              <a:rPr sz="4400" spc="-265" dirty="0"/>
              <a:t>for</a:t>
            </a:r>
            <a:r>
              <a:rPr lang="de-DE" sz="4400" spc="-265" dirty="0"/>
              <a:t> </a:t>
            </a:r>
            <a:r>
              <a:rPr sz="4400" spc="-375" dirty="0"/>
              <a:t>modern</a:t>
            </a:r>
            <a:r>
              <a:rPr sz="4400" spc="-785" dirty="0"/>
              <a:t> </a:t>
            </a:r>
            <a:r>
              <a:rPr sz="4400" spc="-540" dirty="0"/>
              <a:t>IT</a:t>
            </a:r>
            <a:endParaRPr sz="4400" dirty="0"/>
          </a:p>
        </p:txBody>
      </p:sp>
      <p:sp>
        <p:nvSpPr>
          <p:cNvPr id="3" name="object 3">
            <a:extLst>
              <a:ext uri="{FF2B5EF4-FFF2-40B4-BE49-F238E27FC236}">
                <a16:creationId xmlns:a16="http://schemas.microsoft.com/office/drawing/2014/main" id="{7AE22105-CBC1-6A49-4FFE-EC5E27DF73C1}"/>
              </a:ext>
            </a:extLst>
          </p:cNvPr>
          <p:cNvSpPr txBox="1"/>
          <p:nvPr/>
        </p:nvSpPr>
        <p:spPr>
          <a:xfrm>
            <a:off x="4211195" y="4282522"/>
            <a:ext cx="3769610" cy="614271"/>
          </a:xfrm>
          <a:prstGeom prst="rect">
            <a:avLst/>
          </a:prstGeom>
          <a:solidFill>
            <a:srgbClr val="9B84FB"/>
          </a:solidFill>
        </p:spPr>
        <p:txBody>
          <a:bodyPr vert="horz" wrap="square" lIns="0" tIns="242570" rIns="0" bIns="0" rtlCol="0">
            <a:spAutoFit/>
          </a:bodyPr>
          <a:lstStyle/>
          <a:p>
            <a:pPr marR="85090" algn="ctr">
              <a:lnSpc>
                <a:spcPct val="100000"/>
              </a:lnSpc>
              <a:spcBef>
                <a:spcPts val="1910"/>
              </a:spcBef>
            </a:pPr>
            <a:r>
              <a:rPr sz="2400" spc="-35" dirty="0">
                <a:solidFill>
                  <a:srgbClr val="292C39"/>
                </a:solidFill>
                <a:latin typeface="Arial Black"/>
                <a:cs typeface="Arial Black"/>
              </a:rPr>
              <a:t>CLOUD</a:t>
            </a:r>
            <a:endParaRPr sz="2400" dirty="0">
              <a:latin typeface="Arial Black"/>
              <a:cs typeface="Arial Black"/>
            </a:endParaRPr>
          </a:p>
        </p:txBody>
      </p:sp>
      <p:sp>
        <p:nvSpPr>
          <p:cNvPr id="4" name="object 4">
            <a:extLst>
              <a:ext uri="{FF2B5EF4-FFF2-40B4-BE49-F238E27FC236}">
                <a16:creationId xmlns:a16="http://schemas.microsoft.com/office/drawing/2014/main" id="{3F615AA1-D8C3-2F4A-0804-34FB3E1FF94E}"/>
              </a:ext>
            </a:extLst>
          </p:cNvPr>
          <p:cNvSpPr txBox="1"/>
          <p:nvPr/>
        </p:nvSpPr>
        <p:spPr>
          <a:xfrm>
            <a:off x="3274720" y="2442743"/>
            <a:ext cx="5664200" cy="1059180"/>
          </a:xfrm>
          <a:prstGeom prst="rect">
            <a:avLst/>
          </a:prstGeom>
          <a:solidFill>
            <a:srgbClr val="64ADF8"/>
          </a:solidFill>
        </p:spPr>
        <p:txBody>
          <a:bodyPr vert="horz" wrap="square" lIns="0" tIns="242570" rIns="0" bIns="0" rtlCol="0">
            <a:spAutoFit/>
          </a:bodyPr>
          <a:lstStyle/>
          <a:p>
            <a:pPr marR="83820" algn="ctr">
              <a:lnSpc>
                <a:spcPct val="100000"/>
              </a:lnSpc>
              <a:spcBef>
                <a:spcPts val="1910"/>
              </a:spcBef>
            </a:pPr>
            <a:r>
              <a:rPr sz="3600" spc="-325" dirty="0">
                <a:solidFill>
                  <a:srgbClr val="292C39"/>
                </a:solidFill>
                <a:latin typeface="Arial Black"/>
                <a:cs typeface="Arial Black"/>
              </a:rPr>
              <a:t>NETWORKING</a:t>
            </a:r>
            <a:endParaRPr sz="3600">
              <a:latin typeface="Arial Black"/>
              <a:cs typeface="Arial Black"/>
            </a:endParaRPr>
          </a:p>
        </p:txBody>
      </p:sp>
      <p:sp>
        <p:nvSpPr>
          <p:cNvPr id="5" name="object 5">
            <a:extLst>
              <a:ext uri="{FF2B5EF4-FFF2-40B4-BE49-F238E27FC236}">
                <a16:creationId xmlns:a16="http://schemas.microsoft.com/office/drawing/2014/main" id="{BAA6D8DA-C4DF-C812-5A6D-3BAF47DDE531}"/>
              </a:ext>
            </a:extLst>
          </p:cNvPr>
          <p:cNvSpPr txBox="1"/>
          <p:nvPr/>
        </p:nvSpPr>
        <p:spPr>
          <a:xfrm>
            <a:off x="4211195" y="3581400"/>
            <a:ext cx="3769610" cy="614271"/>
          </a:xfrm>
          <a:prstGeom prst="rect">
            <a:avLst/>
          </a:prstGeom>
          <a:solidFill>
            <a:srgbClr val="00DFAE"/>
          </a:solidFill>
        </p:spPr>
        <p:txBody>
          <a:bodyPr vert="horz" wrap="square" lIns="0" tIns="242570" rIns="0" bIns="0" rtlCol="0">
            <a:spAutoFit/>
          </a:bodyPr>
          <a:lstStyle/>
          <a:p>
            <a:pPr marR="84455" algn="ctr">
              <a:lnSpc>
                <a:spcPct val="100000"/>
              </a:lnSpc>
              <a:spcBef>
                <a:spcPts val="1910"/>
              </a:spcBef>
            </a:pPr>
            <a:r>
              <a:rPr sz="2400" spc="-25" dirty="0">
                <a:solidFill>
                  <a:srgbClr val="292C39"/>
                </a:solidFill>
                <a:latin typeface="Arial Black"/>
                <a:cs typeface="Arial Black"/>
              </a:rPr>
              <a:t>AI</a:t>
            </a:r>
            <a:endParaRPr sz="2400">
              <a:latin typeface="Arial Black"/>
              <a:cs typeface="Arial Black"/>
            </a:endParaRPr>
          </a:p>
        </p:txBody>
      </p:sp>
    </p:spTree>
    <p:extLst>
      <p:ext uri="{BB962C8B-B14F-4D97-AF65-F5344CB8AC3E}">
        <p14:creationId xmlns:p14="http://schemas.microsoft.com/office/powerpoint/2010/main" val="422993130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32564-A328-981C-41CA-14942DF65B3E}"/>
            </a:ext>
          </a:extLst>
        </p:cNvPr>
        <p:cNvGrpSpPr/>
        <p:nvPr/>
      </p:nvGrpSpPr>
      <p:grpSpPr>
        <a:xfrm>
          <a:off x="0" y="0"/>
          <a:ext cx="0" cy="0"/>
          <a:chOff x="0" y="0"/>
          <a:chExt cx="0" cy="0"/>
        </a:xfrm>
      </p:grpSpPr>
      <p:pic>
        <p:nvPicPr>
          <p:cNvPr id="9" name="Picture 8" descr="A white square with blue dots&#10;&#10;Description automatically generated">
            <a:extLst>
              <a:ext uri="{FF2B5EF4-FFF2-40B4-BE49-F238E27FC236}">
                <a16:creationId xmlns:a16="http://schemas.microsoft.com/office/drawing/2014/main" id="{5C3D1368-95FD-5E33-6928-A630425638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0874" y="2158729"/>
            <a:ext cx="3622158" cy="4013471"/>
          </a:xfrm>
          <a:prstGeom prst="rect">
            <a:avLst/>
          </a:prstGeom>
        </p:spPr>
      </p:pic>
      <p:pic>
        <p:nvPicPr>
          <p:cNvPr id="6" name="Picture 5" descr="A white square with blue dots&#10;&#10;AI-generated content may be incorrect.">
            <a:extLst>
              <a:ext uri="{FF2B5EF4-FFF2-40B4-BE49-F238E27FC236}">
                <a16:creationId xmlns:a16="http://schemas.microsoft.com/office/drawing/2014/main" id="{864D26B4-D6E3-F5B0-0596-DB2461E0B7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8969" y="2158729"/>
            <a:ext cx="3622158" cy="4013471"/>
          </a:xfrm>
          <a:prstGeom prst="rect">
            <a:avLst/>
          </a:prstGeom>
        </p:spPr>
      </p:pic>
      <p:sp>
        <p:nvSpPr>
          <p:cNvPr id="5" name="TextBox 4">
            <a:extLst>
              <a:ext uri="{FF2B5EF4-FFF2-40B4-BE49-F238E27FC236}">
                <a16:creationId xmlns:a16="http://schemas.microsoft.com/office/drawing/2014/main" id="{49FC9575-05FC-0A3F-2CCE-608A1D2F5523}"/>
              </a:ext>
            </a:extLst>
          </p:cNvPr>
          <p:cNvSpPr txBox="1"/>
          <p:nvPr/>
        </p:nvSpPr>
        <p:spPr>
          <a:xfrm>
            <a:off x="1481696" y="1015256"/>
            <a:ext cx="3556704" cy="1133644"/>
          </a:xfrm>
          <a:prstGeom prst="rect">
            <a:avLst/>
          </a:prstGeom>
          <a:noFill/>
        </p:spPr>
        <p:txBody>
          <a:bodyPr wrap="square" lIns="0" tIns="0" rIns="0" bIns="0" rtlCol="0" anchor="t" anchorCtr="0">
            <a:spAutoFit/>
          </a:bodyPr>
          <a:lstStyle/>
          <a:p>
            <a:pPr marL="0" marR="0" lvl="0" indent="0" algn="ctr" defTabSz="914423" rtl="0" eaLnBrk="1" fontAlgn="auto" latinLnBrk="0" hangingPunct="1">
              <a:lnSpc>
                <a:spcPct val="100000"/>
              </a:lnSpc>
              <a:spcBef>
                <a:spcPts val="200"/>
              </a:spcBef>
              <a:spcAft>
                <a:spcPts val="0"/>
              </a:spcAft>
              <a:buClrTx/>
              <a:buSzTx/>
              <a:buFontTx/>
              <a:buNone/>
              <a:tabLst/>
              <a:defRPr/>
            </a:pPr>
            <a:r>
              <a:rPr kumimoji="0" lang="en-US" sz="2000" b="1" i="0" u="none" strike="noStrike" kern="1200" cap="none" spc="10" normalizeH="0" baseline="0" noProof="0" dirty="0">
                <a:ln>
                  <a:noFill/>
                </a:ln>
                <a:solidFill>
                  <a:schemeClr val="bg1"/>
                </a:solidFill>
                <a:effectLst/>
                <a:uLnTx/>
                <a:uFillTx/>
                <a:latin typeface="+mj-lt"/>
                <a:ea typeface="+mn-ea"/>
                <a:cs typeface="+mn-cs"/>
              </a:rPr>
              <a:t>A LEADER</a:t>
            </a:r>
            <a:br>
              <a:rPr kumimoji="0" lang="en-US" sz="2000" b="1" i="0" u="none" strike="noStrike" kern="1200" cap="none" spc="10" normalizeH="0" baseline="0" noProof="0" dirty="0">
                <a:ln>
                  <a:noFill/>
                </a:ln>
                <a:solidFill>
                  <a:schemeClr val="bg1"/>
                </a:solidFill>
                <a:effectLst/>
                <a:uLnTx/>
                <a:uFillTx/>
                <a:latin typeface="+mj-lt"/>
                <a:ea typeface="+mn-ea"/>
                <a:cs typeface="+mn-cs"/>
              </a:rPr>
            </a:br>
            <a:r>
              <a:rPr kumimoji="0" lang="en-US" sz="2000" b="1" i="0" u="none" strike="noStrike" kern="1200" cap="none" spc="10" normalizeH="0" baseline="0" noProof="0" dirty="0">
                <a:ln>
                  <a:noFill/>
                </a:ln>
                <a:solidFill>
                  <a:srgbClr val="FF0000"/>
                </a:solidFill>
                <a:effectLst/>
                <a:uLnTx/>
                <a:uFillTx/>
                <a:latin typeface="+mj-lt"/>
                <a:ea typeface="+mn-ea"/>
                <a:cs typeface="+mn-cs"/>
              </a:rPr>
              <a:t>Wired/Wireless: </a:t>
            </a:r>
            <a:br>
              <a:rPr kumimoji="0" lang="en-US" sz="2000" b="1" i="0" u="none" strike="noStrike" kern="1200" cap="none" spc="10" normalizeH="0" baseline="0" noProof="0" dirty="0">
                <a:ln>
                  <a:noFill/>
                </a:ln>
                <a:solidFill>
                  <a:schemeClr val="bg1"/>
                </a:solidFill>
                <a:effectLst/>
                <a:uLnTx/>
                <a:uFillTx/>
                <a:latin typeface="+mj-lt"/>
                <a:ea typeface="+mn-ea"/>
                <a:cs typeface="+mn-cs"/>
              </a:rPr>
            </a:br>
            <a:r>
              <a:rPr kumimoji="0" lang="en-US" sz="1600" b="1" i="0" u="none" strike="noStrike" kern="1200" cap="none" spc="0" normalizeH="0" baseline="0" noProof="0" dirty="0">
                <a:ln>
                  <a:noFill/>
                </a:ln>
                <a:solidFill>
                  <a:schemeClr val="bg1"/>
                </a:solidFill>
                <a:effectLst/>
                <a:uLnTx/>
                <a:uFillTx/>
                <a:latin typeface="+mj-lt"/>
                <a:ea typeface="+mn-ea"/>
                <a:cs typeface="+mn-cs"/>
              </a:rPr>
              <a:t>Furthest in Vision, Highest in Execution</a:t>
            </a:r>
          </a:p>
          <a:p>
            <a:pPr marL="0" marR="0" lvl="0" indent="0" algn="ctr" defTabSz="914423" rtl="0" eaLnBrk="1" fontAlgn="auto" latinLnBrk="0" hangingPunct="1">
              <a:lnSpc>
                <a:spcPct val="100000"/>
              </a:lnSpc>
              <a:spcBef>
                <a:spcPts val="200"/>
              </a:spcBef>
              <a:spcAft>
                <a:spcPts val="0"/>
              </a:spcAft>
              <a:buClrTx/>
              <a:buSzTx/>
              <a:buFontTx/>
              <a:buNone/>
              <a:tabLst/>
              <a:defRPr/>
            </a:pPr>
            <a:r>
              <a:rPr lang="en-US" sz="1600" b="1" dirty="0">
                <a:solidFill>
                  <a:schemeClr val="bg1"/>
                </a:solidFill>
                <a:latin typeface="+mj-lt"/>
              </a:rPr>
              <a:t>#1 in all critical capability use cases</a:t>
            </a:r>
            <a:endParaRPr kumimoji="0" lang="en-US" sz="1600" b="1" i="0" u="none" strike="noStrike" kern="1200" cap="none" spc="0" normalizeH="0" baseline="0" noProof="0" dirty="0">
              <a:ln>
                <a:noFill/>
              </a:ln>
              <a:solidFill>
                <a:schemeClr val="bg1"/>
              </a:solidFill>
              <a:effectLst/>
              <a:uLnTx/>
              <a:uFillTx/>
              <a:latin typeface="+mj-lt"/>
              <a:ea typeface="+mn-ea"/>
              <a:cs typeface="+mn-cs"/>
            </a:endParaRPr>
          </a:p>
        </p:txBody>
      </p:sp>
      <p:sp>
        <p:nvSpPr>
          <p:cNvPr id="3" name="Rectangle 2">
            <a:extLst>
              <a:ext uri="{FF2B5EF4-FFF2-40B4-BE49-F238E27FC236}">
                <a16:creationId xmlns:a16="http://schemas.microsoft.com/office/drawing/2014/main" id="{9CBFEBE5-F254-A367-A71C-FFCDFBDE2A80}"/>
              </a:ext>
            </a:extLst>
          </p:cNvPr>
          <p:cNvSpPr/>
          <p:nvPr/>
        </p:nvSpPr>
        <p:spPr>
          <a:xfrm>
            <a:off x="1657552" y="6248400"/>
            <a:ext cx="8946947" cy="538609"/>
          </a:xfrm>
          <a:prstGeom prst="rect">
            <a:avLst/>
          </a:prstGeom>
          <a:solidFill>
            <a:schemeClr val="bg1"/>
          </a:solidFill>
        </p:spPr>
        <p:txBody>
          <a:bodyPr wrap="square" lIns="0" tIns="0" rIns="0" bIns="0" anchor="b" anchorCtr="0">
            <a:spAutoFit/>
          </a:bodyPr>
          <a:lstStyle/>
          <a:p>
            <a:pPr fontAlgn="base"/>
            <a:r>
              <a:rPr lang="en-US" sz="500" dirty="0"/>
              <a:t>Gartner, Magic Quadrant for Enterprise Wired and Wireless LAN Infrastructure, Mike Leibovitz, Christian Canales, Nauman Raja, Tim Zimmerman, 25 June 2025.​</a:t>
            </a:r>
          </a:p>
          <a:p>
            <a:pPr fontAlgn="base"/>
            <a:r>
              <a:rPr lang="en-US" sz="500" dirty="0"/>
              <a:t>Gartner, Magic Quadrant for Data Center Switching, Andrew Lerner, Simon Richard, Nauman Raja, Jorge Aragon, Jonathan Forest, 31 March 2025​</a:t>
            </a:r>
          </a:p>
          <a:p>
            <a:pPr fontAlgn="base"/>
            <a:r>
              <a:rPr lang="en-US" sz="500" dirty="0"/>
              <a:t>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a:t>
            </a:r>
          </a:p>
          <a:p>
            <a:pPr fontAlgn="base"/>
            <a:r>
              <a:rPr lang="en-US" sz="500" dirty="0"/>
              <a:t>GARTNER is a registered trademark and service mark of Gartner, Inc. and/or its affiliates in the U.S. and internationally, and MAGIC QUADRANT is a registered trademark of Gartner, Inc. and/or its affiliates and are used herein with permission. All rights reserved.​</a:t>
            </a:r>
          </a:p>
          <a:p>
            <a:pPr fontAlgn="base"/>
            <a:r>
              <a:rPr lang="en-US" sz="500" dirty="0"/>
              <a:t>This graphic was published by Gartner, Inc. as part of a larger research document and should be evaluated in the context of the entire document. The Gartner document is available upon request from Juniper Networks.​</a:t>
            </a:r>
          </a:p>
          <a:p>
            <a:pPr fontAlgn="base"/>
            <a:r>
              <a:rPr lang="en-US" sz="500" dirty="0"/>
              <a:t>​</a:t>
            </a:r>
          </a:p>
        </p:txBody>
      </p:sp>
      <p:sp>
        <p:nvSpPr>
          <p:cNvPr id="4" name="TextBox 3">
            <a:extLst>
              <a:ext uri="{FF2B5EF4-FFF2-40B4-BE49-F238E27FC236}">
                <a16:creationId xmlns:a16="http://schemas.microsoft.com/office/drawing/2014/main" id="{FD8E4BA0-B781-A2D2-AFD8-A253770BB298}"/>
              </a:ext>
            </a:extLst>
          </p:cNvPr>
          <p:cNvSpPr txBox="1"/>
          <p:nvPr/>
        </p:nvSpPr>
        <p:spPr>
          <a:xfrm>
            <a:off x="7381516" y="1107802"/>
            <a:ext cx="3100874" cy="861774"/>
          </a:xfrm>
          <a:prstGeom prst="rect">
            <a:avLst/>
          </a:prstGeom>
          <a:noFill/>
        </p:spPr>
        <p:txBody>
          <a:bodyPr wrap="square" lIns="0" tIns="0" rIns="0" bIns="0" rtlCol="0" anchor="t" anchorCtr="0">
            <a:spAutoFit/>
          </a:bodyPr>
          <a:lstStyle/>
          <a:p>
            <a:pPr algn="ctr" defTabSz="914423">
              <a:spcBef>
                <a:spcPts val="200"/>
              </a:spcBef>
              <a:defRPr/>
            </a:pPr>
            <a:r>
              <a:rPr kumimoji="0" lang="en-US" sz="2000" b="1" i="0" u="none" strike="noStrike" kern="1200" cap="none" spc="10" normalizeH="0" baseline="0" noProof="0" dirty="0">
                <a:ln>
                  <a:noFill/>
                </a:ln>
                <a:solidFill>
                  <a:schemeClr val="bg1"/>
                </a:solidFill>
                <a:effectLst/>
                <a:uLnTx/>
                <a:uFillTx/>
                <a:latin typeface="+mj-lt"/>
                <a:ea typeface="+mn-ea"/>
                <a:cs typeface="+mn-cs"/>
              </a:rPr>
              <a:t>A LEADER</a:t>
            </a:r>
            <a:br>
              <a:rPr kumimoji="0" lang="en-US" sz="2000" b="1" i="0" u="none" strike="noStrike" kern="1200" cap="none" spc="10" normalizeH="0" baseline="0" noProof="0" dirty="0">
                <a:ln>
                  <a:noFill/>
                </a:ln>
                <a:solidFill>
                  <a:schemeClr val="bg1"/>
                </a:solidFill>
                <a:effectLst/>
                <a:uLnTx/>
                <a:uFillTx/>
                <a:latin typeface="+mj-lt"/>
                <a:ea typeface="+mn-ea"/>
                <a:cs typeface="+mn-cs"/>
              </a:rPr>
            </a:br>
            <a:r>
              <a:rPr kumimoji="0" lang="en-US" sz="2000" b="1" i="0" u="none" strike="noStrike" kern="1200" cap="none" spc="10" normalizeH="0" baseline="0" noProof="0" dirty="0">
                <a:ln>
                  <a:noFill/>
                </a:ln>
                <a:solidFill>
                  <a:srgbClr val="FF0000"/>
                </a:solidFill>
                <a:effectLst/>
                <a:uLnTx/>
                <a:uFillTx/>
                <a:latin typeface="+mj-lt"/>
                <a:ea typeface="+mn-ea"/>
                <a:cs typeface="+mn-cs"/>
              </a:rPr>
              <a:t>Data Center Networking</a:t>
            </a:r>
            <a:br>
              <a:rPr lang="en-US" sz="2000" b="1" spc="10" dirty="0">
                <a:solidFill>
                  <a:schemeClr val="bg1"/>
                </a:solidFill>
                <a:latin typeface="+mj-lt"/>
              </a:rPr>
            </a:br>
            <a:r>
              <a:rPr kumimoji="0" lang="en-US" sz="1600" b="1" i="0" u="none" strike="noStrike" kern="1200" cap="none" spc="0" normalizeH="0" baseline="0" noProof="0" dirty="0">
                <a:ln>
                  <a:noFill/>
                </a:ln>
                <a:solidFill>
                  <a:schemeClr val="bg1"/>
                </a:solidFill>
                <a:effectLst/>
                <a:uLnTx/>
                <a:uFillTx/>
                <a:latin typeface="+mj-lt"/>
                <a:ea typeface="+mn-ea"/>
                <a:cs typeface="+mn-cs"/>
              </a:rPr>
              <a:t>#1 in Enterprise Build Out use case</a:t>
            </a:r>
          </a:p>
        </p:txBody>
      </p:sp>
      <p:sp>
        <p:nvSpPr>
          <p:cNvPr id="2" name="Title 1">
            <a:extLst>
              <a:ext uri="{FF2B5EF4-FFF2-40B4-BE49-F238E27FC236}">
                <a16:creationId xmlns:a16="http://schemas.microsoft.com/office/drawing/2014/main" id="{BC43CC91-1580-84BE-582B-33DD1B86FC76}"/>
              </a:ext>
            </a:extLst>
          </p:cNvPr>
          <p:cNvSpPr>
            <a:spLocks noGrp="1"/>
          </p:cNvSpPr>
          <p:nvPr>
            <p:ph type="title"/>
          </p:nvPr>
        </p:nvSpPr>
        <p:spPr/>
        <p:txBody>
          <a:bodyPr/>
          <a:lstStyle/>
          <a:p>
            <a:pPr algn="ctr"/>
            <a:r>
              <a:rPr lang="en-US"/>
              <a:t>Recognized as a leader</a:t>
            </a:r>
          </a:p>
        </p:txBody>
      </p:sp>
    </p:spTree>
    <p:extLst>
      <p:ext uri="{BB962C8B-B14F-4D97-AF65-F5344CB8AC3E}">
        <p14:creationId xmlns:p14="http://schemas.microsoft.com/office/powerpoint/2010/main" val="228779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9A4E4-0057-71C9-B3BE-A10D38AFB979}"/>
            </a:ext>
          </a:extLst>
        </p:cNvPr>
        <p:cNvGrpSpPr/>
        <p:nvPr/>
      </p:nvGrpSpPr>
      <p:grpSpPr>
        <a:xfrm>
          <a:off x="0" y="0"/>
          <a:ext cx="0" cy="0"/>
          <a:chOff x="0" y="0"/>
          <a:chExt cx="0" cy="0"/>
        </a:xfrm>
      </p:grpSpPr>
      <p:pic>
        <p:nvPicPr>
          <p:cNvPr id="5" name="Picture 4" descr="A green rectangular object with black lines&#10;&#10;AI-generated content may be incorrect.">
            <a:extLst>
              <a:ext uri="{FF2B5EF4-FFF2-40B4-BE49-F238E27FC236}">
                <a16:creationId xmlns:a16="http://schemas.microsoft.com/office/drawing/2014/main" id="{38BED593-AC29-6B18-88D6-A7FC946181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3650" y="4564378"/>
            <a:ext cx="10647093" cy="1616075"/>
          </a:xfrm>
          <a:prstGeom prst="rect">
            <a:avLst/>
          </a:prstGeom>
        </p:spPr>
      </p:pic>
      <p:sp>
        <p:nvSpPr>
          <p:cNvPr id="32" name="Rectangle 31">
            <a:extLst>
              <a:ext uri="{FF2B5EF4-FFF2-40B4-BE49-F238E27FC236}">
                <a16:creationId xmlns:a16="http://schemas.microsoft.com/office/drawing/2014/main" id="{35618382-2092-5D92-4259-FEE267282128}"/>
              </a:ext>
            </a:extLst>
          </p:cNvPr>
          <p:cNvSpPr/>
          <p:nvPr/>
        </p:nvSpPr>
        <p:spPr>
          <a:xfrm>
            <a:off x="4725594" y="6281291"/>
            <a:ext cx="1137135" cy="2207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pic>
        <p:nvPicPr>
          <p:cNvPr id="110" name="Picture 109" descr="A diagram of a network&#10;&#10;AI-generated content may be incorrect.">
            <a:extLst>
              <a:ext uri="{FF2B5EF4-FFF2-40B4-BE49-F238E27FC236}">
                <a16:creationId xmlns:a16="http://schemas.microsoft.com/office/drawing/2014/main" id="{D3E9BC0A-2E5F-6585-5E51-C201E2DB79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97404" y="1160829"/>
            <a:ext cx="7772400" cy="4115958"/>
          </a:xfrm>
          <a:prstGeom prst="rect">
            <a:avLst/>
          </a:prstGeom>
        </p:spPr>
      </p:pic>
      <p:sp>
        <p:nvSpPr>
          <p:cNvPr id="26" name="Rectangle 25">
            <a:extLst>
              <a:ext uri="{FF2B5EF4-FFF2-40B4-BE49-F238E27FC236}">
                <a16:creationId xmlns:a16="http://schemas.microsoft.com/office/drawing/2014/main" id="{326E7BDE-0CB7-110C-BF96-9312B7435855}"/>
              </a:ext>
            </a:extLst>
          </p:cNvPr>
          <p:cNvSpPr/>
          <p:nvPr/>
        </p:nvSpPr>
        <p:spPr>
          <a:xfrm>
            <a:off x="9619211" y="6281290"/>
            <a:ext cx="1052917" cy="2207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28" name="Rectangle 27">
            <a:extLst>
              <a:ext uri="{FF2B5EF4-FFF2-40B4-BE49-F238E27FC236}">
                <a16:creationId xmlns:a16="http://schemas.microsoft.com/office/drawing/2014/main" id="{656FB582-9D49-1FEE-4EDB-4339543FFEF8}"/>
              </a:ext>
            </a:extLst>
          </p:cNvPr>
          <p:cNvSpPr/>
          <p:nvPr/>
        </p:nvSpPr>
        <p:spPr>
          <a:xfrm>
            <a:off x="7183225" y="6282762"/>
            <a:ext cx="999055" cy="2207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54" name="TextBox 53">
            <a:extLst>
              <a:ext uri="{FF2B5EF4-FFF2-40B4-BE49-F238E27FC236}">
                <a16:creationId xmlns:a16="http://schemas.microsoft.com/office/drawing/2014/main" id="{D372B150-BCAE-7BB7-421C-D9A3FC2EB73C}"/>
              </a:ext>
            </a:extLst>
          </p:cNvPr>
          <p:cNvSpPr txBox="1"/>
          <p:nvPr/>
        </p:nvSpPr>
        <p:spPr>
          <a:xfrm>
            <a:off x="7681649" y="2498180"/>
            <a:ext cx="543681" cy="153888"/>
          </a:xfrm>
          <a:prstGeom prst="rect">
            <a:avLst/>
          </a:prstGeom>
          <a:noFill/>
        </p:spPr>
        <p:txBody>
          <a:bodyPr wrap="square" lIns="0" tIns="0" rIns="0" bIns="0" rtlCol="0">
            <a:spAutoFit/>
          </a:bodyPr>
          <a:lstStyle/>
          <a:p>
            <a:pPr algn="r">
              <a:spcBef>
                <a:spcPts val="600"/>
              </a:spcBef>
            </a:pPr>
            <a:r>
              <a:rPr lang="en-US" sz="1000" b="1">
                <a:solidFill>
                  <a:srgbClr val="003021"/>
                </a:solidFill>
                <a:latin typeface="HPE Graphik" pitchFamily="2" charset="77"/>
                <a:ea typeface="Lato Black" panose="020F0502020204030203" pitchFamily="34" charset="0"/>
                <a:cs typeface="HPE Graphik" pitchFamily="2" charset="77"/>
              </a:rPr>
              <a:t>AI fabric</a:t>
            </a:r>
          </a:p>
        </p:txBody>
      </p:sp>
      <p:sp>
        <p:nvSpPr>
          <p:cNvPr id="59" name="TextBox 58">
            <a:extLst>
              <a:ext uri="{FF2B5EF4-FFF2-40B4-BE49-F238E27FC236}">
                <a16:creationId xmlns:a16="http://schemas.microsoft.com/office/drawing/2014/main" id="{BD0A6BBE-9DE8-7371-36B5-104C29D2A335}"/>
              </a:ext>
            </a:extLst>
          </p:cNvPr>
          <p:cNvSpPr txBox="1"/>
          <p:nvPr/>
        </p:nvSpPr>
        <p:spPr>
          <a:xfrm>
            <a:off x="7225606" y="3420819"/>
            <a:ext cx="1787986" cy="153888"/>
          </a:xfrm>
          <a:prstGeom prst="rect">
            <a:avLst/>
          </a:prstGeom>
          <a:noFill/>
        </p:spPr>
        <p:txBody>
          <a:bodyPr wrap="square" lIns="0" tIns="0" rIns="0" bIns="0" rtlCol="0">
            <a:spAutoFit/>
          </a:bodyPr>
          <a:lstStyle/>
          <a:p>
            <a:pPr algn="r">
              <a:spcBef>
                <a:spcPts val="600"/>
              </a:spcBef>
            </a:pPr>
            <a:r>
              <a:rPr lang="en-US" sz="1000" b="1">
                <a:solidFill>
                  <a:srgbClr val="003021"/>
                </a:solidFill>
                <a:latin typeface="HPE Graphik" pitchFamily="2" charset="77"/>
                <a:ea typeface="Lato Black" panose="020F0502020204030203" pitchFamily="34" charset="0"/>
                <a:cs typeface="HPE Graphik" pitchFamily="2" charset="77"/>
              </a:rPr>
              <a:t>Data center interconnect</a:t>
            </a:r>
          </a:p>
        </p:txBody>
      </p:sp>
      <p:sp>
        <p:nvSpPr>
          <p:cNvPr id="60" name="TextBox 59">
            <a:extLst>
              <a:ext uri="{FF2B5EF4-FFF2-40B4-BE49-F238E27FC236}">
                <a16:creationId xmlns:a16="http://schemas.microsoft.com/office/drawing/2014/main" id="{1F8635C4-3B0E-5DC1-A86D-5FEADF1AE5D2}"/>
              </a:ext>
            </a:extLst>
          </p:cNvPr>
          <p:cNvSpPr txBox="1"/>
          <p:nvPr/>
        </p:nvSpPr>
        <p:spPr>
          <a:xfrm>
            <a:off x="8313411" y="4324647"/>
            <a:ext cx="1151348" cy="153888"/>
          </a:xfrm>
          <a:prstGeom prst="rect">
            <a:avLst/>
          </a:prstGeom>
          <a:noFill/>
        </p:spPr>
        <p:txBody>
          <a:bodyPr wrap="square" lIns="0" tIns="0" rIns="0" bIns="0" rtlCol="0" anchor="t">
            <a:spAutoFit/>
          </a:bodyPr>
          <a:lstStyle/>
          <a:p>
            <a:pPr algn="r">
              <a:spcBef>
                <a:spcPts val="600"/>
              </a:spcBef>
            </a:pPr>
            <a:r>
              <a:rPr lang="en-US" sz="1000" b="1">
                <a:solidFill>
                  <a:srgbClr val="003021"/>
                </a:solidFill>
                <a:latin typeface="HPE Graphik" pitchFamily="2" charset="77"/>
                <a:ea typeface="Lato Black"/>
                <a:cs typeface="HPE Graphik" pitchFamily="2" charset="77"/>
              </a:rPr>
              <a:t>Mesh firewall</a:t>
            </a:r>
          </a:p>
        </p:txBody>
      </p:sp>
      <p:sp>
        <p:nvSpPr>
          <p:cNvPr id="61" name="TextBox 60">
            <a:extLst>
              <a:ext uri="{FF2B5EF4-FFF2-40B4-BE49-F238E27FC236}">
                <a16:creationId xmlns:a16="http://schemas.microsoft.com/office/drawing/2014/main" id="{7E2E029E-B2F7-E93C-814E-D756891C5B8A}"/>
              </a:ext>
            </a:extLst>
          </p:cNvPr>
          <p:cNvSpPr txBox="1"/>
          <p:nvPr/>
        </p:nvSpPr>
        <p:spPr>
          <a:xfrm>
            <a:off x="6991182" y="2955327"/>
            <a:ext cx="1703714" cy="153888"/>
          </a:xfrm>
          <a:prstGeom prst="rect">
            <a:avLst/>
          </a:prstGeom>
          <a:noFill/>
        </p:spPr>
        <p:txBody>
          <a:bodyPr wrap="square" lIns="0" tIns="0" rIns="0" bIns="0" rtlCol="0">
            <a:spAutoFit/>
          </a:bodyPr>
          <a:lstStyle/>
          <a:p>
            <a:pPr algn="r">
              <a:spcBef>
                <a:spcPts val="600"/>
              </a:spcBef>
            </a:pPr>
            <a:r>
              <a:rPr lang="en-US" sz="1000" b="1">
                <a:solidFill>
                  <a:srgbClr val="003021"/>
                </a:solidFill>
                <a:latin typeface="HPE Graphik" pitchFamily="2" charset="77"/>
                <a:ea typeface="Lato Black" panose="020F0502020204030203" pitchFamily="34" charset="0"/>
                <a:cs typeface="HPE Graphik" pitchFamily="2" charset="77"/>
              </a:rPr>
              <a:t>Operations/Optimization</a:t>
            </a:r>
          </a:p>
        </p:txBody>
      </p:sp>
      <p:sp>
        <p:nvSpPr>
          <p:cNvPr id="63" name="Oval 62">
            <a:extLst>
              <a:ext uri="{FF2B5EF4-FFF2-40B4-BE49-F238E27FC236}">
                <a16:creationId xmlns:a16="http://schemas.microsoft.com/office/drawing/2014/main" id="{2CF1E2FC-F784-49C7-CFBE-FE006EAF78A6}"/>
              </a:ext>
            </a:extLst>
          </p:cNvPr>
          <p:cNvSpPr/>
          <p:nvPr/>
        </p:nvSpPr>
        <p:spPr>
          <a:xfrm>
            <a:off x="8318040" y="2535428"/>
            <a:ext cx="110171" cy="110171"/>
          </a:xfrm>
          <a:prstGeom prst="ellipse">
            <a:avLst/>
          </a:prstGeom>
          <a:solidFill>
            <a:srgbClr val="292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66" name="Oval 65">
            <a:extLst>
              <a:ext uri="{FF2B5EF4-FFF2-40B4-BE49-F238E27FC236}">
                <a16:creationId xmlns:a16="http://schemas.microsoft.com/office/drawing/2014/main" id="{3FACF7BF-17DC-362F-C78E-51AD7D22CA84}"/>
              </a:ext>
            </a:extLst>
          </p:cNvPr>
          <p:cNvSpPr/>
          <p:nvPr/>
        </p:nvSpPr>
        <p:spPr>
          <a:xfrm>
            <a:off x="8788801" y="2994235"/>
            <a:ext cx="110171" cy="110171"/>
          </a:xfrm>
          <a:prstGeom prst="ellipse">
            <a:avLst/>
          </a:prstGeom>
          <a:solidFill>
            <a:srgbClr val="292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67" name="Oval 66">
            <a:extLst>
              <a:ext uri="{FF2B5EF4-FFF2-40B4-BE49-F238E27FC236}">
                <a16:creationId xmlns:a16="http://schemas.microsoft.com/office/drawing/2014/main" id="{7BC43B4D-6BEC-19FB-D4AA-4B7FEF5E63F7}"/>
              </a:ext>
            </a:extLst>
          </p:cNvPr>
          <p:cNvSpPr/>
          <p:nvPr/>
        </p:nvSpPr>
        <p:spPr>
          <a:xfrm>
            <a:off x="9381201" y="3905581"/>
            <a:ext cx="110171" cy="110171"/>
          </a:xfrm>
          <a:prstGeom prst="ellipse">
            <a:avLst/>
          </a:prstGeom>
          <a:solidFill>
            <a:srgbClr val="292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68" name="Oval 67">
            <a:extLst>
              <a:ext uri="{FF2B5EF4-FFF2-40B4-BE49-F238E27FC236}">
                <a16:creationId xmlns:a16="http://schemas.microsoft.com/office/drawing/2014/main" id="{1F9C127F-C4D5-A0EE-73E6-51C7C99F4CE6}"/>
              </a:ext>
            </a:extLst>
          </p:cNvPr>
          <p:cNvSpPr/>
          <p:nvPr/>
        </p:nvSpPr>
        <p:spPr>
          <a:xfrm>
            <a:off x="9560856" y="4363241"/>
            <a:ext cx="110171" cy="110171"/>
          </a:xfrm>
          <a:prstGeom prst="ellipse">
            <a:avLst/>
          </a:prstGeom>
          <a:solidFill>
            <a:srgbClr val="292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pic>
        <p:nvPicPr>
          <p:cNvPr id="70" name="Picture 69" descr="A green circle with black background&#10;&#10;AI-generated content may be incorrect.">
            <a:extLst>
              <a:ext uri="{FF2B5EF4-FFF2-40B4-BE49-F238E27FC236}">
                <a16:creationId xmlns:a16="http://schemas.microsoft.com/office/drawing/2014/main" id="{3ACCE576-72ED-4F0F-5D9C-21DAB29654D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94506" y="3669189"/>
            <a:ext cx="2778197" cy="1594660"/>
          </a:xfrm>
          <a:prstGeom prst="rect">
            <a:avLst/>
          </a:prstGeom>
        </p:spPr>
      </p:pic>
      <p:sp>
        <p:nvSpPr>
          <p:cNvPr id="73" name="TextBox 72">
            <a:extLst>
              <a:ext uri="{FF2B5EF4-FFF2-40B4-BE49-F238E27FC236}">
                <a16:creationId xmlns:a16="http://schemas.microsoft.com/office/drawing/2014/main" id="{ABC784E0-195B-92B8-7F04-4A6BAAD35016}"/>
              </a:ext>
            </a:extLst>
          </p:cNvPr>
          <p:cNvSpPr txBox="1"/>
          <p:nvPr/>
        </p:nvSpPr>
        <p:spPr>
          <a:xfrm>
            <a:off x="8025103" y="3868333"/>
            <a:ext cx="1263388" cy="153888"/>
          </a:xfrm>
          <a:prstGeom prst="rect">
            <a:avLst/>
          </a:prstGeom>
          <a:noFill/>
        </p:spPr>
        <p:txBody>
          <a:bodyPr wrap="square" lIns="0" tIns="0" rIns="0" bIns="0" rtlCol="0">
            <a:spAutoFit/>
          </a:bodyPr>
          <a:lstStyle/>
          <a:p>
            <a:pPr algn="r">
              <a:spcBef>
                <a:spcPts val="600"/>
              </a:spcBef>
            </a:pPr>
            <a:r>
              <a:rPr lang="en-US" sz="1000" b="1">
                <a:solidFill>
                  <a:srgbClr val="003021"/>
                </a:solidFill>
                <a:latin typeface="HPE Graphik" pitchFamily="2" charset="77"/>
                <a:ea typeface="Lato Black" panose="020F0502020204030203" pitchFamily="34" charset="0"/>
                <a:cs typeface="HPE Graphik" pitchFamily="2" charset="77"/>
              </a:rPr>
              <a:t>WAN routing</a:t>
            </a:r>
          </a:p>
        </p:txBody>
      </p:sp>
      <p:sp>
        <p:nvSpPr>
          <p:cNvPr id="74" name="Oval 73">
            <a:extLst>
              <a:ext uri="{FF2B5EF4-FFF2-40B4-BE49-F238E27FC236}">
                <a16:creationId xmlns:a16="http://schemas.microsoft.com/office/drawing/2014/main" id="{D813A4D4-2312-9985-7BE3-30C6605017D8}"/>
              </a:ext>
            </a:extLst>
          </p:cNvPr>
          <p:cNvSpPr/>
          <p:nvPr/>
        </p:nvSpPr>
        <p:spPr>
          <a:xfrm>
            <a:off x="9106301" y="3451435"/>
            <a:ext cx="110171" cy="110171"/>
          </a:xfrm>
          <a:prstGeom prst="ellipse">
            <a:avLst/>
          </a:prstGeom>
          <a:solidFill>
            <a:srgbClr val="292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75" name="TextBox 74">
            <a:extLst>
              <a:ext uri="{FF2B5EF4-FFF2-40B4-BE49-F238E27FC236}">
                <a16:creationId xmlns:a16="http://schemas.microsoft.com/office/drawing/2014/main" id="{0ECB0416-966C-0142-7E96-3400A25088FC}"/>
              </a:ext>
            </a:extLst>
          </p:cNvPr>
          <p:cNvSpPr txBox="1"/>
          <p:nvPr/>
        </p:nvSpPr>
        <p:spPr>
          <a:xfrm>
            <a:off x="4377522" y="2963521"/>
            <a:ext cx="933542" cy="153888"/>
          </a:xfrm>
          <a:prstGeom prst="rect">
            <a:avLst/>
          </a:prstGeom>
          <a:noFill/>
        </p:spPr>
        <p:txBody>
          <a:bodyPr wrap="square" lIns="0" tIns="0" rIns="0" bIns="0" rtlCol="0">
            <a:spAutoFit/>
          </a:bodyPr>
          <a:lstStyle/>
          <a:p>
            <a:pPr>
              <a:spcBef>
                <a:spcPts val="600"/>
              </a:spcBef>
            </a:pPr>
            <a:r>
              <a:rPr lang="en-US" sz="1000" b="1">
                <a:solidFill>
                  <a:srgbClr val="003021"/>
                </a:solidFill>
                <a:latin typeface="HPE Graphik" pitchFamily="2" charset="77"/>
                <a:ea typeface="Lato Black" panose="020F0502020204030203" pitchFamily="34" charset="0"/>
                <a:cs typeface="HPE Graphik" pitchFamily="2" charset="77"/>
              </a:rPr>
              <a:t>Wireless LAN</a:t>
            </a:r>
          </a:p>
        </p:txBody>
      </p:sp>
      <p:sp>
        <p:nvSpPr>
          <p:cNvPr id="76" name="TextBox 75">
            <a:extLst>
              <a:ext uri="{FF2B5EF4-FFF2-40B4-BE49-F238E27FC236}">
                <a16:creationId xmlns:a16="http://schemas.microsoft.com/office/drawing/2014/main" id="{520AEB93-34AC-3464-58D0-00CA0EEBB023}"/>
              </a:ext>
            </a:extLst>
          </p:cNvPr>
          <p:cNvSpPr txBox="1"/>
          <p:nvPr/>
        </p:nvSpPr>
        <p:spPr>
          <a:xfrm>
            <a:off x="4036737" y="3417895"/>
            <a:ext cx="1619768" cy="153888"/>
          </a:xfrm>
          <a:prstGeom prst="rect">
            <a:avLst/>
          </a:prstGeom>
          <a:noFill/>
        </p:spPr>
        <p:txBody>
          <a:bodyPr wrap="square" lIns="0" tIns="0" rIns="0" bIns="0" rtlCol="0">
            <a:spAutoFit/>
          </a:bodyPr>
          <a:lstStyle/>
          <a:p>
            <a:pPr>
              <a:spcBef>
                <a:spcPts val="600"/>
              </a:spcBef>
            </a:pPr>
            <a:r>
              <a:rPr lang="en-US" sz="1000" b="1">
                <a:solidFill>
                  <a:srgbClr val="003021"/>
                </a:solidFill>
                <a:latin typeface="HPE Graphik" pitchFamily="2" charset="77"/>
                <a:ea typeface="Lato Black" panose="020F0502020204030203" pitchFamily="34" charset="0"/>
                <a:cs typeface="HPE Graphik" pitchFamily="2" charset="77"/>
              </a:rPr>
              <a:t>Data center networking</a:t>
            </a:r>
          </a:p>
        </p:txBody>
      </p:sp>
      <p:sp>
        <p:nvSpPr>
          <p:cNvPr id="77" name="TextBox 76">
            <a:extLst>
              <a:ext uri="{FF2B5EF4-FFF2-40B4-BE49-F238E27FC236}">
                <a16:creationId xmlns:a16="http://schemas.microsoft.com/office/drawing/2014/main" id="{86B27E9B-B798-6EA7-A353-FE7856B659DB}"/>
              </a:ext>
            </a:extLst>
          </p:cNvPr>
          <p:cNvSpPr txBox="1"/>
          <p:nvPr/>
        </p:nvSpPr>
        <p:spPr>
          <a:xfrm>
            <a:off x="3849244" y="3868333"/>
            <a:ext cx="1807261" cy="153888"/>
          </a:xfrm>
          <a:prstGeom prst="rect">
            <a:avLst/>
          </a:prstGeom>
          <a:noFill/>
        </p:spPr>
        <p:txBody>
          <a:bodyPr wrap="square" lIns="0" tIns="0" rIns="0" bIns="0" rtlCol="0">
            <a:spAutoFit/>
          </a:bodyPr>
          <a:lstStyle/>
          <a:p>
            <a:pPr>
              <a:spcBef>
                <a:spcPts val="600"/>
              </a:spcBef>
            </a:pPr>
            <a:r>
              <a:rPr lang="en-US" sz="1000" b="1">
                <a:solidFill>
                  <a:srgbClr val="003021"/>
                </a:solidFill>
                <a:latin typeface="HPE Graphik" pitchFamily="2" charset="77"/>
                <a:ea typeface="Lato Black" panose="020F0502020204030203" pitchFamily="34" charset="0"/>
                <a:cs typeface="HPE Graphik" pitchFamily="2" charset="77"/>
              </a:rPr>
              <a:t>SD-WAN/SASE/WAN routing</a:t>
            </a:r>
          </a:p>
        </p:txBody>
      </p:sp>
      <p:sp>
        <p:nvSpPr>
          <p:cNvPr id="78" name="TextBox 77">
            <a:extLst>
              <a:ext uri="{FF2B5EF4-FFF2-40B4-BE49-F238E27FC236}">
                <a16:creationId xmlns:a16="http://schemas.microsoft.com/office/drawing/2014/main" id="{8F1AFADB-6BE6-76DC-F710-6C20A47D2507}"/>
              </a:ext>
            </a:extLst>
          </p:cNvPr>
          <p:cNvSpPr txBox="1"/>
          <p:nvPr/>
        </p:nvSpPr>
        <p:spPr>
          <a:xfrm>
            <a:off x="3695338" y="4328634"/>
            <a:ext cx="1751653" cy="153888"/>
          </a:xfrm>
          <a:prstGeom prst="rect">
            <a:avLst/>
          </a:prstGeom>
          <a:noFill/>
        </p:spPr>
        <p:txBody>
          <a:bodyPr wrap="square" lIns="0" tIns="0" rIns="0" bIns="0" rtlCol="0">
            <a:spAutoFit/>
          </a:bodyPr>
          <a:lstStyle/>
          <a:p>
            <a:pPr>
              <a:spcBef>
                <a:spcPts val="600"/>
              </a:spcBef>
            </a:pPr>
            <a:r>
              <a:rPr lang="en-US" sz="1000" b="1">
                <a:solidFill>
                  <a:srgbClr val="003021"/>
                </a:solidFill>
                <a:latin typeface="HPE Graphik" pitchFamily="2" charset="77"/>
                <a:ea typeface="Lato Black" panose="020F0502020204030203" pitchFamily="34" charset="0"/>
                <a:cs typeface="HPE Graphik" pitchFamily="2" charset="77"/>
              </a:rPr>
              <a:t>Security (SSE, NAC, NGFW)</a:t>
            </a:r>
          </a:p>
        </p:txBody>
      </p:sp>
      <p:sp>
        <p:nvSpPr>
          <p:cNvPr id="79" name="TextBox 78">
            <a:extLst>
              <a:ext uri="{FF2B5EF4-FFF2-40B4-BE49-F238E27FC236}">
                <a16:creationId xmlns:a16="http://schemas.microsoft.com/office/drawing/2014/main" id="{75C00685-7971-3937-3DC5-13CFE4335B63}"/>
              </a:ext>
            </a:extLst>
          </p:cNvPr>
          <p:cNvSpPr txBox="1"/>
          <p:nvPr/>
        </p:nvSpPr>
        <p:spPr>
          <a:xfrm>
            <a:off x="4898349" y="2498180"/>
            <a:ext cx="1173830" cy="153888"/>
          </a:xfrm>
          <a:prstGeom prst="rect">
            <a:avLst/>
          </a:prstGeom>
          <a:noFill/>
        </p:spPr>
        <p:txBody>
          <a:bodyPr wrap="square" lIns="0" tIns="0" rIns="0" bIns="0" rtlCol="0">
            <a:spAutoFit/>
          </a:bodyPr>
          <a:lstStyle/>
          <a:p>
            <a:pPr>
              <a:spcBef>
                <a:spcPts val="600"/>
              </a:spcBef>
            </a:pPr>
            <a:r>
              <a:rPr lang="en-US" sz="1000" b="1">
                <a:solidFill>
                  <a:srgbClr val="003021"/>
                </a:solidFill>
                <a:latin typeface="HPE Graphik" pitchFamily="2" charset="77"/>
                <a:ea typeface="Lato Black" panose="020F0502020204030203" pitchFamily="34" charset="0"/>
                <a:cs typeface="HPE Graphik" pitchFamily="2" charset="77"/>
              </a:rPr>
              <a:t>Wired switching</a:t>
            </a:r>
          </a:p>
        </p:txBody>
      </p:sp>
      <p:sp>
        <p:nvSpPr>
          <p:cNvPr id="80" name="Oval 79">
            <a:extLst>
              <a:ext uri="{FF2B5EF4-FFF2-40B4-BE49-F238E27FC236}">
                <a16:creationId xmlns:a16="http://schemas.microsoft.com/office/drawing/2014/main" id="{181CB4E0-A02E-9A68-E868-885BFD4E99C9}"/>
              </a:ext>
            </a:extLst>
          </p:cNvPr>
          <p:cNvSpPr/>
          <p:nvPr/>
        </p:nvSpPr>
        <p:spPr>
          <a:xfrm>
            <a:off x="3490534" y="4363241"/>
            <a:ext cx="110171" cy="110171"/>
          </a:xfrm>
          <a:prstGeom prst="ellipse">
            <a:avLst/>
          </a:prstGeom>
          <a:solidFill>
            <a:srgbClr val="292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81" name="Oval 80">
            <a:extLst>
              <a:ext uri="{FF2B5EF4-FFF2-40B4-BE49-F238E27FC236}">
                <a16:creationId xmlns:a16="http://schemas.microsoft.com/office/drawing/2014/main" id="{C708A81C-E01B-3191-D8C3-33EFE7670198}"/>
              </a:ext>
            </a:extLst>
          </p:cNvPr>
          <p:cNvSpPr/>
          <p:nvPr/>
        </p:nvSpPr>
        <p:spPr>
          <a:xfrm>
            <a:off x="3646363" y="3905581"/>
            <a:ext cx="110171" cy="110171"/>
          </a:xfrm>
          <a:prstGeom prst="ellipse">
            <a:avLst/>
          </a:prstGeom>
          <a:solidFill>
            <a:srgbClr val="292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82" name="Oval 81">
            <a:extLst>
              <a:ext uri="{FF2B5EF4-FFF2-40B4-BE49-F238E27FC236}">
                <a16:creationId xmlns:a16="http://schemas.microsoft.com/office/drawing/2014/main" id="{CA781569-FF3B-99F0-DDCA-7D37BA87FBE3}"/>
              </a:ext>
            </a:extLst>
          </p:cNvPr>
          <p:cNvSpPr/>
          <p:nvPr/>
        </p:nvSpPr>
        <p:spPr>
          <a:xfrm>
            <a:off x="3833856" y="3450011"/>
            <a:ext cx="110171" cy="110171"/>
          </a:xfrm>
          <a:prstGeom prst="ellipse">
            <a:avLst/>
          </a:prstGeom>
          <a:solidFill>
            <a:srgbClr val="292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83" name="Oval 82">
            <a:extLst>
              <a:ext uri="{FF2B5EF4-FFF2-40B4-BE49-F238E27FC236}">
                <a16:creationId xmlns:a16="http://schemas.microsoft.com/office/drawing/2014/main" id="{E5EBED1F-CB87-F52B-442E-E3008E9531D1}"/>
              </a:ext>
            </a:extLst>
          </p:cNvPr>
          <p:cNvSpPr/>
          <p:nvPr/>
        </p:nvSpPr>
        <p:spPr>
          <a:xfrm>
            <a:off x="4170849" y="2999625"/>
            <a:ext cx="110171" cy="110171"/>
          </a:xfrm>
          <a:prstGeom prst="ellipse">
            <a:avLst/>
          </a:prstGeom>
          <a:solidFill>
            <a:srgbClr val="292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84" name="Oval 83">
            <a:extLst>
              <a:ext uri="{FF2B5EF4-FFF2-40B4-BE49-F238E27FC236}">
                <a16:creationId xmlns:a16="http://schemas.microsoft.com/office/drawing/2014/main" id="{4D9331E0-C9D4-607D-DCC2-ACD5966B852B}"/>
              </a:ext>
            </a:extLst>
          </p:cNvPr>
          <p:cNvSpPr/>
          <p:nvPr/>
        </p:nvSpPr>
        <p:spPr>
          <a:xfrm>
            <a:off x="4695468" y="2535428"/>
            <a:ext cx="110171" cy="110171"/>
          </a:xfrm>
          <a:prstGeom prst="ellipse">
            <a:avLst/>
          </a:prstGeom>
          <a:solidFill>
            <a:srgbClr val="292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85" name="TextBox 84">
            <a:extLst>
              <a:ext uri="{FF2B5EF4-FFF2-40B4-BE49-F238E27FC236}">
                <a16:creationId xmlns:a16="http://schemas.microsoft.com/office/drawing/2014/main" id="{3E0838E0-E92A-690C-F851-C3EFF8C768FB}"/>
              </a:ext>
            </a:extLst>
          </p:cNvPr>
          <p:cNvSpPr txBox="1"/>
          <p:nvPr/>
        </p:nvSpPr>
        <p:spPr>
          <a:xfrm>
            <a:off x="5028146" y="5374193"/>
            <a:ext cx="3154134" cy="215444"/>
          </a:xfrm>
          <a:prstGeom prst="rect">
            <a:avLst/>
          </a:prstGeom>
          <a:noFill/>
          <a:ln>
            <a:noFill/>
          </a:ln>
        </p:spPr>
        <p:txBody>
          <a:bodyPr wrap="square" lIns="0" tIns="0" rIns="0" bIns="0" rtlCol="0">
            <a:spAutoFit/>
          </a:bodyPr>
          <a:lstStyle/>
          <a:p>
            <a:pPr algn="ctr">
              <a:spcBef>
                <a:spcPts val="600"/>
              </a:spcBef>
            </a:pPr>
            <a:r>
              <a:rPr lang="en-US" sz="1400">
                <a:solidFill>
                  <a:schemeClr val="bg1"/>
                </a:solidFill>
                <a:latin typeface="+mj-lt"/>
                <a:ea typeface="Lato Black" panose="020F0502020204030203" pitchFamily="34" charset="0"/>
                <a:cs typeface="HPE Graphik" pitchFamily="2" charset="77"/>
              </a:rPr>
              <a:t>AIOps + Cloud + Central Operations</a:t>
            </a:r>
          </a:p>
        </p:txBody>
      </p:sp>
      <p:sp>
        <p:nvSpPr>
          <p:cNvPr id="87" name="TextBox 86">
            <a:extLst>
              <a:ext uri="{FF2B5EF4-FFF2-40B4-BE49-F238E27FC236}">
                <a16:creationId xmlns:a16="http://schemas.microsoft.com/office/drawing/2014/main" id="{174F25A4-C8CA-BFB5-71B6-7FE69C9C1726}"/>
              </a:ext>
            </a:extLst>
          </p:cNvPr>
          <p:cNvSpPr txBox="1"/>
          <p:nvPr/>
        </p:nvSpPr>
        <p:spPr>
          <a:xfrm>
            <a:off x="5028146" y="5841091"/>
            <a:ext cx="3110916" cy="184666"/>
          </a:xfrm>
          <a:prstGeom prst="rect">
            <a:avLst/>
          </a:prstGeom>
          <a:noFill/>
        </p:spPr>
        <p:txBody>
          <a:bodyPr wrap="square" lIns="0" tIns="0" rIns="0" bIns="0" rtlCol="0">
            <a:spAutoFit/>
          </a:bodyPr>
          <a:lstStyle/>
          <a:p>
            <a:pPr algn="ctr">
              <a:spcBef>
                <a:spcPts val="600"/>
              </a:spcBef>
            </a:pPr>
            <a:r>
              <a:rPr lang="en-US" sz="1200">
                <a:solidFill>
                  <a:schemeClr val="bg1"/>
                </a:solidFill>
                <a:latin typeface="+mj-lt"/>
                <a:ea typeface="Lato Black" panose="020F0502020204030203" pitchFamily="34" charset="0"/>
                <a:cs typeface="HPE Graphik" pitchFamily="2" charset="77"/>
              </a:rPr>
              <a:t>Comprehensive portfolio</a:t>
            </a:r>
          </a:p>
        </p:txBody>
      </p:sp>
      <p:sp>
        <p:nvSpPr>
          <p:cNvPr id="88" name="TextBox 87">
            <a:extLst>
              <a:ext uri="{FF2B5EF4-FFF2-40B4-BE49-F238E27FC236}">
                <a16:creationId xmlns:a16="http://schemas.microsoft.com/office/drawing/2014/main" id="{73E4E397-D4D1-0E87-8D2E-B9F57C97B259}"/>
              </a:ext>
            </a:extLst>
          </p:cNvPr>
          <p:cNvSpPr txBox="1"/>
          <p:nvPr/>
        </p:nvSpPr>
        <p:spPr>
          <a:xfrm>
            <a:off x="9046344" y="5841091"/>
            <a:ext cx="2813850" cy="184666"/>
          </a:xfrm>
          <a:prstGeom prst="rect">
            <a:avLst/>
          </a:prstGeom>
          <a:noFill/>
        </p:spPr>
        <p:txBody>
          <a:bodyPr wrap="square" lIns="0" tIns="0" rIns="0" bIns="0" rtlCol="0">
            <a:spAutoFit/>
          </a:bodyPr>
          <a:lstStyle/>
          <a:p>
            <a:pPr algn="ctr">
              <a:spcBef>
                <a:spcPts val="600"/>
              </a:spcBef>
            </a:pPr>
            <a:r>
              <a:rPr lang="en-US" sz="1200">
                <a:solidFill>
                  <a:schemeClr val="bg1"/>
                </a:solidFill>
                <a:latin typeface="+mj-lt"/>
                <a:ea typeface="Lato Black" panose="020F0502020204030203" pitchFamily="34" charset="0"/>
                <a:cs typeface="HPE Graphik" pitchFamily="2" charset="77"/>
              </a:rPr>
              <a:t>Integrated security</a:t>
            </a:r>
          </a:p>
        </p:txBody>
      </p:sp>
      <p:sp>
        <p:nvSpPr>
          <p:cNvPr id="89" name="Rectangle 88">
            <a:extLst>
              <a:ext uri="{FF2B5EF4-FFF2-40B4-BE49-F238E27FC236}">
                <a16:creationId xmlns:a16="http://schemas.microsoft.com/office/drawing/2014/main" id="{8C03BF88-EE87-E8F7-C4BC-2E2AB5632AC4}"/>
              </a:ext>
            </a:extLst>
          </p:cNvPr>
          <p:cNvSpPr/>
          <p:nvPr/>
        </p:nvSpPr>
        <p:spPr>
          <a:xfrm>
            <a:off x="2495080" y="6281291"/>
            <a:ext cx="740296" cy="2207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PE Graphik" pitchFamily="2" charset="77"/>
              <a:cs typeface="HPE Graphik" pitchFamily="2" charset="77"/>
            </a:endParaRPr>
          </a:p>
        </p:txBody>
      </p:sp>
      <p:sp>
        <p:nvSpPr>
          <p:cNvPr id="101" name="TextBox 100">
            <a:extLst>
              <a:ext uri="{FF2B5EF4-FFF2-40B4-BE49-F238E27FC236}">
                <a16:creationId xmlns:a16="http://schemas.microsoft.com/office/drawing/2014/main" id="{32D3F352-7A27-E762-563A-7D4464E3FB97}"/>
              </a:ext>
            </a:extLst>
          </p:cNvPr>
          <p:cNvSpPr txBox="1"/>
          <p:nvPr/>
        </p:nvSpPr>
        <p:spPr>
          <a:xfrm>
            <a:off x="2513460" y="6241025"/>
            <a:ext cx="914400" cy="312175"/>
          </a:xfrm>
          <a:prstGeom prst="rect">
            <a:avLst/>
          </a:prstGeom>
          <a:noFill/>
          <a:ln w="57150">
            <a:noFill/>
            <a:miter lim="800000"/>
          </a:ln>
        </p:spPr>
        <p:txBody>
          <a:bodyPr wrap="none" lIns="90000" tIns="90000" rIns="90000" bIns="90000" rtlCol="0" anchor="ctr" anchorCtr="0">
            <a:noAutofit/>
          </a:bodyPr>
          <a:lstStyle/>
          <a:p>
            <a:pPr marL="0" indent="0" algn="ctr">
              <a:lnSpc>
                <a:spcPct val="90000"/>
              </a:lnSpc>
              <a:spcBef>
                <a:spcPts val="400"/>
              </a:spcBef>
              <a:buFont typeface="MetricHPE" panose="020B0503030202060203" pitchFamily="34" charset="0"/>
              <a:buNone/>
            </a:pPr>
            <a:r>
              <a:rPr lang="en-US" sz="1400" b="1">
                <a:latin typeface="HPE Graphik" pitchFamily="2" charset="77"/>
                <a:cs typeface="HPE Graphik" pitchFamily="2" charset="77"/>
              </a:rPr>
              <a:t>APs</a:t>
            </a:r>
          </a:p>
        </p:txBody>
      </p:sp>
      <p:sp>
        <p:nvSpPr>
          <p:cNvPr id="99" name="TextBox 98">
            <a:extLst>
              <a:ext uri="{FF2B5EF4-FFF2-40B4-BE49-F238E27FC236}">
                <a16:creationId xmlns:a16="http://schemas.microsoft.com/office/drawing/2014/main" id="{D243E8F1-0E5A-9CEF-FA46-4648CC685C04}"/>
              </a:ext>
            </a:extLst>
          </p:cNvPr>
          <p:cNvSpPr txBox="1"/>
          <p:nvPr/>
        </p:nvSpPr>
        <p:spPr>
          <a:xfrm>
            <a:off x="7334566" y="6247033"/>
            <a:ext cx="914400" cy="306167"/>
          </a:xfrm>
          <a:prstGeom prst="rect">
            <a:avLst/>
          </a:prstGeom>
          <a:noFill/>
          <a:ln w="57150">
            <a:noFill/>
            <a:miter lim="800000"/>
          </a:ln>
        </p:spPr>
        <p:txBody>
          <a:bodyPr wrap="none" lIns="90000" tIns="90000" rIns="90000" bIns="90000" rtlCol="0" anchor="ctr" anchorCtr="0">
            <a:noAutofit/>
          </a:bodyPr>
          <a:lstStyle/>
          <a:p>
            <a:pPr marL="0" indent="0" algn="ctr">
              <a:lnSpc>
                <a:spcPct val="90000"/>
              </a:lnSpc>
              <a:spcBef>
                <a:spcPts val="400"/>
              </a:spcBef>
              <a:buFont typeface="MetricHPE" panose="020B0503030202060203" pitchFamily="34" charset="0"/>
              <a:buNone/>
            </a:pPr>
            <a:r>
              <a:rPr lang="en-US" sz="1400" b="1">
                <a:latin typeface="HPE Graphik" pitchFamily="2" charset="77"/>
                <a:cs typeface="HPE Graphik" pitchFamily="2" charset="77"/>
              </a:rPr>
              <a:t>Routers</a:t>
            </a:r>
          </a:p>
        </p:txBody>
      </p:sp>
      <p:sp>
        <p:nvSpPr>
          <p:cNvPr id="97" name="TextBox 96">
            <a:extLst>
              <a:ext uri="{FF2B5EF4-FFF2-40B4-BE49-F238E27FC236}">
                <a16:creationId xmlns:a16="http://schemas.microsoft.com/office/drawing/2014/main" id="{ED657575-86E1-91F5-2D6E-5925D3D8477D}"/>
              </a:ext>
            </a:extLst>
          </p:cNvPr>
          <p:cNvSpPr txBox="1"/>
          <p:nvPr/>
        </p:nvSpPr>
        <p:spPr>
          <a:xfrm>
            <a:off x="4971090" y="6241062"/>
            <a:ext cx="914400" cy="306167"/>
          </a:xfrm>
          <a:prstGeom prst="rect">
            <a:avLst/>
          </a:prstGeom>
          <a:noFill/>
          <a:ln w="57150">
            <a:noFill/>
            <a:miter lim="800000"/>
          </a:ln>
        </p:spPr>
        <p:txBody>
          <a:bodyPr wrap="none" lIns="90000" tIns="90000" rIns="90000" bIns="90000" rtlCol="0" anchor="ctr" anchorCtr="0">
            <a:noAutofit/>
          </a:bodyPr>
          <a:lstStyle/>
          <a:p>
            <a:pPr marL="0" indent="0" algn="ctr">
              <a:lnSpc>
                <a:spcPct val="90000"/>
              </a:lnSpc>
              <a:spcBef>
                <a:spcPts val="400"/>
              </a:spcBef>
              <a:buFont typeface="MetricHPE" panose="020B0503030202060203" pitchFamily="34" charset="0"/>
              <a:buNone/>
            </a:pPr>
            <a:r>
              <a:rPr lang="en-US" sz="1400" b="1">
                <a:latin typeface="HPE Graphik" pitchFamily="2" charset="77"/>
                <a:cs typeface="HPE Graphik" pitchFamily="2" charset="77"/>
              </a:rPr>
              <a:t>Switches</a:t>
            </a:r>
          </a:p>
        </p:txBody>
      </p:sp>
      <p:sp>
        <p:nvSpPr>
          <p:cNvPr id="95" name="TextBox 94">
            <a:extLst>
              <a:ext uri="{FF2B5EF4-FFF2-40B4-BE49-F238E27FC236}">
                <a16:creationId xmlns:a16="http://schemas.microsoft.com/office/drawing/2014/main" id="{28D09EAD-8B67-6CDB-D965-1DF114978BD3}"/>
              </a:ext>
            </a:extLst>
          </p:cNvPr>
          <p:cNvSpPr txBox="1"/>
          <p:nvPr/>
        </p:nvSpPr>
        <p:spPr>
          <a:xfrm>
            <a:off x="9796768" y="6247034"/>
            <a:ext cx="914400" cy="306164"/>
          </a:xfrm>
          <a:prstGeom prst="rect">
            <a:avLst/>
          </a:prstGeom>
          <a:noFill/>
          <a:ln w="57150">
            <a:noFill/>
            <a:miter lim="800000"/>
          </a:ln>
        </p:spPr>
        <p:txBody>
          <a:bodyPr wrap="none" lIns="90000" tIns="90000" rIns="90000" bIns="90000" rtlCol="0" anchor="ctr" anchorCtr="0">
            <a:noAutofit/>
          </a:bodyPr>
          <a:lstStyle/>
          <a:p>
            <a:pPr marL="0" indent="0" algn="ctr">
              <a:lnSpc>
                <a:spcPct val="90000"/>
              </a:lnSpc>
              <a:spcBef>
                <a:spcPts val="400"/>
              </a:spcBef>
              <a:buFont typeface="MetricHPE" panose="020B0503030202060203" pitchFamily="34" charset="0"/>
              <a:buNone/>
            </a:pPr>
            <a:r>
              <a:rPr lang="en-US" sz="1400" b="1">
                <a:latin typeface="HPE Graphik" pitchFamily="2" charset="77"/>
                <a:cs typeface="HPE Graphik" pitchFamily="2" charset="77"/>
              </a:rPr>
              <a:t>Firewalls</a:t>
            </a:r>
          </a:p>
        </p:txBody>
      </p:sp>
      <p:grpSp>
        <p:nvGrpSpPr>
          <p:cNvPr id="103" name="Group 102">
            <a:extLst>
              <a:ext uri="{FF2B5EF4-FFF2-40B4-BE49-F238E27FC236}">
                <a16:creationId xmlns:a16="http://schemas.microsoft.com/office/drawing/2014/main" id="{D3F8AE4C-6390-B8FD-BE0B-5DB3AA14217A}"/>
              </a:ext>
            </a:extLst>
          </p:cNvPr>
          <p:cNvGrpSpPr/>
          <p:nvPr/>
        </p:nvGrpSpPr>
        <p:grpSpPr>
          <a:xfrm>
            <a:off x="1649982" y="5481915"/>
            <a:ext cx="9867244" cy="13752"/>
            <a:chOff x="1612621" y="5515050"/>
            <a:chExt cx="9867244" cy="13752"/>
          </a:xfrm>
        </p:grpSpPr>
        <p:cxnSp>
          <p:nvCxnSpPr>
            <p:cNvPr id="104" name="Straight Arrow Connector 103">
              <a:extLst>
                <a:ext uri="{FF2B5EF4-FFF2-40B4-BE49-F238E27FC236}">
                  <a16:creationId xmlns:a16="http://schemas.microsoft.com/office/drawing/2014/main" id="{C9B87930-1F0D-C0DF-A8FA-9085EF22ACF5}"/>
                </a:ext>
              </a:extLst>
            </p:cNvPr>
            <p:cNvCxnSpPr>
              <a:cxnSpLocks/>
              <a:stCxn id="85" idx="1"/>
            </p:cNvCxnSpPr>
            <p:nvPr/>
          </p:nvCxnSpPr>
          <p:spPr>
            <a:xfrm flipH="1">
              <a:off x="1612621" y="5515050"/>
              <a:ext cx="3378164" cy="12332"/>
            </a:xfrm>
            <a:prstGeom prst="straightConnector1">
              <a:avLst/>
            </a:prstGeom>
            <a:ln w="3492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DEF35B55-7C18-D835-B092-6EC1963A417E}"/>
                </a:ext>
              </a:extLst>
            </p:cNvPr>
            <p:cNvCxnSpPr>
              <a:cxnSpLocks/>
              <a:stCxn id="85" idx="3"/>
            </p:cNvCxnSpPr>
            <p:nvPr/>
          </p:nvCxnSpPr>
          <p:spPr>
            <a:xfrm>
              <a:off x="8144919" y="5515050"/>
              <a:ext cx="3334946" cy="13752"/>
            </a:xfrm>
            <a:prstGeom prst="straightConnector1">
              <a:avLst/>
            </a:prstGeom>
            <a:ln w="3492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grpSp>
      <p:pic>
        <p:nvPicPr>
          <p:cNvPr id="111" name="Graphic 110">
            <a:extLst>
              <a:ext uri="{FF2B5EF4-FFF2-40B4-BE49-F238E27FC236}">
                <a16:creationId xmlns:a16="http://schemas.microsoft.com/office/drawing/2014/main" id="{0712DA3A-01E0-DD0B-8867-B76945D4BB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2828" y="6310739"/>
            <a:ext cx="165312" cy="165312"/>
          </a:xfrm>
          <a:prstGeom prst="rect">
            <a:avLst/>
          </a:prstGeom>
        </p:spPr>
      </p:pic>
      <p:pic>
        <p:nvPicPr>
          <p:cNvPr id="112" name="Grafika 7">
            <a:extLst>
              <a:ext uri="{FF2B5EF4-FFF2-40B4-BE49-F238E27FC236}">
                <a16:creationId xmlns:a16="http://schemas.microsoft.com/office/drawing/2014/main" id="{79F237A5-F6FD-6F11-C949-4B18E2E72D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6138" y="6312955"/>
            <a:ext cx="211822" cy="160880"/>
          </a:xfrm>
          <a:prstGeom prst="rect">
            <a:avLst/>
          </a:prstGeom>
        </p:spPr>
      </p:pic>
      <p:pic>
        <p:nvPicPr>
          <p:cNvPr id="113" name="Grafika 8">
            <a:extLst>
              <a:ext uri="{FF2B5EF4-FFF2-40B4-BE49-F238E27FC236}">
                <a16:creationId xmlns:a16="http://schemas.microsoft.com/office/drawing/2014/main" id="{4DC04CAE-D025-FD0E-FFE1-D70B4EBC44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19134" y="6301062"/>
            <a:ext cx="184666" cy="184666"/>
          </a:xfrm>
          <a:prstGeom prst="rect">
            <a:avLst/>
          </a:prstGeom>
        </p:spPr>
      </p:pic>
      <p:pic>
        <p:nvPicPr>
          <p:cNvPr id="114" name="Grafika 47">
            <a:extLst>
              <a:ext uri="{FF2B5EF4-FFF2-40B4-BE49-F238E27FC236}">
                <a16:creationId xmlns:a16="http://schemas.microsoft.com/office/drawing/2014/main" id="{C922739F-5596-F07C-2A7D-C933A56AC51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35803" y="6320053"/>
            <a:ext cx="192524" cy="146685"/>
          </a:xfrm>
          <a:prstGeom prst="rect">
            <a:avLst/>
          </a:prstGeom>
        </p:spPr>
      </p:pic>
      <p:sp>
        <p:nvSpPr>
          <p:cNvPr id="115" name="TextBox 114">
            <a:extLst>
              <a:ext uri="{FF2B5EF4-FFF2-40B4-BE49-F238E27FC236}">
                <a16:creationId xmlns:a16="http://schemas.microsoft.com/office/drawing/2014/main" id="{61393B03-90B3-0261-6305-BFB7B9A0D04D}"/>
              </a:ext>
            </a:extLst>
          </p:cNvPr>
          <p:cNvSpPr txBox="1"/>
          <p:nvPr/>
        </p:nvSpPr>
        <p:spPr>
          <a:xfrm>
            <a:off x="5516989" y="4517115"/>
            <a:ext cx="2133230" cy="446276"/>
          </a:xfrm>
          <a:prstGeom prst="rect">
            <a:avLst/>
          </a:prstGeom>
          <a:noFill/>
        </p:spPr>
        <p:txBody>
          <a:bodyPr wrap="square" lIns="0" tIns="0" rIns="0" bIns="0" rtlCol="0">
            <a:spAutoFit/>
          </a:bodyPr>
          <a:lstStyle/>
          <a:p>
            <a:pPr algn="ctr">
              <a:spcBef>
                <a:spcPts val="600"/>
              </a:spcBef>
            </a:pPr>
            <a:r>
              <a:rPr lang="en-US" sz="1200">
                <a:solidFill>
                  <a:schemeClr val="bg1"/>
                </a:solidFill>
                <a:latin typeface="+mj-lt"/>
                <a:ea typeface="Lato Black" panose="020F0502020204030203" pitchFamily="34" charset="0"/>
                <a:cs typeface="HPE Graphik" pitchFamily="2" charset="77"/>
              </a:rPr>
              <a:t>HPE Aruba Networking</a:t>
            </a:r>
          </a:p>
          <a:p>
            <a:pPr algn="ctr">
              <a:spcBef>
                <a:spcPts val="600"/>
              </a:spcBef>
            </a:pPr>
            <a:r>
              <a:rPr lang="en-US" sz="1200">
                <a:solidFill>
                  <a:schemeClr val="bg1"/>
                </a:solidFill>
                <a:latin typeface="+mj-lt"/>
                <a:ea typeface="Lato Black" panose="020F0502020204030203" pitchFamily="34" charset="0"/>
                <a:cs typeface="HPE Graphik" pitchFamily="2" charset="77"/>
              </a:rPr>
              <a:t>HPE Juniper Networking</a:t>
            </a:r>
          </a:p>
        </p:txBody>
      </p:sp>
      <p:sp>
        <p:nvSpPr>
          <p:cNvPr id="118" name="TextBox 117">
            <a:extLst>
              <a:ext uri="{FF2B5EF4-FFF2-40B4-BE49-F238E27FC236}">
                <a16:creationId xmlns:a16="http://schemas.microsoft.com/office/drawing/2014/main" id="{AE952A42-FAD7-1284-480B-C6E7881BE306}"/>
              </a:ext>
            </a:extLst>
          </p:cNvPr>
          <p:cNvSpPr txBox="1"/>
          <p:nvPr/>
        </p:nvSpPr>
        <p:spPr>
          <a:xfrm>
            <a:off x="1551074" y="5841091"/>
            <a:ext cx="2485662" cy="184666"/>
          </a:xfrm>
          <a:prstGeom prst="rect">
            <a:avLst/>
          </a:prstGeom>
          <a:noFill/>
        </p:spPr>
        <p:txBody>
          <a:bodyPr wrap="square" lIns="0" tIns="0" rIns="0" bIns="0" rtlCol="0">
            <a:spAutoFit/>
          </a:bodyPr>
          <a:lstStyle/>
          <a:p>
            <a:pPr algn="ctr">
              <a:spcBef>
                <a:spcPts val="600"/>
              </a:spcBef>
            </a:pPr>
            <a:r>
              <a:rPr lang="en-US" sz="1200">
                <a:solidFill>
                  <a:schemeClr val="bg1"/>
                </a:solidFill>
                <a:latin typeface="+mj-lt"/>
                <a:ea typeface="Lato Black" panose="020F0502020204030203" pitchFamily="34" charset="0"/>
                <a:cs typeface="HPE Graphik" pitchFamily="2" charset="77"/>
              </a:rPr>
              <a:t>AIOps: Right data and results</a:t>
            </a:r>
          </a:p>
        </p:txBody>
      </p:sp>
      <p:sp>
        <p:nvSpPr>
          <p:cNvPr id="4" name="Title 3">
            <a:extLst>
              <a:ext uri="{FF2B5EF4-FFF2-40B4-BE49-F238E27FC236}">
                <a16:creationId xmlns:a16="http://schemas.microsoft.com/office/drawing/2014/main" id="{23458E64-BACA-0C05-8010-6C9727ACCE34}"/>
              </a:ext>
            </a:extLst>
          </p:cNvPr>
          <p:cNvSpPr>
            <a:spLocks noGrp="1"/>
          </p:cNvSpPr>
          <p:nvPr>
            <p:ph type="title"/>
          </p:nvPr>
        </p:nvSpPr>
        <p:spPr>
          <a:xfrm>
            <a:off x="645608" y="592875"/>
            <a:ext cx="11433978" cy="413258"/>
          </a:xfrm>
        </p:spPr>
        <p:txBody>
          <a:bodyPr/>
          <a:lstStyle/>
          <a:p>
            <a:pPr algn="ctr"/>
            <a:r>
              <a:rPr lang="en-US" dirty="0">
                <a:latin typeface="HPE Graphik Semibold" pitchFamily="2" charset="77"/>
                <a:cs typeface="HPE Graphik Semibold" pitchFamily="2" charset="77"/>
              </a:rPr>
              <a:t>The secure AI-native network</a:t>
            </a:r>
          </a:p>
        </p:txBody>
      </p:sp>
    </p:spTree>
    <p:extLst>
      <p:ext uri="{BB962C8B-B14F-4D97-AF65-F5344CB8AC3E}">
        <p14:creationId xmlns:p14="http://schemas.microsoft.com/office/powerpoint/2010/main" val="2009225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3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fade">
                                      <p:cBhvr>
                                        <p:cTn id="6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9" grpId="0"/>
      <p:bldP spid="60" grpId="0"/>
      <p:bldP spid="61" grpId="0"/>
      <p:bldP spid="63" grpId="0" animBg="1"/>
      <p:bldP spid="66" grpId="0" animBg="1"/>
      <p:bldP spid="67" grpId="0" animBg="1"/>
      <p:bldP spid="68" grpId="0" animBg="1"/>
      <p:bldP spid="73" grpId="0"/>
      <p:bldP spid="74" grpId="0" animBg="1"/>
      <p:bldP spid="75" grpId="0"/>
      <p:bldP spid="76" grpId="0"/>
      <p:bldP spid="77" grpId="0"/>
      <p:bldP spid="78" grpId="0"/>
      <p:bldP spid="79" grpId="0"/>
      <p:bldP spid="80" grpId="0" animBg="1"/>
      <p:bldP spid="81" grpId="0" animBg="1"/>
      <p:bldP spid="82" grpId="0" animBg="1"/>
      <p:bldP spid="83" grpId="0" animBg="1"/>
      <p:bldP spid="84" grpId="0" animBg="1"/>
      <p:bldP spid="1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123315">
              <a:lnSpc>
                <a:spcPct val="100000"/>
              </a:lnSpc>
              <a:spcBef>
                <a:spcPts val="105"/>
              </a:spcBef>
            </a:pPr>
            <a:r>
              <a:rPr sz="4400" spc="-560" dirty="0"/>
              <a:t>HPE</a:t>
            </a:r>
            <a:r>
              <a:rPr sz="4400" spc="-785" dirty="0"/>
              <a:t> </a:t>
            </a:r>
            <a:r>
              <a:rPr sz="4400" spc="-455" dirty="0"/>
              <a:t>Networking</a:t>
            </a:r>
            <a:r>
              <a:rPr sz="4400" spc="-740" dirty="0"/>
              <a:t> </a:t>
            </a:r>
            <a:r>
              <a:rPr sz="4400" spc="-490" dirty="0"/>
              <a:t>market</a:t>
            </a:r>
            <a:r>
              <a:rPr sz="4400" spc="-745" dirty="0"/>
              <a:t> </a:t>
            </a:r>
            <a:r>
              <a:rPr sz="4400" spc="-409" dirty="0"/>
              <a:t>recognition</a:t>
            </a:r>
            <a:endParaRPr sz="4400"/>
          </a:p>
        </p:txBody>
      </p:sp>
      <p:sp>
        <p:nvSpPr>
          <p:cNvPr id="3" name="object 3"/>
          <p:cNvSpPr/>
          <p:nvPr/>
        </p:nvSpPr>
        <p:spPr>
          <a:xfrm>
            <a:off x="392480" y="1466430"/>
            <a:ext cx="11398885" cy="1661160"/>
          </a:xfrm>
          <a:custGeom>
            <a:avLst/>
            <a:gdLst/>
            <a:ahLst/>
            <a:cxnLst/>
            <a:rect l="l" t="t" r="r" b="b"/>
            <a:pathLst>
              <a:path w="11398885" h="1661160">
                <a:moveTo>
                  <a:pt x="11398834" y="0"/>
                </a:moveTo>
                <a:lnTo>
                  <a:pt x="0" y="0"/>
                </a:lnTo>
                <a:lnTo>
                  <a:pt x="0" y="1660677"/>
                </a:lnTo>
                <a:lnTo>
                  <a:pt x="11398834" y="1660677"/>
                </a:lnTo>
                <a:lnTo>
                  <a:pt x="11398834" y="0"/>
                </a:lnTo>
                <a:close/>
              </a:path>
            </a:pathLst>
          </a:custGeom>
          <a:solidFill>
            <a:srgbClr val="00DFAE"/>
          </a:solidFill>
        </p:spPr>
        <p:txBody>
          <a:bodyPr wrap="square" lIns="0" tIns="0" rIns="0" bIns="0" rtlCol="0"/>
          <a:lstStyle/>
          <a:p>
            <a:endParaRPr/>
          </a:p>
        </p:txBody>
      </p:sp>
      <p:graphicFrame>
        <p:nvGraphicFramePr>
          <p:cNvPr id="4" name="object 4"/>
          <p:cNvGraphicFramePr>
            <a:graphicFrameLocks noGrp="1"/>
          </p:cNvGraphicFramePr>
          <p:nvPr/>
        </p:nvGraphicFramePr>
        <p:xfrm>
          <a:off x="392480" y="3225241"/>
          <a:ext cx="11398885" cy="915669"/>
        </p:xfrm>
        <a:graphic>
          <a:graphicData uri="http://schemas.openxmlformats.org/drawingml/2006/table">
            <a:tbl>
              <a:tblPr firstRow="1" bandRow="1">
                <a:tableStyleId>{2D5ABB26-0587-4C30-8999-92F81FD0307C}</a:tableStyleId>
              </a:tblPr>
              <a:tblGrid>
                <a:gridCol w="4429760">
                  <a:extLst>
                    <a:ext uri="{9D8B030D-6E8A-4147-A177-3AD203B41FA5}">
                      <a16:colId xmlns:a16="http://schemas.microsoft.com/office/drawing/2014/main" val="20000"/>
                    </a:ext>
                  </a:extLst>
                </a:gridCol>
                <a:gridCol w="6969125">
                  <a:extLst>
                    <a:ext uri="{9D8B030D-6E8A-4147-A177-3AD203B41FA5}">
                      <a16:colId xmlns:a16="http://schemas.microsoft.com/office/drawing/2014/main" val="20001"/>
                    </a:ext>
                  </a:extLst>
                </a:gridCol>
              </a:tblGrid>
              <a:tr h="915669">
                <a:tc>
                  <a:txBody>
                    <a:bodyPr/>
                    <a:lstStyle/>
                    <a:p>
                      <a:pPr marL="361315">
                        <a:lnSpc>
                          <a:spcPct val="100000"/>
                        </a:lnSpc>
                        <a:spcBef>
                          <a:spcPts val="1950"/>
                        </a:spcBef>
                      </a:pPr>
                      <a:r>
                        <a:rPr sz="2400" spc="-20" dirty="0">
                          <a:solidFill>
                            <a:srgbClr val="292C39"/>
                          </a:solidFill>
                          <a:latin typeface="Arial Black"/>
                          <a:cs typeface="Arial Black"/>
                        </a:rPr>
                        <a:t>47,000+</a:t>
                      </a:r>
                      <a:r>
                        <a:rPr sz="2400" spc="-250" dirty="0">
                          <a:solidFill>
                            <a:srgbClr val="292C39"/>
                          </a:solidFill>
                          <a:latin typeface="Arial Black"/>
                          <a:cs typeface="Arial Black"/>
                        </a:rPr>
                        <a:t> </a:t>
                      </a:r>
                      <a:r>
                        <a:rPr sz="2400" spc="-130" dirty="0">
                          <a:solidFill>
                            <a:srgbClr val="292C39"/>
                          </a:solidFill>
                          <a:latin typeface="Arial Black"/>
                          <a:cs typeface="Arial Black"/>
                        </a:rPr>
                        <a:t>Global</a:t>
                      </a:r>
                      <a:r>
                        <a:rPr sz="2400" spc="-295" dirty="0">
                          <a:solidFill>
                            <a:srgbClr val="292C39"/>
                          </a:solidFill>
                          <a:latin typeface="Arial Black"/>
                          <a:cs typeface="Arial Black"/>
                        </a:rPr>
                        <a:t> </a:t>
                      </a:r>
                      <a:r>
                        <a:rPr sz="2400" spc="-10" dirty="0">
                          <a:solidFill>
                            <a:srgbClr val="292C39"/>
                          </a:solidFill>
                          <a:latin typeface="Arial Black"/>
                          <a:cs typeface="Arial Black"/>
                        </a:rPr>
                        <a:t>Partners</a:t>
                      </a:r>
                      <a:endParaRPr sz="2400">
                        <a:latin typeface="Arial Black"/>
                        <a:cs typeface="Arial Black"/>
                      </a:endParaRPr>
                    </a:p>
                  </a:txBody>
                  <a:tcPr marL="0" marR="0" marT="247650" marB="0">
                    <a:solidFill>
                      <a:srgbClr val="01A982"/>
                    </a:solidFill>
                  </a:tcPr>
                </a:tc>
                <a:tc>
                  <a:txBody>
                    <a:bodyPr/>
                    <a:lstStyle/>
                    <a:p>
                      <a:pPr marL="635" algn="ctr">
                        <a:lnSpc>
                          <a:spcPts val="2050"/>
                        </a:lnSpc>
                        <a:spcBef>
                          <a:spcPts val="1395"/>
                        </a:spcBef>
                      </a:pPr>
                      <a:r>
                        <a:rPr sz="1800" spc="-190" dirty="0">
                          <a:solidFill>
                            <a:srgbClr val="292C39"/>
                          </a:solidFill>
                          <a:latin typeface="Arial Black"/>
                          <a:cs typeface="Arial Black"/>
                        </a:rPr>
                        <a:t>HPE</a:t>
                      </a:r>
                      <a:r>
                        <a:rPr sz="1800" spc="-185" dirty="0">
                          <a:solidFill>
                            <a:srgbClr val="292C39"/>
                          </a:solidFill>
                          <a:latin typeface="Arial Black"/>
                          <a:cs typeface="Arial Black"/>
                        </a:rPr>
                        <a:t> </a:t>
                      </a:r>
                      <a:r>
                        <a:rPr sz="1800" spc="-130" dirty="0">
                          <a:solidFill>
                            <a:srgbClr val="292C39"/>
                          </a:solidFill>
                          <a:latin typeface="Arial Black"/>
                          <a:cs typeface="Arial Black"/>
                        </a:rPr>
                        <a:t>and</a:t>
                      </a:r>
                      <a:r>
                        <a:rPr sz="1800" spc="-165" dirty="0">
                          <a:solidFill>
                            <a:srgbClr val="292C39"/>
                          </a:solidFill>
                          <a:latin typeface="Arial Black"/>
                          <a:cs typeface="Arial Black"/>
                        </a:rPr>
                        <a:t> </a:t>
                      </a:r>
                      <a:r>
                        <a:rPr sz="1800" spc="-145" dirty="0">
                          <a:solidFill>
                            <a:srgbClr val="292C39"/>
                          </a:solidFill>
                          <a:latin typeface="Arial Black"/>
                          <a:cs typeface="Arial Black"/>
                        </a:rPr>
                        <a:t>Juniper</a:t>
                      </a:r>
                      <a:r>
                        <a:rPr sz="1800" spc="-160" dirty="0">
                          <a:solidFill>
                            <a:srgbClr val="292C39"/>
                          </a:solidFill>
                          <a:latin typeface="Arial Black"/>
                          <a:cs typeface="Arial Black"/>
                        </a:rPr>
                        <a:t> Networks</a:t>
                      </a:r>
                      <a:r>
                        <a:rPr sz="1800" spc="-150" dirty="0">
                          <a:solidFill>
                            <a:srgbClr val="292C39"/>
                          </a:solidFill>
                          <a:latin typeface="Arial Black"/>
                          <a:cs typeface="Arial Black"/>
                        </a:rPr>
                        <a:t> </a:t>
                      </a:r>
                      <a:r>
                        <a:rPr sz="1800" spc="-95" dirty="0">
                          <a:solidFill>
                            <a:srgbClr val="292C39"/>
                          </a:solidFill>
                          <a:latin typeface="Arial Black"/>
                          <a:cs typeface="Arial Black"/>
                        </a:rPr>
                        <a:t>both</a:t>
                      </a:r>
                      <a:r>
                        <a:rPr sz="1800" spc="-140" dirty="0">
                          <a:solidFill>
                            <a:srgbClr val="292C39"/>
                          </a:solidFill>
                          <a:latin typeface="Arial Black"/>
                          <a:cs typeface="Arial Black"/>
                        </a:rPr>
                        <a:t> named</a:t>
                      </a:r>
                      <a:r>
                        <a:rPr sz="1800" spc="-150" dirty="0">
                          <a:solidFill>
                            <a:srgbClr val="292C39"/>
                          </a:solidFill>
                          <a:latin typeface="Arial Black"/>
                          <a:cs typeface="Arial Black"/>
                        </a:rPr>
                        <a:t> </a:t>
                      </a:r>
                      <a:r>
                        <a:rPr sz="1800" spc="-10" dirty="0">
                          <a:solidFill>
                            <a:srgbClr val="292C39"/>
                          </a:solidFill>
                          <a:latin typeface="Arial Black"/>
                          <a:cs typeface="Arial Black"/>
                        </a:rPr>
                        <a:t>Leaders</a:t>
                      </a:r>
                      <a:endParaRPr sz="1800">
                        <a:latin typeface="Arial Black"/>
                        <a:cs typeface="Arial Black"/>
                      </a:endParaRPr>
                    </a:p>
                    <a:p>
                      <a:pPr algn="ctr">
                        <a:lnSpc>
                          <a:spcPts val="2050"/>
                        </a:lnSpc>
                      </a:pPr>
                      <a:r>
                        <a:rPr sz="1800" spc="-105" dirty="0">
                          <a:solidFill>
                            <a:srgbClr val="292C39"/>
                          </a:solidFill>
                          <a:latin typeface="Arial Black"/>
                          <a:cs typeface="Arial Black"/>
                        </a:rPr>
                        <a:t>in</a:t>
                      </a:r>
                      <a:r>
                        <a:rPr sz="1800" spc="-180" dirty="0">
                          <a:solidFill>
                            <a:srgbClr val="292C39"/>
                          </a:solidFill>
                          <a:latin typeface="Arial Black"/>
                          <a:cs typeface="Arial Black"/>
                        </a:rPr>
                        <a:t> </a:t>
                      </a:r>
                      <a:r>
                        <a:rPr sz="1800" spc="-130" dirty="0">
                          <a:solidFill>
                            <a:srgbClr val="292C39"/>
                          </a:solidFill>
                          <a:latin typeface="Arial Black"/>
                          <a:cs typeface="Arial Black"/>
                        </a:rPr>
                        <a:t>the</a:t>
                      </a:r>
                      <a:r>
                        <a:rPr sz="1800" spc="-170" dirty="0">
                          <a:solidFill>
                            <a:srgbClr val="292C39"/>
                          </a:solidFill>
                          <a:latin typeface="Arial Black"/>
                          <a:cs typeface="Arial Black"/>
                        </a:rPr>
                        <a:t> </a:t>
                      </a:r>
                      <a:r>
                        <a:rPr sz="1800" spc="-175" dirty="0">
                          <a:solidFill>
                            <a:srgbClr val="292C39"/>
                          </a:solidFill>
                          <a:latin typeface="Arial Black"/>
                          <a:cs typeface="Arial Black"/>
                        </a:rPr>
                        <a:t>Gartner®</a:t>
                      </a:r>
                      <a:r>
                        <a:rPr sz="1800" spc="-185" dirty="0">
                          <a:solidFill>
                            <a:srgbClr val="292C39"/>
                          </a:solidFill>
                          <a:latin typeface="Arial Black"/>
                          <a:cs typeface="Arial Black"/>
                        </a:rPr>
                        <a:t> </a:t>
                      </a:r>
                      <a:r>
                        <a:rPr sz="1800" spc="-125" dirty="0">
                          <a:solidFill>
                            <a:srgbClr val="292C39"/>
                          </a:solidFill>
                          <a:latin typeface="Arial Black"/>
                          <a:cs typeface="Arial Black"/>
                        </a:rPr>
                        <a:t>Magic</a:t>
                      </a:r>
                      <a:r>
                        <a:rPr sz="1800" spc="-185" dirty="0">
                          <a:solidFill>
                            <a:srgbClr val="292C39"/>
                          </a:solidFill>
                          <a:latin typeface="Arial Black"/>
                          <a:cs typeface="Arial Black"/>
                        </a:rPr>
                        <a:t> </a:t>
                      </a:r>
                      <a:r>
                        <a:rPr sz="1800" spc="-85" dirty="0">
                          <a:solidFill>
                            <a:srgbClr val="292C39"/>
                          </a:solidFill>
                          <a:latin typeface="Arial Black"/>
                          <a:cs typeface="Arial Black"/>
                        </a:rPr>
                        <a:t>Quadrant</a:t>
                      </a:r>
                      <a:r>
                        <a:rPr sz="1200" spc="-127" baseline="41666" dirty="0">
                          <a:solidFill>
                            <a:srgbClr val="292C39"/>
                          </a:solidFill>
                          <a:latin typeface="Arial"/>
                          <a:cs typeface="Arial"/>
                        </a:rPr>
                        <a:t>TM</a:t>
                      </a:r>
                      <a:r>
                        <a:rPr sz="1200" spc="270" baseline="41666" dirty="0">
                          <a:solidFill>
                            <a:srgbClr val="292C39"/>
                          </a:solidFill>
                          <a:latin typeface="Arial"/>
                          <a:cs typeface="Arial"/>
                        </a:rPr>
                        <a:t> </a:t>
                      </a:r>
                      <a:r>
                        <a:rPr sz="1800" spc="-75" dirty="0">
                          <a:solidFill>
                            <a:srgbClr val="292C39"/>
                          </a:solidFill>
                          <a:latin typeface="Arial Black"/>
                          <a:cs typeface="Arial Black"/>
                        </a:rPr>
                        <a:t>for</a:t>
                      </a:r>
                      <a:r>
                        <a:rPr sz="1800" spc="-175" dirty="0">
                          <a:solidFill>
                            <a:srgbClr val="292C39"/>
                          </a:solidFill>
                          <a:latin typeface="Arial Black"/>
                          <a:cs typeface="Arial Black"/>
                        </a:rPr>
                        <a:t> </a:t>
                      </a:r>
                      <a:r>
                        <a:rPr sz="1800" spc="-95" dirty="0">
                          <a:solidFill>
                            <a:srgbClr val="292C39"/>
                          </a:solidFill>
                          <a:latin typeface="Arial Black"/>
                          <a:cs typeface="Arial Black"/>
                        </a:rPr>
                        <a:t>Wired</a:t>
                      </a:r>
                      <a:r>
                        <a:rPr sz="1800" spc="-165" dirty="0">
                          <a:solidFill>
                            <a:srgbClr val="292C39"/>
                          </a:solidFill>
                          <a:latin typeface="Arial Black"/>
                          <a:cs typeface="Arial Black"/>
                        </a:rPr>
                        <a:t> </a:t>
                      </a:r>
                      <a:r>
                        <a:rPr sz="1800" spc="-130" dirty="0">
                          <a:solidFill>
                            <a:srgbClr val="292C39"/>
                          </a:solidFill>
                          <a:latin typeface="Arial Black"/>
                          <a:cs typeface="Arial Black"/>
                        </a:rPr>
                        <a:t>and</a:t>
                      </a:r>
                      <a:r>
                        <a:rPr sz="1800" spc="-180" dirty="0">
                          <a:solidFill>
                            <a:srgbClr val="292C39"/>
                          </a:solidFill>
                          <a:latin typeface="Arial Black"/>
                          <a:cs typeface="Arial Black"/>
                        </a:rPr>
                        <a:t> </a:t>
                      </a:r>
                      <a:r>
                        <a:rPr sz="1800" spc="-10" dirty="0">
                          <a:solidFill>
                            <a:srgbClr val="292C39"/>
                          </a:solidFill>
                          <a:latin typeface="Arial Black"/>
                          <a:cs typeface="Arial Black"/>
                        </a:rPr>
                        <a:t>Wireless</a:t>
                      </a:r>
                      <a:r>
                        <a:rPr sz="1800" spc="-15" baseline="25462" dirty="0">
                          <a:solidFill>
                            <a:srgbClr val="292C39"/>
                          </a:solidFill>
                          <a:latin typeface="Arial"/>
                          <a:cs typeface="Arial"/>
                        </a:rPr>
                        <a:t>1</a:t>
                      </a:r>
                      <a:endParaRPr sz="1800" baseline="25462">
                        <a:latin typeface="Arial"/>
                        <a:cs typeface="Arial"/>
                      </a:endParaRPr>
                    </a:p>
                  </a:txBody>
                  <a:tcPr marL="0" marR="0" marT="177165" marB="0">
                    <a:solidFill>
                      <a:srgbClr val="05CC92"/>
                    </a:solidFill>
                  </a:tcPr>
                </a:tc>
                <a:extLst>
                  <a:ext uri="{0D108BD9-81ED-4DB2-BD59-A6C34878D82A}">
                    <a16:rowId xmlns:a16="http://schemas.microsoft.com/office/drawing/2014/main" val="10000"/>
                  </a:ext>
                </a:extLst>
              </a:tr>
            </a:tbl>
          </a:graphicData>
        </a:graphic>
      </p:graphicFrame>
      <p:sp>
        <p:nvSpPr>
          <p:cNvPr id="5" name="object 5"/>
          <p:cNvSpPr txBox="1"/>
          <p:nvPr/>
        </p:nvSpPr>
        <p:spPr>
          <a:xfrm>
            <a:off x="1287890" y="2389096"/>
            <a:ext cx="1247140" cy="453390"/>
          </a:xfrm>
          <a:prstGeom prst="rect">
            <a:avLst/>
          </a:prstGeom>
        </p:spPr>
        <p:txBody>
          <a:bodyPr vert="horz" wrap="square" lIns="0" tIns="13335" rIns="0" bIns="0" rtlCol="0">
            <a:spAutoFit/>
          </a:bodyPr>
          <a:lstStyle/>
          <a:p>
            <a:pPr marR="5080" indent="252729">
              <a:lnSpc>
                <a:spcPct val="100000"/>
              </a:lnSpc>
              <a:spcBef>
                <a:spcPts val="105"/>
              </a:spcBef>
            </a:pPr>
            <a:r>
              <a:rPr sz="1400" spc="-10" dirty="0">
                <a:solidFill>
                  <a:srgbClr val="292C39"/>
                </a:solidFill>
                <a:latin typeface="Arial Black"/>
                <a:cs typeface="Arial Black"/>
              </a:rPr>
              <a:t>GLOBAL </a:t>
            </a:r>
            <a:r>
              <a:rPr sz="1400" spc="-135" dirty="0">
                <a:solidFill>
                  <a:srgbClr val="292C39"/>
                </a:solidFill>
                <a:latin typeface="Arial Black"/>
                <a:cs typeface="Arial Black"/>
              </a:rPr>
              <a:t>UNIVERSITIES</a:t>
            </a:r>
            <a:endParaRPr sz="1400">
              <a:latin typeface="Arial Black"/>
              <a:cs typeface="Arial Black"/>
            </a:endParaRPr>
          </a:p>
        </p:txBody>
      </p:sp>
      <p:sp>
        <p:nvSpPr>
          <p:cNvPr id="6" name="object 6"/>
          <p:cNvSpPr txBox="1"/>
          <p:nvPr/>
        </p:nvSpPr>
        <p:spPr>
          <a:xfrm>
            <a:off x="4313956" y="2389096"/>
            <a:ext cx="741680" cy="453390"/>
          </a:xfrm>
          <a:prstGeom prst="rect">
            <a:avLst/>
          </a:prstGeom>
        </p:spPr>
        <p:txBody>
          <a:bodyPr vert="horz" wrap="square" lIns="0" tIns="13335" rIns="0" bIns="0" rtlCol="0">
            <a:spAutoFit/>
          </a:bodyPr>
          <a:lstStyle/>
          <a:p>
            <a:pPr marL="74295" marR="5080" indent="-74930">
              <a:lnSpc>
                <a:spcPct val="100000"/>
              </a:lnSpc>
              <a:spcBef>
                <a:spcPts val="105"/>
              </a:spcBef>
            </a:pPr>
            <a:r>
              <a:rPr sz="1400" spc="-120" dirty="0">
                <a:solidFill>
                  <a:srgbClr val="292C39"/>
                </a:solidFill>
                <a:latin typeface="Arial Black"/>
                <a:cs typeface="Arial Black"/>
              </a:rPr>
              <a:t>GLOBAL </a:t>
            </a:r>
            <a:r>
              <a:rPr sz="1400" spc="-85" dirty="0">
                <a:solidFill>
                  <a:srgbClr val="292C39"/>
                </a:solidFill>
                <a:latin typeface="Arial Black"/>
                <a:cs typeface="Arial Black"/>
              </a:rPr>
              <a:t>BANKS</a:t>
            </a:r>
            <a:endParaRPr sz="1400">
              <a:latin typeface="Arial Black"/>
              <a:cs typeface="Arial Black"/>
            </a:endParaRPr>
          </a:p>
        </p:txBody>
      </p:sp>
      <p:sp>
        <p:nvSpPr>
          <p:cNvPr id="7" name="object 7"/>
          <p:cNvSpPr txBox="1"/>
          <p:nvPr/>
        </p:nvSpPr>
        <p:spPr>
          <a:xfrm>
            <a:off x="6971993" y="2389096"/>
            <a:ext cx="1043305" cy="453390"/>
          </a:xfrm>
          <a:prstGeom prst="rect">
            <a:avLst/>
          </a:prstGeom>
        </p:spPr>
        <p:txBody>
          <a:bodyPr vert="horz" wrap="square" lIns="0" tIns="13335" rIns="0" bIns="0" rtlCol="0">
            <a:spAutoFit/>
          </a:bodyPr>
          <a:lstStyle/>
          <a:p>
            <a:pPr marR="5080" indent="132080">
              <a:lnSpc>
                <a:spcPct val="100000"/>
              </a:lnSpc>
              <a:spcBef>
                <a:spcPts val="105"/>
              </a:spcBef>
            </a:pPr>
            <a:r>
              <a:rPr sz="1400" spc="-10" dirty="0">
                <a:solidFill>
                  <a:srgbClr val="292C39"/>
                </a:solidFill>
                <a:latin typeface="Arial Black"/>
                <a:cs typeface="Arial Black"/>
              </a:rPr>
              <a:t>SERVICE </a:t>
            </a:r>
            <a:r>
              <a:rPr sz="1400" spc="-120" dirty="0">
                <a:solidFill>
                  <a:srgbClr val="292C39"/>
                </a:solidFill>
                <a:latin typeface="Arial Black"/>
                <a:cs typeface="Arial Black"/>
              </a:rPr>
              <a:t>PROVIDERS</a:t>
            </a:r>
            <a:endParaRPr sz="1400">
              <a:latin typeface="Arial Black"/>
              <a:cs typeface="Arial Black"/>
            </a:endParaRPr>
          </a:p>
        </p:txBody>
      </p:sp>
      <p:sp>
        <p:nvSpPr>
          <p:cNvPr id="8" name="object 8"/>
          <p:cNvSpPr txBox="1"/>
          <p:nvPr/>
        </p:nvSpPr>
        <p:spPr>
          <a:xfrm>
            <a:off x="9762335" y="2389096"/>
            <a:ext cx="1043305" cy="453390"/>
          </a:xfrm>
          <a:prstGeom prst="rect">
            <a:avLst/>
          </a:prstGeom>
        </p:spPr>
        <p:txBody>
          <a:bodyPr vert="horz" wrap="square" lIns="0" tIns="13335" rIns="0" bIns="0" rtlCol="0">
            <a:spAutoFit/>
          </a:bodyPr>
          <a:lstStyle/>
          <a:p>
            <a:pPr marR="5080" indent="175260">
              <a:lnSpc>
                <a:spcPct val="100000"/>
              </a:lnSpc>
              <a:spcBef>
                <a:spcPts val="105"/>
              </a:spcBef>
            </a:pPr>
            <a:r>
              <a:rPr sz="1400" spc="-20" dirty="0">
                <a:solidFill>
                  <a:srgbClr val="292C39"/>
                </a:solidFill>
                <a:latin typeface="Arial Black"/>
                <a:cs typeface="Arial Black"/>
              </a:rPr>
              <a:t>CLOUD </a:t>
            </a:r>
            <a:r>
              <a:rPr sz="1400" spc="-120" dirty="0">
                <a:solidFill>
                  <a:srgbClr val="292C39"/>
                </a:solidFill>
                <a:latin typeface="Arial Black"/>
                <a:cs typeface="Arial Black"/>
              </a:rPr>
              <a:t>PROVIDERS</a:t>
            </a:r>
            <a:endParaRPr sz="1400">
              <a:latin typeface="Arial Black"/>
              <a:cs typeface="Arial Black"/>
            </a:endParaRPr>
          </a:p>
        </p:txBody>
      </p:sp>
      <p:sp>
        <p:nvSpPr>
          <p:cNvPr id="9" name="object 9"/>
          <p:cNvSpPr txBox="1"/>
          <p:nvPr/>
        </p:nvSpPr>
        <p:spPr>
          <a:xfrm>
            <a:off x="1001247" y="1662520"/>
            <a:ext cx="10305415" cy="696595"/>
          </a:xfrm>
          <a:prstGeom prst="rect">
            <a:avLst/>
          </a:prstGeom>
        </p:spPr>
        <p:txBody>
          <a:bodyPr vert="horz" wrap="square" lIns="0" tIns="13335" rIns="0" bIns="0" rtlCol="0">
            <a:spAutoFit/>
          </a:bodyPr>
          <a:lstStyle/>
          <a:p>
            <a:pPr marL="38100">
              <a:lnSpc>
                <a:spcPct val="100000"/>
              </a:lnSpc>
              <a:spcBef>
                <a:spcPts val="105"/>
              </a:spcBef>
              <a:tabLst>
                <a:tab pos="2735580" algn="l"/>
                <a:tab pos="5526405" algn="l"/>
                <a:tab pos="8316595" algn="l"/>
              </a:tabLst>
            </a:pPr>
            <a:r>
              <a:rPr sz="4400" spc="-434" dirty="0">
                <a:solidFill>
                  <a:srgbClr val="292C39"/>
                </a:solidFill>
                <a:latin typeface="Arial Black"/>
                <a:cs typeface="Arial Black"/>
              </a:rPr>
              <a:t>10</a:t>
            </a:r>
            <a:r>
              <a:rPr sz="4400" spc="-990" dirty="0">
                <a:solidFill>
                  <a:srgbClr val="292C39"/>
                </a:solidFill>
                <a:latin typeface="Arial Black"/>
                <a:cs typeface="Arial Black"/>
              </a:rPr>
              <a:t> </a:t>
            </a:r>
            <a:r>
              <a:rPr sz="3000" spc="-375" baseline="2777" dirty="0">
                <a:solidFill>
                  <a:srgbClr val="292C39"/>
                </a:solidFill>
                <a:latin typeface="Verdana"/>
                <a:cs typeface="Verdana"/>
              </a:rPr>
              <a:t>t</a:t>
            </a:r>
            <a:r>
              <a:rPr sz="3000" spc="-1904" baseline="2777" dirty="0">
                <a:solidFill>
                  <a:srgbClr val="292C39"/>
                </a:solidFill>
                <a:latin typeface="Verdana"/>
                <a:cs typeface="Verdana"/>
              </a:rPr>
              <a:t>o</a:t>
            </a:r>
            <a:r>
              <a:rPr sz="3000" spc="-330" baseline="50000" dirty="0">
                <a:solidFill>
                  <a:srgbClr val="292C39"/>
                </a:solidFill>
                <a:latin typeface="Verdana"/>
                <a:cs typeface="Verdana"/>
              </a:rPr>
              <a:t>o</a:t>
            </a:r>
            <a:r>
              <a:rPr sz="3000" spc="-1147" baseline="50000" dirty="0">
                <a:solidFill>
                  <a:srgbClr val="292C39"/>
                </a:solidFill>
                <a:latin typeface="Verdana"/>
                <a:cs typeface="Verdana"/>
              </a:rPr>
              <a:t>f</a:t>
            </a:r>
            <a:r>
              <a:rPr sz="3000" spc="-82" baseline="2777" dirty="0">
                <a:solidFill>
                  <a:srgbClr val="292C39"/>
                </a:solidFill>
                <a:latin typeface="Verdana"/>
                <a:cs typeface="Verdana"/>
              </a:rPr>
              <a:t>p</a:t>
            </a:r>
            <a:r>
              <a:rPr sz="3000" spc="-367" baseline="2777" dirty="0">
                <a:solidFill>
                  <a:srgbClr val="292C39"/>
                </a:solidFill>
                <a:latin typeface="Verdana"/>
                <a:cs typeface="Verdana"/>
              </a:rPr>
              <a:t> </a:t>
            </a:r>
            <a:r>
              <a:rPr sz="4400" spc="-459" dirty="0">
                <a:solidFill>
                  <a:srgbClr val="292C39"/>
                </a:solidFill>
                <a:latin typeface="Arial Black"/>
                <a:cs typeface="Arial Black"/>
              </a:rPr>
              <a:t>10</a:t>
            </a:r>
            <a:r>
              <a:rPr sz="4400" dirty="0">
                <a:solidFill>
                  <a:srgbClr val="292C39"/>
                </a:solidFill>
                <a:latin typeface="Arial Black"/>
                <a:cs typeface="Arial Black"/>
              </a:rPr>
              <a:t>	</a:t>
            </a:r>
            <a:r>
              <a:rPr sz="4400" spc="-85" dirty="0">
                <a:solidFill>
                  <a:srgbClr val="292C39"/>
                </a:solidFill>
                <a:latin typeface="Arial Black"/>
                <a:cs typeface="Arial Black"/>
              </a:rPr>
              <a:t>20</a:t>
            </a:r>
            <a:r>
              <a:rPr sz="4400" spc="-985" dirty="0">
                <a:solidFill>
                  <a:srgbClr val="292C39"/>
                </a:solidFill>
                <a:latin typeface="Arial Black"/>
                <a:cs typeface="Arial Black"/>
              </a:rPr>
              <a:t> </a:t>
            </a:r>
            <a:r>
              <a:rPr sz="3000" spc="-375" baseline="2777" dirty="0">
                <a:solidFill>
                  <a:srgbClr val="292C39"/>
                </a:solidFill>
                <a:latin typeface="Verdana"/>
                <a:cs typeface="Verdana"/>
              </a:rPr>
              <a:t>t</a:t>
            </a:r>
            <a:r>
              <a:rPr sz="3000" spc="-1904" baseline="2777" dirty="0">
                <a:solidFill>
                  <a:srgbClr val="292C39"/>
                </a:solidFill>
                <a:latin typeface="Verdana"/>
                <a:cs typeface="Verdana"/>
              </a:rPr>
              <a:t>o</a:t>
            </a:r>
            <a:r>
              <a:rPr sz="3000" spc="-330" baseline="50000" dirty="0">
                <a:solidFill>
                  <a:srgbClr val="292C39"/>
                </a:solidFill>
                <a:latin typeface="Verdana"/>
                <a:cs typeface="Verdana"/>
              </a:rPr>
              <a:t>o</a:t>
            </a:r>
            <a:r>
              <a:rPr sz="3000" spc="-1147" baseline="50000" dirty="0">
                <a:solidFill>
                  <a:srgbClr val="292C39"/>
                </a:solidFill>
                <a:latin typeface="Verdana"/>
                <a:cs typeface="Verdana"/>
              </a:rPr>
              <a:t>f</a:t>
            </a:r>
            <a:r>
              <a:rPr sz="3000" spc="-82" baseline="2777" dirty="0">
                <a:solidFill>
                  <a:srgbClr val="292C39"/>
                </a:solidFill>
                <a:latin typeface="Verdana"/>
                <a:cs typeface="Verdana"/>
              </a:rPr>
              <a:t>p</a:t>
            </a:r>
            <a:r>
              <a:rPr sz="3000" spc="-352" baseline="2777" dirty="0">
                <a:solidFill>
                  <a:srgbClr val="292C39"/>
                </a:solidFill>
                <a:latin typeface="Verdana"/>
                <a:cs typeface="Verdana"/>
              </a:rPr>
              <a:t> </a:t>
            </a:r>
            <a:r>
              <a:rPr sz="4400" spc="-25" dirty="0">
                <a:solidFill>
                  <a:srgbClr val="292C39"/>
                </a:solidFill>
                <a:latin typeface="Arial Black"/>
                <a:cs typeface="Arial Black"/>
              </a:rPr>
              <a:t>20</a:t>
            </a:r>
            <a:r>
              <a:rPr sz="4400" dirty="0">
                <a:solidFill>
                  <a:srgbClr val="292C39"/>
                </a:solidFill>
                <a:latin typeface="Arial Black"/>
                <a:cs typeface="Arial Black"/>
              </a:rPr>
              <a:t>	</a:t>
            </a:r>
            <a:r>
              <a:rPr sz="4400" spc="-85" dirty="0">
                <a:solidFill>
                  <a:srgbClr val="292C39"/>
                </a:solidFill>
                <a:latin typeface="Arial Black"/>
                <a:cs typeface="Arial Black"/>
              </a:rPr>
              <a:t>20</a:t>
            </a:r>
            <a:r>
              <a:rPr sz="4400" spc="-985" dirty="0">
                <a:solidFill>
                  <a:srgbClr val="292C39"/>
                </a:solidFill>
                <a:latin typeface="Arial Black"/>
                <a:cs typeface="Arial Black"/>
              </a:rPr>
              <a:t> </a:t>
            </a:r>
            <a:r>
              <a:rPr sz="3000" spc="-375" baseline="2777" dirty="0">
                <a:solidFill>
                  <a:srgbClr val="292C39"/>
                </a:solidFill>
                <a:latin typeface="Verdana"/>
                <a:cs typeface="Verdana"/>
              </a:rPr>
              <a:t>t</a:t>
            </a:r>
            <a:r>
              <a:rPr sz="3000" spc="-1904" baseline="2777" dirty="0">
                <a:solidFill>
                  <a:srgbClr val="292C39"/>
                </a:solidFill>
                <a:latin typeface="Verdana"/>
                <a:cs typeface="Verdana"/>
              </a:rPr>
              <a:t>o</a:t>
            </a:r>
            <a:r>
              <a:rPr sz="3000" spc="-330" baseline="50000" dirty="0">
                <a:solidFill>
                  <a:srgbClr val="292C39"/>
                </a:solidFill>
                <a:latin typeface="Verdana"/>
                <a:cs typeface="Verdana"/>
              </a:rPr>
              <a:t>o</a:t>
            </a:r>
            <a:r>
              <a:rPr sz="3000" spc="-1147" baseline="50000" dirty="0">
                <a:solidFill>
                  <a:srgbClr val="292C39"/>
                </a:solidFill>
                <a:latin typeface="Verdana"/>
                <a:cs typeface="Verdana"/>
              </a:rPr>
              <a:t>f</a:t>
            </a:r>
            <a:r>
              <a:rPr sz="3000" spc="-82" baseline="2777" dirty="0">
                <a:solidFill>
                  <a:srgbClr val="292C39"/>
                </a:solidFill>
                <a:latin typeface="Verdana"/>
                <a:cs typeface="Verdana"/>
              </a:rPr>
              <a:t>p</a:t>
            </a:r>
            <a:r>
              <a:rPr sz="3000" spc="-352" baseline="2777" dirty="0">
                <a:solidFill>
                  <a:srgbClr val="292C39"/>
                </a:solidFill>
                <a:latin typeface="Verdana"/>
                <a:cs typeface="Verdana"/>
              </a:rPr>
              <a:t> </a:t>
            </a:r>
            <a:r>
              <a:rPr sz="4400" spc="-25" dirty="0">
                <a:solidFill>
                  <a:srgbClr val="292C39"/>
                </a:solidFill>
                <a:latin typeface="Arial Black"/>
                <a:cs typeface="Arial Black"/>
              </a:rPr>
              <a:t>20</a:t>
            </a:r>
            <a:r>
              <a:rPr sz="4400" dirty="0">
                <a:solidFill>
                  <a:srgbClr val="292C39"/>
                </a:solidFill>
                <a:latin typeface="Arial Black"/>
                <a:cs typeface="Arial Black"/>
              </a:rPr>
              <a:t>	</a:t>
            </a:r>
            <a:r>
              <a:rPr sz="4400" spc="-85" dirty="0">
                <a:solidFill>
                  <a:srgbClr val="292C39"/>
                </a:solidFill>
                <a:latin typeface="Arial Black"/>
                <a:cs typeface="Arial Black"/>
              </a:rPr>
              <a:t>20</a:t>
            </a:r>
            <a:r>
              <a:rPr sz="4400" spc="-985" dirty="0">
                <a:solidFill>
                  <a:srgbClr val="292C39"/>
                </a:solidFill>
                <a:latin typeface="Arial Black"/>
                <a:cs typeface="Arial Black"/>
              </a:rPr>
              <a:t> </a:t>
            </a:r>
            <a:r>
              <a:rPr sz="3000" spc="-375" baseline="2777" dirty="0">
                <a:solidFill>
                  <a:srgbClr val="292C39"/>
                </a:solidFill>
                <a:latin typeface="Verdana"/>
                <a:cs typeface="Verdana"/>
              </a:rPr>
              <a:t>t</a:t>
            </a:r>
            <a:r>
              <a:rPr sz="3000" spc="-1904" baseline="2777" dirty="0">
                <a:solidFill>
                  <a:srgbClr val="292C39"/>
                </a:solidFill>
                <a:latin typeface="Verdana"/>
                <a:cs typeface="Verdana"/>
              </a:rPr>
              <a:t>o</a:t>
            </a:r>
            <a:r>
              <a:rPr sz="3000" spc="-330" baseline="50000" dirty="0">
                <a:solidFill>
                  <a:srgbClr val="292C39"/>
                </a:solidFill>
                <a:latin typeface="Verdana"/>
                <a:cs typeface="Verdana"/>
              </a:rPr>
              <a:t>o</a:t>
            </a:r>
            <a:r>
              <a:rPr sz="3000" spc="-1147" baseline="50000" dirty="0">
                <a:solidFill>
                  <a:srgbClr val="292C39"/>
                </a:solidFill>
                <a:latin typeface="Verdana"/>
                <a:cs typeface="Verdana"/>
              </a:rPr>
              <a:t>f</a:t>
            </a:r>
            <a:r>
              <a:rPr sz="3000" spc="-82" baseline="2777" dirty="0">
                <a:solidFill>
                  <a:srgbClr val="292C39"/>
                </a:solidFill>
                <a:latin typeface="Verdana"/>
                <a:cs typeface="Verdana"/>
              </a:rPr>
              <a:t>p</a:t>
            </a:r>
            <a:r>
              <a:rPr sz="3000" spc="-352" baseline="2777" dirty="0">
                <a:solidFill>
                  <a:srgbClr val="292C39"/>
                </a:solidFill>
                <a:latin typeface="Verdana"/>
                <a:cs typeface="Verdana"/>
              </a:rPr>
              <a:t> </a:t>
            </a:r>
            <a:r>
              <a:rPr sz="4400" spc="-25" dirty="0">
                <a:solidFill>
                  <a:srgbClr val="292C39"/>
                </a:solidFill>
                <a:latin typeface="Arial Black"/>
                <a:cs typeface="Arial Black"/>
              </a:rPr>
              <a:t>20</a:t>
            </a:r>
            <a:endParaRPr sz="4400">
              <a:latin typeface="Arial Black"/>
              <a:cs typeface="Arial Black"/>
            </a:endParaRPr>
          </a:p>
        </p:txBody>
      </p:sp>
      <p:sp>
        <p:nvSpPr>
          <p:cNvPr id="10" name="object 10"/>
          <p:cNvSpPr/>
          <p:nvPr/>
        </p:nvSpPr>
        <p:spPr>
          <a:xfrm>
            <a:off x="2674716" y="6017811"/>
            <a:ext cx="524510" cy="74930"/>
          </a:xfrm>
          <a:custGeom>
            <a:avLst/>
            <a:gdLst/>
            <a:ahLst/>
            <a:cxnLst/>
            <a:rect l="l" t="t" r="r" b="b"/>
            <a:pathLst>
              <a:path w="524510" h="74929">
                <a:moveTo>
                  <a:pt x="27502" y="850"/>
                </a:moveTo>
                <a:lnTo>
                  <a:pt x="0" y="850"/>
                </a:lnTo>
                <a:lnTo>
                  <a:pt x="0" y="73863"/>
                </a:lnTo>
                <a:lnTo>
                  <a:pt x="5715" y="73863"/>
                </a:lnTo>
                <a:lnTo>
                  <a:pt x="5715" y="40576"/>
                </a:lnTo>
                <a:lnTo>
                  <a:pt x="26212" y="40576"/>
                </a:lnTo>
                <a:lnTo>
                  <a:pt x="25933" y="40170"/>
                </a:lnTo>
                <a:lnTo>
                  <a:pt x="31496" y="39458"/>
                </a:lnTo>
                <a:lnTo>
                  <a:pt x="36017" y="37566"/>
                </a:lnTo>
                <a:lnTo>
                  <a:pt x="37765" y="36017"/>
                </a:lnTo>
                <a:lnTo>
                  <a:pt x="5715" y="36017"/>
                </a:lnTo>
                <a:lnTo>
                  <a:pt x="5715" y="5549"/>
                </a:lnTo>
                <a:lnTo>
                  <a:pt x="38002" y="5549"/>
                </a:lnTo>
                <a:lnTo>
                  <a:pt x="33159" y="2298"/>
                </a:lnTo>
                <a:lnTo>
                  <a:pt x="27502" y="850"/>
                </a:lnTo>
                <a:close/>
              </a:path>
              <a:path w="524510" h="74929">
                <a:moveTo>
                  <a:pt x="26212" y="40576"/>
                </a:moveTo>
                <a:lnTo>
                  <a:pt x="19913" y="40576"/>
                </a:lnTo>
                <a:lnTo>
                  <a:pt x="42786" y="73863"/>
                </a:lnTo>
                <a:lnTo>
                  <a:pt x="49110" y="73863"/>
                </a:lnTo>
                <a:lnTo>
                  <a:pt x="26212" y="40576"/>
                </a:lnTo>
                <a:close/>
              </a:path>
              <a:path w="524510" h="74929">
                <a:moveTo>
                  <a:pt x="38002" y="5549"/>
                </a:moveTo>
                <a:lnTo>
                  <a:pt x="26381" y="5549"/>
                </a:lnTo>
                <a:lnTo>
                  <a:pt x="30607" y="6553"/>
                </a:lnTo>
                <a:lnTo>
                  <a:pt x="37312" y="11036"/>
                </a:lnTo>
                <a:lnTo>
                  <a:pt x="39027" y="14922"/>
                </a:lnTo>
                <a:lnTo>
                  <a:pt x="39052" y="26149"/>
                </a:lnTo>
                <a:lnTo>
                  <a:pt x="37388" y="29984"/>
                </a:lnTo>
                <a:lnTo>
                  <a:pt x="30835" y="34823"/>
                </a:lnTo>
                <a:lnTo>
                  <a:pt x="26238" y="36017"/>
                </a:lnTo>
                <a:lnTo>
                  <a:pt x="37765" y="36017"/>
                </a:lnTo>
                <a:lnTo>
                  <a:pt x="42938" y="31432"/>
                </a:lnTo>
                <a:lnTo>
                  <a:pt x="44716" y="26898"/>
                </a:lnTo>
                <a:lnTo>
                  <a:pt x="44678" y="13474"/>
                </a:lnTo>
                <a:lnTo>
                  <a:pt x="42316" y="8445"/>
                </a:lnTo>
                <a:lnTo>
                  <a:pt x="38002" y="5549"/>
                </a:lnTo>
                <a:close/>
              </a:path>
              <a:path w="524510" h="74929">
                <a:moveTo>
                  <a:pt x="61772" y="850"/>
                </a:moveTo>
                <a:lnTo>
                  <a:pt x="55435" y="850"/>
                </a:lnTo>
                <a:lnTo>
                  <a:pt x="77491" y="36588"/>
                </a:lnTo>
                <a:lnTo>
                  <a:pt x="80454" y="41490"/>
                </a:lnTo>
                <a:lnTo>
                  <a:pt x="80454" y="73863"/>
                </a:lnTo>
                <a:lnTo>
                  <a:pt x="86169" y="73863"/>
                </a:lnTo>
                <a:lnTo>
                  <a:pt x="86169" y="41490"/>
                </a:lnTo>
                <a:lnTo>
                  <a:pt x="89015" y="36588"/>
                </a:lnTo>
                <a:lnTo>
                  <a:pt x="83413" y="36588"/>
                </a:lnTo>
                <a:lnTo>
                  <a:pt x="61772" y="850"/>
                </a:lnTo>
                <a:close/>
              </a:path>
              <a:path w="524510" h="74929">
                <a:moveTo>
                  <a:pt x="109766" y="850"/>
                </a:moveTo>
                <a:lnTo>
                  <a:pt x="104038" y="850"/>
                </a:lnTo>
                <a:lnTo>
                  <a:pt x="83413" y="36588"/>
                </a:lnTo>
                <a:lnTo>
                  <a:pt x="89015" y="36588"/>
                </a:lnTo>
                <a:lnTo>
                  <a:pt x="109766" y="850"/>
                </a:lnTo>
                <a:close/>
              </a:path>
              <a:path w="524510" h="74929">
                <a:moveTo>
                  <a:pt x="148945" y="927"/>
                </a:moveTo>
                <a:lnTo>
                  <a:pt x="121920" y="927"/>
                </a:lnTo>
                <a:lnTo>
                  <a:pt x="121920" y="73863"/>
                </a:lnTo>
                <a:lnTo>
                  <a:pt x="148674" y="73863"/>
                </a:lnTo>
                <a:lnTo>
                  <a:pt x="155854" y="72161"/>
                </a:lnTo>
                <a:lnTo>
                  <a:pt x="160915" y="69164"/>
                </a:lnTo>
                <a:lnTo>
                  <a:pt x="127635" y="69164"/>
                </a:lnTo>
                <a:lnTo>
                  <a:pt x="127635" y="5600"/>
                </a:lnTo>
                <a:lnTo>
                  <a:pt x="160993" y="5600"/>
                </a:lnTo>
                <a:lnTo>
                  <a:pt x="155663" y="2514"/>
                </a:lnTo>
                <a:lnTo>
                  <a:pt x="148945" y="927"/>
                </a:lnTo>
                <a:close/>
              </a:path>
              <a:path w="524510" h="74929">
                <a:moveTo>
                  <a:pt x="160993" y="5600"/>
                </a:moveTo>
                <a:lnTo>
                  <a:pt x="147535" y="5600"/>
                </a:lnTo>
                <a:lnTo>
                  <a:pt x="153377" y="6959"/>
                </a:lnTo>
                <a:lnTo>
                  <a:pt x="162521" y="12306"/>
                </a:lnTo>
                <a:lnTo>
                  <a:pt x="165900" y="15963"/>
                </a:lnTo>
                <a:lnTo>
                  <a:pt x="170268" y="25298"/>
                </a:lnTo>
                <a:lnTo>
                  <a:pt x="171361" y="30657"/>
                </a:lnTo>
                <a:lnTo>
                  <a:pt x="171348" y="46964"/>
                </a:lnTo>
                <a:lnTo>
                  <a:pt x="168808" y="54559"/>
                </a:lnTo>
                <a:lnTo>
                  <a:pt x="158584" y="66052"/>
                </a:lnTo>
                <a:lnTo>
                  <a:pt x="150850" y="69011"/>
                </a:lnTo>
                <a:lnTo>
                  <a:pt x="140500" y="69164"/>
                </a:lnTo>
                <a:lnTo>
                  <a:pt x="160915" y="69164"/>
                </a:lnTo>
                <a:lnTo>
                  <a:pt x="166662" y="65760"/>
                </a:lnTo>
                <a:lnTo>
                  <a:pt x="170688" y="61442"/>
                </a:lnTo>
                <a:lnTo>
                  <a:pt x="175958" y="50558"/>
                </a:lnTo>
                <a:lnTo>
                  <a:pt x="177266" y="44424"/>
                </a:lnTo>
                <a:lnTo>
                  <a:pt x="177253" y="29857"/>
                </a:lnTo>
                <a:lnTo>
                  <a:pt x="175907" y="23749"/>
                </a:lnTo>
                <a:lnTo>
                  <a:pt x="170484" y="12992"/>
                </a:lnTo>
                <a:lnTo>
                  <a:pt x="166433" y="8750"/>
                </a:lnTo>
                <a:lnTo>
                  <a:pt x="160993" y="5600"/>
                </a:lnTo>
                <a:close/>
              </a:path>
              <a:path w="524510" h="74929">
                <a:moveTo>
                  <a:pt x="233984" y="850"/>
                </a:moveTo>
                <a:lnTo>
                  <a:pt x="192024" y="850"/>
                </a:lnTo>
                <a:lnTo>
                  <a:pt x="192024" y="73863"/>
                </a:lnTo>
                <a:lnTo>
                  <a:pt x="235826" y="73863"/>
                </a:lnTo>
                <a:lnTo>
                  <a:pt x="235826" y="69164"/>
                </a:lnTo>
                <a:lnTo>
                  <a:pt x="197739" y="69164"/>
                </a:lnTo>
                <a:lnTo>
                  <a:pt x="197739" y="38735"/>
                </a:lnTo>
                <a:lnTo>
                  <a:pt x="227152" y="38735"/>
                </a:lnTo>
                <a:lnTo>
                  <a:pt x="227152" y="34036"/>
                </a:lnTo>
                <a:lnTo>
                  <a:pt x="197739" y="34036"/>
                </a:lnTo>
                <a:lnTo>
                  <a:pt x="197739" y="5549"/>
                </a:lnTo>
                <a:lnTo>
                  <a:pt x="233984" y="5549"/>
                </a:lnTo>
                <a:lnTo>
                  <a:pt x="233984" y="850"/>
                </a:lnTo>
                <a:close/>
              </a:path>
              <a:path w="524510" h="74929">
                <a:moveTo>
                  <a:pt x="277438" y="850"/>
                </a:moveTo>
                <a:lnTo>
                  <a:pt x="249936" y="850"/>
                </a:lnTo>
                <a:lnTo>
                  <a:pt x="249936" y="73863"/>
                </a:lnTo>
                <a:lnTo>
                  <a:pt x="255651" y="73863"/>
                </a:lnTo>
                <a:lnTo>
                  <a:pt x="255651" y="40576"/>
                </a:lnTo>
                <a:lnTo>
                  <a:pt x="276148" y="40576"/>
                </a:lnTo>
                <a:lnTo>
                  <a:pt x="275869" y="40170"/>
                </a:lnTo>
                <a:lnTo>
                  <a:pt x="281444" y="39458"/>
                </a:lnTo>
                <a:lnTo>
                  <a:pt x="285953" y="37566"/>
                </a:lnTo>
                <a:lnTo>
                  <a:pt x="287701" y="36017"/>
                </a:lnTo>
                <a:lnTo>
                  <a:pt x="255651" y="36017"/>
                </a:lnTo>
                <a:lnTo>
                  <a:pt x="255651" y="5549"/>
                </a:lnTo>
                <a:lnTo>
                  <a:pt x="287938" y="5549"/>
                </a:lnTo>
                <a:lnTo>
                  <a:pt x="283095" y="2298"/>
                </a:lnTo>
                <a:lnTo>
                  <a:pt x="277438" y="850"/>
                </a:lnTo>
                <a:close/>
              </a:path>
              <a:path w="524510" h="74929">
                <a:moveTo>
                  <a:pt x="276148" y="40576"/>
                </a:moveTo>
                <a:lnTo>
                  <a:pt x="269849" y="40576"/>
                </a:lnTo>
                <a:lnTo>
                  <a:pt x="292722" y="73863"/>
                </a:lnTo>
                <a:lnTo>
                  <a:pt x="299046" y="73863"/>
                </a:lnTo>
                <a:lnTo>
                  <a:pt x="276148" y="40576"/>
                </a:lnTo>
                <a:close/>
              </a:path>
              <a:path w="524510" h="74929">
                <a:moveTo>
                  <a:pt x="287938" y="5549"/>
                </a:moveTo>
                <a:lnTo>
                  <a:pt x="276317" y="5549"/>
                </a:lnTo>
                <a:lnTo>
                  <a:pt x="280543" y="6553"/>
                </a:lnTo>
                <a:lnTo>
                  <a:pt x="287248" y="11036"/>
                </a:lnTo>
                <a:lnTo>
                  <a:pt x="288963" y="14922"/>
                </a:lnTo>
                <a:lnTo>
                  <a:pt x="288988" y="26149"/>
                </a:lnTo>
                <a:lnTo>
                  <a:pt x="287324" y="29984"/>
                </a:lnTo>
                <a:lnTo>
                  <a:pt x="280771" y="34823"/>
                </a:lnTo>
                <a:lnTo>
                  <a:pt x="276174" y="36017"/>
                </a:lnTo>
                <a:lnTo>
                  <a:pt x="287701" y="36017"/>
                </a:lnTo>
                <a:lnTo>
                  <a:pt x="292874" y="31432"/>
                </a:lnTo>
                <a:lnTo>
                  <a:pt x="294652" y="26898"/>
                </a:lnTo>
                <a:lnTo>
                  <a:pt x="294614" y="13474"/>
                </a:lnTo>
                <a:lnTo>
                  <a:pt x="292252" y="8445"/>
                </a:lnTo>
                <a:lnTo>
                  <a:pt x="287938" y="5549"/>
                </a:lnTo>
                <a:close/>
              </a:path>
              <a:path w="524510" h="74929">
                <a:moveTo>
                  <a:pt x="373068" y="0"/>
                </a:moveTo>
                <a:lnTo>
                  <a:pt x="358762" y="0"/>
                </a:lnTo>
                <a:lnTo>
                  <a:pt x="353009" y="1600"/>
                </a:lnTo>
                <a:lnTo>
                  <a:pt x="331292" y="37820"/>
                </a:lnTo>
                <a:lnTo>
                  <a:pt x="331927" y="45781"/>
                </a:lnTo>
                <a:lnTo>
                  <a:pt x="357731" y="73954"/>
                </a:lnTo>
                <a:lnTo>
                  <a:pt x="365201" y="74676"/>
                </a:lnTo>
                <a:lnTo>
                  <a:pt x="373095" y="74676"/>
                </a:lnTo>
                <a:lnTo>
                  <a:pt x="379857" y="72567"/>
                </a:lnTo>
                <a:lnTo>
                  <a:pt x="383404" y="69850"/>
                </a:lnTo>
                <a:lnTo>
                  <a:pt x="356707" y="69850"/>
                </a:lnTo>
                <a:lnTo>
                  <a:pt x="349669" y="66878"/>
                </a:lnTo>
                <a:lnTo>
                  <a:pt x="339737" y="55499"/>
                </a:lnTo>
                <a:lnTo>
                  <a:pt x="337210" y="47675"/>
                </a:lnTo>
                <a:lnTo>
                  <a:pt x="337273" y="27114"/>
                </a:lnTo>
                <a:lnTo>
                  <a:pt x="339928" y="19304"/>
                </a:lnTo>
                <a:lnTo>
                  <a:pt x="350240" y="7658"/>
                </a:lnTo>
                <a:lnTo>
                  <a:pt x="356971" y="4673"/>
                </a:lnTo>
                <a:lnTo>
                  <a:pt x="383287" y="4673"/>
                </a:lnTo>
                <a:lnTo>
                  <a:pt x="379425" y="1892"/>
                </a:lnTo>
                <a:lnTo>
                  <a:pt x="373068" y="0"/>
                </a:lnTo>
                <a:close/>
              </a:path>
              <a:path w="524510" h="74929">
                <a:moveTo>
                  <a:pt x="395528" y="50380"/>
                </a:moveTo>
                <a:lnTo>
                  <a:pt x="390220" y="50380"/>
                </a:lnTo>
                <a:lnTo>
                  <a:pt x="388975" y="56680"/>
                </a:lnTo>
                <a:lnTo>
                  <a:pt x="386168" y="61506"/>
                </a:lnTo>
                <a:lnTo>
                  <a:pt x="377456" y="68173"/>
                </a:lnTo>
                <a:lnTo>
                  <a:pt x="371957" y="69850"/>
                </a:lnTo>
                <a:lnTo>
                  <a:pt x="383404" y="69850"/>
                </a:lnTo>
                <a:lnTo>
                  <a:pt x="390664" y="64287"/>
                </a:lnTo>
                <a:lnTo>
                  <a:pt x="394081" y="58267"/>
                </a:lnTo>
                <a:lnTo>
                  <a:pt x="395528" y="50380"/>
                </a:lnTo>
                <a:close/>
              </a:path>
              <a:path w="524510" h="74929">
                <a:moveTo>
                  <a:pt x="383287" y="4673"/>
                </a:moveTo>
                <a:lnTo>
                  <a:pt x="372434" y="4673"/>
                </a:lnTo>
                <a:lnTo>
                  <a:pt x="377393" y="6134"/>
                </a:lnTo>
                <a:lnTo>
                  <a:pt x="385318" y="12395"/>
                </a:lnTo>
                <a:lnTo>
                  <a:pt x="387858" y="16916"/>
                </a:lnTo>
                <a:lnTo>
                  <a:pt x="388988" y="22809"/>
                </a:lnTo>
                <a:lnTo>
                  <a:pt x="394703" y="22809"/>
                </a:lnTo>
                <a:lnTo>
                  <a:pt x="393433" y="15290"/>
                </a:lnTo>
                <a:lnTo>
                  <a:pt x="390131" y="9601"/>
                </a:lnTo>
                <a:lnTo>
                  <a:pt x="383287" y="4673"/>
                </a:lnTo>
                <a:close/>
              </a:path>
              <a:path w="524510" h="74929">
                <a:moveTo>
                  <a:pt x="414553" y="850"/>
                </a:moveTo>
                <a:lnTo>
                  <a:pt x="408940" y="850"/>
                </a:lnTo>
                <a:lnTo>
                  <a:pt x="408990" y="56476"/>
                </a:lnTo>
                <a:lnTo>
                  <a:pt x="411302" y="63144"/>
                </a:lnTo>
                <a:lnTo>
                  <a:pt x="420382" y="72263"/>
                </a:lnTo>
                <a:lnTo>
                  <a:pt x="426867" y="74574"/>
                </a:lnTo>
                <a:lnTo>
                  <a:pt x="443937" y="74574"/>
                </a:lnTo>
                <a:lnTo>
                  <a:pt x="450875" y="72021"/>
                </a:lnTo>
                <a:lnTo>
                  <a:pt x="452818" y="69862"/>
                </a:lnTo>
                <a:lnTo>
                  <a:pt x="428513" y="69862"/>
                </a:lnTo>
                <a:lnTo>
                  <a:pt x="423347" y="68021"/>
                </a:lnTo>
                <a:lnTo>
                  <a:pt x="418685" y="63144"/>
                </a:lnTo>
                <a:lnTo>
                  <a:pt x="416306" y="60617"/>
                </a:lnTo>
                <a:lnTo>
                  <a:pt x="414566" y="54889"/>
                </a:lnTo>
                <a:lnTo>
                  <a:pt x="414553" y="850"/>
                </a:lnTo>
                <a:close/>
              </a:path>
              <a:path w="524510" h="74929">
                <a:moveTo>
                  <a:pt x="461822" y="850"/>
                </a:moveTo>
                <a:lnTo>
                  <a:pt x="456209" y="850"/>
                </a:lnTo>
                <a:lnTo>
                  <a:pt x="456209" y="54330"/>
                </a:lnTo>
                <a:lnTo>
                  <a:pt x="454456" y="60490"/>
                </a:lnTo>
                <a:lnTo>
                  <a:pt x="447420" y="68021"/>
                </a:lnTo>
                <a:lnTo>
                  <a:pt x="442175" y="69862"/>
                </a:lnTo>
                <a:lnTo>
                  <a:pt x="452818" y="69862"/>
                </a:lnTo>
                <a:lnTo>
                  <a:pt x="459663" y="62255"/>
                </a:lnTo>
                <a:lnTo>
                  <a:pt x="461848" y="55410"/>
                </a:lnTo>
                <a:lnTo>
                  <a:pt x="461822" y="850"/>
                </a:lnTo>
                <a:close/>
              </a:path>
              <a:path w="524510" h="74929">
                <a:moveTo>
                  <a:pt x="506844" y="850"/>
                </a:moveTo>
                <a:lnTo>
                  <a:pt x="480059" y="850"/>
                </a:lnTo>
                <a:lnTo>
                  <a:pt x="480059" y="73863"/>
                </a:lnTo>
                <a:lnTo>
                  <a:pt x="485775" y="73863"/>
                </a:lnTo>
                <a:lnTo>
                  <a:pt x="485775" y="42684"/>
                </a:lnTo>
                <a:lnTo>
                  <a:pt x="506704" y="42684"/>
                </a:lnTo>
                <a:lnTo>
                  <a:pt x="512610" y="41097"/>
                </a:lnTo>
                <a:lnTo>
                  <a:pt x="516885" y="38049"/>
                </a:lnTo>
                <a:lnTo>
                  <a:pt x="485775" y="38049"/>
                </a:lnTo>
                <a:lnTo>
                  <a:pt x="485775" y="5549"/>
                </a:lnTo>
                <a:lnTo>
                  <a:pt x="517119" y="5549"/>
                </a:lnTo>
                <a:lnTo>
                  <a:pt x="512533" y="2349"/>
                </a:lnTo>
                <a:lnTo>
                  <a:pt x="506844" y="850"/>
                </a:lnTo>
                <a:close/>
              </a:path>
              <a:path w="524510" h="74929">
                <a:moveTo>
                  <a:pt x="517119" y="5549"/>
                </a:moveTo>
                <a:lnTo>
                  <a:pt x="505761" y="5549"/>
                </a:lnTo>
                <a:lnTo>
                  <a:pt x="510031" y="6629"/>
                </a:lnTo>
                <a:lnTo>
                  <a:pt x="516763" y="11417"/>
                </a:lnTo>
                <a:lnTo>
                  <a:pt x="518477" y="15532"/>
                </a:lnTo>
                <a:lnTo>
                  <a:pt x="518515" y="27381"/>
                </a:lnTo>
                <a:lnTo>
                  <a:pt x="516864" y="31483"/>
                </a:lnTo>
                <a:lnTo>
                  <a:pt x="510362" y="36741"/>
                </a:lnTo>
                <a:lnTo>
                  <a:pt x="505790" y="38049"/>
                </a:lnTo>
                <a:lnTo>
                  <a:pt x="516885" y="38049"/>
                </a:lnTo>
                <a:lnTo>
                  <a:pt x="521766" y="34569"/>
                </a:lnTo>
                <a:lnTo>
                  <a:pt x="524129" y="29222"/>
                </a:lnTo>
                <a:lnTo>
                  <a:pt x="524116" y="14046"/>
                </a:lnTo>
                <a:lnTo>
                  <a:pt x="521741" y="8775"/>
                </a:lnTo>
                <a:lnTo>
                  <a:pt x="517119" y="5549"/>
                </a:lnTo>
                <a:close/>
              </a:path>
            </a:pathLst>
          </a:custGeom>
          <a:solidFill>
            <a:srgbClr val="FFFFFF">
              <a:alpha val="50195"/>
            </a:srgbClr>
          </a:solidFill>
        </p:spPr>
        <p:txBody>
          <a:bodyPr wrap="square" lIns="0" tIns="0" rIns="0" bIns="0" rtlCol="0"/>
          <a:lstStyle/>
          <a:p>
            <a:endParaRPr/>
          </a:p>
        </p:txBody>
      </p:sp>
      <p:pic>
        <p:nvPicPr>
          <p:cNvPr id="11" name="object 11" descr="A black and white logo with a trophy  Description automatically generated"/>
          <p:cNvPicPr/>
          <p:nvPr/>
        </p:nvPicPr>
        <p:blipFill>
          <a:blip r:embed="rId2" cstate="print"/>
          <a:stretch>
            <a:fillRect/>
          </a:stretch>
        </p:blipFill>
        <p:spPr>
          <a:xfrm>
            <a:off x="2606006" y="5329199"/>
            <a:ext cx="658312" cy="587146"/>
          </a:xfrm>
          <a:prstGeom prst="rect">
            <a:avLst/>
          </a:prstGeom>
        </p:spPr>
      </p:pic>
      <p:pic>
        <p:nvPicPr>
          <p:cNvPr id="12" name="object 12"/>
          <p:cNvPicPr/>
          <p:nvPr/>
        </p:nvPicPr>
        <p:blipFill>
          <a:blip r:embed="rId3" cstate="print"/>
          <a:stretch>
            <a:fillRect/>
          </a:stretch>
        </p:blipFill>
        <p:spPr>
          <a:xfrm>
            <a:off x="1061453" y="5318234"/>
            <a:ext cx="609065" cy="609071"/>
          </a:xfrm>
          <a:prstGeom prst="rect">
            <a:avLst/>
          </a:prstGeom>
        </p:spPr>
      </p:pic>
      <p:sp>
        <p:nvSpPr>
          <p:cNvPr id="13" name="object 13"/>
          <p:cNvSpPr/>
          <p:nvPr/>
        </p:nvSpPr>
        <p:spPr>
          <a:xfrm>
            <a:off x="1073530" y="6018657"/>
            <a:ext cx="572770" cy="73025"/>
          </a:xfrm>
          <a:custGeom>
            <a:avLst/>
            <a:gdLst/>
            <a:ahLst/>
            <a:cxnLst/>
            <a:rect l="l" t="t" r="r" b="b"/>
            <a:pathLst>
              <a:path w="572769" h="73025">
                <a:moveTo>
                  <a:pt x="5715" y="0"/>
                </a:moveTo>
                <a:lnTo>
                  <a:pt x="0" y="0"/>
                </a:lnTo>
                <a:lnTo>
                  <a:pt x="0" y="73012"/>
                </a:lnTo>
                <a:lnTo>
                  <a:pt x="5715" y="73012"/>
                </a:lnTo>
                <a:lnTo>
                  <a:pt x="5715" y="0"/>
                </a:lnTo>
                <a:close/>
              </a:path>
              <a:path w="572769" h="73025">
                <a:moveTo>
                  <a:pt x="33159" y="12"/>
                </a:moveTo>
                <a:lnTo>
                  <a:pt x="25400" y="12"/>
                </a:lnTo>
                <a:lnTo>
                  <a:pt x="25400" y="73012"/>
                </a:lnTo>
                <a:lnTo>
                  <a:pt x="30911" y="73012"/>
                </a:lnTo>
                <a:lnTo>
                  <a:pt x="30911" y="6337"/>
                </a:lnTo>
                <a:lnTo>
                  <a:pt x="37125" y="6337"/>
                </a:lnTo>
                <a:lnTo>
                  <a:pt x="33159" y="12"/>
                </a:lnTo>
                <a:close/>
              </a:path>
              <a:path w="572769" h="73025">
                <a:moveTo>
                  <a:pt x="37125" y="6337"/>
                </a:moveTo>
                <a:lnTo>
                  <a:pt x="30911" y="6337"/>
                </a:lnTo>
                <a:lnTo>
                  <a:pt x="72669" y="73012"/>
                </a:lnTo>
                <a:lnTo>
                  <a:pt x="79413" y="73012"/>
                </a:lnTo>
                <a:lnTo>
                  <a:pt x="79413" y="65151"/>
                </a:lnTo>
                <a:lnTo>
                  <a:pt x="74002" y="65151"/>
                </a:lnTo>
                <a:lnTo>
                  <a:pt x="37125" y="6337"/>
                </a:lnTo>
                <a:close/>
              </a:path>
              <a:path w="572769" h="73025">
                <a:moveTo>
                  <a:pt x="79413" y="12"/>
                </a:moveTo>
                <a:lnTo>
                  <a:pt x="74002" y="12"/>
                </a:lnTo>
                <a:lnTo>
                  <a:pt x="74002" y="65151"/>
                </a:lnTo>
                <a:lnTo>
                  <a:pt x="79413" y="65151"/>
                </a:lnTo>
                <a:lnTo>
                  <a:pt x="79413" y="12"/>
                </a:lnTo>
                <a:close/>
              </a:path>
              <a:path w="572769" h="73025">
                <a:moveTo>
                  <a:pt x="120510" y="4711"/>
                </a:moveTo>
                <a:lnTo>
                  <a:pt x="114884" y="4711"/>
                </a:lnTo>
                <a:lnTo>
                  <a:pt x="114884" y="73012"/>
                </a:lnTo>
                <a:lnTo>
                  <a:pt x="120510" y="73012"/>
                </a:lnTo>
                <a:lnTo>
                  <a:pt x="120510" y="4711"/>
                </a:lnTo>
                <a:close/>
              </a:path>
              <a:path w="572769" h="73025">
                <a:moveTo>
                  <a:pt x="143167" y="12"/>
                </a:moveTo>
                <a:lnTo>
                  <a:pt x="92214" y="12"/>
                </a:lnTo>
                <a:lnTo>
                  <a:pt x="92214" y="4711"/>
                </a:lnTo>
                <a:lnTo>
                  <a:pt x="143167" y="4711"/>
                </a:lnTo>
                <a:lnTo>
                  <a:pt x="143167" y="12"/>
                </a:lnTo>
                <a:close/>
              </a:path>
              <a:path w="572769" h="73025">
                <a:moveTo>
                  <a:pt x="196900" y="12"/>
                </a:moveTo>
                <a:lnTo>
                  <a:pt x="154940" y="12"/>
                </a:lnTo>
                <a:lnTo>
                  <a:pt x="154940" y="73012"/>
                </a:lnTo>
                <a:lnTo>
                  <a:pt x="198742" y="73012"/>
                </a:lnTo>
                <a:lnTo>
                  <a:pt x="198742" y="68326"/>
                </a:lnTo>
                <a:lnTo>
                  <a:pt x="160655" y="68326"/>
                </a:lnTo>
                <a:lnTo>
                  <a:pt x="160655" y="37896"/>
                </a:lnTo>
                <a:lnTo>
                  <a:pt x="190068" y="37896"/>
                </a:lnTo>
                <a:lnTo>
                  <a:pt x="190068" y="33197"/>
                </a:lnTo>
                <a:lnTo>
                  <a:pt x="160655" y="33197"/>
                </a:lnTo>
                <a:lnTo>
                  <a:pt x="160655" y="4711"/>
                </a:lnTo>
                <a:lnTo>
                  <a:pt x="196900" y="4711"/>
                </a:lnTo>
                <a:lnTo>
                  <a:pt x="196900" y="12"/>
                </a:lnTo>
                <a:close/>
              </a:path>
              <a:path w="572769" h="73025">
                <a:moveTo>
                  <a:pt x="240356" y="12"/>
                </a:moveTo>
                <a:lnTo>
                  <a:pt x="212852" y="12"/>
                </a:lnTo>
                <a:lnTo>
                  <a:pt x="212852" y="73012"/>
                </a:lnTo>
                <a:lnTo>
                  <a:pt x="218566" y="73012"/>
                </a:lnTo>
                <a:lnTo>
                  <a:pt x="218566" y="39725"/>
                </a:lnTo>
                <a:lnTo>
                  <a:pt x="239064" y="39725"/>
                </a:lnTo>
                <a:lnTo>
                  <a:pt x="238785" y="39319"/>
                </a:lnTo>
                <a:lnTo>
                  <a:pt x="244347" y="38608"/>
                </a:lnTo>
                <a:lnTo>
                  <a:pt x="248869" y="36715"/>
                </a:lnTo>
                <a:lnTo>
                  <a:pt x="250621" y="35166"/>
                </a:lnTo>
                <a:lnTo>
                  <a:pt x="218566" y="35166"/>
                </a:lnTo>
                <a:lnTo>
                  <a:pt x="218566" y="4711"/>
                </a:lnTo>
                <a:lnTo>
                  <a:pt x="250863" y="4711"/>
                </a:lnTo>
                <a:lnTo>
                  <a:pt x="246011" y="1447"/>
                </a:lnTo>
                <a:lnTo>
                  <a:pt x="240356" y="12"/>
                </a:lnTo>
                <a:close/>
              </a:path>
              <a:path w="572769" h="73025">
                <a:moveTo>
                  <a:pt x="239064" y="39725"/>
                </a:moveTo>
                <a:lnTo>
                  <a:pt x="232765" y="39725"/>
                </a:lnTo>
                <a:lnTo>
                  <a:pt x="255638" y="73012"/>
                </a:lnTo>
                <a:lnTo>
                  <a:pt x="261962" y="73012"/>
                </a:lnTo>
                <a:lnTo>
                  <a:pt x="239064" y="39725"/>
                </a:lnTo>
                <a:close/>
              </a:path>
              <a:path w="572769" h="73025">
                <a:moveTo>
                  <a:pt x="250863" y="4711"/>
                </a:moveTo>
                <a:lnTo>
                  <a:pt x="239286" y="4711"/>
                </a:lnTo>
                <a:lnTo>
                  <a:pt x="243459" y="5702"/>
                </a:lnTo>
                <a:lnTo>
                  <a:pt x="250164" y="10185"/>
                </a:lnTo>
                <a:lnTo>
                  <a:pt x="251879" y="14084"/>
                </a:lnTo>
                <a:lnTo>
                  <a:pt x="251904" y="25298"/>
                </a:lnTo>
                <a:lnTo>
                  <a:pt x="250240" y="29146"/>
                </a:lnTo>
                <a:lnTo>
                  <a:pt x="243687" y="33972"/>
                </a:lnTo>
                <a:lnTo>
                  <a:pt x="239090" y="35166"/>
                </a:lnTo>
                <a:lnTo>
                  <a:pt x="250621" y="35166"/>
                </a:lnTo>
                <a:lnTo>
                  <a:pt x="255790" y="30594"/>
                </a:lnTo>
                <a:lnTo>
                  <a:pt x="257568" y="26047"/>
                </a:lnTo>
                <a:lnTo>
                  <a:pt x="257530" y="12636"/>
                </a:lnTo>
                <a:lnTo>
                  <a:pt x="255168" y="7607"/>
                </a:lnTo>
                <a:lnTo>
                  <a:pt x="250863" y="4711"/>
                </a:lnTo>
                <a:close/>
              </a:path>
              <a:path w="572769" h="73025">
                <a:moveTo>
                  <a:pt x="307886" y="12"/>
                </a:moveTo>
                <a:lnTo>
                  <a:pt x="299719" y="12"/>
                </a:lnTo>
                <a:lnTo>
                  <a:pt x="299719" y="73012"/>
                </a:lnTo>
                <a:lnTo>
                  <a:pt x="305028" y="73012"/>
                </a:lnTo>
                <a:lnTo>
                  <a:pt x="305028" y="7162"/>
                </a:lnTo>
                <a:lnTo>
                  <a:pt x="310820" y="7162"/>
                </a:lnTo>
                <a:lnTo>
                  <a:pt x="307886" y="12"/>
                </a:lnTo>
                <a:close/>
              </a:path>
              <a:path w="572769" h="73025">
                <a:moveTo>
                  <a:pt x="310820" y="7162"/>
                </a:moveTo>
                <a:lnTo>
                  <a:pt x="305028" y="7162"/>
                </a:lnTo>
                <a:lnTo>
                  <a:pt x="332498" y="73012"/>
                </a:lnTo>
                <a:lnTo>
                  <a:pt x="334340" y="73012"/>
                </a:lnTo>
                <a:lnTo>
                  <a:pt x="338640" y="62699"/>
                </a:lnTo>
                <a:lnTo>
                  <a:pt x="333616" y="62699"/>
                </a:lnTo>
                <a:lnTo>
                  <a:pt x="310820" y="7162"/>
                </a:lnTo>
                <a:close/>
              </a:path>
              <a:path w="572769" h="73025">
                <a:moveTo>
                  <a:pt x="367410" y="7162"/>
                </a:moveTo>
                <a:lnTo>
                  <a:pt x="361797" y="7162"/>
                </a:lnTo>
                <a:lnTo>
                  <a:pt x="361797" y="73012"/>
                </a:lnTo>
                <a:lnTo>
                  <a:pt x="367410" y="73012"/>
                </a:lnTo>
                <a:lnTo>
                  <a:pt x="367410" y="7162"/>
                </a:lnTo>
                <a:close/>
              </a:path>
              <a:path w="572769" h="73025">
                <a:moveTo>
                  <a:pt x="367410" y="12"/>
                </a:moveTo>
                <a:lnTo>
                  <a:pt x="359448" y="12"/>
                </a:lnTo>
                <a:lnTo>
                  <a:pt x="333616" y="62699"/>
                </a:lnTo>
                <a:lnTo>
                  <a:pt x="338640" y="62699"/>
                </a:lnTo>
                <a:lnTo>
                  <a:pt x="361797" y="7162"/>
                </a:lnTo>
                <a:lnTo>
                  <a:pt x="367410" y="7162"/>
                </a:lnTo>
                <a:lnTo>
                  <a:pt x="367410" y="12"/>
                </a:lnTo>
                <a:close/>
              </a:path>
              <a:path w="572769" h="73025">
                <a:moveTo>
                  <a:pt x="392811" y="0"/>
                </a:moveTo>
                <a:lnTo>
                  <a:pt x="387096" y="0"/>
                </a:lnTo>
                <a:lnTo>
                  <a:pt x="387096" y="73012"/>
                </a:lnTo>
                <a:lnTo>
                  <a:pt x="392811" y="73012"/>
                </a:lnTo>
                <a:lnTo>
                  <a:pt x="392811" y="0"/>
                </a:lnTo>
                <a:close/>
              </a:path>
              <a:path w="572769" h="73025">
                <a:moveTo>
                  <a:pt x="440270" y="12"/>
                </a:moveTo>
                <a:lnTo>
                  <a:pt x="432714" y="12"/>
                </a:lnTo>
                <a:lnTo>
                  <a:pt x="406476" y="73012"/>
                </a:lnTo>
                <a:lnTo>
                  <a:pt x="411886" y="73012"/>
                </a:lnTo>
                <a:lnTo>
                  <a:pt x="419849" y="50660"/>
                </a:lnTo>
                <a:lnTo>
                  <a:pt x="458475" y="50660"/>
                </a:lnTo>
                <a:lnTo>
                  <a:pt x="456822" y="46062"/>
                </a:lnTo>
                <a:lnTo>
                  <a:pt x="421474" y="46062"/>
                </a:lnTo>
                <a:lnTo>
                  <a:pt x="436283" y="4711"/>
                </a:lnTo>
                <a:lnTo>
                  <a:pt x="441959" y="4711"/>
                </a:lnTo>
                <a:lnTo>
                  <a:pt x="440270" y="12"/>
                </a:lnTo>
                <a:close/>
              </a:path>
              <a:path w="572769" h="73025">
                <a:moveTo>
                  <a:pt x="458475" y="50660"/>
                </a:moveTo>
                <a:lnTo>
                  <a:pt x="452729" y="50660"/>
                </a:lnTo>
                <a:lnTo>
                  <a:pt x="460794" y="73012"/>
                </a:lnTo>
                <a:lnTo>
                  <a:pt x="466509" y="73012"/>
                </a:lnTo>
                <a:lnTo>
                  <a:pt x="458475" y="50660"/>
                </a:lnTo>
                <a:close/>
              </a:path>
              <a:path w="572769" h="73025">
                <a:moveTo>
                  <a:pt x="441959" y="4711"/>
                </a:moveTo>
                <a:lnTo>
                  <a:pt x="436283" y="4711"/>
                </a:lnTo>
                <a:lnTo>
                  <a:pt x="451091" y="46062"/>
                </a:lnTo>
                <a:lnTo>
                  <a:pt x="456822" y="46062"/>
                </a:lnTo>
                <a:lnTo>
                  <a:pt x="441959" y="4711"/>
                </a:lnTo>
                <a:close/>
              </a:path>
              <a:path w="572769" h="73025">
                <a:moveTo>
                  <a:pt x="487718" y="12"/>
                </a:moveTo>
                <a:lnTo>
                  <a:pt x="479552" y="12"/>
                </a:lnTo>
                <a:lnTo>
                  <a:pt x="479552" y="73012"/>
                </a:lnTo>
                <a:lnTo>
                  <a:pt x="484860" y="73012"/>
                </a:lnTo>
                <a:lnTo>
                  <a:pt x="484860" y="7162"/>
                </a:lnTo>
                <a:lnTo>
                  <a:pt x="490652" y="7162"/>
                </a:lnTo>
                <a:lnTo>
                  <a:pt x="487718" y="12"/>
                </a:lnTo>
                <a:close/>
              </a:path>
              <a:path w="572769" h="73025">
                <a:moveTo>
                  <a:pt x="490652" y="7162"/>
                </a:moveTo>
                <a:lnTo>
                  <a:pt x="484860" y="7162"/>
                </a:lnTo>
                <a:lnTo>
                  <a:pt x="512330" y="73012"/>
                </a:lnTo>
                <a:lnTo>
                  <a:pt x="514172" y="73012"/>
                </a:lnTo>
                <a:lnTo>
                  <a:pt x="518472" y="62699"/>
                </a:lnTo>
                <a:lnTo>
                  <a:pt x="513448" y="62699"/>
                </a:lnTo>
                <a:lnTo>
                  <a:pt x="490652" y="7162"/>
                </a:lnTo>
                <a:close/>
              </a:path>
              <a:path w="572769" h="73025">
                <a:moveTo>
                  <a:pt x="547243" y="7162"/>
                </a:moveTo>
                <a:lnTo>
                  <a:pt x="541629" y="7162"/>
                </a:lnTo>
                <a:lnTo>
                  <a:pt x="541629" y="73012"/>
                </a:lnTo>
                <a:lnTo>
                  <a:pt x="547243" y="73012"/>
                </a:lnTo>
                <a:lnTo>
                  <a:pt x="547243" y="7162"/>
                </a:lnTo>
                <a:close/>
              </a:path>
              <a:path w="572769" h="73025">
                <a:moveTo>
                  <a:pt x="547243" y="12"/>
                </a:moveTo>
                <a:lnTo>
                  <a:pt x="539280" y="12"/>
                </a:lnTo>
                <a:lnTo>
                  <a:pt x="513448" y="62699"/>
                </a:lnTo>
                <a:lnTo>
                  <a:pt x="518472" y="62699"/>
                </a:lnTo>
                <a:lnTo>
                  <a:pt x="541629" y="7162"/>
                </a:lnTo>
                <a:lnTo>
                  <a:pt x="547243" y="7162"/>
                </a:lnTo>
                <a:lnTo>
                  <a:pt x="547243" y="12"/>
                </a:lnTo>
                <a:close/>
              </a:path>
              <a:path w="572769" h="73025">
                <a:moveTo>
                  <a:pt x="572642" y="0"/>
                </a:moveTo>
                <a:lnTo>
                  <a:pt x="566927" y="0"/>
                </a:lnTo>
                <a:lnTo>
                  <a:pt x="566927" y="73012"/>
                </a:lnTo>
                <a:lnTo>
                  <a:pt x="572642" y="73012"/>
                </a:lnTo>
                <a:lnTo>
                  <a:pt x="572642" y="0"/>
                </a:lnTo>
                <a:close/>
              </a:path>
            </a:pathLst>
          </a:custGeom>
          <a:solidFill>
            <a:srgbClr val="FFFFFF">
              <a:alpha val="50195"/>
            </a:srgbClr>
          </a:solidFill>
        </p:spPr>
        <p:txBody>
          <a:bodyPr wrap="square" lIns="0" tIns="0" rIns="0" bIns="0" rtlCol="0"/>
          <a:lstStyle/>
          <a:p>
            <a:endParaRPr/>
          </a:p>
        </p:txBody>
      </p:sp>
      <p:grpSp>
        <p:nvGrpSpPr>
          <p:cNvPr id="14" name="object 14"/>
          <p:cNvGrpSpPr/>
          <p:nvPr/>
        </p:nvGrpSpPr>
        <p:grpSpPr>
          <a:xfrm>
            <a:off x="604535" y="4342981"/>
            <a:ext cx="1282065" cy="758825"/>
            <a:chOff x="604535" y="4342981"/>
            <a:chExt cx="1282065" cy="758825"/>
          </a:xfrm>
        </p:grpSpPr>
        <p:sp>
          <p:nvSpPr>
            <p:cNvPr id="15" name="object 15"/>
            <p:cNvSpPr/>
            <p:nvPr/>
          </p:nvSpPr>
          <p:spPr>
            <a:xfrm>
              <a:off x="701342" y="5027006"/>
              <a:ext cx="1087755" cy="74930"/>
            </a:xfrm>
            <a:custGeom>
              <a:avLst/>
              <a:gdLst/>
              <a:ahLst/>
              <a:cxnLst/>
              <a:rect l="l" t="t" r="r" b="b"/>
              <a:pathLst>
                <a:path w="1087755" h="74929">
                  <a:moveTo>
                    <a:pt x="41721" y="0"/>
                  </a:moveTo>
                  <a:lnTo>
                    <a:pt x="27470" y="0"/>
                  </a:lnTo>
                  <a:lnTo>
                    <a:pt x="21704" y="1612"/>
                  </a:lnTo>
                  <a:lnTo>
                    <a:pt x="0" y="37833"/>
                  </a:lnTo>
                  <a:lnTo>
                    <a:pt x="628" y="45788"/>
                  </a:lnTo>
                  <a:lnTo>
                    <a:pt x="26426" y="73967"/>
                  </a:lnTo>
                  <a:lnTo>
                    <a:pt x="33896" y="74688"/>
                  </a:lnTo>
                  <a:lnTo>
                    <a:pt x="41790" y="74688"/>
                  </a:lnTo>
                  <a:lnTo>
                    <a:pt x="48564" y="72580"/>
                  </a:lnTo>
                  <a:lnTo>
                    <a:pt x="52107" y="69862"/>
                  </a:lnTo>
                  <a:lnTo>
                    <a:pt x="25414" y="69862"/>
                  </a:lnTo>
                  <a:lnTo>
                    <a:pt x="18364" y="66878"/>
                  </a:lnTo>
                  <a:lnTo>
                    <a:pt x="8432" y="55511"/>
                  </a:lnTo>
                  <a:lnTo>
                    <a:pt x="5905" y="47688"/>
                  </a:lnTo>
                  <a:lnTo>
                    <a:pt x="5968" y="27114"/>
                  </a:lnTo>
                  <a:lnTo>
                    <a:pt x="8623" y="19303"/>
                  </a:lnTo>
                  <a:lnTo>
                    <a:pt x="18935" y="7670"/>
                  </a:lnTo>
                  <a:lnTo>
                    <a:pt x="25679" y="4686"/>
                  </a:lnTo>
                  <a:lnTo>
                    <a:pt x="51994" y="4686"/>
                  </a:lnTo>
                  <a:lnTo>
                    <a:pt x="48120" y="1892"/>
                  </a:lnTo>
                  <a:lnTo>
                    <a:pt x="41721" y="0"/>
                  </a:lnTo>
                  <a:close/>
                </a:path>
                <a:path w="1087755" h="74929">
                  <a:moveTo>
                    <a:pt x="64223" y="50380"/>
                  </a:moveTo>
                  <a:lnTo>
                    <a:pt x="58915" y="50380"/>
                  </a:lnTo>
                  <a:lnTo>
                    <a:pt x="57670" y="56692"/>
                  </a:lnTo>
                  <a:lnTo>
                    <a:pt x="54876" y="61518"/>
                  </a:lnTo>
                  <a:lnTo>
                    <a:pt x="46151" y="68186"/>
                  </a:lnTo>
                  <a:lnTo>
                    <a:pt x="40652" y="69862"/>
                  </a:lnTo>
                  <a:lnTo>
                    <a:pt x="52107" y="69862"/>
                  </a:lnTo>
                  <a:lnTo>
                    <a:pt x="59359" y="64300"/>
                  </a:lnTo>
                  <a:lnTo>
                    <a:pt x="62776" y="58280"/>
                  </a:lnTo>
                  <a:lnTo>
                    <a:pt x="64223" y="50380"/>
                  </a:lnTo>
                  <a:close/>
                </a:path>
                <a:path w="1087755" h="74929">
                  <a:moveTo>
                    <a:pt x="51994" y="4686"/>
                  </a:moveTo>
                  <a:lnTo>
                    <a:pt x="41129" y="4686"/>
                  </a:lnTo>
                  <a:lnTo>
                    <a:pt x="46088" y="6146"/>
                  </a:lnTo>
                  <a:lnTo>
                    <a:pt x="54013" y="12407"/>
                  </a:lnTo>
                  <a:lnTo>
                    <a:pt x="56565" y="16916"/>
                  </a:lnTo>
                  <a:lnTo>
                    <a:pt x="57683" y="22821"/>
                  </a:lnTo>
                  <a:lnTo>
                    <a:pt x="63411" y="22821"/>
                  </a:lnTo>
                  <a:lnTo>
                    <a:pt x="62141" y="15303"/>
                  </a:lnTo>
                  <a:lnTo>
                    <a:pt x="58826" y="9613"/>
                  </a:lnTo>
                  <a:lnTo>
                    <a:pt x="51994" y="4686"/>
                  </a:lnTo>
                  <a:close/>
                </a:path>
                <a:path w="1087755" h="74929">
                  <a:moveTo>
                    <a:pt x="106425" y="863"/>
                  </a:moveTo>
                  <a:lnTo>
                    <a:pt x="98869" y="863"/>
                  </a:lnTo>
                  <a:lnTo>
                    <a:pt x="72631" y="73875"/>
                  </a:lnTo>
                  <a:lnTo>
                    <a:pt x="78041" y="73875"/>
                  </a:lnTo>
                  <a:lnTo>
                    <a:pt x="86004" y="51511"/>
                  </a:lnTo>
                  <a:lnTo>
                    <a:pt x="124627" y="51511"/>
                  </a:lnTo>
                  <a:lnTo>
                    <a:pt x="122974" y="46913"/>
                  </a:lnTo>
                  <a:lnTo>
                    <a:pt x="87642" y="46913"/>
                  </a:lnTo>
                  <a:lnTo>
                    <a:pt x="102450" y="5562"/>
                  </a:lnTo>
                  <a:lnTo>
                    <a:pt x="108114" y="5562"/>
                  </a:lnTo>
                  <a:lnTo>
                    <a:pt x="106425" y="863"/>
                  </a:lnTo>
                  <a:close/>
                </a:path>
                <a:path w="1087755" h="74929">
                  <a:moveTo>
                    <a:pt x="124627" y="51511"/>
                  </a:moveTo>
                  <a:lnTo>
                    <a:pt x="118884" y="51511"/>
                  </a:lnTo>
                  <a:lnTo>
                    <a:pt x="126949" y="73875"/>
                  </a:lnTo>
                  <a:lnTo>
                    <a:pt x="132664" y="73875"/>
                  </a:lnTo>
                  <a:lnTo>
                    <a:pt x="124627" y="51511"/>
                  </a:lnTo>
                  <a:close/>
                </a:path>
                <a:path w="1087755" h="74929">
                  <a:moveTo>
                    <a:pt x="108114" y="5562"/>
                  </a:moveTo>
                  <a:lnTo>
                    <a:pt x="102450" y="5562"/>
                  </a:lnTo>
                  <a:lnTo>
                    <a:pt x="117246" y="46913"/>
                  </a:lnTo>
                  <a:lnTo>
                    <a:pt x="122974" y="46913"/>
                  </a:lnTo>
                  <a:lnTo>
                    <a:pt x="108114" y="5562"/>
                  </a:lnTo>
                  <a:close/>
                </a:path>
                <a:path w="1087755" h="74929">
                  <a:moveTo>
                    <a:pt x="173209" y="863"/>
                  </a:moveTo>
                  <a:lnTo>
                    <a:pt x="145707" y="863"/>
                  </a:lnTo>
                  <a:lnTo>
                    <a:pt x="145707" y="73875"/>
                  </a:lnTo>
                  <a:lnTo>
                    <a:pt x="151434" y="73875"/>
                  </a:lnTo>
                  <a:lnTo>
                    <a:pt x="151434" y="40589"/>
                  </a:lnTo>
                  <a:lnTo>
                    <a:pt x="171928" y="40589"/>
                  </a:lnTo>
                  <a:lnTo>
                    <a:pt x="171640" y="40170"/>
                  </a:lnTo>
                  <a:lnTo>
                    <a:pt x="177215" y="39458"/>
                  </a:lnTo>
                  <a:lnTo>
                    <a:pt x="181724" y="37566"/>
                  </a:lnTo>
                  <a:lnTo>
                    <a:pt x="183461" y="36029"/>
                  </a:lnTo>
                  <a:lnTo>
                    <a:pt x="151434" y="36029"/>
                  </a:lnTo>
                  <a:lnTo>
                    <a:pt x="151434" y="5562"/>
                  </a:lnTo>
                  <a:lnTo>
                    <a:pt x="183715" y="5562"/>
                  </a:lnTo>
                  <a:lnTo>
                    <a:pt x="178879" y="2311"/>
                  </a:lnTo>
                  <a:lnTo>
                    <a:pt x="173209" y="863"/>
                  </a:lnTo>
                  <a:close/>
                </a:path>
                <a:path w="1087755" h="74929">
                  <a:moveTo>
                    <a:pt x="171928" y="40589"/>
                  </a:moveTo>
                  <a:lnTo>
                    <a:pt x="165620" y="40589"/>
                  </a:lnTo>
                  <a:lnTo>
                    <a:pt x="188493" y="73875"/>
                  </a:lnTo>
                  <a:lnTo>
                    <a:pt x="194830" y="73875"/>
                  </a:lnTo>
                  <a:lnTo>
                    <a:pt x="171928" y="40589"/>
                  </a:lnTo>
                  <a:close/>
                </a:path>
                <a:path w="1087755" h="74929">
                  <a:moveTo>
                    <a:pt x="183715" y="5562"/>
                  </a:moveTo>
                  <a:lnTo>
                    <a:pt x="172088" y="5562"/>
                  </a:lnTo>
                  <a:lnTo>
                    <a:pt x="176314" y="6565"/>
                  </a:lnTo>
                  <a:lnTo>
                    <a:pt x="183032" y="11048"/>
                  </a:lnTo>
                  <a:lnTo>
                    <a:pt x="184746" y="14935"/>
                  </a:lnTo>
                  <a:lnTo>
                    <a:pt x="184772" y="26149"/>
                  </a:lnTo>
                  <a:lnTo>
                    <a:pt x="183108" y="29997"/>
                  </a:lnTo>
                  <a:lnTo>
                    <a:pt x="176555" y="34836"/>
                  </a:lnTo>
                  <a:lnTo>
                    <a:pt x="171945" y="36029"/>
                  </a:lnTo>
                  <a:lnTo>
                    <a:pt x="183461" y="36029"/>
                  </a:lnTo>
                  <a:lnTo>
                    <a:pt x="188645" y="31445"/>
                  </a:lnTo>
                  <a:lnTo>
                    <a:pt x="190436" y="26898"/>
                  </a:lnTo>
                  <a:lnTo>
                    <a:pt x="190385" y="13487"/>
                  </a:lnTo>
                  <a:lnTo>
                    <a:pt x="188023" y="8458"/>
                  </a:lnTo>
                  <a:lnTo>
                    <a:pt x="183715" y="5562"/>
                  </a:lnTo>
                  <a:close/>
                </a:path>
                <a:path w="1087755" h="74929">
                  <a:moveTo>
                    <a:pt x="215950" y="863"/>
                  </a:moveTo>
                  <a:lnTo>
                    <a:pt x="208191" y="863"/>
                  </a:lnTo>
                  <a:lnTo>
                    <a:pt x="208191" y="73875"/>
                  </a:lnTo>
                  <a:lnTo>
                    <a:pt x="213702" y="73875"/>
                  </a:lnTo>
                  <a:lnTo>
                    <a:pt x="213702" y="7200"/>
                  </a:lnTo>
                  <a:lnTo>
                    <a:pt x="219923" y="7200"/>
                  </a:lnTo>
                  <a:lnTo>
                    <a:pt x="215950" y="863"/>
                  </a:lnTo>
                  <a:close/>
                </a:path>
                <a:path w="1087755" h="74929">
                  <a:moveTo>
                    <a:pt x="219923" y="7200"/>
                  </a:moveTo>
                  <a:lnTo>
                    <a:pt x="213702" y="7200"/>
                  </a:lnTo>
                  <a:lnTo>
                    <a:pt x="255473" y="73875"/>
                  </a:lnTo>
                  <a:lnTo>
                    <a:pt x="262204" y="73875"/>
                  </a:lnTo>
                  <a:lnTo>
                    <a:pt x="262204" y="66014"/>
                  </a:lnTo>
                  <a:lnTo>
                    <a:pt x="256793" y="66014"/>
                  </a:lnTo>
                  <a:lnTo>
                    <a:pt x="219923" y="7200"/>
                  </a:lnTo>
                  <a:close/>
                </a:path>
                <a:path w="1087755" h="74929">
                  <a:moveTo>
                    <a:pt x="262204" y="863"/>
                  </a:moveTo>
                  <a:lnTo>
                    <a:pt x="256793" y="863"/>
                  </a:lnTo>
                  <a:lnTo>
                    <a:pt x="256793" y="66014"/>
                  </a:lnTo>
                  <a:lnTo>
                    <a:pt x="262204" y="66014"/>
                  </a:lnTo>
                  <a:lnTo>
                    <a:pt x="262204" y="863"/>
                  </a:lnTo>
                  <a:close/>
                </a:path>
                <a:path w="1087755" h="74929">
                  <a:moveTo>
                    <a:pt x="287566" y="863"/>
                  </a:moveTo>
                  <a:lnTo>
                    <a:pt x="281851" y="863"/>
                  </a:lnTo>
                  <a:lnTo>
                    <a:pt x="281851" y="73875"/>
                  </a:lnTo>
                  <a:lnTo>
                    <a:pt x="287566" y="73875"/>
                  </a:lnTo>
                  <a:lnTo>
                    <a:pt x="287566" y="863"/>
                  </a:lnTo>
                  <a:close/>
                </a:path>
                <a:path w="1087755" h="74929">
                  <a:moveTo>
                    <a:pt x="306438" y="863"/>
                  </a:moveTo>
                  <a:lnTo>
                    <a:pt x="300824" y="863"/>
                  </a:lnTo>
                  <a:lnTo>
                    <a:pt x="327266" y="73875"/>
                  </a:lnTo>
                  <a:lnTo>
                    <a:pt x="334009" y="73875"/>
                  </a:lnTo>
                  <a:lnTo>
                    <a:pt x="336000" y="68249"/>
                  </a:lnTo>
                  <a:lnTo>
                    <a:pt x="330847" y="68249"/>
                  </a:lnTo>
                  <a:lnTo>
                    <a:pt x="306438" y="863"/>
                  </a:lnTo>
                  <a:close/>
                </a:path>
                <a:path w="1087755" h="74929">
                  <a:moveTo>
                    <a:pt x="359841" y="863"/>
                  </a:moveTo>
                  <a:lnTo>
                    <a:pt x="354533" y="863"/>
                  </a:lnTo>
                  <a:lnTo>
                    <a:pt x="330847" y="68249"/>
                  </a:lnTo>
                  <a:lnTo>
                    <a:pt x="336000" y="68249"/>
                  </a:lnTo>
                  <a:lnTo>
                    <a:pt x="359841" y="863"/>
                  </a:lnTo>
                  <a:close/>
                </a:path>
                <a:path w="1087755" h="74929">
                  <a:moveTo>
                    <a:pt x="400557" y="863"/>
                  </a:moveTo>
                  <a:lnTo>
                    <a:pt x="393001" y="863"/>
                  </a:lnTo>
                  <a:lnTo>
                    <a:pt x="366763" y="73875"/>
                  </a:lnTo>
                  <a:lnTo>
                    <a:pt x="372173" y="73875"/>
                  </a:lnTo>
                  <a:lnTo>
                    <a:pt x="380136" y="51511"/>
                  </a:lnTo>
                  <a:lnTo>
                    <a:pt x="418759" y="51511"/>
                  </a:lnTo>
                  <a:lnTo>
                    <a:pt x="417106" y="46913"/>
                  </a:lnTo>
                  <a:lnTo>
                    <a:pt x="381774" y="46913"/>
                  </a:lnTo>
                  <a:lnTo>
                    <a:pt x="396582" y="5562"/>
                  </a:lnTo>
                  <a:lnTo>
                    <a:pt x="402246" y="5562"/>
                  </a:lnTo>
                  <a:lnTo>
                    <a:pt x="400557" y="863"/>
                  </a:lnTo>
                  <a:close/>
                </a:path>
                <a:path w="1087755" h="74929">
                  <a:moveTo>
                    <a:pt x="418759" y="51511"/>
                  </a:moveTo>
                  <a:lnTo>
                    <a:pt x="413016" y="51511"/>
                  </a:lnTo>
                  <a:lnTo>
                    <a:pt x="421081" y="73875"/>
                  </a:lnTo>
                  <a:lnTo>
                    <a:pt x="426796" y="73875"/>
                  </a:lnTo>
                  <a:lnTo>
                    <a:pt x="418759" y="51511"/>
                  </a:lnTo>
                  <a:close/>
                </a:path>
                <a:path w="1087755" h="74929">
                  <a:moveTo>
                    <a:pt x="402246" y="5562"/>
                  </a:moveTo>
                  <a:lnTo>
                    <a:pt x="396582" y="5562"/>
                  </a:lnTo>
                  <a:lnTo>
                    <a:pt x="411378" y="46913"/>
                  </a:lnTo>
                  <a:lnTo>
                    <a:pt x="417106" y="46913"/>
                  </a:lnTo>
                  <a:lnTo>
                    <a:pt x="402246" y="5562"/>
                  </a:lnTo>
                  <a:close/>
                </a:path>
                <a:path w="1087755" h="74929">
                  <a:moveTo>
                    <a:pt x="445566" y="863"/>
                  </a:moveTo>
                  <a:lnTo>
                    <a:pt x="439839" y="863"/>
                  </a:lnTo>
                  <a:lnTo>
                    <a:pt x="439839" y="73875"/>
                  </a:lnTo>
                  <a:lnTo>
                    <a:pt x="480987" y="73875"/>
                  </a:lnTo>
                  <a:lnTo>
                    <a:pt x="480987" y="69176"/>
                  </a:lnTo>
                  <a:lnTo>
                    <a:pt x="445566" y="69176"/>
                  </a:lnTo>
                  <a:lnTo>
                    <a:pt x="445566" y="863"/>
                  </a:lnTo>
                  <a:close/>
                </a:path>
                <a:path w="1087755" h="74929">
                  <a:moveTo>
                    <a:pt x="552261" y="0"/>
                  </a:moveTo>
                  <a:lnTo>
                    <a:pt x="538010" y="0"/>
                  </a:lnTo>
                  <a:lnTo>
                    <a:pt x="532244" y="1612"/>
                  </a:lnTo>
                  <a:lnTo>
                    <a:pt x="510539" y="37833"/>
                  </a:lnTo>
                  <a:lnTo>
                    <a:pt x="511168" y="45788"/>
                  </a:lnTo>
                  <a:lnTo>
                    <a:pt x="536966" y="73967"/>
                  </a:lnTo>
                  <a:lnTo>
                    <a:pt x="544436" y="74688"/>
                  </a:lnTo>
                  <a:lnTo>
                    <a:pt x="552330" y="74688"/>
                  </a:lnTo>
                  <a:lnTo>
                    <a:pt x="559104" y="72580"/>
                  </a:lnTo>
                  <a:lnTo>
                    <a:pt x="562647" y="69862"/>
                  </a:lnTo>
                  <a:lnTo>
                    <a:pt x="535954" y="69862"/>
                  </a:lnTo>
                  <a:lnTo>
                    <a:pt x="528904" y="66878"/>
                  </a:lnTo>
                  <a:lnTo>
                    <a:pt x="518972" y="55511"/>
                  </a:lnTo>
                  <a:lnTo>
                    <a:pt x="516445" y="47688"/>
                  </a:lnTo>
                  <a:lnTo>
                    <a:pt x="516508" y="27114"/>
                  </a:lnTo>
                  <a:lnTo>
                    <a:pt x="519163" y="19303"/>
                  </a:lnTo>
                  <a:lnTo>
                    <a:pt x="529475" y="7670"/>
                  </a:lnTo>
                  <a:lnTo>
                    <a:pt x="536219" y="4686"/>
                  </a:lnTo>
                  <a:lnTo>
                    <a:pt x="562534" y="4686"/>
                  </a:lnTo>
                  <a:lnTo>
                    <a:pt x="558660" y="1892"/>
                  </a:lnTo>
                  <a:lnTo>
                    <a:pt x="552261" y="0"/>
                  </a:lnTo>
                  <a:close/>
                </a:path>
                <a:path w="1087755" h="74929">
                  <a:moveTo>
                    <a:pt x="574763" y="50380"/>
                  </a:moveTo>
                  <a:lnTo>
                    <a:pt x="569455" y="50380"/>
                  </a:lnTo>
                  <a:lnTo>
                    <a:pt x="568210" y="56692"/>
                  </a:lnTo>
                  <a:lnTo>
                    <a:pt x="565416" y="61518"/>
                  </a:lnTo>
                  <a:lnTo>
                    <a:pt x="556691" y="68186"/>
                  </a:lnTo>
                  <a:lnTo>
                    <a:pt x="551192" y="69862"/>
                  </a:lnTo>
                  <a:lnTo>
                    <a:pt x="562647" y="69862"/>
                  </a:lnTo>
                  <a:lnTo>
                    <a:pt x="569899" y="64300"/>
                  </a:lnTo>
                  <a:lnTo>
                    <a:pt x="573316" y="58280"/>
                  </a:lnTo>
                  <a:lnTo>
                    <a:pt x="574763" y="50380"/>
                  </a:lnTo>
                  <a:close/>
                </a:path>
                <a:path w="1087755" h="74929">
                  <a:moveTo>
                    <a:pt x="562534" y="4686"/>
                  </a:moveTo>
                  <a:lnTo>
                    <a:pt x="551669" y="4686"/>
                  </a:lnTo>
                  <a:lnTo>
                    <a:pt x="556628" y="6146"/>
                  </a:lnTo>
                  <a:lnTo>
                    <a:pt x="564553" y="12407"/>
                  </a:lnTo>
                  <a:lnTo>
                    <a:pt x="567105" y="16916"/>
                  </a:lnTo>
                  <a:lnTo>
                    <a:pt x="568223" y="22821"/>
                  </a:lnTo>
                  <a:lnTo>
                    <a:pt x="573951" y="22821"/>
                  </a:lnTo>
                  <a:lnTo>
                    <a:pt x="572681" y="15303"/>
                  </a:lnTo>
                  <a:lnTo>
                    <a:pt x="569366" y="9613"/>
                  </a:lnTo>
                  <a:lnTo>
                    <a:pt x="562534" y="4686"/>
                  </a:lnTo>
                  <a:close/>
                </a:path>
                <a:path w="1087755" h="74929">
                  <a:moveTo>
                    <a:pt x="616693" y="863"/>
                  </a:moveTo>
                  <a:lnTo>
                    <a:pt x="589191" y="863"/>
                  </a:lnTo>
                  <a:lnTo>
                    <a:pt x="589191" y="73875"/>
                  </a:lnTo>
                  <a:lnTo>
                    <a:pt x="594918" y="73875"/>
                  </a:lnTo>
                  <a:lnTo>
                    <a:pt x="594918" y="40589"/>
                  </a:lnTo>
                  <a:lnTo>
                    <a:pt x="615412" y="40589"/>
                  </a:lnTo>
                  <a:lnTo>
                    <a:pt x="615124" y="40170"/>
                  </a:lnTo>
                  <a:lnTo>
                    <a:pt x="620699" y="39458"/>
                  </a:lnTo>
                  <a:lnTo>
                    <a:pt x="625208" y="37566"/>
                  </a:lnTo>
                  <a:lnTo>
                    <a:pt x="626945" y="36029"/>
                  </a:lnTo>
                  <a:lnTo>
                    <a:pt x="594918" y="36029"/>
                  </a:lnTo>
                  <a:lnTo>
                    <a:pt x="594918" y="5562"/>
                  </a:lnTo>
                  <a:lnTo>
                    <a:pt x="627199" y="5562"/>
                  </a:lnTo>
                  <a:lnTo>
                    <a:pt x="622363" y="2311"/>
                  </a:lnTo>
                  <a:lnTo>
                    <a:pt x="616693" y="863"/>
                  </a:lnTo>
                  <a:close/>
                </a:path>
                <a:path w="1087755" h="74929">
                  <a:moveTo>
                    <a:pt x="615412" y="40589"/>
                  </a:moveTo>
                  <a:lnTo>
                    <a:pt x="609104" y="40589"/>
                  </a:lnTo>
                  <a:lnTo>
                    <a:pt x="631977" y="73875"/>
                  </a:lnTo>
                  <a:lnTo>
                    <a:pt x="638314" y="73875"/>
                  </a:lnTo>
                  <a:lnTo>
                    <a:pt x="615412" y="40589"/>
                  </a:lnTo>
                  <a:close/>
                </a:path>
                <a:path w="1087755" h="74929">
                  <a:moveTo>
                    <a:pt x="627199" y="5562"/>
                  </a:moveTo>
                  <a:lnTo>
                    <a:pt x="615572" y="5562"/>
                  </a:lnTo>
                  <a:lnTo>
                    <a:pt x="619798" y="6565"/>
                  </a:lnTo>
                  <a:lnTo>
                    <a:pt x="626516" y="11048"/>
                  </a:lnTo>
                  <a:lnTo>
                    <a:pt x="628230" y="14935"/>
                  </a:lnTo>
                  <a:lnTo>
                    <a:pt x="628256" y="26149"/>
                  </a:lnTo>
                  <a:lnTo>
                    <a:pt x="626592" y="29997"/>
                  </a:lnTo>
                  <a:lnTo>
                    <a:pt x="620039" y="34836"/>
                  </a:lnTo>
                  <a:lnTo>
                    <a:pt x="615429" y="36029"/>
                  </a:lnTo>
                  <a:lnTo>
                    <a:pt x="626945" y="36029"/>
                  </a:lnTo>
                  <a:lnTo>
                    <a:pt x="632129" y="31445"/>
                  </a:lnTo>
                  <a:lnTo>
                    <a:pt x="633920" y="26898"/>
                  </a:lnTo>
                  <a:lnTo>
                    <a:pt x="633869" y="13487"/>
                  </a:lnTo>
                  <a:lnTo>
                    <a:pt x="631507" y="8458"/>
                  </a:lnTo>
                  <a:lnTo>
                    <a:pt x="627199" y="5562"/>
                  </a:lnTo>
                  <a:close/>
                </a:path>
                <a:path w="1087755" h="74929">
                  <a:moveTo>
                    <a:pt x="656272" y="863"/>
                  </a:moveTo>
                  <a:lnTo>
                    <a:pt x="650659" y="863"/>
                  </a:lnTo>
                  <a:lnTo>
                    <a:pt x="650722" y="56489"/>
                  </a:lnTo>
                  <a:lnTo>
                    <a:pt x="653021" y="63144"/>
                  </a:lnTo>
                  <a:lnTo>
                    <a:pt x="662101" y="72262"/>
                  </a:lnTo>
                  <a:lnTo>
                    <a:pt x="668586" y="74587"/>
                  </a:lnTo>
                  <a:lnTo>
                    <a:pt x="685656" y="74587"/>
                  </a:lnTo>
                  <a:lnTo>
                    <a:pt x="692594" y="72034"/>
                  </a:lnTo>
                  <a:lnTo>
                    <a:pt x="694546" y="69862"/>
                  </a:lnTo>
                  <a:lnTo>
                    <a:pt x="670209" y="69862"/>
                  </a:lnTo>
                  <a:lnTo>
                    <a:pt x="665030" y="68021"/>
                  </a:lnTo>
                  <a:lnTo>
                    <a:pt x="658025" y="60629"/>
                  </a:lnTo>
                  <a:lnTo>
                    <a:pt x="656285" y="54902"/>
                  </a:lnTo>
                  <a:lnTo>
                    <a:pt x="656272" y="863"/>
                  </a:lnTo>
                  <a:close/>
                </a:path>
                <a:path w="1087755" h="74929">
                  <a:moveTo>
                    <a:pt x="703554" y="863"/>
                  </a:moveTo>
                  <a:lnTo>
                    <a:pt x="697928" y="863"/>
                  </a:lnTo>
                  <a:lnTo>
                    <a:pt x="697928" y="54343"/>
                  </a:lnTo>
                  <a:lnTo>
                    <a:pt x="696175" y="60502"/>
                  </a:lnTo>
                  <a:lnTo>
                    <a:pt x="689152" y="68021"/>
                  </a:lnTo>
                  <a:lnTo>
                    <a:pt x="683894" y="69862"/>
                  </a:lnTo>
                  <a:lnTo>
                    <a:pt x="694546" y="69862"/>
                  </a:lnTo>
                  <a:lnTo>
                    <a:pt x="701382" y="62255"/>
                  </a:lnTo>
                  <a:lnTo>
                    <a:pt x="703567" y="55410"/>
                  </a:lnTo>
                  <a:lnTo>
                    <a:pt x="703554" y="863"/>
                  </a:lnTo>
                  <a:close/>
                </a:path>
                <a:path w="1087755" h="74929">
                  <a:moveTo>
                    <a:pt x="728002" y="863"/>
                  </a:moveTo>
                  <a:lnTo>
                    <a:pt x="722287" y="863"/>
                  </a:lnTo>
                  <a:lnTo>
                    <a:pt x="722287" y="73875"/>
                  </a:lnTo>
                  <a:lnTo>
                    <a:pt x="728002" y="73875"/>
                  </a:lnTo>
                  <a:lnTo>
                    <a:pt x="728002" y="863"/>
                  </a:lnTo>
                  <a:close/>
                </a:path>
                <a:path w="1087755" h="74929">
                  <a:moveTo>
                    <a:pt x="748195" y="52933"/>
                  </a:moveTo>
                  <a:lnTo>
                    <a:pt x="742581" y="52933"/>
                  </a:lnTo>
                  <a:lnTo>
                    <a:pt x="743254" y="59067"/>
                  </a:lnTo>
                  <a:lnTo>
                    <a:pt x="745718" y="64185"/>
                  </a:lnTo>
                  <a:lnTo>
                    <a:pt x="754333" y="72529"/>
                  </a:lnTo>
                  <a:lnTo>
                    <a:pt x="754597" y="72529"/>
                  </a:lnTo>
                  <a:lnTo>
                    <a:pt x="760885" y="74548"/>
                  </a:lnTo>
                  <a:lnTo>
                    <a:pt x="762181" y="74548"/>
                  </a:lnTo>
                  <a:lnTo>
                    <a:pt x="769747" y="74688"/>
                  </a:lnTo>
                  <a:lnTo>
                    <a:pt x="777201" y="74548"/>
                  </a:lnTo>
                  <a:lnTo>
                    <a:pt x="783094" y="72529"/>
                  </a:lnTo>
                  <a:lnTo>
                    <a:pt x="785950" y="69989"/>
                  </a:lnTo>
                  <a:lnTo>
                    <a:pt x="762707" y="69989"/>
                  </a:lnTo>
                  <a:lnTo>
                    <a:pt x="756932" y="68160"/>
                  </a:lnTo>
                  <a:lnTo>
                    <a:pt x="750531" y="61658"/>
                  </a:lnTo>
                  <a:lnTo>
                    <a:pt x="748690" y="57670"/>
                  </a:lnTo>
                  <a:lnTo>
                    <a:pt x="748195" y="52933"/>
                  </a:lnTo>
                  <a:close/>
                </a:path>
                <a:path w="1087755" h="74929">
                  <a:moveTo>
                    <a:pt x="775405" y="139"/>
                  </a:moveTo>
                  <a:lnTo>
                    <a:pt x="761479" y="139"/>
                  </a:lnTo>
                  <a:lnTo>
                    <a:pt x="755942" y="1904"/>
                  </a:lnTo>
                  <a:lnTo>
                    <a:pt x="747661" y="8788"/>
                  </a:lnTo>
                  <a:lnTo>
                    <a:pt x="745540" y="13385"/>
                  </a:lnTo>
                  <a:lnTo>
                    <a:pt x="745426" y="24841"/>
                  </a:lnTo>
                  <a:lnTo>
                    <a:pt x="747369" y="29197"/>
                  </a:lnTo>
                  <a:lnTo>
                    <a:pt x="755154" y="35178"/>
                  </a:lnTo>
                  <a:lnTo>
                    <a:pt x="761085" y="37236"/>
                  </a:lnTo>
                  <a:lnTo>
                    <a:pt x="776274" y="39344"/>
                  </a:lnTo>
                  <a:lnTo>
                    <a:pt x="781380" y="41020"/>
                  </a:lnTo>
                  <a:lnTo>
                    <a:pt x="787311" y="45707"/>
                  </a:lnTo>
                  <a:lnTo>
                    <a:pt x="788733" y="49377"/>
                  </a:lnTo>
                  <a:lnTo>
                    <a:pt x="788631" y="54368"/>
                  </a:lnTo>
                  <a:lnTo>
                    <a:pt x="788515" y="59067"/>
                  </a:lnTo>
                  <a:lnTo>
                    <a:pt x="786841" y="62674"/>
                  </a:lnTo>
                  <a:lnTo>
                    <a:pt x="780110" y="68427"/>
                  </a:lnTo>
                  <a:lnTo>
                    <a:pt x="775262" y="69989"/>
                  </a:lnTo>
                  <a:lnTo>
                    <a:pt x="785950" y="69989"/>
                  </a:lnTo>
                  <a:lnTo>
                    <a:pt x="791819" y="64769"/>
                  </a:lnTo>
                  <a:lnTo>
                    <a:pt x="794054" y="59867"/>
                  </a:lnTo>
                  <a:lnTo>
                    <a:pt x="794156" y="47269"/>
                  </a:lnTo>
                  <a:lnTo>
                    <a:pt x="792175" y="42405"/>
                  </a:lnTo>
                  <a:lnTo>
                    <a:pt x="784186" y="36360"/>
                  </a:lnTo>
                  <a:lnTo>
                    <a:pt x="778103" y="34315"/>
                  </a:lnTo>
                  <a:lnTo>
                    <a:pt x="769950" y="33235"/>
                  </a:lnTo>
                  <a:lnTo>
                    <a:pt x="762495" y="32143"/>
                  </a:lnTo>
                  <a:lnTo>
                    <a:pt x="757389" y="30441"/>
                  </a:lnTo>
                  <a:lnTo>
                    <a:pt x="751903" y="25819"/>
                  </a:lnTo>
                  <a:lnTo>
                    <a:pt x="750608" y="22682"/>
                  </a:lnTo>
                  <a:lnTo>
                    <a:pt x="750747" y="18732"/>
                  </a:lnTo>
                  <a:lnTo>
                    <a:pt x="750785" y="14312"/>
                  </a:lnTo>
                  <a:lnTo>
                    <a:pt x="752322" y="10883"/>
                  </a:lnTo>
                  <a:lnTo>
                    <a:pt x="758418" y="6007"/>
                  </a:lnTo>
                  <a:lnTo>
                    <a:pt x="762774" y="4775"/>
                  </a:lnTo>
                  <a:lnTo>
                    <a:pt x="784518" y="4775"/>
                  </a:lnTo>
                  <a:lnTo>
                    <a:pt x="780643" y="1689"/>
                  </a:lnTo>
                  <a:lnTo>
                    <a:pt x="775405" y="139"/>
                  </a:lnTo>
                  <a:close/>
                </a:path>
                <a:path w="1087755" h="74929">
                  <a:moveTo>
                    <a:pt x="784518" y="4775"/>
                  </a:moveTo>
                  <a:lnTo>
                    <a:pt x="773903" y="4775"/>
                  </a:lnTo>
                  <a:lnTo>
                    <a:pt x="778407" y="6007"/>
                  </a:lnTo>
                  <a:lnTo>
                    <a:pt x="778138" y="6007"/>
                  </a:lnTo>
                  <a:lnTo>
                    <a:pt x="783945" y="10464"/>
                  </a:lnTo>
                  <a:lnTo>
                    <a:pt x="785850" y="13881"/>
                  </a:lnTo>
                  <a:lnTo>
                    <a:pt x="786701" y="18427"/>
                  </a:lnTo>
                  <a:lnTo>
                    <a:pt x="791908" y="18427"/>
                  </a:lnTo>
                  <a:lnTo>
                    <a:pt x="791310" y="14312"/>
                  </a:lnTo>
                  <a:lnTo>
                    <a:pt x="791247" y="13881"/>
                  </a:lnTo>
                  <a:lnTo>
                    <a:pt x="791175" y="13385"/>
                  </a:lnTo>
                  <a:lnTo>
                    <a:pt x="791057" y="12572"/>
                  </a:lnTo>
                  <a:lnTo>
                    <a:pt x="788631" y="8051"/>
                  </a:lnTo>
                  <a:lnTo>
                    <a:pt x="784518" y="4775"/>
                  </a:lnTo>
                  <a:close/>
                </a:path>
                <a:path w="1087755" h="74929">
                  <a:moveTo>
                    <a:pt x="850620" y="863"/>
                  </a:moveTo>
                  <a:lnTo>
                    <a:pt x="808647" y="863"/>
                  </a:lnTo>
                  <a:lnTo>
                    <a:pt x="808647" y="73875"/>
                  </a:lnTo>
                  <a:lnTo>
                    <a:pt x="852449" y="73875"/>
                  </a:lnTo>
                  <a:lnTo>
                    <a:pt x="852449" y="69176"/>
                  </a:lnTo>
                  <a:lnTo>
                    <a:pt x="814374" y="69176"/>
                  </a:lnTo>
                  <a:lnTo>
                    <a:pt x="814374" y="38747"/>
                  </a:lnTo>
                  <a:lnTo>
                    <a:pt x="843775" y="38747"/>
                  </a:lnTo>
                  <a:lnTo>
                    <a:pt x="843775" y="34048"/>
                  </a:lnTo>
                  <a:lnTo>
                    <a:pt x="814374" y="34048"/>
                  </a:lnTo>
                  <a:lnTo>
                    <a:pt x="814374" y="5562"/>
                  </a:lnTo>
                  <a:lnTo>
                    <a:pt x="850620" y="5562"/>
                  </a:lnTo>
                  <a:lnTo>
                    <a:pt x="850620" y="863"/>
                  </a:lnTo>
                  <a:close/>
                </a:path>
                <a:path w="1087755" h="74929">
                  <a:moveTo>
                    <a:pt x="895146" y="863"/>
                  </a:moveTo>
                  <a:lnTo>
                    <a:pt x="889419" y="863"/>
                  </a:lnTo>
                  <a:lnTo>
                    <a:pt x="889419" y="73875"/>
                  </a:lnTo>
                  <a:lnTo>
                    <a:pt x="930567" y="73875"/>
                  </a:lnTo>
                  <a:lnTo>
                    <a:pt x="930567" y="69176"/>
                  </a:lnTo>
                  <a:lnTo>
                    <a:pt x="895146" y="69176"/>
                  </a:lnTo>
                  <a:lnTo>
                    <a:pt x="895146" y="863"/>
                  </a:lnTo>
                  <a:close/>
                </a:path>
                <a:path w="1087755" h="74929">
                  <a:moveTo>
                    <a:pt x="950506" y="863"/>
                  </a:moveTo>
                  <a:lnTo>
                    <a:pt x="944791" y="863"/>
                  </a:lnTo>
                  <a:lnTo>
                    <a:pt x="944791" y="73875"/>
                  </a:lnTo>
                  <a:lnTo>
                    <a:pt x="950506" y="73875"/>
                  </a:lnTo>
                  <a:lnTo>
                    <a:pt x="950506" y="863"/>
                  </a:lnTo>
                  <a:close/>
                </a:path>
                <a:path w="1087755" h="74929">
                  <a:moveTo>
                    <a:pt x="977950" y="863"/>
                  </a:moveTo>
                  <a:lnTo>
                    <a:pt x="970191" y="863"/>
                  </a:lnTo>
                  <a:lnTo>
                    <a:pt x="970191" y="73875"/>
                  </a:lnTo>
                  <a:lnTo>
                    <a:pt x="975702" y="73875"/>
                  </a:lnTo>
                  <a:lnTo>
                    <a:pt x="975702" y="7200"/>
                  </a:lnTo>
                  <a:lnTo>
                    <a:pt x="981923" y="7200"/>
                  </a:lnTo>
                  <a:lnTo>
                    <a:pt x="977950" y="863"/>
                  </a:lnTo>
                  <a:close/>
                </a:path>
                <a:path w="1087755" h="74929">
                  <a:moveTo>
                    <a:pt x="981923" y="7200"/>
                  </a:moveTo>
                  <a:lnTo>
                    <a:pt x="975702" y="7200"/>
                  </a:lnTo>
                  <a:lnTo>
                    <a:pt x="1017473" y="73875"/>
                  </a:lnTo>
                  <a:lnTo>
                    <a:pt x="1024204" y="73875"/>
                  </a:lnTo>
                  <a:lnTo>
                    <a:pt x="1024204" y="66014"/>
                  </a:lnTo>
                  <a:lnTo>
                    <a:pt x="1018794" y="66014"/>
                  </a:lnTo>
                  <a:lnTo>
                    <a:pt x="981923" y="7200"/>
                  </a:lnTo>
                  <a:close/>
                </a:path>
                <a:path w="1087755" h="74929">
                  <a:moveTo>
                    <a:pt x="1024204" y="863"/>
                  </a:moveTo>
                  <a:lnTo>
                    <a:pt x="1018794" y="863"/>
                  </a:lnTo>
                  <a:lnTo>
                    <a:pt x="1018794" y="66014"/>
                  </a:lnTo>
                  <a:lnTo>
                    <a:pt x="1024204" y="66014"/>
                  </a:lnTo>
                  <a:lnTo>
                    <a:pt x="1024204" y="863"/>
                  </a:lnTo>
                  <a:close/>
                </a:path>
                <a:path w="1087755" h="74929">
                  <a:moveTo>
                    <a:pt x="1085316" y="863"/>
                  </a:moveTo>
                  <a:lnTo>
                    <a:pt x="1043343" y="863"/>
                  </a:lnTo>
                  <a:lnTo>
                    <a:pt x="1043343" y="73875"/>
                  </a:lnTo>
                  <a:lnTo>
                    <a:pt x="1087145" y="73875"/>
                  </a:lnTo>
                  <a:lnTo>
                    <a:pt x="1087145" y="69176"/>
                  </a:lnTo>
                  <a:lnTo>
                    <a:pt x="1049070" y="69176"/>
                  </a:lnTo>
                  <a:lnTo>
                    <a:pt x="1049070" y="38747"/>
                  </a:lnTo>
                  <a:lnTo>
                    <a:pt x="1078471" y="38747"/>
                  </a:lnTo>
                  <a:lnTo>
                    <a:pt x="1078471" y="34048"/>
                  </a:lnTo>
                  <a:lnTo>
                    <a:pt x="1049070" y="34048"/>
                  </a:lnTo>
                  <a:lnTo>
                    <a:pt x="1049070" y="5562"/>
                  </a:lnTo>
                  <a:lnTo>
                    <a:pt x="1085316" y="5562"/>
                  </a:lnTo>
                  <a:lnTo>
                    <a:pt x="1085316" y="863"/>
                  </a:lnTo>
                  <a:close/>
                </a:path>
              </a:pathLst>
            </a:custGeom>
            <a:solidFill>
              <a:srgbClr val="FFFFFF">
                <a:alpha val="50195"/>
              </a:srgbClr>
            </a:solidFill>
          </p:spPr>
          <p:txBody>
            <a:bodyPr wrap="square" lIns="0" tIns="0" rIns="0" bIns="0" rtlCol="0"/>
            <a:lstStyle/>
            <a:p>
              <a:endParaRPr/>
            </a:p>
          </p:txBody>
        </p:sp>
        <p:pic>
          <p:nvPicPr>
            <p:cNvPr id="16" name="object 16" descr="Oakdale Entertainment"/>
            <p:cNvPicPr/>
            <p:nvPr/>
          </p:nvPicPr>
          <p:blipFill>
            <a:blip r:embed="rId4" cstate="print"/>
            <a:stretch>
              <a:fillRect/>
            </a:stretch>
          </p:blipFill>
          <p:spPr>
            <a:xfrm>
              <a:off x="604535" y="4342981"/>
              <a:ext cx="1281579" cy="639902"/>
            </a:xfrm>
            <a:prstGeom prst="rect">
              <a:avLst/>
            </a:prstGeom>
          </p:spPr>
        </p:pic>
      </p:grpSp>
      <p:pic>
        <p:nvPicPr>
          <p:cNvPr id="17" name="object 17"/>
          <p:cNvPicPr/>
          <p:nvPr/>
        </p:nvPicPr>
        <p:blipFill>
          <a:blip r:embed="rId5" cstate="print"/>
          <a:stretch>
            <a:fillRect/>
          </a:stretch>
        </p:blipFill>
        <p:spPr>
          <a:xfrm>
            <a:off x="2483942" y="5027133"/>
            <a:ext cx="1367650" cy="74561"/>
          </a:xfrm>
          <a:prstGeom prst="rect">
            <a:avLst/>
          </a:prstGeom>
        </p:spPr>
      </p:pic>
      <p:pic>
        <p:nvPicPr>
          <p:cNvPr id="18" name="object 18" descr="Prospective Students"/>
          <p:cNvPicPr/>
          <p:nvPr/>
        </p:nvPicPr>
        <p:blipFill>
          <a:blip r:embed="rId6" cstate="print"/>
          <a:stretch>
            <a:fillRect/>
          </a:stretch>
        </p:blipFill>
        <p:spPr>
          <a:xfrm>
            <a:off x="2417356" y="4495762"/>
            <a:ext cx="1497933" cy="421284"/>
          </a:xfrm>
          <a:prstGeom prst="rect">
            <a:avLst/>
          </a:prstGeom>
        </p:spPr>
      </p:pic>
      <p:sp>
        <p:nvSpPr>
          <p:cNvPr id="19" name="object 19"/>
          <p:cNvSpPr/>
          <p:nvPr/>
        </p:nvSpPr>
        <p:spPr>
          <a:xfrm>
            <a:off x="10572588" y="5027006"/>
            <a:ext cx="553720" cy="74930"/>
          </a:xfrm>
          <a:custGeom>
            <a:avLst/>
            <a:gdLst/>
            <a:ahLst/>
            <a:cxnLst/>
            <a:rect l="l" t="t" r="r" b="b"/>
            <a:pathLst>
              <a:path w="553720" h="74929">
                <a:moveTo>
                  <a:pt x="41721" y="0"/>
                </a:moveTo>
                <a:lnTo>
                  <a:pt x="27470" y="0"/>
                </a:lnTo>
                <a:lnTo>
                  <a:pt x="21704" y="1612"/>
                </a:lnTo>
                <a:lnTo>
                  <a:pt x="0" y="37833"/>
                </a:lnTo>
                <a:lnTo>
                  <a:pt x="628" y="45788"/>
                </a:lnTo>
                <a:lnTo>
                  <a:pt x="26426" y="73967"/>
                </a:lnTo>
                <a:lnTo>
                  <a:pt x="33896" y="74688"/>
                </a:lnTo>
                <a:lnTo>
                  <a:pt x="41790" y="74688"/>
                </a:lnTo>
                <a:lnTo>
                  <a:pt x="48564" y="72580"/>
                </a:lnTo>
                <a:lnTo>
                  <a:pt x="52107" y="69862"/>
                </a:lnTo>
                <a:lnTo>
                  <a:pt x="25414" y="69862"/>
                </a:lnTo>
                <a:lnTo>
                  <a:pt x="18364" y="66878"/>
                </a:lnTo>
                <a:lnTo>
                  <a:pt x="8432" y="55511"/>
                </a:lnTo>
                <a:lnTo>
                  <a:pt x="5905" y="47688"/>
                </a:lnTo>
                <a:lnTo>
                  <a:pt x="5968" y="27114"/>
                </a:lnTo>
                <a:lnTo>
                  <a:pt x="8623" y="19303"/>
                </a:lnTo>
                <a:lnTo>
                  <a:pt x="18935" y="7670"/>
                </a:lnTo>
                <a:lnTo>
                  <a:pt x="25679" y="4686"/>
                </a:lnTo>
                <a:lnTo>
                  <a:pt x="51994" y="4686"/>
                </a:lnTo>
                <a:lnTo>
                  <a:pt x="48120" y="1892"/>
                </a:lnTo>
                <a:lnTo>
                  <a:pt x="41721" y="0"/>
                </a:lnTo>
                <a:close/>
              </a:path>
              <a:path w="553720" h="74929">
                <a:moveTo>
                  <a:pt x="64223" y="50380"/>
                </a:moveTo>
                <a:lnTo>
                  <a:pt x="58915" y="50380"/>
                </a:lnTo>
                <a:lnTo>
                  <a:pt x="57670" y="56692"/>
                </a:lnTo>
                <a:lnTo>
                  <a:pt x="54876" y="61518"/>
                </a:lnTo>
                <a:lnTo>
                  <a:pt x="46151" y="68186"/>
                </a:lnTo>
                <a:lnTo>
                  <a:pt x="40652" y="69862"/>
                </a:lnTo>
                <a:lnTo>
                  <a:pt x="52107" y="69862"/>
                </a:lnTo>
                <a:lnTo>
                  <a:pt x="59359" y="64300"/>
                </a:lnTo>
                <a:lnTo>
                  <a:pt x="62776" y="58280"/>
                </a:lnTo>
                <a:lnTo>
                  <a:pt x="64223" y="50380"/>
                </a:lnTo>
                <a:close/>
              </a:path>
              <a:path w="553720" h="74929">
                <a:moveTo>
                  <a:pt x="51994" y="4686"/>
                </a:moveTo>
                <a:lnTo>
                  <a:pt x="41129" y="4686"/>
                </a:lnTo>
                <a:lnTo>
                  <a:pt x="46088" y="6146"/>
                </a:lnTo>
                <a:lnTo>
                  <a:pt x="54013" y="12407"/>
                </a:lnTo>
                <a:lnTo>
                  <a:pt x="56565" y="16916"/>
                </a:lnTo>
                <a:lnTo>
                  <a:pt x="57683" y="22821"/>
                </a:lnTo>
                <a:lnTo>
                  <a:pt x="63411" y="22821"/>
                </a:lnTo>
                <a:lnTo>
                  <a:pt x="62141" y="15303"/>
                </a:lnTo>
                <a:lnTo>
                  <a:pt x="58826" y="9613"/>
                </a:lnTo>
                <a:lnTo>
                  <a:pt x="51994" y="4686"/>
                </a:lnTo>
                <a:close/>
              </a:path>
              <a:path w="553720" h="74929">
                <a:moveTo>
                  <a:pt x="106167" y="863"/>
                </a:moveTo>
                <a:lnTo>
                  <a:pt x="78651" y="863"/>
                </a:lnTo>
                <a:lnTo>
                  <a:pt x="78651" y="73875"/>
                </a:lnTo>
                <a:lnTo>
                  <a:pt x="109461" y="73875"/>
                </a:lnTo>
                <a:lnTo>
                  <a:pt x="114985" y="72186"/>
                </a:lnTo>
                <a:lnTo>
                  <a:pt x="118454" y="69278"/>
                </a:lnTo>
                <a:lnTo>
                  <a:pt x="84264" y="69278"/>
                </a:lnTo>
                <a:lnTo>
                  <a:pt x="84264" y="38239"/>
                </a:lnTo>
                <a:lnTo>
                  <a:pt x="117889" y="38239"/>
                </a:lnTo>
                <a:lnTo>
                  <a:pt x="114528" y="36601"/>
                </a:lnTo>
                <a:lnTo>
                  <a:pt x="109080" y="35585"/>
                </a:lnTo>
                <a:lnTo>
                  <a:pt x="113169" y="34442"/>
                </a:lnTo>
                <a:lnTo>
                  <a:pt x="114305" y="33743"/>
                </a:lnTo>
                <a:lnTo>
                  <a:pt x="84264" y="33743"/>
                </a:lnTo>
                <a:lnTo>
                  <a:pt x="84264" y="5460"/>
                </a:lnTo>
                <a:lnTo>
                  <a:pt x="115760" y="5460"/>
                </a:lnTo>
                <a:lnTo>
                  <a:pt x="111239" y="2222"/>
                </a:lnTo>
                <a:lnTo>
                  <a:pt x="106167" y="863"/>
                </a:lnTo>
                <a:close/>
              </a:path>
              <a:path w="553720" h="74929">
                <a:moveTo>
                  <a:pt x="117889" y="38239"/>
                </a:moveTo>
                <a:lnTo>
                  <a:pt x="106781" y="38239"/>
                </a:lnTo>
                <a:lnTo>
                  <a:pt x="111582" y="39509"/>
                </a:lnTo>
                <a:lnTo>
                  <a:pt x="117995" y="44576"/>
                </a:lnTo>
                <a:lnTo>
                  <a:pt x="119595" y="48399"/>
                </a:lnTo>
                <a:lnTo>
                  <a:pt x="119595" y="58826"/>
                </a:lnTo>
                <a:lnTo>
                  <a:pt x="118148" y="62674"/>
                </a:lnTo>
                <a:lnTo>
                  <a:pt x="112369" y="67944"/>
                </a:lnTo>
                <a:lnTo>
                  <a:pt x="108022" y="69278"/>
                </a:lnTo>
                <a:lnTo>
                  <a:pt x="118454" y="69278"/>
                </a:lnTo>
                <a:lnTo>
                  <a:pt x="122999" y="65468"/>
                </a:lnTo>
                <a:lnTo>
                  <a:pt x="125031" y="60451"/>
                </a:lnTo>
                <a:lnTo>
                  <a:pt x="125133" y="48399"/>
                </a:lnTo>
                <a:lnTo>
                  <a:pt x="123862" y="44576"/>
                </a:lnTo>
                <a:lnTo>
                  <a:pt x="118567" y="38569"/>
                </a:lnTo>
                <a:lnTo>
                  <a:pt x="117889" y="38239"/>
                </a:lnTo>
                <a:close/>
              </a:path>
              <a:path w="553720" h="74929">
                <a:moveTo>
                  <a:pt x="115760" y="5460"/>
                </a:moveTo>
                <a:lnTo>
                  <a:pt x="104754" y="5460"/>
                </a:lnTo>
                <a:lnTo>
                  <a:pt x="108775" y="6553"/>
                </a:lnTo>
                <a:lnTo>
                  <a:pt x="114465" y="11036"/>
                </a:lnTo>
                <a:lnTo>
                  <a:pt x="115900" y="14516"/>
                </a:lnTo>
                <a:lnTo>
                  <a:pt x="115938" y="24256"/>
                </a:lnTo>
                <a:lnTo>
                  <a:pt x="114592" y="27762"/>
                </a:lnTo>
                <a:lnTo>
                  <a:pt x="109125" y="32537"/>
                </a:lnTo>
                <a:lnTo>
                  <a:pt x="104998" y="33743"/>
                </a:lnTo>
                <a:lnTo>
                  <a:pt x="114305" y="33743"/>
                </a:lnTo>
                <a:lnTo>
                  <a:pt x="116268" y="32537"/>
                </a:lnTo>
                <a:lnTo>
                  <a:pt x="120472" y="27165"/>
                </a:lnTo>
                <a:lnTo>
                  <a:pt x="121526" y="23799"/>
                </a:lnTo>
                <a:lnTo>
                  <a:pt x="121424" y="12763"/>
                </a:lnTo>
                <a:lnTo>
                  <a:pt x="119341" y="8026"/>
                </a:lnTo>
                <a:lnTo>
                  <a:pt x="115760" y="5460"/>
                </a:lnTo>
                <a:close/>
              </a:path>
              <a:path w="553720" h="74929">
                <a:moveTo>
                  <a:pt x="145846" y="863"/>
                </a:moveTo>
                <a:lnTo>
                  <a:pt x="140131" y="863"/>
                </a:lnTo>
                <a:lnTo>
                  <a:pt x="140131" y="73875"/>
                </a:lnTo>
                <a:lnTo>
                  <a:pt x="145846" y="73875"/>
                </a:lnTo>
                <a:lnTo>
                  <a:pt x="145846" y="863"/>
                </a:lnTo>
                <a:close/>
              </a:path>
              <a:path w="553720" h="74929">
                <a:moveTo>
                  <a:pt x="195618" y="863"/>
                </a:moveTo>
                <a:lnTo>
                  <a:pt x="189903" y="863"/>
                </a:lnTo>
                <a:lnTo>
                  <a:pt x="189903" y="73875"/>
                </a:lnTo>
                <a:lnTo>
                  <a:pt x="195618" y="73875"/>
                </a:lnTo>
                <a:lnTo>
                  <a:pt x="195618" y="39662"/>
                </a:lnTo>
                <a:lnTo>
                  <a:pt x="244335" y="39662"/>
                </a:lnTo>
                <a:lnTo>
                  <a:pt x="244335" y="34861"/>
                </a:lnTo>
                <a:lnTo>
                  <a:pt x="195618" y="34861"/>
                </a:lnTo>
                <a:lnTo>
                  <a:pt x="195618" y="863"/>
                </a:lnTo>
                <a:close/>
              </a:path>
              <a:path w="553720" h="74929">
                <a:moveTo>
                  <a:pt x="244335" y="39662"/>
                </a:moveTo>
                <a:lnTo>
                  <a:pt x="238607" y="39662"/>
                </a:lnTo>
                <a:lnTo>
                  <a:pt x="238607" y="73875"/>
                </a:lnTo>
                <a:lnTo>
                  <a:pt x="244335" y="73875"/>
                </a:lnTo>
                <a:lnTo>
                  <a:pt x="244335" y="39662"/>
                </a:lnTo>
                <a:close/>
              </a:path>
              <a:path w="553720" h="74929">
                <a:moveTo>
                  <a:pt x="244335" y="863"/>
                </a:moveTo>
                <a:lnTo>
                  <a:pt x="238607" y="863"/>
                </a:lnTo>
                <a:lnTo>
                  <a:pt x="238607" y="34861"/>
                </a:lnTo>
                <a:lnTo>
                  <a:pt x="244335" y="34861"/>
                </a:lnTo>
                <a:lnTo>
                  <a:pt x="244335" y="863"/>
                </a:lnTo>
                <a:close/>
              </a:path>
              <a:path w="553720" h="74929">
                <a:moveTo>
                  <a:pt x="305028" y="863"/>
                </a:moveTo>
                <a:lnTo>
                  <a:pt x="263055" y="863"/>
                </a:lnTo>
                <a:lnTo>
                  <a:pt x="263055" y="73875"/>
                </a:lnTo>
                <a:lnTo>
                  <a:pt x="306857" y="73875"/>
                </a:lnTo>
                <a:lnTo>
                  <a:pt x="306857" y="69176"/>
                </a:lnTo>
                <a:lnTo>
                  <a:pt x="268782" y="69176"/>
                </a:lnTo>
                <a:lnTo>
                  <a:pt x="268782" y="38747"/>
                </a:lnTo>
                <a:lnTo>
                  <a:pt x="298183" y="38747"/>
                </a:lnTo>
                <a:lnTo>
                  <a:pt x="298183" y="34048"/>
                </a:lnTo>
                <a:lnTo>
                  <a:pt x="268782" y="34048"/>
                </a:lnTo>
                <a:lnTo>
                  <a:pt x="268782" y="5562"/>
                </a:lnTo>
                <a:lnTo>
                  <a:pt x="305028" y="5562"/>
                </a:lnTo>
                <a:lnTo>
                  <a:pt x="305028" y="863"/>
                </a:lnTo>
                <a:close/>
              </a:path>
              <a:path w="553720" h="74929">
                <a:moveTo>
                  <a:pt x="348741" y="863"/>
                </a:moveTo>
                <a:lnTo>
                  <a:pt x="341185" y="863"/>
                </a:lnTo>
                <a:lnTo>
                  <a:pt x="314947" y="73875"/>
                </a:lnTo>
                <a:lnTo>
                  <a:pt x="320357" y="73875"/>
                </a:lnTo>
                <a:lnTo>
                  <a:pt x="328320" y="51511"/>
                </a:lnTo>
                <a:lnTo>
                  <a:pt x="366943" y="51511"/>
                </a:lnTo>
                <a:lnTo>
                  <a:pt x="365290" y="46913"/>
                </a:lnTo>
                <a:lnTo>
                  <a:pt x="329958" y="46913"/>
                </a:lnTo>
                <a:lnTo>
                  <a:pt x="344766" y="5562"/>
                </a:lnTo>
                <a:lnTo>
                  <a:pt x="350430" y="5562"/>
                </a:lnTo>
                <a:lnTo>
                  <a:pt x="348741" y="863"/>
                </a:lnTo>
                <a:close/>
              </a:path>
              <a:path w="553720" h="74929">
                <a:moveTo>
                  <a:pt x="366943" y="51511"/>
                </a:moveTo>
                <a:lnTo>
                  <a:pt x="361200" y="51511"/>
                </a:lnTo>
                <a:lnTo>
                  <a:pt x="369265" y="73875"/>
                </a:lnTo>
                <a:lnTo>
                  <a:pt x="374980" y="73875"/>
                </a:lnTo>
                <a:lnTo>
                  <a:pt x="366943" y="51511"/>
                </a:lnTo>
                <a:close/>
              </a:path>
              <a:path w="553720" h="74929">
                <a:moveTo>
                  <a:pt x="350430" y="5562"/>
                </a:moveTo>
                <a:lnTo>
                  <a:pt x="344766" y="5562"/>
                </a:lnTo>
                <a:lnTo>
                  <a:pt x="359562" y="46913"/>
                </a:lnTo>
                <a:lnTo>
                  <a:pt x="365290" y="46913"/>
                </a:lnTo>
                <a:lnTo>
                  <a:pt x="350430" y="5562"/>
                </a:lnTo>
                <a:close/>
              </a:path>
              <a:path w="553720" h="74929">
                <a:moveTo>
                  <a:pt x="393750" y="863"/>
                </a:moveTo>
                <a:lnTo>
                  <a:pt x="388023" y="863"/>
                </a:lnTo>
                <a:lnTo>
                  <a:pt x="388023" y="73875"/>
                </a:lnTo>
                <a:lnTo>
                  <a:pt x="429171" y="73875"/>
                </a:lnTo>
                <a:lnTo>
                  <a:pt x="429171" y="69176"/>
                </a:lnTo>
                <a:lnTo>
                  <a:pt x="393750" y="69176"/>
                </a:lnTo>
                <a:lnTo>
                  <a:pt x="393750" y="863"/>
                </a:lnTo>
                <a:close/>
              </a:path>
              <a:path w="553720" h="74929">
                <a:moveTo>
                  <a:pt x="464845" y="5562"/>
                </a:moveTo>
                <a:lnTo>
                  <a:pt x="459231" y="5562"/>
                </a:lnTo>
                <a:lnTo>
                  <a:pt x="459231" y="73875"/>
                </a:lnTo>
                <a:lnTo>
                  <a:pt x="464845" y="73875"/>
                </a:lnTo>
                <a:lnTo>
                  <a:pt x="464845" y="5562"/>
                </a:lnTo>
                <a:close/>
              </a:path>
              <a:path w="553720" h="74929">
                <a:moveTo>
                  <a:pt x="487514" y="863"/>
                </a:moveTo>
                <a:lnTo>
                  <a:pt x="436562" y="863"/>
                </a:lnTo>
                <a:lnTo>
                  <a:pt x="436562" y="5562"/>
                </a:lnTo>
                <a:lnTo>
                  <a:pt x="487514" y="5562"/>
                </a:lnTo>
                <a:lnTo>
                  <a:pt x="487514" y="863"/>
                </a:lnTo>
                <a:close/>
              </a:path>
              <a:path w="553720" h="74929">
                <a:moveTo>
                  <a:pt x="505002" y="863"/>
                </a:moveTo>
                <a:lnTo>
                  <a:pt x="499275" y="863"/>
                </a:lnTo>
                <a:lnTo>
                  <a:pt x="499275" y="73875"/>
                </a:lnTo>
                <a:lnTo>
                  <a:pt x="505002" y="73875"/>
                </a:lnTo>
                <a:lnTo>
                  <a:pt x="505002" y="39662"/>
                </a:lnTo>
                <a:lnTo>
                  <a:pt x="553707" y="39662"/>
                </a:lnTo>
                <a:lnTo>
                  <a:pt x="553707" y="34861"/>
                </a:lnTo>
                <a:lnTo>
                  <a:pt x="505002" y="34861"/>
                </a:lnTo>
                <a:lnTo>
                  <a:pt x="505002" y="863"/>
                </a:lnTo>
                <a:close/>
              </a:path>
              <a:path w="553720" h="74929">
                <a:moveTo>
                  <a:pt x="553707" y="39662"/>
                </a:moveTo>
                <a:lnTo>
                  <a:pt x="547979" y="39662"/>
                </a:lnTo>
                <a:lnTo>
                  <a:pt x="547979" y="73875"/>
                </a:lnTo>
                <a:lnTo>
                  <a:pt x="553707" y="73875"/>
                </a:lnTo>
                <a:lnTo>
                  <a:pt x="553707" y="39662"/>
                </a:lnTo>
                <a:close/>
              </a:path>
              <a:path w="553720" h="74929">
                <a:moveTo>
                  <a:pt x="553707" y="863"/>
                </a:moveTo>
                <a:lnTo>
                  <a:pt x="547979" y="863"/>
                </a:lnTo>
                <a:lnTo>
                  <a:pt x="547979" y="34861"/>
                </a:lnTo>
                <a:lnTo>
                  <a:pt x="553707" y="34861"/>
                </a:lnTo>
                <a:lnTo>
                  <a:pt x="553707" y="863"/>
                </a:lnTo>
                <a:close/>
              </a:path>
            </a:pathLst>
          </a:custGeom>
          <a:solidFill>
            <a:srgbClr val="FFFFFF">
              <a:alpha val="50195"/>
            </a:srgbClr>
          </a:solidFill>
        </p:spPr>
        <p:txBody>
          <a:bodyPr wrap="square" lIns="0" tIns="0" rIns="0" bIns="0" rtlCol="0"/>
          <a:lstStyle/>
          <a:p>
            <a:endParaRPr/>
          </a:p>
        </p:txBody>
      </p:sp>
      <p:pic>
        <p:nvPicPr>
          <p:cNvPr id="20" name="object 20" descr="A black and white logo  AI-generated content may be incorrect."/>
          <p:cNvPicPr/>
          <p:nvPr/>
        </p:nvPicPr>
        <p:blipFill>
          <a:blip r:embed="rId7" cstate="print"/>
          <a:stretch>
            <a:fillRect/>
          </a:stretch>
        </p:blipFill>
        <p:spPr>
          <a:xfrm>
            <a:off x="10117734" y="4513138"/>
            <a:ext cx="1364143" cy="360397"/>
          </a:xfrm>
          <a:prstGeom prst="rect">
            <a:avLst/>
          </a:prstGeom>
        </p:spPr>
      </p:pic>
      <p:sp>
        <p:nvSpPr>
          <p:cNvPr id="21" name="object 21"/>
          <p:cNvSpPr/>
          <p:nvPr/>
        </p:nvSpPr>
        <p:spPr>
          <a:xfrm>
            <a:off x="4032389" y="6017811"/>
            <a:ext cx="1008380" cy="74930"/>
          </a:xfrm>
          <a:custGeom>
            <a:avLst/>
            <a:gdLst/>
            <a:ahLst/>
            <a:cxnLst/>
            <a:rect l="l" t="t" r="r" b="b"/>
            <a:pathLst>
              <a:path w="1008379" h="74929">
                <a:moveTo>
                  <a:pt x="27025" y="927"/>
                </a:moveTo>
                <a:lnTo>
                  <a:pt x="0" y="927"/>
                </a:lnTo>
                <a:lnTo>
                  <a:pt x="0" y="73863"/>
                </a:lnTo>
                <a:lnTo>
                  <a:pt x="26754" y="73863"/>
                </a:lnTo>
                <a:lnTo>
                  <a:pt x="33934" y="72161"/>
                </a:lnTo>
                <a:lnTo>
                  <a:pt x="38995" y="69164"/>
                </a:lnTo>
                <a:lnTo>
                  <a:pt x="5715" y="69164"/>
                </a:lnTo>
                <a:lnTo>
                  <a:pt x="5715" y="5600"/>
                </a:lnTo>
                <a:lnTo>
                  <a:pt x="39073" y="5600"/>
                </a:lnTo>
                <a:lnTo>
                  <a:pt x="33743" y="2514"/>
                </a:lnTo>
                <a:lnTo>
                  <a:pt x="27025" y="927"/>
                </a:lnTo>
                <a:close/>
              </a:path>
              <a:path w="1008379" h="74929">
                <a:moveTo>
                  <a:pt x="39073" y="5600"/>
                </a:moveTo>
                <a:lnTo>
                  <a:pt x="25615" y="5600"/>
                </a:lnTo>
                <a:lnTo>
                  <a:pt x="31470" y="6959"/>
                </a:lnTo>
                <a:lnTo>
                  <a:pt x="40601" y="12306"/>
                </a:lnTo>
                <a:lnTo>
                  <a:pt x="43980" y="15963"/>
                </a:lnTo>
                <a:lnTo>
                  <a:pt x="48348" y="25298"/>
                </a:lnTo>
                <a:lnTo>
                  <a:pt x="49441" y="30657"/>
                </a:lnTo>
                <a:lnTo>
                  <a:pt x="49428" y="46964"/>
                </a:lnTo>
                <a:lnTo>
                  <a:pt x="46888" y="54559"/>
                </a:lnTo>
                <a:lnTo>
                  <a:pt x="36664" y="66052"/>
                </a:lnTo>
                <a:lnTo>
                  <a:pt x="28943" y="69011"/>
                </a:lnTo>
                <a:lnTo>
                  <a:pt x="18580" y="69164"/>
                </a:lnTo>
                <a:lnTo>
                  <a:pt x="38995" y="69164"/>
                </a:lnTo>
                <a:lnTo>
                  <a:pt x="44742" y="65760"/>
                </a:lnTo>
                <a:lnTo>
                  <a:pt x="48768" y="61442"/>
                </a:lnTo>
                <a:lnTo>
                  <a:pt x="54038" y="50558"/>
                </a:lnTo>
                <a:lnTo>
                  <a:pt x="55346" y="44424"/>
                </a:lnTo>
                <a:lnTo>
                  <a:pt x="55333" y="29857"/>
                </a:lnTo>
                <a:lnTo>
                  <a:pt x="53987" y="23749"/>
                </a:lnTo>
                <a:lnTo>
                  <a:pt x="48564" y="12992"/>
                </a:lnTo>
                <a:lnTo>
                  <a:pt x="44513" y="8750"/>
                </a:lnTo>
                <a:lnTo>
                  <a:pt x="39073" y="5600"/>
                </a:lnTo>
                <a:close/>
              </a:path>
              <a:path w="1008379" h="74929">
                <a:moveTo>
                  <a:pt x="112064" y="850"/>
                </a:moveTo>
                <a:lnTo>
                  <a:pt x="70104" y="850"/>
                </a:lnTo>
                <a:lnTo>
                  <a:pt x="70104" y="73863"/>
                </a:lnTo>
                <a:lnTo>
                  <a:pt x="113906" y="73863"/>
                </a:lnTo>
                <a:lnTo>
                  <a:pt x="113906" y="69164"/>
                </a:lnTo>
                <a:lnTo>
                  <a:pt x="75819" y="69164"/>
                </a:lnTo>
                <a:lnTo>
                  <a:pt x="75819" y="38735"/>
                </a:lnTo>
                <a:lnTo>
                  <a:pt x="105232" y="38735"/>
                </a:lnTo>
                <a:lnTo>
                  <a:pt x="105232" y="34036"/>
                </a:lnTo>
                <a:lnTo>
                  <a:pt x="75819" y="34036"/>
                </a:lnTo>
                <a:lnTo>
                  <a:pt x="75819" y="5549"/>
                </a:lnTo>
                <a:lnTo>
                  <a:pt x="112064" y="5549"/>
                </a:lnTo>
                <a:lnTo>
                  <a:pt x="112064" y="850"/>
                </a:lnTo>
                <a:close/>
              </a:path>
              <a:path w="1008379" h="74929">
                <a:moveTo>
                  <a:pt x="132613" y="850"/>
                </a:moveTo>
                <a:lnTo>
                  <a:pt x="127000" y="850"/>
                </a:lnTo>
                <a:lnTo>
                  <a:pt x="127050" y="56476"/>
                </a:lnTo>
                <a:lnTo>
                  <a:pt x="129362" y="63144"/>
                </a:lnTo>
                <a:lnTo>
                  <a:pt x="138442" y="72263"/>
                </a:lnTo>
                <a:lnTo>
                  <a:pt x="144927" y="74574"/>
                </a:lnTo>
                <a:lnTo>
                  <a:pt x="161997" y="74574"/>
                </a:lnTo>
                <a:lnTo>
                  <a:pt x="168935" y="72021"/>
                </a:lnTo>
                <a:lnTo>
                  <a:pt x="170878" y="69862"/>
                </a:lnTo>
                <a:lnTo>
                  <a:pt x="146573" y="69862"/>
                </a:lnTo>
                <a:lnTo>
                  <a:pt x="141407" y="68021"/>
                </a:lnTo>
                <a:lnTo>
                  <a:pt x="136745" y="63144"/>
                </a:lnTo>
                <a:lnTo>
                  <a:pt x="134366" y="60617"/>
                </a:lnTo>
                <a:lnTo>
                  <a:pt x="132626" y="54889"/>
                </a:lnTo>
                <a:lnTo>
                  <a:pt x="132613" y="850"/>
                </a:lnTo>
                <a:close/>
              </a:path>
              <a:path w="1008379" h="74929">
                <a:moveTo>
                  <a:pt x="179882" y="850"/>
                </a:moveTo>
                <a:lnTo>
                  <a:pt x="174269" y="850"/>
                </a:lnTo>
                <a:lnTo>
                  <a:pt x="174269" y="54330"/>
                </a:lnTo>
                <a:lnTo>
                  <a:pt x="172516" y="60490"/>
                </a:lnTo>
                <a:lnTo>
                  <a:pt x="165493" y="68021"/>
                </a:lnTo>
                <a:lnTo>
                  <a:pt x="160235" y="69862"/>
                </a:lnTo>
                <a:lnTo>
                  <a:pt x="170878" y="69862"/>
                </a:lnTo>
                <a:lnTo>
                  <a:pt x="177723" y="62255"/>
                </a:lnTo>
                <a:lnTo>
                  <a:pt x="179908" y="55410"/>
                </a:lnTo>
                <a:lnTo>
                  <a:pt x="179882" y="850"/>
                </a:lnTo>
                <a:close/>
              </a:path>
              <a:path w="1008379" h="74929">
                <a:moveTo>
                  <a:pt x="220078" y="5549"/>
                </a:moveTo>
                <a:lnTo>
                  <a:pt x="214452" y="5549"/>
                </a:lnTo>
                <a:lnTo>
                  <a:pt x="214452" y="73863"/>
                </a:lnTo>
                <a:lnTo>
                  <a:pt x="220078" y="73863"/>
                </a:lnTo>
                <a:lnTo>
                  <a:pt x="220078" y="5549"/>
                </a:lnTo>
                <a:close/>
              </a:path>
              <a:path w="1008379" h="74929">
                <a:moveTo>
                  <a:pt x="242735" y="850"/>
                </a:moveTo>
                <a:lnTo>
                  <a:pt x="191795" y="850"/>
                </a:lnTo>
                <a:lnTo>
                  <a:pt x="191795" y="5549"/>
                </a:lnTo>
                <a:lnTo>
                  <a:pt x="242735" y="5549"/>
                </a:lnTo>
                <a:lnTo>
                  <a:pt x="242735" y="850"/>
                </a:lnTo>
                <a:close/>
              </a:path>
              <a:path w="1008379" h="74929">
                <a:moveTo>
                  <a:pt x="255015" y="52933"/>
                </a:moveTo>
                <a:lnTo>
                  <a:pt x="249402" y="52933"/>
                </a:lnTo>
                <a:lnTo>
                  <a:pt x="250061" y="58940"/>
                </a:lnTo>
                <a:lnTo>
                  <a:pt x="276567" y="74676"/>
                </a:lnTo>
                <a:lnTo>
                  <a:pt x="284010" y="74536"/>
                </a:lnTo>
                <a:lnTo>
                  <a:pt x="289915" y="72529"/>
                </a:lnTo>
                <a:lnTo>
                  <a:pt x="292781" y="69977"/>
                </a:lnTo>
                <a:lnTo>
                  <a:pt x="269486" y="69977"/>
                </a:lnTo>
                <a:lnTo>
                  <a:pt x="263740" y="68148"/>
                </a:lnTo>
                <a:lnTo>
                  <a:pt x="257340" y="61658"/>
                </a:lnTo>
                <a:lnTo>
                  <a:pt x="255498" y="57658"/>
                </a:lnTo>
                <a:lnTo>
                  <a:pt x="255015" y="52933"/>
                </a:lnTo>
                <a:close/>
              </a:path>
              <a:path w="1008379" h="74929">
                <a:moveTo>
                  <a:pt x="282224" y="127"/>
                </a:moveTo>
                <a:lnTo>
                  <a:pt x="268287" y="127"/>
                </a:lnTo>
                <a:lnTo>
                  <a:pt x="262750" y="1892"/>
                </a:lnTo>
                <a:lnTo>
                  <a:pt x="254482" y="8775"/>
                </a:lnTo>
                <a:lnTo>
                  <a:pt x="252361" y="13373"/>
                </a:lnTo>
                <a:lnTo>
                  <a:pt x="252247" y="24828"/>
                </a:lnTo>
                <a:lnTo>
                  <a:pt x="254190" y="29184"/>
                </a:lnTo>
                <a:lnTo>
                  <a:pt x="261975" y="35179"/>
                </a:lnTo>
                <a:lnTo>
                  <a:pt x="267893" y="37223"/>
                </a:lnTo>
                <a:lnTo>
                  <a:pt x="283095" y="39344"/>
                </a:lnTo>
                <a:lnTo>
                  <a:pt x="288201" y="41021"/>
                </a:lnTo>
                <a:lnTo>
                  <a:pt x="294132" y="45694"/>
                </a:lnTo>
                <a:lnTo>
                  <a:pt x="295554" y="49364"/>
                </a:lnTo>
                <a:lnTo>
                  <a:pt x="295481" y="52933"/>
                </a:lnTo>
                <a:lnTo>
                  <a:pt x="295397" y="57658"/>
                </a:lnTo>
                <a:lnTo>
                  <a:pt x="295318" y="59067"/>
                </a:lnTo>
                <a:lnTo>
                  <a:pt x="293662" y="62674"/>
                </a:lnTo>
                <a:lnTo>
                  <a:pt x="286931" y="68414"/>
                </a:lnTo>
                <a:lnTo>
                  <a:pt x="282083" y="69977"/>
                </a:lnTo>
                <a:lnTo>
                  <a:pt x="292781" y="69977"/>
                </a:lnTo>
                <a:lnTo>
                  <a:pt x="298640" y="64757"/>
                </a:lnTo>
                <a:lnTo>
                  <a:pt x="300863" y="59867"/>
                </a:lnTo>
                <a:lnTo>
                  <a:pt x="300977" y="47256"/>
                </a:lnTo>
                <a:lnTo>
                  <a:pt x="298983" y="42392"/>
                </a:lnTo>
                <a:lnTo>
                  <a:pt x="290995" y="36360"/>
                </a:lnTo>
                <a:lnTo>
                  <a:pt x="284924" y="34302"/>
                </a:lnTo>
                <a:lnTo>
                  <a:pt x="276771" y="33223"/>
                </a:lnTo>
                <a:lnTo>
                  <a:pt x="269316" y="32131"/>
                </a:lnTo>
                <a:lnTo>
                  <a:pt x="264210" y="30429"/>
                </a:lnTo>
                <a:lnTo>
                  <a:pt x="258711" y="25806"/>
                </a:lnTo>
                <a:lnTo>
                  <a:pt x="257416" y="22669"/>
                </a:lnTo>
                <a:lnTo>
                  <a:pt x="257568" y="18719"/>
                </a:lnTo>
                <a:lnTo>
                  <a:pt x="257606" y="14300"/>
                </a:lnTo>
                <a:lnTo>
                  <a:pt x="259143" y="10871"/>
                </a:lnTo>
                <a:lnTo>
                  <a:pt x="265239" y="6007"/>
                </a:lnTo>
                <a:lnTo>
                  <a:pt x="269582" y="4775"/>
                </a:lnTo>
                <a:lnTo>
                  <a:pt x="291346" y="4775"/>
                </a:lnTo>
                <a:lnTo>
                  <a:pt x="287464" y="1689"/>
                </a:lnTo>
                <a:lnTo>
                  <a:pt x="282224" y="127"/>
                </a:lnTo>
                <a:close/>
              </a:path>
              <a:path w="1008379" h="74929">
                <a:moveTo>
                  <a:pt x="291346" y="4775"/>
                </a:moveTo>
                <a:lnTo>
                  <a:pt x="280758" y="4775"/>
                </a:lnTo>
                <a:lnTo>
                  <a:pt x="285275" y="6007"/>
                </a:lnTo>
                <a:lnTo>
                  <a:pt x="284975" y="6007"/>
                </a:lnTo>
                <a:lnTo>
                  <a:pt x="290753" y="10452"/>
                </a:lnTo>
                <a:lnTo>
                  <a:pt x="292671" y="13868"/>
                </a:lnTo>
                <a:lnTo>
                  <a:pt x="293509" y="18415"/>
                </a:lnTo>
                <a:lnTo>
                  <a:pt x="298716" y="18415"/>
                </a:lnTo>
                <a:lnTo>
                  <a:pt x="298127" y="14300"/>
                </a:lnTo>
                <a:lnTo>
                  <a:pt x="298065" y="13868"/>
                </a:lnTo>
                <a:lnTo>
                  <a:pt x="297994" y="13373"/>
                </a:lnTo>
                <a:lnTo>
                  <a:pt x="297878" y="12560"/>
                </a:lnTo>
                <a:lnTo>
                  <a:pt x="295452" y="8039"/>
                </a:lnTo>
                <a:lnTo>
                  <a:pt x="291346" y="4775"/>
                </a:lnTo>
                <a:close/>
              </a:path>
              <a:path w="1008379" h="74929">
                <a:moveTo>
                  <a:pt x="353256" y="0"/>
                </a:moveTo>
                <a:lnTo>
                  <a:pt x="338950" y="0"/>
                </a:lnTo>
                <a:lnTo>
                  <a:pt x="333197" y="1600"/>
                </a:lnTo>
                <a:lnTo>
                  <a:pt x="311480" y="37820"/>
                </a:lnTo>
                <a:lnTo>
                  <a:pt x="312115" y="45781"/>
                </a:lnTo>
                <a:lnTo>
                  <a:pt x="337919" y="73954"/>
                </a:lnTo>
                <a:lnTo>
                  <a:pt x="345389" y="74676"/>
                </a:lnTo>
                <a:lnTo>
                  <a:pt x="353283" y="74676"/>
                </a:lnTo>
                <a:lnTo>
                  <a:pt x="360045" y="72567"/>
                </a:lnTo>
                <a:lnTo>
                  <a:pt x="363592" y="69850"/>
                </a:lnTo>
                <a:lnTo>
                  <a:pt x="336895" y="69850"/>
                </a:lnTo>
                <a:lnTo>
                  <a:pt x="329857" y="66878"/>
                </a:lnTo>
                <a:lnTo>
                  <a:pt x="319925" y="55499"/>
                </a:lnTo>
                <a:lnTo>
                  <a:pt x="317398" y="47675"/>
                </a:lnTo>
                <a:lnTo>
                  <a:pt x="317461" y="27114"/>
                </a:lnTo>
                <a:lnTo>
                  <a:pt x="320116" y="19304"/>
                </a:lnTo>
                <a:lnTo>
                  <a:pt x="330428" y="7658"/>
                </a:lnTo>
                <a:lnTo>
                  <a:pt x="337159" y="4673"/>
                </a:lnTo>
                <a:lnTo>
                  <a:pt x="363475" y="4673"/>
                </a:lnTo>
                <a:lnTo>
                  <a:pt x="359613" y="1892"/>
                </a:lnTo>
                <a:lnTo>
                  <a:pt x="353256" y="0"/>
                </a:lnTo>
                <a:close/>
              </a:path>
              <a:path w="1008379" h="74929">
                <a:moveTo>
                  <a:pt x="375716" y="50380"/>
                </a:moveTo>
                <a:lnTo>
                  <a:pt x="370408" y="50380"/>
                </a:lnTo>
                <a:lnTo>
                  <a:pt x="369163" y="56680"/>
                </a:lnTo>
                <a:lnTo>
                  <a:pt x="366356" y="61506"/>
                </a:lnTo>
                <a:lnTo>
                  <a:pt x="357644" y="68173"/>
                </a:lnTo>
                <a:lnTo>
                  <a:pt x="352145" y="69850"/>
                </a:lnTo>
                <a:lnTo>
                  <a:pt x="363592" y="69850"/>
                </a:lnTo>
                <a:lnTo>
                  <a:pt x="370852" y="64287"/>
                </a:lnTo>
                <a:lnTo>
                  <a:pt x="374269" y="58267"/>
                </a:lnTo>
                <a:lnTo>
                  <a:pt x="375716" y="50380"/>
                </a:lnTo>
                <a:close/>
              </a:path>
              <a:path w="1008379" h="74929">
                <a:moveTo>
                  <a:pt x="363475" y="4673"/>
                </a:moveTo>
                <a:lnTo>
                  <a:pt x="352622" y="4673"/>
                </a:lnTo>
                <a:lnTo>
                  <a:pt x="357581" y="6134"/>
                </a:lnTo>
                <a:lnTo>
                  <a:pt x="365506" y="12395"/>
                </a:lnTo>
                <a:lnTo>
                  <a:pt x="368046" y="16916"/>
                </a:lnTo>
                <a:lnTo>
                  <a:pt x="369176" y="22809"/>
                </a:lnTo>
                <a:lnTo>
                  <a:pt x="374891" y="22809"/>
                </a:lnTo>
                <a:lnTo>
                  <a:pt x="373621" y="15290"/>
                </a:lnTo>
                <a:lnTo>
                  <a:pt x="370319" y="9601"/>
                </a:lnTo>
                <a:lnTo>
                  <a:pt x="363475" y="4673"/>
                </a:lnTo>
                <a:close/>
              </a:path>
              <a:path w="1008379" h="74929">
                <a:moveTo>
                  <a:pt x="395859" y="850"/>
                </a:moveTo>
                <a:lnTo>
                  <a:pt x="390144" y="850"/>
                </a:lnTo>
                <a:lnTo>
                  <a:pt x="390144" y="73863"/>
                </a:lnTo>
                <a:lnTo>
                  <a:pt x="395859" y="73863"/>
                </a:lnTo>
                <a:lnTo>
                  <a:pt x="395859" y="39662"/>
                </a:lnTo>
                <a:lnTo>
                  <a:pt x="444563" y="39662"/>
                </a:lnTo>
                <a:lnTo>
                  <a:pt x="444563" y="34861"/>
                </a:lnTo>
                <a:lnTo>
                  <a:pt x="395859" y="34861"/>
                </a:lnTo>
                <a:lnTo>
                  <a:pt x="395859" y="850"/>
                </a:lnTo>
                <a:close/>
              </a:path>
              <a:path w="1008379" h="74929">
                <a:moveTo>
                  <a:pt x="444563" y="39662"/>
                </a:moveTo>
                <a:lnTo>
                  <a:pt x="438848" y="39662"/>
                </a:lnTo>
                <a:lnTo>
                  <a:pt x="438848" y="73863"/>
                </a:lnTo>
                <a:lnTo>
                  <a:pt x="444563" y="73863"/>
                </a:lnTo>
                <a:lnTo>
                  <a:pt x="444563" y="39662"/>
                </a:lnTo>
                <a:close/>
              </a:path>
              <a:path w="1008379" h="74929">
                <a:moveTo>
                  <a:pt x="444563" y="850"/>
                </a:moveTo>
                <a:lnTo>
                  <a:pt x="438848" y="850"/>
                </a:lnTo>
                <a:lnTo>
                  <a:pt x="438848" y="34861"/>
                </a:lnTo>
                <a:lnTo>
                  <a:pt x="444563" y="34861"/>
                </a:lnTo>
                <a:lnTo>
                  <a:pt x="444563" y="850"/>
                </a:lnTo>
                <a:close/>
              </a:path>
              <a:path w="1008379" h="74929">
                <a:moveTo>
                  <a:pt x="505256" y="850"/>
                </a:moveTo>
                <a:lnTo>
                  <a:pt x="463295" y="850"/>
                </a:lnTo>
                <a:lnTo>
                  <a:pt x="463295" y="73863"/>
                </a:lnTo>
                <a:lnTo>
                  <a:pt x="507098" y="73863"/>
                </a:lnTo>
                <a:lnTo>
                  <a:pt x="507098" y="69164"/>
                </a:lnTo>
                <a:lnTo>
                  <a:pt x="469011" y="69164"/>
                </a:lnTo>
                <a:lnTo>
                  <a:pt x="469011" y="38735"/>
                </a:lnTo>
                <a:lnTo>
                  <a:pt x="498424" y="38735"/>
                </a:lnTo>
                <a:lnTo>
                  <a:pt x="498424" y="34036"/>
                </a:lnTo>
                <a:lnTo>
                  <a:pt x="469011" y="34036"/>
                </a:lnTo>
                <a:lnTo>
                  <a:pt x="469011" y="5549"/>
                </a:lnTo>
                <a:lnTo>
                  <a:pt x="505256" y="5549"/>
                </a:lnTo>
                <a:lnTo>
                  <a:pt x="505256" y="850"/>
                </a:lnTo>
                <a:close/>
              </a:path>
              <a:path w="1008379" h="74929">
                <a:moveTo>
                  <a:pt x="591934" y="5549"/>
                </a:moveTo>
                <a:lnTo>
                  <a:pt x="586308" y="5549"/>
                </a:lnTo>
                <a:lnTo>
                  <a:pt x="586308" y="73863"/>
                </a:lnTo>
                <a:lnTo>
                  <a:pt x="591934" y="73863"/>
                </a:lnTo>
                <a:lnTo>
                  <a:pt x="591934" y="5549"/>
                </a:lnTo>
                <a:close/>
              </a:path>
              <a:path w="1008379" h="74929">
                <a:moveTo>
                  <a:pt x="614591" y="850"/>
                </a:moveTo>
                <a:lnTo>
                  <a:pt x="563651" y="850"/>
                </a:lnTo>
                <a:lnTo>
                  <a:pt x="563651" y="5549"/>
                </a:lnTo>
                <a:lnTo>
                  <a:pt x="614591" y="5549"/>
                </a:lnTo>
                <a:lnTo>
                  <a:pt x="614591" y="850"/>
                </a:lnTo>
                <a:close/>
              </a:path>
              <a:path w="1008379" h="74929">
                <a:moveTo>
                  <a:pt x="668324" y="850"/>
                </a:moveTo>
                <a:lnTo>
                  <a:pt x="626364" y="850"/>
                </a:lnTo>
                <a:lnTo>
                  <a:pt x="626364" y="73863"/>
                </a:lnTo>
                <a:lnTo>
                  <a:pt x="670166" y="73863"/>
                </a:lnTo>
                <a:lnTo>
                  <a:pt x="670166" y="69164"/>
                </a:lnTo>
                <a:lnTo>
                  <a:pt x="632079" y="69164"/>
                </a:lnTo>
                <a:lnTo>
                  <a:pt x="632079" y="38735"/>
                </a:lnTo>
                <a:lnTo>
                  <a:pt x="661492" y="38735"/>
                </a:lnTo>
                <a:lnTo>
                  <a:pt x="661492" y="34036"/>
                </a:lnTo>
                <a:lnTo>
                  <a:pt x="632079" y="34036"/>
                </a:lnTo>
                <a:lnTo>
                  <a:pt x="632079" y="5549"/>
                </a:lnTo>
                <a:lnTo>
                  <a:pt x="668324" y="5549"/>
                </a:lnTo>
                <a:lnTo>
                  <a:pt x="668324" y="850"/>
                </a:lnTo>
                <a:close/>
              </a:path>
              <a:path w="1008379" h="74929">
                <a:moveTo>
                  <a:pt x="689991" y="850"/>
                </a:moveTo>
                <a:lnTo>
                  <a:pt x="684276" y="850"/>
                </a:lnTo>
                <a:lnTo>
                  <a:pt x="684276" y="73863"/>
                </a:lnTo>
                <a:lnTo>
                  <a:pt x="725424" y="73863"/>
                </a:lnTo>
                <a:lnTo>
                  <a:pt x="725424" y="69164"/>
                </a:lnTo>
                <a:lnTo>
                  <a:pt x="689991" y="69164"/>
                </a:lnTo>
                <a:lnTo>
                  <a:pt x="689991" y="850"/>
                </a:lnTo>
                <a:close/>
              </a:path>
              <a:path w="1008379" h="74929">
                <a:moveTo>
                  <a:pt x="781100" y="850"/>
                </a:moveTo>
                <a:lnTo>
                  <a:pt x="739140" y="850"/>
                </a:lnTo>
                <a:lnTo>
                  <a:pt x="739140" y="73863"/>
                </a:lnTo>
                <a:lnTo>
                  <a:pt x="782942" y="73863"/>
                </a:lnTo>
                <a:lnTo>
                  <a:pt x="782942" y="69164"/>
                </a:lnTo>
                <a:lnTo>
                  <a:pt x="744855" y="69164"/>
                </a:lnTo>
                <a:lnTo>
                  <a:pt x="744855" y="38735"/>
                </a:lnTo>
                <a:lnTo>
                  <a:pt x="774268" y="38735"/>
                </a:lnTo>
                <a:lnTo>
                  <a:pt x="774268" y="34036"/>
                </a:lnTo>
                <a:lnTo>
                  <a:pt x="744855" y="34036"/>
                </a:lnTo>
                <a:lnTo>
                  <a:pt x="744855" y="5549"/>
                </a:lnTo>
                <a:lnTo>
                  <a:pt x="781100" y="5549"/>
                </a:lnTo>
                <a:lnTo>
                  <a:pt x="781100" y="850"/>
                </a:lnTo>
                <a:close/>
              </a:path>
              <a:path w="1008379" h="74929">
                <a:moveTo>
                  <a:pt x="802767" y="850"/>
                </a:moveTo>
                <a:lnTo>
                  <a:pt x="797052" y="850"/>
                </a:lnTo>
                <a:lnTo>
                  <a:pt x="797052" y="73863"/>
                </a:lnTo>
                <a:lnTo>
                  <a:pt x="802767" y="73863"/>
                </a:lnTo>
                <a:lnTo>
                  <a:pt x="802767" y="37007"/>
                </a:lnTo>
                <a:lnTo>
                  <a:pt x="810024" y="37007"/>
                </a:lnTo>
                <a:lnTo>
                  <a:pt x="809810" y="36791"/>
                </a:lnTo>
                <a:lnTo>
                  <a:pt x="802767" y="36791"/>
                </a:lnTo>
                <a:lnTo>
                  <a:pt x="802767" y="850"/>
                </a:lnTo>
                <a:close/>
              </a:path>
              <a:path w="1008379" h="74929">
                <a:moveTo>
                  <a:pt x="810024" y="37007"/>
                </a:moveTo>
                <a:lnTo>
                  <a:pt x="802767" y="37007"/>
                </a:lnTo>
                <a:lnTo>
                  <a:pt x="839533" y="73863"/>
                </a:lnTo>
                <a:lnTo>
                  <a:pt x="846467" y="73863"/>
                </a:lnTo>
                <a:lnTo>
                  <a:pt x="810024" y="37007"/>
                </a:lnTo>
                <a:close/>
              </a:path>
              <a:path w="1008379" h="74929">
                <a:moveTo>
                  <a:pt x="844740" y="850"/>
                </a:moveTo>
                <a:lnTo>
                  <a:pt x="838200" y="850"/>
                </a:lnTo>
                <a:lnTo>
                  <a:pt x="802767" y="36791"/>
                </a:lnTo>
                <a:lnTo>
                  <a:pt x="809810" y="36791"/>
                </a:lnTo>
                <a:lnTo>
                  <a:pt x="809409" y="36385"/>
                </a:lnTo>
                <a:lnTo>
                  <a:pt x="844740" y="850"/>
                </a:lnTo>
                <a:close/>
              </a:path>
              <a:path w="1008379" h="74929">
                <a:moveTo>
                  <a:pt x="896493" y="114"/>
                </a:moveTo>
                <a:lnTo>
                  <a:pt x="882662" y="114"/>
                </a:lnTo>
                <a:lnTo>
                  <a:pt x="876554" y="1765"/>
                </a:lnTo>
                <a:lnTo>
                  <a:pt x="854087" y="44704"/>
                </a:lnTo>
                <a:lnTo>
                  <a:pt x="855624" y="50914"/>
                </a:lnTo>
                <a:lnTo>
                  <a:pt x="861707" y="61988"/>
                </a:lnTo>
                <a:lnTo>
                  <a:pt x="865898" y="66395"/>
                </a:lnTo>
                <a:lnTo>
                  <a:pt x="876592" y="72936"/>
                </a:lnTo>
                <a:lnTo>
                  <a:pt x="883046" y="74676"/>
                </a:lnTo>
                <a:lnTo>
                  <a:pt x="896356" y="74676"/>
                </a:lnTo>
                <a:lnTo>
                  <a:pt x="902669" y="72936"/>
                </a:lnTo>
                <a:lnTo>
                  <a:pt x="907646" y="69875"/>
                </a:lnTo>
                <a:lnTo>
                  <a:pt x="884244" y="69875"/>
                </a:lnTo>
                <a:lnTo>
                  <a:pt x="878966" y="68427"/>
                </a:lnTo>
                <a:lnTo>
                  <a:pt x="859891" y="30721"/>
                </a:lnTo>
                <a:lnTo>
                  <a:pt x="861113" y="25311"/>
                </a:lnTo>
                <a:lnTo>
                  <a:pt x="861878" y="23749"/>
                </a:lnTo>
                <a:lnTo>
                  <a:pt x="865967" y="15709"/>
                </a:lnTo>
                <a:lnTo>
                  <a:pt x="866038" y="15570"/>
                </a:lnTo>
                <a:lnTo>
                  <a:pt x="869364" y="11899"/>
                </a:lnTo>
                <a:lnTo>
                  <a:pt x="869480" y="11772"/>
                </a:lnTo>
                <a:lnTo>
                  <a:pt x="878296" y="6248"/>
                </a:lnTo>
                <a:lnTo>
                  <a:pt x="883530" y="4800"/>
                </a:lnTo>
                <a:lnTo>
                  <a:pt x="907614" y="4800"/>
                </a:lnTo>
                <a:lnTo>
                  <a:pt x="902627" y="1765"/>
                </a:lnTo>
                <a:lnTo>
                  <a:pt x="896493" y="114"/>
                </a:lnTo>
                <a:close/>
              </a:path>
              <a:path w="1008379" h="74929">
                <a:moveTo>
                  <a:pt x="907614" y="4800"/>
                </a:moveTo>
                <a:lnTo>
                  <a:pt x="895553" y="4800"/>
                </a:lnTo>
                <a:lnTo>
                  <a:pt x="900760" y="6248"/>
                </a:lnTo>
                <a:lnTo>
                  <a:pt x="909599" y="11899"/>
                </a:lnTo>
                <a:lnTo>
                  <a:pt x="912902" y="15570"/>
                </a:lnTo>
                <a:lnTo>
                  <a:pt x="913028" y="15709"/>
                </a:lnTo>
                <a:lnTo>
                  <a:pt x="917905" y="25311"/>
                </a:lnTo>
                <a:lnTo>
                  <a:pt x="918948" y="29883"/>
                </a:lnTo>
                <a:lnTo>
                  <a:pt x="918980" y="30022"/>
                </a:lnTo>
                <a:lnTo>
                  <a:pt x="919097" y="43967"/>
                </a:lnTo>
                <a:lnTo>
                  <a:pt x="895444" y="69875"/>
                </a:lnTo>
                <a:lnTo>
                  <a:pt x="907646" y="69875"/>
                </a:lnTo>
                <a:lnTo>
                  <a:pt x="925042" y="29883"/>
                </a:lnTo>
                <a:lnTo>
                  <a:pt x="923515" y="23749"/>
                </a:lnTo>
                <a:lnTo>
                  <a:pt x="917456" y="12661"/>
                </a:lnTo>
                <a:lnTo>
                  <a:pt x="913281" y="8255"/>
                </a:lnTo>
                <a:lnTo>
                  <a:pt x="907614" y="4800"/>
                </a:lnTo>
                <a:close/>
              </a:path>
              <a:path w="1008379" h="74929">
                <a:moveTo>
                  <a:pt x="948474" y="850"/>
                </a:moveTo>
                <a:lnTo>
                  <a:pt x="940308" y="850"/>
                </a:lnTo>
                <a:lnTo>
                  <a:pt x="940308" y="73863"/>
                </a:lnTo>
                <a:lnTo>
                  <a:pt x="945616" y="73863"/>
                </a:lnTo>
                <a:lnTo>
                  <a:pt x="945616" y="8001"/>
                </a:lnTo>
                <a:lnTo>
                  <a:pt x="951408" y="8001"/>
                </a:lnTo>
                <a:lnTo>
                  <a:pt x="948474" y="850"/>
                </a:lnTo>
                <a:close/>
              </a:path>
              <a:path w="1008379" h="74929">
                <a:moveTo>
                  <a:pt x="951408" y="8001"/>
                </a:moveTo>
                <a:lnTo>
                  <a:pt x="945616" y="8001"/>
                </a:lnTo>
                <a:lnTo>
                  <a:pt x="973086" y="73863"/>
                </a:lnTo>
                <a:lnTo>
                  <a:pt x="974928" y="73863"/>
                </a:lnTo>
                <a:lnTo>
                  <a:pt x="979227" y="63550"/>
                </a:lnTo>
                <a:lnTo>
                  <a:pt x="974204" y="63550"/>
                </a:lnTo>
                <a:lnTo>
                  <a:pt x="951408" y="8001"/>
                </a:lnTo>
                <a:close/>
              </a:path>
              <a:path w="1008379" h="74929">
                <a:moveTo>
                  <a:pt x="1008011" y="8001"/>
                </a:moveTo>
                <a:lnTo>
                  <a:pt x="1002385" y="8001"/>
                </a:lnTo>
                <a:lnTo>
                  <a:pt x="1002385" y="73863"/>
                </a:lnTo>
                <a:lnTo>
                  <a:pt x="1008011" y="73863"/>
                </a:lnTo>
                <a:lnTo>
                  <a:pt x="1008011" y="8001"/>
                </a:lnTo>
                <a:close/>
              </a:path>
              <a:path w="1008379" h="74929">
                <a:moveTo>
                  <a:pt x="1008011" y="850"/>
                </a:moveTo>
                <a:lnTo>
                  <a:pt x="1000036" y="850"/>
                </a:lnTo>
                <a:lnTo>
                  <a:pt x="974204" y="63550"/>
                </a:lnTo>
                <a:lnTo>
                  <a:pt x="979227" y="63550"/>
                </a:lnTo>
                <a:lnTo>
                  <a:pt x="1002385" y="8001"/>
                </a:lnTo>
                <a:lnTo>
                  <a:pt x="1008011" y="8001"/>
                </a:lnTo>
                <a:lnTo>
                  <a:pt x="1008011" y="850"/>
                </a:lnTo>
                <a:close/>
              </a:path>
            </a:pathLst>
          </a:custGeom>
          <a:solidFill>
            <a:srgbClr val="FFFFFF">
              <a:alpha val="50195"/>
            </a:srgbClr>
          </a:solidFill>
        </p:spPr>
        <p:txBody>
          <a:bodyPr wrap="square" lIns="0" tIns="0" rIns="0" bIns="0" rtlCol="0"/>
          <a:lstStyle/>
          <a:p>
            <a:endParaRPr/>
          </a:p>
        </p:txBody>
      </p:sp>
      <p:pic>
        <p:nvPicPr>
          <p:cNvPr id="22" name="object 22" descr="Announcement Presentation"/>
          <p:cNvPicPr/>
          <p:nvPr/>
        </p:nvPicPr>
        <p:blipFill>
          <a:blip r:embed="rId8" cstate="print"/>
          <a:stretch>
            <a:fillRect/>
          </a:stretch>
        </p:blipFill>
        <p:spPr>
          <a:xfrm>
            <a:off x="4355312" y="5388165"/>
            <a:ext cx="405543" cy="469224"/>
          </a:xfrm>
          <a:prstGeom prst="rect">
            <a:avLst/>
          </a:prstGeom>
        </p:spPr>
      </p:pic>
      <p:pic>
        <p:nvPicPr>
          <p:cNvPr id="23" name="object 23"/>
          <p:cNvPicPr/>
          <p:nvPr/>
        </p:nvPicPr>
        <p:blipFill>
          <a:blip r:embed="rId9" cstate="print"/>
          <a:stretch>
            <a:fillRect/>
          </a:stretch>
        </p:blipFill>
        <p:spPr>
          <a:xfrm>
            <a:off x="5893143" y="6018406"/>
            <a:ext cx="1050709" cy="196594"/>
          </a:xfrm>
          <a:prstGeom prst="rect">
            <a:avLst/>
          </a:prstGeom>
        </p:spPr>
      </p:pic>
      <p:pic>
        <p:nvPicPr>
          <p:cNvPr id="24" name="object 24" descr="Purpose Practice Implications Methods Results Lessons Learned ..."/>
          <p:cNvPicPr/>
          <p:nvPr/>
        </p:nvPicPr>
        <p:blipFill>
          <a:blip r:embed="rId10" cstate="print"/>
          <a:stretch>
            <a:fillRect/>
          </a:stretch>
        </p:blipFill>
        <p:spPr>
          <a:xfrm>
            <a:off x="5998809" y="5361907"/>
            <a:ext cx="751279" cy="521722"/>
          </a:xfrm>
          <a:prstGeom prst="rect">
            <a:avLst/>
          </a:prstGeom>
        </p:spPr>
      </p:pic>
      <p:sp>
        <p:nvSpPr>
          <p:cNvPr id="25" name="object 25"/>
          <p:cNvSpPr/>
          <p:nvPr/>
        </p:nvSpPr>
        <p:spPr>
          <a:xfrm>
            <a:off x="7774566" y="6018523"/>
            <a:ext cx="706120" cy="74930"/>
          </a:xfrm>
          <a:custGeom>
            <a:avLst/>
            <a:gdLst/>
            <a:ahLst/>
            <a:cxnLst/>
            <a:rect l="l" t="t" r="r" b="b"/>
            <a:pathLst>
              <a:path w="706120" h="74929">
                <a:moveTo>
                  <a:pt x="5613" y="736"/>
                </a:moveTo>
                <a:lnTo>
                  <a:pt x="0" y="736"/>
                </a:lnTo>
                <a:lnTo>
                  <a:pt x="63" y="56362"/>
                </a:lnTo>
                <a:lnTo>
                  <a:pt x="2362" y="63017"/>
                </a:lnTo>
                <a:lnTo>
                  <a:pt x="11442" y="72136"/>
                </a:lnTo>
                <a:lnTo>
                  <a:pt x="17927" y="74460"/>
                </a:lnTo>
                <a:lnTo>
                  <a:pt x="34997" y="74460"/>
                </a:lnTo>
                <a:lnTo>
                  <a:pt x="41935" y="71907"/>
                </a:lnTo>
                <a:lnTo>
                  <a:pt x="43887" y="69735"/>
                </a:lnTo>
                <a:lnTo>
                  <a:pt x="19550" y="69735"/>
                </a:lnTo>
                <a:lnTo>
                  <a:pt x="14371" y="67894"/>
                </a:lnTo>
                <a:lnTo>
                  <a:pt x="7365" y="60502"/>
                </a:lnTo>
                <a:lnTo>
                  <a:pt x="5626" y="54775"/>
                </a:lnTo>
                <a:lnTo>
                  <a:pt x="5613" y="736"/>
                </a:lnTo>
                <a:close/>
              </a:path>
              <a:path w="706120" h="74929">
                <a:moveTo>
                  <a:pt x="52882" y="736"/>
                </a:moveTo>
                <a:lnTo>
                  <a:pt x="47269" y="736"/>
                </a:lnTo>
                <a:lnTo>
                  <a:pt x="47269" y="54216"/>
                </a:lnTo>
                <a:lnTo>
                  <a:pt x="45516" y="60375"/>
                </a:lnTo>
                <a:lnTo>
                  <a:pt x="38493" y="67894"/>
                </a:lnTo>
                <a:lnTo>
                  <a:pt x="33235" y="69735"/>
                </a:lnTo>
                <a:lnTo>
                  <a:pt x="43887" y="69735"/>
                </a:lnTo>
                <a:lnTo>
                  <a:pt x="50723" y="62128"/>
                </a:lnTo>
                <a:lnTo>
                  <a:pt x="52908" y="55283"/>
                </a:lnTo>
                <a:lnTo>
                  <a:pt x="52882" y="736"/>
                </a:lnTo>
                <a:close/>
              </a:path>
              <a:path w="706120" h="74929">
                <a:moveTo>
                  <a:pt x="78879" y="736"/>
                </a:moveTo>
                <a:lnTo>
                  <a:pt x="71119" y="736"/>
                </a:lnTo>
                <a:lnTo>
                  <a:pt x="71119" y="73748"/>
                </a:lnTo>
                <a:lnTo>
                  <a:pt x="76631" y="73748"/>
                </a:lnTo>
                <a:lnTo>
                  <a:pt x="76631" y="7073"/>
                </a:lnTo>
                <a:lnTo>
                  <a:pt x="82852" y="7073"/>
                </a:lnTo>
                <a:lnTo>
                  <a:pt x="78879" y="736"/>
                </a:lnTo>
                <a:close/>
              </a:path>
              <a:path w="706120" h="74929">
                <a:moveTo>
                  <a:pt x="82852" y="7073"/>
                </a:moveTo>
                <a:lnTo>
                  <a:pt x="76631" y="7073"/>
                </a:lnTo>
                <a:lnTo>
                  <a:pt x="118402" y="73748"/>
                </a:lnTo>
                <a:lnTo>
                  <a:pt x="125133" y="73748"/>
                </a:lnTo>
                <a:lnTo>
                  <a:pt x="125133" y="65887"/>
                </a:lnTo>
                <a:lnTo>
                  <a:pt x="119722" y="65887"/>
                </a:lnTo>
                <a:lnTo>
                  <a:pt x="82852" y="7073"/>
                </a:lnTo>
                <a:close/>
              </a:path>
              <a:path w="706120" h="74929">
                <a:moveTo>
                  <a:pt x="125133" y="736"/>
                </a:moveTo>
                <a:lnTo>
                  <a:pt x="119722" y="736"/>
                </a:lnTo>
                <a:lnTo>
                  <a:pt x="119722" y="65887"/>
                </a:lnTo>
                <a:lnTo>
                  <a:pt x="125133" y="65887"/>
                </a:lnTo>
                <a:lnTo>
                  <a:pt x="125133" y="736"/>
                </a:lnTo>
                <a:close/>
              </a:path>
              <a:path w="706120" h="74929">
                <a:moveTo>
                  <a:pt x="150494" y="736"/>
                </a:moveTo>
                <a:lnTo>
                  <a:pt x="144779" y="736"/>
                </a:lnTo>
                <a:lnTo>
                  <a:pt x="144779" y="73748"/>
                </a:lnTo>
                <a:lnTo>
                  <a:pt x="150494" y="73748"/>
                </a:lnTo>
                <a:lnTo>
                  <a:pt x="150494" y="736"/>
                </a:lnTo>
                <a:close/>
              </a:path>
              <a:path w="706120" h="74929">
                <a:moveTo>
                  <a:pt x="169367" y="736"/>
                </a:moveTo>
                <a:lnTo>
                  <a:pt x="163753" y="736"/>
                </a:lnTo>
                <a:lnTo>
                  <a:pt x="190195" y="73748"/>
                </a:lnTo>
                <a:lnTo>
                  <a:pt x="196938" y="73748"/>
                </a:lnTo>
                <a:lnTo>
                  <a:pt x="198924" y="68135"/>
                </a:lnTo>
                <a:lnTo>
                  <a:pt x="193763" y="68135"/>
                </a:lnTo>
                <a:lnTo>
                  <a:pt x="169367" y="736"/>
                </a:lnTo>
                <a:close/>
              </a:path>
              <a:path w="706120" h="74929">
                <a:moveTo>
                  <a:pt x="222770" y="736"/>
                </a:moveTo>
                <a:lnTo>
                  <a:pt x="217462" y="736"/>
                </a:lnTo>
                <a:lnTo>
                  <a:pt x="193763" y="68135"/>
                </a:lnTo>
                <a:lnTo>
                  <a:pt x="198924" y="68135"/>
                </a:lnTo>
                <a:lnTo>
                  <a:pt x="222770" y="736"/>
                </a:lnTo>
                <a:close/>
              </a:path>
              <a:path w="706120" h="74929">
                <a:moveTo>
                  <a:pt x="277685" y="736"/>
                </a:moveTo>
                <a:lnTo>
                  <a:pt x="235711" y="736"/>
                </a:lnTo>
                <a:lnTo>
                  <a:pt x="235711" y="73748"/>
                </a:lnTo>
                <a:lnTo>
                  <a:pt x="279514" y="73748"/>
                </a:lnTo>
                <a:lnTo>
                  <a:pt x="279514" y="69049"/>
                </a:lnTo>
                <a:lnTo>
                  <a:pt x="241426" y="69049"/>
                </a:lnTo>
                <a:lnTo>
                  <a:pt x="241426" y="38620"/>
                </a:lnTo>
                <a:lnTo>
                  <a:pt x="270840" y="38620"/>
                </a:lnTo>
                <a:lnTo>
                  <a:pt x="270840" y="33921"/>
                </a:lnTo>
                <a:lnTo>
                  <a:pt x="241426" y="33921"/>
                </a:lnTo>
                <a:lnTo>
                  <a:pt x="241426" y="5435"/>
                </a:lnTo>
                <a:lnTo>
                  <a:pt x="277685" y="5435"/>
                </a:lnTo>
                <a:lnTo>
                  <a:pt x="277685" y="736"/>
                </a:lnTo>
                <a:close/>
              </a:path>
              <a:path w="706120" h="74929">
                <a:moveTo>
                  <a:pt x="321126" y="736"/>
                </a:moveTo>
                <a:lnTo>
                  <a:pt x="293623" y="736"/>
                </a:lnTo>
                <a:lnTo>
                  <a:pt x="293623" y="73748"/>
                </a:lnTo>
                <a:lnTo>
                  <a:pt x="299338" y="73748"/>
                </a:lnTo>
                <a:lnTo>
                  <a:pt x="299338" y="40462"/>
                </a:lnTo>
                <a:lnTo>
                  <a:pt x="319836" y="40462"/>
                </a:lnTo>
                <a:lnTo>
                  <a:pt x="319557" y="40055"/>
                </a:lnTo>
                <a:lnTo>
                  <a:pt x="325132" y="39331"/>
                </a:lnTo>
                <a:lnTo>
                  <a:pt x="329641" y="37452"/>
                </a:lnTo>
                <a:lnTo>
                  <a:pt x="331389" y="35902"/>
                </a:lnTo>
                <a:lnTo>
                  <a:pt x="299338" y="35902"/>
                </a:lnTo>
                <a:lnTo>
                  <a:pt x="299338" y="5435"/>
                </a:lnTo>
                <a:lnTo>
                  <a:pt x="331632" y="5435"/>
                </a:lnTo>
                <a:lnTo>
                  <a:pt x="326796" y="2184"/>
                </a:lnTo>
                <a:lnTo>
                  <a:pt x="321126" y="736"/>
                </a:lnTo>
                <a:close/>
              </a:path>
              <a:path w="706120" h="74929">
                <a:moveTo>
                  <a:pt x="319836" y="40462"/>
                </a:moveTo>
                <a:lnTo>
                  <a:pt x="313537" y="40462"/>
                </a:lnTo>
                <a:lnTo>
                  <a:pt x="336410" y="73748"/>
                </a:lnTo>
                <a:lnTo>
                  <a:pt x="342734" y="73748"/>
                </a:lnTo>
                <a:lnTo>
                  <a:pt x="319836" y="40462"/>
                </a:lnTo>
                <a:close/>
              </a:path>
              <a:path w="706120" h="74929">
                <a:moveTo>
                  <a:pt x="331632" y="5435"/>
                </a:moveTo>
                <a:lnTo>
                  <a:pt x="320005" y="5435"/>
                </a:lnTo>
                <a:lnTo>
                  <a:pt x="324230" y="6438"/>
                </a:lnTo>
                <a:lnTo>
                  <a:pt x="330949" y="10922"/>
                </a:lnTo>
                <a:lnTo>
                  <a:pt x="332663" y="14808"/>
                </a:lnTo>
                <a:lnTo>
                  <a:pt x="332689" y="26022"/>
                </a:lnTo>
                <a:lnTo>
                  <a:pt x="331025" y="29870"/>
                </a:lnTo>
                <a:lnTo>
                  <a:pt x="324459" y="34709"/>
                </a:lnTo>
                <a:lnTo>
                  <a:pt x="319862" y="35902"/>
                </a:lnTo>
                <a:lnTo>
                  <a:pt x="331389" y="35902"/>
                </a:lnTo>
                <a:lnTo>
                  <a:pt x="336562" y="31318"/>
                </a:lnTo>
                <a:lnTo>
                  <a:pt x="338340" y="26771"/>
                </a:lnTo>
                <a:lnTo>
                  <a:pt x="338302" y="13360"/>
                </a:lnTo>
                <a:lnTo>
                  <a:pt x="335940" y="8331"/>
                </a:lnTo>
                <a:lnTo>
                  <a:pt x="331632" y="5435"/>
                </a:lnTo>
                <a:close/>
              </a:path>
              <a:path w="706120" h="74929">
                <a:moveTo>
                  <a:pt x="356615" y="52819"/>
                </a:moveTo>
                <a:lnTo>
                  <a:pt x="351002" y="52819"/>
                </a:lnTo>
                <a:lnTo>
                  <a:pt x="351675" y="58940"/>
                </a:lnTo>
                <a:lnTo>
                  <a:pt x="354139" y="64058"/>
                </a:lnTo>
                <a:lnTo>
                  <a:pt x="362754" y="72402"/>
                </a:lnTo>
                <a:lnTo>
                  <a:pt x="363018" y="72402"/>
                </a:lnTo>
                <a:lnTo>
                  <a:pt x="369306" y="74422"/>
                </a:lnTo>
                <a:lnTo>
                  <a:pt x="370602" y="74422"/>
                </a:lnTo>
                <a:lnTo>
                  <a:pt x="378167" y="74561"/>
                </a:lnTo>
                <a:lnTo>
                  <a:pt x="385610" y="74422"/>
                </a:lnTo>
                <a:lnTo>
                  <a:pt x="391515" y="72402"/>
                </a:lnTo>
                <a:lnTo>
                  <a:pt x="394371" y="69862"/>
                </a:lnTo>
                <a:lnTo>
                  <a:pt x="371128" y="69862"/>
                </a:lnTo>
                <a:lnTo>
                  <a:pt x="365353" y="68033"/>
                </a:lnTo>
                <a:lnTo>
                  <a:pt x="358940" y="61531"/>
                </a:lnTo>
                <a:lnTo>
                  <a:pt x="357098" y="57543"/>
                </a:lnTo>
                <a:lnTo>
                  <a:pt x="356615" y="52819"/>
                </a:lnTo>
                <a:close/>
              </a:path>
              <a:path w="706120" h="74929">
                <a:moveTo>
                  <a:pt x="383826" y="12"/>
                </a:moveTo>
                <a:lnTo>
                  <a:pt x="369900" y="12"/>
                </a:lnTo>
                <a:lnTo>
                  <a:pt x="364350" y="1778"/>
                </a:lnTo>
                <a:lnTo>
                  <a:pt x="356082" y="8661"/>
                </a:lnTo>
                <a:lnTo>
                  <a:pt x="353961" y="13258"/>
                </a:lnTo>
                <a:lnTo>
                  <a:pt x="353847" y="24714"/>
                </a:lnTo>
                <a:lnTo>
                  <a:pt x="355790" y="29070"/>
                </a:lnTo>
                <a:lnTo>
                  <a:pt x="363575" y="35052"/>
                </a:lnTo>
                <a:lnTo>
                  <a:pt x="369493" y="37109"/>
                </a:lnTo>
                <a:lnTo>
                  <a:pt x="384695" y="39230"/>
                </a:lnTo>
                <a:lnTo>
                  <a:pt x="389801" y="40906"/>
                </a:lnTo>
                <a:lnTo>
                  <a:pt x="395731" y="45580"/>
                </a:lnTo>
                <a:lnTo>
                  <a:pt x="397154" y="49250"/>
                </a:lnTo>
                <a:lnTo>
                  <a:pt x="397052" y="54241"/>
                </a:lnTo>
                <a:lnTo>
                  <a:pt x="396936" y="58940"/>
                </a:lnTo>
                <a:lnTo>
                  <a:pt x="395262" y="62547"/>
                </a:lnTo>
                <a:lnTo>
                  <a:pt x="388531" y="68300"/>
                </a:lnTo>
                <a:lnTo>
                  <a:pt x="383683" y="69862"/>
                </a:lnTo>
                <a:lnTo>
                  <a:pt x="394371" y="69862"/>
                </a:lnTo>
                <a:lnTo>
                  <a:pt x="400240" y="64643"/>
                </a:lnTo>
                <a:lnTo>
                  <a:pt x="402475" y="59740"/>
                </a:lnTo>
                <a:lnTo>
                  <a:pt x="402577" y="47142"/>
                </a:lnTo>
                <a:lnTo>
                  <a:pt x="400596" y="42278"/>
                </a:lnTo>
                <a:lnTo>
                  <a:pt x="392595" y="36233"/>
                </a:lnTo>
                <a:lnTo>
                  <a:pt x="386524" y="34188"/>
                </a:lnTo>
                <a:lnTo>
                  <a:pt x="378371" y="33108"/>
                </a:lnTo>
                <a:lnTo>
                  <a:pt x="370916" y="32016"/>
                </a:lnTo>
                <a:lnTo>
                  <a:pt x="365810" y="30314"/>
                </a:lnTo>
                <a:lnTo>
                  <a:pt x="360324" y="25692"/>
                </a:lnTo>
                <a:lnTo>
                  <a:pt x="359016" y="22555"/>
                </a:lnTo>
                <a:lnTo>
                  <a:pt x="359168" y="18605"/>
                </a:lnTo>
                <a:lnTo>
                  <a:pt x="359206" y="14185"/>
                </a:lnTo>
                <a:lnTo>
                  <a:pt x="360743" y="10756"/>
                </a:lnTo>
                <a:lnTo>
                  <a:pt x="366839" y="5880"/>
                </a:lnTo>
                <a:lnTo>
                  <a:pt x="371182" y="4648"/>
                </a:lnTo>
                <a:lnTo>
                  <a:pt x="392939" y="4648"/>
                </a:lnTo>
                <a:lnTo>
                  <a:pt x="389064" y="1562"/>
                </a:lnTo>
                <a:lnTo>
                  <a:pt x="383826" y="12"/>
                </a:lnTo>
                <a:close/>
              </a:path>
              <a:path w="706120" h="74929">
                <a:moveTo>
                  <a:pt x="392939" y="4648"/>
                </a:moveTo>
                <a:lnTo>
                  <a:pt x="382324" y="4648"/>
                </a:lnTo>
                <a:lnTo>
                  <a:pt x="386828" y="5880"/>
                </a:lnTo>
                <a:lnTo>
                  <a:pt x="386559" y="5880"/>
                </a:lnTo>
                <a:lnTo>
                  <a:pt x="392366" y="10337"/>
                </a:lnTo>
                <a:lnTo>
                  <a:pt x="394271" y="13754"/>
                </a:lnTo>
                <a:lnTo>
                  <a:pt x="395109" y="18300"/>
                </a:lnTo>
                <a:lnTo>
                  <a:pt x="400316" y="18300"/>
                </a:lnTo>
                <a:lnTo>
                  <a:pt x="399727" y="14185"/>
                </a:lnTo>
                <a:lnTo>
                  <a:pt x="399665" y="13754"/>
                </a:lnTo>
                <a:lnTo>
                  <a:pt x="399594" y="13258"/>
                </a:lnTo>
                <a:lnTo>
                  <a:pt x="399478" y="12446"/>
                </a:lnTo>
                <a:lnTo>
                  <a:pt x="397052" y="7924"/>
                </a:lnTo>
                <a:lnTo>
                  <a:pt x="392939" y="4648"/>
                </a:lnTo>
                <a:close/>
              </a:path>
              <a:path w="706120" h="74929">
                <a:moveTo>
                  <a:pt x="423290" y="736"/>
                </a:moveTo>
                <a:lnTo>
                  <a:pt x="417575" y="736"/>
                </a:lnTo>
                <a:lnTo>
                  <a:pt x="417575" y="73748"/>
                </a:lnTo>
                <a:lnTo>
                  <a:pt x="423290" y="73748"/>
                </a:lnTo>
                <a:lnTo>
                  <a:pt x="423290" y="736"/>
                </a:lnTo>
                <a:close/>
              </a:path>
              <a:path w="706120" h="74929">
                <a:moveTo>
                  <a:pt x="464934" y="5435"/>
                </a:moveTo>
                <a:lnTo>
                  <a:pt x="459320" y="5435"/>
                </a:lnTo>
                <a:lnTo>
                  <a:pt x="459320" y="73748"/>
                </a:lnTo>
                <a:lnTo>
                  <a:pt x="464934" y="73748"/>
                </a:lnTo>
                <a:lnTo>
                  <a:pt x="464934" y="5435"/>
                </a:lnTo>
                <a:close/>
              </a:path>
              <a:path w="706120" h="74929">
                <a:moveTo>
                  <a:pt x="487603" y="736"/>
                </a:moveTo>
                <a:lnTo>
                  <a:pt x="436651" y="736"/>
                </a:lnTo>
                <a:lnTo>
                  <a:pt x="436651" y="5435"/>
                </a:lnTo>
                <a:lnTo>
                  <a:pt x="487603" y="5435"/>
                </a:lnTo>
                <a:lnTo>
                  <a:pt x="487603" y="736"/>
                </a:lnTo>
                <a:close/>
              </a:path>
              <a:path w="706120" h="74929">
                <a:moveTo>
                  <a:pt x="498652" y="736"/>
                </a:moveTo>
                <a:lnTo>
                  <a:pt x="492315" y="736"/>
                </a:lnTo>
                <a:lnTo>
                  <a:pt x="514371" y="36474"/>
                </a:lnTo>
                <a:lnTo>
                  <a:pt x="517334" y="41376"/>
                </a:lnTo>
                <a:lnTo>
                  <a:pt x="517334" y="73748"/>
                </a:lnTo>
                <a:lnTo>
                  <a:pt x="523049" y="73748"/>
                </a:lnTo>
                <a:lnTo>
                  <a:pt x="523049" y="41376"/>
                </a:lnTo>
                <a:lnTo>
                  <a:pt x="525895" y="36474"/>
                </a:lnTo>
                <a:lnTo>
                  <a:pt x="520293" y="36474"/>
                </a:lnTo>
                <a:lnTo>
                  <a:pt x="498652" y="736"/>
                </a:lnTo>
                <a:close/>
              </a:path>
              <a:path w="706120" h="74929">
                <a:moveTo>
                  <a:pt x="546646" y="736"/>
                </a:moveTo>
                <a:lnTo>
                  <a:pt x="540918" y="736"/>
                </a:lnTo>
                <a:lnTo>
                  <a:pt x="520293" y="36474"/>
                </a:lnTo>
                <a:lnTo>
                  <a:pt x="525895" y="36474"/>
                </a:lnTo>
                <a:lnTo>
                  <a:pt x="546646" y="736"/>
                </a:lnTo>
                <a:close/>
              </a:path>
              <a:path w="706120" h="74929">
                <a:moveTo>
                  <a:pt x="620140" y="0"/>
                </a:moveTo>
                <a:lnTo>
                  <a:pt x="606310" y="0"/>
                </a:lnTo>
                <a:lnTo>
                  <a:pt x="600201" y="1651"/>
                </a:lnTo>
                <a:lnTo>
                  <a:pt x="577735" y="44589"/>
                </a:lnTo>
                <a:lnTo>
                  <a:pt x="579285" y="50800"/>
                </a:lnTo>
                <a:lnTo>
                  <a:pt x="585355" y="61874"/>
                </a:lnTo>
                <a:lnTo>
                  <a:pt x="589546" y="66281"/>
                </a:lnTo>
                <a:lnTo>
                  <a:pt x="600240" y="72809"/>
                </a:lnTo>
                <a:lnTo>
                  <a:pt x="606706" y="74561"/>
                </a:lnTo>
                <a:lnTo>
                  <a:pt x="620004" y="74561"/>
                </a:lnTo>
                <a:lnTo>
                  <a:pt x="626363" y="72809"/>
                </a:lnTo>
                <a:lnTo>
                  <a:pt x="631284" y="69761"/>
                </a:lnTo>
                <a:lnTo>
                  <a:pt x="607892" y="69761"/>
                </a:lnTo>
                <a:lnTo>
                  <a:pt x="602615" y="68313"/>
                </a:lnTo>
                <a:lnTo>
                  <a:pt x="583539" y="30594"/>
                </a:lnTo>
                <a:lnTo>
                  <a:pt x="584761" y="25196"/>
                </a:lnTo>
                <a:lnTo>
                  <a:pt x="585526" y="23634"/>
                </a:lnTo>
                <a:lnTo>
                  <a:pt x="589615" y="15595"/>
                </a:lnTo>
                <a:lnTo>
                  <a:pt x="589686" y="15455"/>
                </a:lnTo>
                <a:lnTo>
                  <a:pt x="593012" y="11785"/>
                </a:lnTo>
                <a:lnTo>
                  <a:pt x="601944" y="6134"/>
                </a:lnTo>
                <a:lnTo>
                  <a:pt x="607178" y="4686"/>
                </a:lnTo>
                <a:lnTo>
                  <a:pt x="631262" y="4686"/>
                </a:lnTo>
                <a:lnTo>
                  <a:pt x="626275" y="1651"/>
                </a:lnTo>
                <a:lnTo>
                  <a:pt x="620140" y="0"/>
                </a:lnTo>
                <a:close/>
              </a:path>
              <a:path w="706120" h="74929">
                <a:moveTo>
                  <a:pt x="631262" y="4686"/>
                </a:moveTo>
                <a:lnTo>
                  <a:pt x="619201" y="4686"/>
                </a:lnTo>
                <a:lnTo>
                  <a:pt x="624408" y="6134"/>
                </a:lnTo>
                <a:lnTo>
                  <a:pt x="633260" y="11785"/>
                </a:lnTo>
                <a:lnTo>
                  <a:pt x="636551" y="15455"/>
                </a:lnTo>
                <a:lnTo>
                  <a:pt x="636676" y="15595"/>
                </a:lnTo>
                <a:lnTo>
                  <a:pt x="641553" y="25196"/>
                </a:lnTo>
                <a:lnTo>
                  <a:pt x="642596" y="29768"/>
                </a:lnTo>
                <a:lnTo>
                  <a:pt x="642628" y="29908"/>
                </a:lnTo>
                <a:lnTo>
                  <a:pt x="642748" y="43840"/>
                </a:lnTo>
                <a:lnTo>
                  <a:pt x="641540" y="49237"/>
                </a:lnTo>
                <a:lnTo>
                  <a:pt x="619092" y="69761"/>
                </a:lnTo>
                <a:lnTo>
                  <a:pt x="631284" y="69761"/>
                </a:lnTo>
                <a:lnTo>
                  <a:pt x="648690" y="29768"/>
                </a:lnTo>
                <a:lnTo>
                  <a:pt x="647163" y="23634"/>
                </a:lnTo>
                <a:lnTo>
                  <a:pt x="641097" y="12534"/>
                </a:lnTo>
                <a:lnTo>
                  <a:pt x="636929" y="8140"/>
                </a:lnTo>
                <a:lnTo>
                  <a:pt x="631262" y="4686"/>
                </a:lnTo>
                <a:close/>
              </a:path>
              <a:path w="706120" h="74929">
                <a:moveTo>
                  <a:pt x="705510" y="736"/>
                </a:moveTo>
                <a:lnTo>
                  <a:pt x="663955" y="736"/>
                </a:lnTo>
                <a:lnTo>
                  <a:pt x="663955" y="73748"/>
                </a:lnTo>
                <a:lnTo>
                  <a:pt x="669670" y="73748"/>
                </a:lnTo>
                <a:lnTo>
                  <a:pt x="669670" y="39128"/>
                </a:lnTo>
                <a:lnTo>
                  <a:pt x="697852" y="39128"/>
                </a:lnTo>
                <a:lnTo>
                  <a:pt x="697852" y="34429"/>
                </a:lnTo>
                <a:lnTo>
                  <a:pt x="669670" y="34429"/>
                </a:lnTo>
                <a:lnTo>
                  <a:pt x="669670" y="5435"/>
                </a:lnTo>
                <a:lnTo>
                  <a:pt x="705510" y="5435"/>
                </a:lnTo>
                <a:lnTo>
                  <a:pt x="705510" y="736"/>
                </a:lnTo>
                <a:close/>
              </a:path>
            </a:pathLst>
          </a:custGeom>
          <a:solidFill>
            <a:srgbClr val="FFFFFF">
              <a:alpha val="50195"/>
            </a:srgbClr>
          </a:solidFill>
        </p:spPr>
        <p:txBody>
          <a:bodyPr wrap="square" lIns="0" tIns="0" rIns="0" bIns="0" rtlCol="0"/>
          <a:lstStyle/>
          <a:p>
            <a:endParaRPr/>
          </a:p>
        </p:txBody>
      </p:sp>
      <p:pic>
        <p:nvPicPr>
          <p:cNvPr id="26" name="object 26"/>
          <p:cNvPicPr/>
          <p:nvPr/>
        </p:nvPicPr>
        <p:blipFill>
          <a:blip r:embed="rId11" cstate="print"/>
          <a:stretch>
            <a:fillRect/>
          </a:stretch>
        </p:blipFill>
        <p:spPr>
          <a:xfrm>
            <a:off x="7463163" y="6140325"/>
            <a:ext cx="1332395" cy="74676"/>
          </a:xfrm>
          <a:prstGeom prst="rect">
            <a:avLst/>
          </a:prstGeom>
        </p:spPr>
      </p:pic>
      <p:grpSp>
        <p:nvGrpSpPr>
          <p:cNvPr id="27" name="object 27"/>
          <p:cNvGrpSpPr/>
          <p:nvPr/>
        </p:nvGrpSpPr>
        <p:grpSpPr>
          <a:xfrm>
            <a:off x="7819274" y="5328460"/>
            <a:ext cx="592455" cy="589280"/>
            <a:chOff x="7819274" y="5328460"/>
            <a:chExt cx="592455" cy="589280"/>
          </a:xfrm>
        </p:grpSpPr>
        <p:sp>
          <p:nvSpPr>
            <p:cNvPr id="28" name="object 28"/>
            <p:cNvSpPr/>
            <p:nvPr/>
          </p:nvSpPr>
          <p:spPr>
            <a:xfrm>
              <a:off x="7819263" y="5328462"/>
              <a:ext cx="592455" cy="589280"/>
            </a:xfrm>
            <a:custGeom>
              <a:avLst/>
              <a:gdLst/>
              <a:ahLst/>
              <a:cxnLst/>
              <a:rect l="l" t="t" r="r" b="b"/>
              <a:pathLst>
                <a:path w="592454" h="589279">
                  <a:moveTo>
                    <a:pt x="212928" y="51612"/>
                  </a:moveTo>
                  <a:lnTo>
                    <a:pt x="193890" y="28676"/>
                  </a:lnTo>
                  <a:lnTo>
                    <a:pt x="190157" y="29921"/>
                  </a:lnTo>
                  <a:lnTo>
                    <a:pt x="187299" y="32588"/>
                  </a:lnTo>
                  <a:lnTo>
                    <a:pt x="185166" y="35077"/>
                  </a:lnTo>
                  <a:lnTo>
                    <a:pt x="184632" y="38277"/>
                  </a:lnTo>
                  <a:lnTo>
                    <a:pt x="184988" y="41478"/>
                  </a:lnTo>
                  <a:lnTo>
                    <a:pt x="186245" y="49314"/>
                  </a:lnTo>
                  <a:lnTo>
                    <a:pt x="189090" y="57492"/>
                  </a:lnTo>
                  <a:lnTo>
                    <a:pt x="196735" y="61404"/>
                  </a:lnTo>
                  <a:lnTo>
                    <a:pt x="200825" y="62826"/>
                  </a:lnTo>
                  <a:lnTo>
                    <a:pt x="205092" y="61404"/>
                  </a:lnTo>
                  <a:lnTo>
                    <a:pt x="208114" y="58204"/>
                  </a:lnTo>
                  <a:lnTo>
                    <a:pt x="212928" y="51612"/>
                  </a:lnTo>
                  <a:close/>
                </a:path>
                <a:path w="592454" h="589279">
                  <a:moveTo>
                    <a:pt x="359537" y="38455"/>
                  </a:moveTo>
                  <a:lnTo>
                    <a:pt x="357936" y="24930"/>
                  </a:lnTo>
                  <a:lnTo>
                    <a:pt x="349758" y="36144"/>
                  </a:lnTo>
                  <a:lnTo>
                    <a:pt x="359537" y="38455"/>
                  </a:lnTo>
                  <a:close/>
                </a:path>
                <a:path w="592454" h="589279">
                  <a:moveTo>
                    <a:pt x="463727" y="248564"/>
                  </a:moveTo>
                  <a:lnTo>
                    <a:pt x="457758" y="250266"/>
                  </a:lnTo>
                  <a:lnTo>
                    <a:pt x="446913" y="250266"/>
                  </a:lnTo>
                  <a:lnTo>
                    <a:pt x="445668" y="255346"/>
                  </a:lnTo>
                  <a:lnTo>
                    <a:pt x="446735" y="260426"/>
                  </a:lnTo>
                  <a:lnTo>
                    <a:pt x="446735" y="264236"/>
                  </a:lnTo>
                  <a:lnTo>
                    <a:pt x="448691" y="276936"/>
                  </a:lnTo>
                  <a:lnTo>
                    <a:pt x="452716" y="302336"/>
                  </a:lnTo>
                  <a:lnTo>
                    <a:pt x="454571" y="315036"/>
                  </a:lnTo>
                  <a:lnTo>
                    <a:pt x="455599" y="323926"/>
                  </a:lnTo>
                  <a:lnTo>
                    <a:pt x="456120" y="332816"/>
                  </a:lnTo>
                  <a:lnTo>
                    <a:pt x="456031" y="336626"/>
                  </a:lnTo>
                  <a:lnTo>
                    <a:pt x="455917" y="341706"/>
                  </a:lnTo>
                  <a:lnTo>
                    <a:pt x="438175" y="377266"/>
                  </a:lnTo>
                  <a:lnTo>
                    <a:pt x="435330" y="375996"/>
                  </a:lnTo>
                  <a:lnTo>
                    <a:pt x="432295" y="374726"/>
                  </a:lnTo>
                  <a:lnTo>
                    <a:pt x="431228" y="375996"/>
                  </a:lnTo>
                  <a:lnTo>
                    <a:pt x="431228" y="377266"/>
                  </a:lnTo>
                  <a:lnTo>
                    <a:pt x="430695" y="378536"/>
                  </a:lnTo>
                  <a:lnTo>
                    <a:pt x="427482" y="389966"/>
                  </a:lnTo>
                  <a:lnTo>
                    <a:pt x="424167" y="400126"/>
                  </a:lnTo>
                  <a:lnTo>
                    <a:pt x="420649" y="411556"/>
                  </a:lnTo>
                  <a:lnTo>
                    <a:pt x="402336" y="452196"/>
                  </a:lnTo>
                  <a:lnTo>
                    <a:pt x="369277" y="483946"/>
                  </a:lnTo>
                  <a:lnTo>
                    <a:pt x="336410" y="497916"/>
                  </a:lnTo>
                  <a:lnTo>
                    <a:pt x="331254" y="497916"/>
                  </a:lnTo>
                  <a:lnTo>
                    <a:pt x="326796" y="500456"/>
                  </a:lnTo>
                  <a:lnTo>
                    <a:pt x="321640" y="500456"/>
                  </a:lnTo>
                  <a:lnTo>
                    <a:pt x="318617" y="504266"/>
                  </a:lnTo>
                  <a:lnTo>
                    <a:pt x="316128" y="506806"/>
                  </a:lnTo>
                  <a:lnTo>
                    <a:pt x="311505" y="508076"/>
                  </a:lnTo>
                  <a:lnTo>
                    <a:pt x="301752" y="510616"/>
                  </a:lnTo>
                  <a:lnTo>
                    <a:pt x="291795" y="511886"/>
                  </a:lnTo>
                  <a:lnTo>
                    <a:pt x="282181" y="510616"/>
                  </a:lnTo>
                  <a:lnTo>
                    <a:pt x="273431" y="505536"/>
                  </a:lnTo>
                  <a:lnTo>
                    <a:pt x="271106" y="504266"/>
                  </a:lnTo>
                  <a:lnTo>
                    <a:pt x="269875" y="501726"/>
                  </a:lnTo>
                  <a:lnTo>
                    <a:pt x="268262" y="500456"/>
                  </a:lnTo>
                  <a:lnTo>
                    <a:pt x="261861" y="499186"/>
                  </a:lnTo>
                  <a:lnTo>
                    <a:pt x="256527" y="497916"/>
                  </a:lnTo>
                  <a:lnTo>
                    <a:pt x="214223" y="477596"/>
                  </a:lnTo>
                  <a:lnTo>
                    <a:pt x="188023" y="447116"/>
                  </a:lnTo>
                  <a:lnTo>
                    <a:pt x="168452" y="400126"/>
                  </a:lnTo>
                  <a:lnTo>
                    <a:pt x="166497" y="393776"/>
                  </a:lnTo>
                  <a:lnTo>
                    <a:pt x="166573" y="389966"/>
                  </a:lnTo>
                  <a:lnTo>
                    <a:pt x="166674" y="384886"/>
                  </a:lnTo>
                  <a:lnTo>
                    <a:pt x="172008" y="379806"/>
                  </a:lnTo>
                  <a:lnTo>
                    <a:pt x="173075" y="378536"/>
                  </a:lnTo>
                  <a:lnTo>
                    <a:pt x="176110" y="378536"/>
                  </a:lnTo>
                  <a:lnTo>
                    <a:pt x="176466" y="375996"/>
                  </a:lnTo>
                  <a:lnTo>
                    <a:pt x="176504" y="374726"/>
                  </a:lnTo>
                  <a:lnTo>
                    <a:pt x="176631" y="370916"/>
                  </a:lnTo>
                  <a:lnTo>
                    <a:pt x="171119" y="374726"/>
                  </a:lnTo>
                  <a:lnTo>
                    <a:pt x="168452" y="372186"/>
                  </a:lnTo>
                  <a:lnTo>
                    <a:pt x="159981" y="368376"/>
                  </a:lnTo>
                  <a:lnTo>
                    <a:pt x="154152" y="360756"/>
                  </a:lnTo>
                  <a:lnTo>
                    <a:pt x="150368" y="351866"/>
                  </a:lnTo>
                  <a:lnTo>
                    <a:pt x="147993" y="342976"/>
                  </a:lnTo>
                  <a:lnTo>
                    <a:pt x="146735" y="334086"/>
                  </a:lnTo>
                  <a:lnTo>
                    <a:pt x="146431" y="329006"/>
                  </a:lnTo>
                  <a:lnTo>
                    <a:pt x="146481" y="285826"/>
                  </a:lnTo>
                  <a:lnTo>
                    <a:pt x="146596" y="282016"/>
                  </a:lnTo>
                  <a:lnTo>
                    <a:pt x="146710" y="278206"/>
                  </a:lnTo>
                  <a:lnTo>
                    <a:pt x="147027" y="264236"/>
                  </a:lnTo>
                  <a:lnTo>
                    <a:pt x="147091" y="251536"/>
                  </a:lnTo>
                  <a:lnTo>
                    <a:pt x="147104" y="250266"/>
                  </a:lnTo>
                  <a:lnTo>
                    <a:pt x="147104" y="247726"/>
                  </a:lnTo>
                  <a:lnTo>
                    <a:pt x="146570" y="245186"/>
                  </a:lnTo>
                  <a:lnTo>
                    <a:pt x="145503" y="245186"/>
                  </a:lnTo>
                  <a:lnTo>
                    <a:pt x="143548" y="247726"/>
                  </a:lnTo>
                  <a:lnTo>
                    <a:pt x="140525" y="248996"/>
                  </a:lnTo>
                  <a:lnTo>
                    <a:pt x="137325" y="250266"/>
                  </a:lnTo>
                  <a:lnTo>
                    <a:pt x="136080" y="250266"/>
                  </a:lnTo>
                  <a:lnTo>
                    <a:pt x="136169" y="245186"/>
                  </a:lnTo>
                  <a:lnTo>
                    <a:pt x="136423" y="241376"/>
                  </a:lnTo>
                  <a:lnTo>
                    <a:pt x="136512" y="240106"/>
                  </a:lnTo>
                  <a:lnTo>
                    <a:pt x="135572" y="231216"/>
                  </a:lnTo>
                  <a:lnTo>
                    <a:pt x="133718" y="223596"/>
                  </a:lnTo>
                  <a:lnTo>
                    <a:pt x="131635" y="214706"/>
                  </a:lnTo>
                  <a:lnTo>
                    <a:pt x="131102" y="212166"/>
                  </a:lnTo>
                  <a:lnTo>
                    <a:pt x="131191" y="210896"/>
                  </a:lnTo>
                  <a:lnTo>
                    <a:pt x="131279" y="209626"/>
                  </a:lnTo>
                  <a:lnTo>
                    <a:pt x="132880" y="207086"/>
                  </a:lnTo>
                  <a:lnTo>
                    <a:pt x="136969" y="203276"/>
                  </a:lnTo>
                  <a:lnTo>
                    <a:pt x="136956" y="202006"/>
                  </a:lnTo>
                  <a:lnTo>
                    <a:pt x="133756" y="203276"/>
                  </a:lnTo>
                  <a:lnTo>
                    <a:pt x="130911" y="204546"/>
                  </a:lnTo>
                  <a:lnTo>
                    <a:pt x="128244" y="207086"/>
                  </a:lnTo>
                  <a:lnTo>
                    <a:pt x="128155" y="208356"/>
                  </a:lnTo>
                  <a:lnTo>
                    <a:pt x="128066" y="209626"/>
                  </a:lnTo>
                  <a:lnTo>
                    <a:pt x="131381" y="231216"/>
                  </a:lnTo>
                  <a:lnTo>
                    <a:pt x="131762" y="236296"/>
                  </a:lnTo>
                  <a:lnTo>
                    <a:pt x="131864" y="237566"/>
                  </a:lnTo>
                  <a:lnTo>
                    <a:pt x="131953" y="238836"/>
                  </a:lnTo>
                  <a:lnTo>
                    <a:pt x="132054" y="240106"/>
                  </a:lnTo>
                  <a:lnTo>
                    <a:pt x="132143" y="241376"/>
                  </a:lnTo>
                  <a:lnTo>
                    <a:pt x="131787" y="245186"/>
                  </a:lnTo>
                  <a:lnTo>
                    <a:pt x="131673" y="246456"/>
                  </a:lnTo>
                  <a:lnTo>
                    <a:pt x="131559" y="247726"/>
                  </a:lnTo>
                  <a:lnTo>
                    <a:pt x="131445" y="248996"/>
                  </a:lnTo>
                  <a:lnTo>
                    <a:pt x="131330" y="250266"/>
                  </a:lnTo>
                  <a:lnTo>
                    <a:pt x="131203" y="251536"/>
                  </a:lnTo>
                  <a:lnTo>
                    <a:pt x="131089" y="254076"/>
                  </a:lnTo>
                  <a:lnTo>
                    <a:pt x="130556" y="255346"/>
                  </a:lnTo>
                  <a:lnTo>
                    <a:pt x="136779" y="255346"/>
                  </a:lnTo>
                  <a:lnTo>
                    <a:pt x="139446" y="252806"/>
                  </a:lnTo>
                  <a:lnTo>
                    <a:pt x="143014" y="251536"/>
                  </a:lnTo>
                  <a:lnTo>
                    <a:pt x="144259" y="252806"/>
                  </a:lnTo>
                  <a:lnTo>
                    <a:pt x="144437" y="252806"/>
                  </a:lnTo>
                  <a:lnTo>
                    <a:pt x="144513" y="255346"/>
                  </a:lnTo>
                  <a:lnTo>
                    <a:pt x="144348" y="257886"/>
                  </a:lnTo>
                  <a:lnTo>
                    <a:pt x="144233" y="264236"/>
                  </a:lnTo>
                  <a:lnTo>
                    <a:pt x="144602" y="270586"/>
                  </a:lnTo>
                  <a:lnTo>
                    <a:pt x="143713" y="278206"/>
                  </a:lnTo>
                  <a:lnTo>
                    <a:pt x="143637" y="282016"/>
                  </a:lnTo>
                  <a:lnTo>
                    <a:pt x="143573" y="284556"/>
                  </a:lnTo>
                  <a:lnTo>
                    <a:pt x="143484" y="287096"/>
                  </a:lnTo>
                  <a:lnTo>
                    <a:pt x="143344" y="289636"/>
                  </a:lnTo>
                  <a:lnTo>
                    <a:pt x="143281" y="290906"/>
                  </a:lnTo>
                  <a:lnTo>
                    <a:pt x="143205" y="292176"/>
                  </a:lnTo>
                  <a:lnTo>
                    <a:pt x="143141" y="293446"/>
                  </a:lnTo>
                  <a:lnTo>
                    <a:pt x="143027" y="323926"/>
                  </a:lnTo>
                  <a:lnTo>
                    <a:pt x="142925" y="326466"/>
                  </a:lnTo>
                  <a:lnTo>
                    <a:pt x="156133" y="370916"/>
                  </a:lnTo>
                  <a:lnTo>
                    <a:pt x="166141" y="377266"/>
                  </a:lnTo>
                  <a:lnTo>
                    <a:pt x="167030" y="378536"/>
                  </a:lnTo>
                  <a:lnTo>
                    <a:pt x="165785" y="381076"/>
                  </a:lnTo>
                  <a:lnTo>
                    <a:pt x="165074" y="382346"/>
                  </a:lnTo>
                  <a:lnTo>
                    <a:pt x="164185" y="391236"/>
                  </a:lnTo>
                  <a:lnTo>
                    <a:pt x="178943" y="438226"/>
                  </a:lnTo>
                  <a:lnTo>
                    <a:pt x="206997" y="476326"/>
                  </a:lnTo>
                  <a:lnTo>
                    <a:pt x="246913" y="500456"/>
                  </a:lnTo>
                  <a:lnTo>
                    <a:pt x="252780" y="502996"/>
                  </a:lnTo>
                  <a:lnTo>
                    <a:pt x="265404" y="502996"/>
                  </a:lnTo>
                  <a:lnTo>
                    <a:pt x="270040" y="506806"/>
                  </a:lnTo>
                  <a:lnTo>
                    <a:pt x="279984" y="513156"/>
                  </a:lnTo>
                  <a:lnTo>
                    <a:pt x="291807" y="514426"/>
                  </a:lnTo>
                  <a:lnTo>
                    <a:pt x="304139" y="514426"/>
                  </a:lnTo>
                  <a:lnTo>
                    <a:pt x="315582" y="511886"/>
                  </a:lnTo>
                  <a:lnTo>
                    <a:pt x="319493" y="509346"/>
                  </a:lnTo>
                  <a:lnTo>
                    <a:pt x="321805" y="505536"/>
                  </a:lnTo>
                  <a:lnTo>
                    <a:pt x="325196" y="502996"/>
                  </a:lnTo>
                  <a:lnTo>
                    <a:pt x="371627" y="486486"/>
                  </a:lnTo>
                  <a:lnTo>
                    <a:pt x="402234" y="458546"/>
                  </a:lnTo>
                  <a:lnTo>
                    <a:pt x="424294" y="409016"/>
                  </a:lnTo>
                  <a:lnTo>
                    <a:pt x="433184" y="383616"/>
                  </a:lnTo>
                  <a:lnTo>
                    <a:pt x="434251" y="381076"/>
                  </a:lnTo>
                  <a:lnTo>
                    <a:pt x="437273" y="381076"/>
                  </a:lnTo>
                  <a:lnTo>
                    <a:pt x="439762" y="379806"/>
                  </a:lnTo>
                  <a:lnTo>
                    <a:pt x="444030" y="378536"/>
                  </a:lnTo>
                  <a:lnTo>
                    <a:pt x="458254" y="341706"/>
                  </a:lnTo>
                  <a:lnTo>
                    <a:pt x="458368" y="335356"/>
                  </a:lnTo>
                  <a:lnTo>
                    <a:pt x="453453" y="290906"/>
                  </a:lnTo>
                  <a:lnTo>
                    <a:pt x="451065" y="276936"/>
                  </a:lnTo>
                  <a:lnTo>
                    <a:pt x="449376" y="262966"/>
                  </a:lnTo>
                  <a:lnTo>
                    <a:pt x="449262" y="260426"/>
                  </a:lnTo>
                  <a:lnTo>
                    <a:pt x="449199" y="259156"/>
                  </a:lnTo>
                  <a:lnTo>
                    <a:pt x="447954" y="255346"/>
                  </a:lnTo>
                  <a:lnTo>
                    <a:pt x="450443" y="252806"/>
                  </a:lnTo>
                  <a:lnTo>
                    <a:pt x="455079" y="252806"/>
                  </a:lnTo>
                  <a:lnTo>
                    <a:pt x="460057" y="251536"/>
                  </a:lnTo>
                  <a:lnTo>
                    <a:pt x="463257" y="248996"/>
                  </a:lnTo>
                  <a:lnTo>
                    <a:pt x="463727" y="248564"/>
                  </a:lnTo>
                  <a:close/>
                </a:path>
                <a:path w="592454" h="589279">
                  <a:moveTo>
                    <a:pt x="464159" y="74383"/>
                  </a:moveTo>
                  <a:lnTo>
                    <a:pt x="452412" y="81495"/>
                  </a:lnTo>
                  <a:lnTo>
                    <a:pt x="455079" y="83629"/>
                  </a:lnTo>
                  <a:lnTo>
                    <a:pt x="460425" y="87553"/>
                  </a:lnTo>
                  <a:lnTo>
                    <a:pt x="464159" y="74383"/>
                  </a:lnTo>
                  <a:close/>
                </a:path>
                <a:path w="592454" h="589279">
                  <a:moveTo>
                    <a:pt x="466661" y="247726"/>
                  </a:moveTo>
                  <a:lnTo>
                    <a:pt x="466509" y="246456"/>
                  </a:lnTo>
                  <a:lnTo>
                    <a:pt x="466458" y="246024"/>
                  </a:lnTo>
                  <a:lnTo>
                    <a:pt x="463727" y="248564"/>
                  </a:lnTo>
                  <a:lnTo>
                    <a:pt x="466661" y="247726"/>
                  </a:lnTo>
                  <a:close/>
                </a:path>
                <a:path w="592454" h="589279">
                  <a:moveTo>
                    <a:pt x="469303" y="227190"/>
                  </a:moveTo>
                  <a:lnTo>
                    <a:pt x="467347" y="224866"/>
                  </a:lnTo>
                  <a:lnTo>
                    <a:pt x="467233" y="222326"/>
                  </a:lnTo>
                  <a:lnTo>
                    <a:pt x="467169" y="218516"/>
                  </a:lnTo>
                  <a:lnTo>
                    <a:pt x="465747" y="215976"/>
                  </a:lnTo>
                  <a:lnTo>
                    <a:pt x="464324" y="210896"/>
                  </a:lnTo>
                  <a:lnTo>
                    <a:pt x="460768" y="208356"/>
                  </a:lnTo>
                  <a:lnTo>
                    <a:pt x="449376" y="208356"/>
                  </a:lnTo>
                  <a:lnTo>
                    <a:pt x="444754" y="204546"/>
                  </a:lnTo>
                  <a:lnTo>
                    <a:pt x="428383" y="202006"/>
                  </a:lnTo>
                  <a:lnTo>
                    <a:pt x="424116" y="212166"/>
                  </a:lnTo>
                  <a:lnTo>
                    <a:pt x="419493" y="218516"/>
                  </a:lnTo>
                  <a:lnTo>
                    <a:pt x="417347" y="218516"/>
                  </a:lnTo>
                  <a:lnTo>
                    <a:pt x="417423" y="209626"/>
                  </a:lnTo>
                  <a:lnTo>
                    <a:pt x="417537" y="205816"/>
                  </a:lnTo>
                  <a:lnTo>
                    <a:pt x="417664" y="202006"/>
                  </a:lnTo>
                  <a:lnTo>
                    <a:pt x="417677" y="181686"/>
                  </a:lnTo>
                  <a:lnTo>
                    <a:pt x="417461" y="174066"/>
                  </a:lnTo>
                  <a:lnTo>
                    <a:pt x="417436" y="172796"/>
                  </a:lnTo>
                  <a:lnTo>
                    <a:pt x="417182" y="167716"/>
                  </a:lnTo>
                  <a:lnTo>
                    <a:pt x="417055" y="165176"/>
                  </a:lnTo>
                  <a:lnTo>
                    <a:pt x="416991" y="163906"/>
                  </a:lnTo>
                  <a:lnTo>
                    <a:pt x="416725" y="162636"/>
                  </a:lnTo>
                  <a:lnTo>
                    <a:pt x="416458" y="161366"/>
                  </a:lnTo>
                  <a:lnTo>
                    <a:pt x="365937" y="161366"/>
                  </a:lnTo>
                  <a:lnTo>
                    <a:pt x="365213" y="160096"/>
                  </a:lnTo>
                  <a:lnTo>
                    <a:pt x="366471" y="156286"/>
                  </a:lnTo>
                  <a:lnTo>
                    <a:pt x="366560" y="155016"/>
                  </a:lnTo>
                  <a:lnTo>
                    <a:pt x="366649" y="153746"/>
                  </a:lnTo>
                  <a:lnTo>
                    <a:pt x="366737" y="152476"/>
                  </a:lnTo>
                  <a:lnTo>
                    <a:pt x="366826" y="151206"/>
                  </a:lnTo>
                  <a:lnTo>
                    <a:pt x="365747" y="147396"/>
                  </a:lnTo>
                  <a:lnTo>
                    <a:pt x="363435" y="139776"/>
                  </a:lnTo>
                  <a:lnTo>
                    <a:pt x="358279" y="133426"/>
                  </a:lnTo>
                  <a:lnTo>
                    <a:pt x="352767" y="127076"/>
                  </a:lnTo>
                  <a:lnTo>
                    <a:pt x="347827" y="123266"/>
                  </a:lnTo>
                  <a:lnTo>
                    <a:pt x="337680" y="113106"/>
                  </a:lnTo>
                  <a:lnTo>
                    <a:pt x="332841" y="109296"/>
                  </a:lnTo>
                  <a:lnTo>
                    <a:pt x="330174" y="105486"/>
                  </a:lnTo>
                  <a:lnTo>
                    <a:pt x="328396" y="104216"/>
                  </a:lnTo>
                  <a:lnTo>
                    <a:pt x="323951" y="97866"/>
                  </a:lnTo>
                  <a:lnTo>
                    <a:pt x="319138" y="95326"/>
                  </a:lnTo>
                  <a:lnTo>
                    <a:pt x="315404" y="88976"/>
                  </a:lnTo>
                  <a:lnTo>
                    <a:pt x="312204" y="83896"/>
                  </a:lnTo>
                  <a:lnTo>
                    <a:pt x="312089" y="81356"/>
                  </a:lnTo>
                  <a:lnTo>
                    <a:pt x="311975" y="78816"/>
                  </a:lnTo>
                  <a:lnTo>
                    <a:pt x="311848" y="76276"/>
                  </a:lnTo>
                  <a:lnTo>
                    <a:pt x="307047" y="72466"/>
                  </a:lnTo>
                  <a:lnTo>
                    <a:pt x="304736" y="71196"/>
                  </a:lnTo>
                  <a:lnTo>
                    <a:pt x="302056" y="69926"/>
                  </a:lnTo>
                  <a:lnTo>
                    <a:pt x="289255" y="69926"/>
                  </a:lnTo>
                  <a:lnTo>
                    <a:pt x="285699" y="72466"/>
                  </a:lnTo>
                  <a:lnTo>
                    <a:pt x="281597" y="73736"/>
                  </a:lnTo>
                  <a:lnTo>
                    <a:pt x="283387" y="78816"/>
                  </a:lnTo>
                  <a:lnTo>
                    <a:pt x="280009" y="81356"/>
                  </a:lnTo>
                  <a:lnTo>
                    <a:pt x="275742" y="81356"/>
                  </a:lnTo>
                  <a:lnTo>
                    <a:pt x="273240" y="85166"/>
                  </a:lnTo>
                  <a:lnTo>
                    <a:pt x="255803" y="109296"/>
                  </a:lnTo>
                  <a:lnTo>
                    <a:pt x="252780" y="115646"/>
                  </a:lnTo>
                  <a:lnTo>
                    <a:pt x="257937" y="121996"/>
                  </a:lnTo>
                  <a:lnTo>
                    <a:pt x="262572" y="127076"/>
                  </a:lnTo>
                  <a:lnTo>
                    <a:pt x="264528" y="129616"/>
                  </a:lnTo>
                  <a:lnTo>
                    <a:pt x="269862" y="130886"/>
                  </a:lnTo>
                  <a:lnTo>
                    <a:pt x="271462" y="135966"/>
                  </a:lnTo>
                  <a:lnTo>
                    <a:pt x="271106" y="135966"/>
                  </a:lnTo>
                  <a:lnTo>
                    <a:pt x="266484" y="134696"/>
                  </a:lnTo>
                  <a:lnTo>
                    <a:pt x="260781" y="134696"/>
                  </a:lnTo>
                  <a:lnTo>
                    <a:pt x="255981" y="135966"/>
                  </a:lnTo>
                  <a:lnTo>
                    <a:pt x="252069" y="134696"/>
                  </a:lnTo>
                  <a:lnTo>
                    <a:pt x="246202" y="134696"/>
                  </a:lnTo>
                  <a:lnTo>
                    <a:pt x="242824" y="135966"/>
                  </a:lnTo>
                  <a:lnTo>
                    <a:pt x="237477" y="141046"/>
                  </a:lnTo>
                  <a:lnTo>
                    <a:pt x="237210" y="144856"/>
                  </a:lnTo>
                  <a:lnTo>
                    <a:pt x="237121" y="146126"/>
                  </a:lnTo>
                  <a:lnTo>
                    <a:pt x="237832" y="151206"/>
                  </a:lnTo>
                  <a:lnTo>
                    <a:pt x="238899" y="155016"/>
                  </a:lnTo>
                  <a:lnTo>
                    <a:pt x="244068" y="156286"/>
                  </a:lnTo>
                  <a:lnTo>
                    <a:pt x="247446" y="158826"/>
                  </a:lnTo>
                  <a:lnTo>
                    <a:pt x="254381" y="160096"/>
                  </a:lnTo>
                  <a:lnTo>
                    <a:pt x="257937" y="157556"/>
                  </a:lnTo>
                  <a:lnTo>
                    <a:pt x="259715" y="156286"/>
                  </a:lnTo>
                  <a:lnTo>
                    <a:pt x="265582" y="156286"/>
                  </a:lnTo>
                  <a:lnTo>
                    <a:pt x="271995" y="158826"/>
                  </a:lnTo>
                  <a:lnTo>
                    <a:pt x="278752" y="158826"/>
                  </a:lnTo>
                  <a:lnTo>
                    <a:pt x="285343" y="156286"/>
                  </a:lnTo>
                  <a:lnTo>
                    <a:pt x="289610" y="158826"/>
                  </a:lnTo>
                  <a:lnTo>
                    <a:pt x="294944" y="158826"/>
                  </a:lnTo>
                  <a:lnTo>
                    <a:pt x="299389" y="157556"/>
                  </a:lnTo>
                  <a:lnTo>
                    <a:pt x="308292" y="158826"/>
                  </a:lnTo>
                  <a:lnTo>
                    <a:pt x="316471" y="158826"/>
                  </a:lnTo>
                  <a:lnTo>
                    <a:pt x="319862" y="156286"/>
                  </a:lnTo>
                  <a:lnTo>
                    <a:pt x="326440" y="157556"/>
                  </a:lnTo>
                  <a:lnTo>
                    <a:pt x="329819" y="158826"/>
                  </a:lnTo>
                  <a:lnTo>
                    <a:pt x="332841" y="158826"/>
                  </a:lnTo>
                  <a:lnTo>
                    <a:pt x="335876" y="157556"/>
                  </a:lnTo>
                  <a:lnTo>
                    <a:pt x="343344" y="158826"/>
                  </a:lnTo>
                  <a:lnTo>
                    <a:pt x="345478" y="158826"/>
                  </a:lnTo>
                  <a:lnTo>
                    <a:pt x="347789" y="157556"/>
                  </a:lnTo>
                  <a:lnTo>
                    <a:pt x="351701" y="155016"/>
                  </a:lnTo>
                  <a:lnTo>
                    <a:pt x="352958" y="157556"/>
                  </a:lnTo>
                  <a:lnTo>
                    <a:pt x="354190" y="158826"/>
                  </a:lnTo>
                  <a:lnTo>
                    <a:pt x="354558" y="160096"/>
                  </a:lnTo>
                  <a:lnTo>
                    <a:pt x="355625" y="160096"/>
                  </a:lnTo>
                  <a:lnTo>
                    <a:pt x="354203" y="155016"/>
                  </a:lnTo>
                  <a:lnTo>
                    <a:pt x="348322" y="151206"/>
                  </a:lnTo>
                  <a:lnTo>
                    <a:pt x="348411" y="152476"/>
                  </a:lnTo>
                  <a:lnTo>
                    <a:pt x="348500" y="153746"/>
                  </a:lnTo>
                  <a:lnTo>
                    <a:pt x="347256" y="155016"/>
                  </a:lnTo>
                  <a:lnTo>
                    <a:pt x="346189" y="155016"/>
                  </a:lnTo>
                  <a:lnTo>
                    <a:pt x="344766" y="156286"/>
                  </a:lnTo>
                  <a:lnTo>
                    <a:pt x="340131" y="156286"/>
                  </a:lnTo>
                  <a:lnTo>
                    <a:pt x="337477" y="153746"/>
                  </a:lnTo>
                  <a:lnTo>
                    <a:pt x="334619" y="155016"/>
                  </a:lnTo>
                  <a:lnTo>
                    <a:pt x="331419" y="156286"/>
                  </a:lnTo>
                  <a:lnTo>
                    <a:pt x="328041" y="156286"/>
                  </a:lnTo>
                  <a:lnTo>
                    <a:pt x="324662" y="155016"/>
                  </a:lnTo>
                  <a:lnTo>
                    <a:pt x="322173" y="155016"/>
                  </a:lnTo>
                  <a:lnTo>
                    <a:pt x="320395" y="152476"/>
                  </a:lnTo>
                  <a:lnTo>
                    <a:pt x="318084" y="155016"/>
                  </a:lnTo>
                  <a:lnTo>
                    <a:pt x="312750" y="157556"/>
                  </a:lnTo>
                  <a:lnTo>
                    <a:pt x="305092" y="156286"/>
                  </a:lnTo>
                  <a:lnTo>
                    <a:pt x="300291" y="153746"/>
                  </a:lnTo>
                  <a:lnTo>
                    <a:pt x="297446" y="155016"/>
                  </a:lnTo>
                  <a:lnTo>
                    <a:pt x="293357" y="156286"/>
                  </a:lnTo>
                  <a:lnTo>
                    <a:pt x="289610" y="155016"/>
                  </a:lnTo>
                  <a:lnTo>
                    <a:pt x="286943" y="155016"/>
                  </a:lnTo>
                  <a:lnTo>
                    <a:pt x="285699" y="153746"/>
                  </a:lnTo>
                  <a:lnTo>
                    <a:pt x="282854" y="153746"/>
                  </a:lnTo>
                  <a:lnTo>
                    <a:pt x="277520" y="155016"/>
                  </a:lnTo>
                  <a:lnTo>
                    <a:pt x="270573" y="155016"/>
                  </a:lnTo>
                  <a:lnTo>
                    <a:pt x="265595" y="152476"/>
                  </a:lnTo>
                  <a:lnTo>
                    <a:pt x="259905" y="155016"/>
                  </a:lnTo>
                  <a:lnTo>
                    <a:pt x="251002" y="157556"/>
                  </a:lnTo>
                  <a:lnTo>
                    <a:pt x="245668" y="153746"/>
                  </a:lnTo>
                  <a:lnTo>
                    <a:pt x="243357" y="151206"/>
                  </a:lnTo>
                  <a:lnTo>
                    <a:pt x="241401" y="148666"/>
                  </a:lnTo>
                  <a:lnTo>
                    <a:pt x="242112" y="144856"/>
                  </a:lnTo>
                  <a:lnTo>
                    <a:pt x="242646" y="142316"/>
                  </a:lnTo>
                  <a:lnTo>
                    <a:pt x="243713" y="141046"/>
                  </a:lnTo>
                  <a:lnTo>
                    <a:pt x="245668" y="139776"/>
                  </a:lnTo>
                  <a:lnTo>
                    <a:pt x="248881" y="137236"/>
                  </a:lnTo>
                  <a:lnTo>
                    <a:pt x="253860" y="138506"/>
                  </a:lnTo>
                  <a:lnTo>
                    <a:pt x="257238" y="139776"/>
                  </a:lnTo>
                  <a:lnTo>
                    <a:pt x="259727" y="138506"/>
                  </a:lnTo>
                  <a:lnTo>
                    <a:pt x="263461" y="137236"/>
                  </a:lnTo>
                  <a:lnTo>
                    <a:pt x="266852" y="138506"/>
                  </a:lnTo>
                  <a:lnTo>
                    <a:pt x="269697" y="138506"/>
                  </a:lnTo>
                  <a:lnTo>
                    <a:pt x="272008" y="139776"/>
                  </a:lnTo>
                  <a:lnTo>
                    <a:pt x="274497" y="141046"/>
                  </a:lnTo>
                  <a:lnTo>
                    <a:pt x="276631" y="139776"/>
                  </a:lnTo>
                  <a:lnTo>
                    <a:pt x="278231" y="138506"/>
                  </a:lnTo>
                  <a:lnTo>
                    <a:pt x="280543" y="138506"/>
                  </a:lnTo>
                  <a:lnTo>
                    <a:pt x="279920" y="137236"/>
                  </a:lnTo>
                  <a:lnTo>
                    <a:pt x="279298" y="135966"/>
                  </a:lnTo>
                  <a:lnTo>
                    <a:pt x="276453" y="134696"/>
                  </a:lnTo>
                  <a:lnTo>
                    <a:pt x="274675" y="132156"/>
                  </a:lnTo>
                  <a:lnTo>
                    <a:pt x="270408" y="127076"/>
                  </a:lnTo>
                  <a:lnTo>
                    <a:pt x="264172" y="124536"/>
                  </a:lnTo>
                  <a:lnTo>
                    <a:pt x="260261" y="118186"/>
                  </a:lnTo>
                  <a:lnTo>
                    <a:pt x="255993" y="111836"/>
                  </a:lnTo>
                  <a:lnTo>
                    <a:pt x="260438" y="105486"/>
                  </a:lnTo>
                  <a:lnTo>
                    <a:pt x="263461" y="100406"/>
                  </a:lnTo>
                  <a:lnTo>
                    <a:pt x="267919" y="96596"/>
                  </a:lnTo>
                  <a:lnTo>
                    <a:pt x="271297" y="88976"/>
                  </a:lnTo>
                  <a:lnTo>
                    <a:pt x="277520" y="86436"/>
                  </a:lnTo>
                  <a:lnTo>
                    <a:pt x="279831" y="82626"/>
                  </a:lnTo>
                  <a:lnTo>
                    <a:pt x="283743" y="85166"/>
                  </a:lnTo>
                  <a:lnTo>
                    <a:pt x="285521" y="82626"/>
                  </a:lnTo>
                  <a:lnTo>
                    <a:pt x="286410" y="81356"/>
                  </a:lnTo>
                  <a:lnTo>
                    <a:pt x="286067" y="78816"/>
                  </a:lnTo>
                  <a:lnTo>
                    <a:pt x="284810" y="75006"/>
                  </a:lnTo>
                  <a:lnTo>
                    <a:pt x="287489" y="73736"/>
                  </a:lnTo>
                  <a:lnTo>
                    <a:pt x="289979" y="71196"/>
                  </a:lnTo>
                  <a:lnTo>
                    <a:pt x="293535" y="73736"/>
                  </a:lnTo>
                  <a:lnTo>
                    <a:pt x="303504" y="73736"/>
                  </a:lnTo>
                  <a:lnTo>
                    <a:pt x="305638" y="76276"/>
                  </a:lnTo>
                  <a:lnTo>
                    <a:pt x="309905" y="80086"/>
                  </a:lnTo>
                  <a:lnTo>
                    <a:pt x="309003" y="85166"/>
                  </a:lnTo>
                  <a:lnTo>
                    <a:pt x="311327" y="88976"/>
                  </a:lnTo>
                  <a:lnTo>
                    <a:pt x="311683" y="91516"/>
                  </a:lnTo>
                  <a:lnTo>
                    <a:pt x="320560" y="101676"/>
                  </a:lnTo>
                  <a:lnTo>
                    <a:pt x="329946" y="111836"/>
                  </a:lnTo>
                  <a:lnTo>
                    <a:pt x="339636" y="120726"/>
                  </a:lnTo>
                  <a:lnTo>
                    <a:pt x="354304" y="135966"/>
                  </a:lnTo>
                  <a:lnTo>
                    <a:pt x="358051" y="142316"/>
                  </a:lnTo>
                  <a:lnTo>
                    <a:pt x="360641" y="148666"/>
                  </a:lnTo>
                  <a:lnTo>
                    <a:pt x="362038" y="156286"/>
                  </a:lnTo>
                  <a:lnTo>
                    <a:pt x="362216" y="157556"/>
                  </a:lnTo>
                  <a:lnTo>
                    <a:pt x="361149" y="160096"/>
                  </a:lnTo>
                  <a:lnTo>
                    <a:pt x="356336" y="160096"/>
                  </a:lnTo>
                  <a:lnTo>
                    <a:pt x="356146" y="161366"/>
                  </a:lnTo>
                  <a:lnTo>
                    <a:pt x="246202" y="161366"/>
                  </a:lnTo>
                  <a:lnTo>
                    <a:pt x="230949" y="160096"/>
                  </a:lnTo>
                  <a:lnTo>
                    <a:pt x="180543" y="160096"/>
                  </a:lnTo>
                  <a:lnTo>
                    <a:pt x="178409" y="161366"/>
                  </a:lnTo>
                  <a:lnTo>
                    <a:pt x="178409" y="212166"/>
                  </a:lnTo>
                  <a:lnTo>
                    <a:pt x="177342" y="212166"/>
                  </a:lnTo>
                  <a:lnTo>
                    <a:pt x="174853" y="209626"/>
                  </a:lnTo>
                  <a:lnTo>
                    <a:pt x="173075" y="207086"/>
                  </a:lnTo>
                  <a:lnTo>
                    <a:pt x="170053" y="205816"/>
                  </a:lnTo>
                  <a:lnTo>
                    <a:pt x="168694" y="204546"/>
                  </a:lnTo>
                  <a:lnTo>
                    <a:pt x="165950" y="202006"/>
                  </a:lnTo>
                  <a:lnTo>
                    <a:pt x="159905" y="203276"/>
                  </a:lnTo>
                  <a:lnTo>
                    <a:pt x="154749" y="203276"/>
                  </a:lnTo>
                  <a:lnTo>
                    <a:pt x="148336" y="204546"/>
                  </a:lnTo>
                  <a:lnTo>
                    <a:pt x="142113" y="203276"/>
                  </a:lnTo>
                  <a:lnTo>
                    <a:pt x="136969" y="203276"/>
                  </a:lnTo>
                  <a:lnTo>
                    <a:pt x="143014" y="207086"/>
                  </a:lnTo>
                  <a:lnTo>
                    <a:pt x="153797" y="207086"/>
                  </a:lnTo>
                  <a:lnTo>
                    <a:pt x="159524" y="205816"/>
                  </a:lnTo>
                  <a:lnTo>
                    <a:pt x="164909" y="205816"/>
                  </a:lnTo>
                  <a:lnTo>
                    <a:pt x="178117" y="236296"/>
                  </a:lnTo>
                  <a:lnTo>
                    <a:pt x="178244" y="237566"/>
                  </a:lnTo>
                  <a:lnTo>
                    <a:pt x="178308" y="240106"/>
                  </a:lnTo>
                  <a:lnTo>
                    <a:pt x="178409" y="245186"/>
                  </a:lnTo>
                  <a:lnTo>
                    <a:pt x="178473" y="264236"/>
                  </a:lnTo>
                  <a:lnTo>
                    <a:pt x="178269" y="270586"/>
                  </a:lnTo>
                  <a:lnTo>
                    <a:pt x="178231" y="271856"/>
                  </a:lnTo>
                  <a:lnTo>
                    <a:pt x="178104" y="275666"/>
                  </a:lnTo>
                  <a:lnTo>
                    <a:pt x="178028" y="278206"/>
                  </a:lnTo>
                  <a:lnTo>
                    <a:pt x="176898" y="297256"/>
                  </a:lnTo>
                  <a:lnTo>
                    <a:pt x="176771" y="299796"/>
                  </a:lnTo>
                  <a:lnTo>
                    <a:pt x="176657" y="302336"/>
                  </a:lnTo>
                  <a:lnTo>
                    <a:pt x="176542" y="304876"/>
                  </a:lnTo>
                  <a:lnTo>
                    <a:pt x="180162" y="348056"/>
                  </a:lnTo>
                  <a:lnTo>
                    <a:pt x="184480" y="358216"/>
                  </a:lnTo>
                  <a:lnTo>
                    <a:pt x="185000" y="359486"/>
                  </a:lnTo>
                  <a:lnTo>
                    <a:pt x="186080" y="359486"/>
                  </a:lnTo>
                  <a:lnTo>
                    <a:pt x="190525" y="356946"/>
                  </a:lnTo>
                  <a:lnTo>
                    <a:pt x="194614" y="355676"/>
                  </a:lnTo>
                  <a:lnTo>
                    <a:pt x="199237" y="358216"/>
                  </a:lnTo>
                  <a:lnTo>
                    <a:pt x="204939" y="362026"/>
                  </a:lnTo>
                  <a:lnTo>
                    <a:pt x="207962" y="369646"/>
                  </a:lnTo>
                  <a:lnTo>
                    <a:pt x="206006" y="377266"/>
                  </a:lnTo>
                  <a:lnTo>
                    <a:pt x="204228" y="382346"/>
                  </a:lnTo>
                  <a:lnTo>
                    <a:pt x="201371" y="386156"/>
                  </a:lnTo>
                  <a:lnTo>
                    <a:pt x="196215" y="386156"/>
                  </a:lnTo>
                  <a:lnTo>
                    <a:pt x="195859" y="389966"/>
                  </a:lnTo>
                  <a:lnTo>
                    <a:pt x="197281" y="392506"/>
                  </a:lnTo>
                  <a:lnTo>
                    <a:pt x="197815" y="396316"/>
                  </a:lnTo>
                  <a:lnTo>
                    <a:pt x="205016" y="414096"/>
                  </a:lnTo>
                  <a:lnTo>
                    <a:pt x="240334" y="458546"/>
                  </a:lnTo>
                  <a:lnTo>
                    <a:pt x="272719" y="471246"/>
                  </a:lnTo>
                  <a:lnTo>
                    <a:pt x="276275" y="471246"/>
                  </a:lnTo>
                  <a:lnTo>
                    <a:pt x="277342" y="469976"/>
                  </a:lnTo>
                  <a:lnTo>
                    <a:pt x="274586" y="467436"/>
                  </a:lnTo>
                  <a:lnTo>
                    <a:pt x="271830" y="464896"/>
                  </a:lnTo>
                  <a:lnTo>
                    <a:pt x="266661" y="461010"/>
                  </a:lnTo>
                  <a:lnTo>
                    <a:pt x="266661" y="466166"/>
                  </a:lnTo>
                  <a:lnTo>
                    <a:pt x="266306" y="467436"/>
                  </a:lnTo>
                  <a:lnTo>
                    <a:pt x="263994" y="466166"/>
                  </a:lnTo>
                  <a:lnTo>
                    <a:pt x="262750" y="466166"/>
                  </a:lnTo>
                  <a:lnTo>
                    <a:pt x="256070" y="464896"/>
                  </a:lnTo>
                  <a:lnTo>
                    <a:pt x="249986" y="461086"/>
                  </a:lnTo>
                  <a:lnTo>
                    <a:pt x="244233" y="458546"/>
                  </a:lnTo>
                  <a:lnTo>
                    <a:pt x="238556" y="453466"/>
                  </a:lnTo>
                  <a:lnTo>
                    <a:pt x="236956" y="453466"/>
                  </a:lnTo>
                  <a:lnTo>
                    <a:pt x="236067" y="452196"/>
                  </a:lnTo>
                  <a:lnTo>
                    <a:pt x="234467" y="450926"/>
                  </a:lnTo>
                  <a:lnTo>
                    <a:pt x="211556" y="420446"/>
                  </a:lnTo>
                  <a:lnTo>
                    <a:pt x="201904" y="397586"/>
                  </a:lnTo>
                  <a:lnTo>
                    <a:pt x="199771" y="393776"/>
                  </a:lnTo>
                  <a:lnTo>
                    <a:pt x="200837" y="389966"/>
                  </a:lnTo>
                  <a:lnTo>
                    <a:pt x="204927" y="387426"/>
                  </a:lnTo>
                  <a:lnTo>
                    <a:pt x="208127" y="383616"/>
                  </a:lnTo>
                  <a:lnTo>
                    <a:pt x="210616" y="378536"/>
                  </a:lnTo>
                  <a:lnTo>
                    <a:pt x="211505" y="378536"/>
                  </a:lnTo>
                  <a:lnTo>
                    <a:pt x="212217" y="379806"/>
                  </a:lnTo>
                  <a:lnTo>
                    <a:pt x="212394" y="381076"/>
                  </a:lnTo>
                  <a:lnTo>
                    <a:pt x="217551" y="392506"/>
                  </a:lnTo>
                  <a:lnTo>
                    <a:pt x="223545" y="405206"/>
                  </a:lnTo>
                  <a:lnTo>
                    <a:pt x="230238" y="416636"/>
                  </a:lnTo>
                  <a:lnTo>
                    <a:pt x="237490" y="428066"/>
                  </a:lnTo>
                  <a:lnTo>
                    <a:pt x="241134" y="434416"/>
                  </a:lnTo>
                  <a:lnTo>
                    <a:pt x="245046" y="439496"/>
                  </a:lnTo>
                  <a:lnTo>
                    <a:pt x="253136" y="449656"/>
                  </a:lnTo>
                  <a:lnTo>
                    <a:pt x="257594" y="454736"/>
                  </a:lnTo>
                  <a:lnTo>
                    <a:pt x="262394" y="459816"/>
                  </a:lnTo>
                  <a:lnTo>
                    <a:pt x="266661" y="466166"/>
                  </a:lnTo>
                  <a:lnTo>
                    <a:pt x="266661" y="461010"/>
                  </a:lnTo>
                  <a:lnTo>
                    <a:pt x="265074" y="459816"/>
                  </a:lnTo>
                  <a:lnTo>
                    <a:pt x="260273" y="452196"/>
                  </a:lnTo>
                  <a:lnTo>
                    <a:pt x="230847" y="410286"/>
                  </a:lnTo>
                  <a:lnTo>
                    <a:pt x="215442" y="378536"/>
                  </a:lnTo>
                  <a:lnTo>
                    <a:pt x="214909" y="377266"/>
                  </a:lnTo>
                  <a:lnTo>
                    <a:pt x="207924" y="359486"/>
                  </a:lnTo>
                  <a:lnTo>
                    <a:pt x="206578" y="355676"/>
                  </a:lnTo>
                  <a:lnTo>
                    <a:pt x="205689" y="353136"/>
                  </a:lnTo>
                  <a:lnTo>
                    <a:pt x="201663" y="341706"/>
                  </a:lnTo>
                  <a:lnTo>
                    <a:pt x="200837" y="338734"/>
                  </a:lnTo>
                  <a:lnTo>
                    <a:pt x="200837" y="351866"/>
                  </a:lnTo>
                  <a:lnTo>
                    <a:pt x="200304" y="353136"/>
                  </a:lnTo>
                  <a:lnTo>
                    <a:pt x="190690" y="351866"/>
                  </a:lnTo>
                  <a:lnTo>
                    <a:pt x="188379" y="353136"/>
                  </a:lnTo>
                  <a:lnTo>
                    <a:pt x="186423" y="351866"/>
                  </a:lnTo>
                  <a:lnTo>
                    <a:pt x="183756" y="348056"/>
                  </a:lnTo>
                  <a:lnTo>
                    <a:pt x="183222" y="344246"/>
                  </a:lnTo>
                  <a:lnTo>
                    <a:pt x="181800" y="339166"/>
                  </a:lnTo>
                  <a:lnTo>
                    <a:pt x="180924" y="332816"/>
                  </a:lnTo>
                  <a:lnTo>
                    <a:pt x="180632" y="329006"/>
                  </a:lnTo>
                  <a:lnTo>
                    <a:pt x="180530" y="327736"/>
                  </a:lnTo>
                  <a:lnTo>
                    <a:pt x="179908" y="299796"/>
                  </a:lnTo>
                  <a:lnTo>
                    <a:pt x="180263" y="294716"/>
                  </a:lnTo>
                  <a:lnTo>
                    <a:pt x="180352" y="293446"/>
                  </a:lnTo>
                  <a:lnTo>
                    <a:pt x="180441" y="292176"/>
                  </a:lnTo>
                  <a:lnTo>
                    <a:pt x="180530" y="290906"/>
                  </a:lnTo>
                  <a:lnTo>
                    <a:pt x="181343" y="282016"/>
                  </a:lnTo>
                  <a:lnTo>
                    <a:pt x="181521" y="278206"/>
                  </a:lnTo>
                  <a:lnTo>
                    <a:pt x="181635" y="275666"/>
                  </a:lnTo>
                  <a:lnTo>
                    <a:pt x="181749" y="273126"/>
                  </a:lnTo>
                  <a:lnTo>
                    <a:pt x="181800" y="271856"/>
                  </a:lnTo>
                  <a:lnTo>
                    <a:pt x="182867" y="271856"/>
                  </a:lnTo>
                  <a:lnTo>
                    <a:pt x="184315" y="278206"/>
                  </a:lnTo>
                  <a:lnTo>
                    <a:pt x="185407" y="285826"/>
                  </a:lnTo>
                  <a:lnTo>
                    <a:pt x="186423" y="292176"/>
                  </a:lnTo>
                  <a:lnTo>
                    <a:pt x="196697" y="339166"/>
                  </a:lnTo>
                  <a:lnTo>
                    <a:pt x="200837" y="351866"/>
                  </a:lnTo>
                  <a:lnTo>
                    <a:pt x="200837" y="338734"/>
                  </a:lnTo>
                  <a:lnTo>
                    <a:pt x="196392" y="322656"/>
                  </a:lnTo>
                  <a:lnTo>
                    <a:pt x="193497" y="309956"/>
                  </a:lnTo>
                  <a:lnTo>
                    <a:pt x="190855" y="297256"/>
                  </a:lnTo>
                  <a:lnTo>
                    <a:pt x="188722" y="284556"/>
                  </a:lnTo>
                  <a:lnTo>
                    <a:pt x="187579" y="273126"/>
                  </a:lnTo>
                  <a:lnTo>
                    <a:pt x="187452" y="271856"/>
                  </a:lnTo>
                  <a:lnTo>
                    <a:pt x="187325" y="270586"/>
                  </a:lnTo>
                  <a:lnTo>
                    <a:pt x="185369" y="255346"/>
                  </a:lnTo>
                  <a:lnTo>
                    <a:pt x="184124" y="241376"/>
                  </a:lnTo>
                  <a:lnTo>
                    <a:pt x="184023" y="240106"/>
                  </a:lnTo>
                  <a:lnTo>
                    <a:pt x="183908" y="238836"/>
                  </a:lnTo>
                  <a:lnTo>
                    <a:pt x="182956" y="224866"/>
                  </a:lnTo>
                  <a:lnTo>
                    <a:pt x="182549" y="218516"/>
                  </a:lnTo>
                  <a:lnTo>
                    <a:pt x="182486" y="217246"/>
                  </a:lnTo>
                  <a:lnTo>
                    <a:pt x="182410" y="215976"/>
                  </a:lnTo>
                  <a:lnTo>
                    <a:pt x="182333" y="214706"/>
                  </a:lnTo>
                  <a:lnTo>
                    <a:pt x="182257" y="213436"/>
                  </a:lnTo>
                  <a:lnTo>
                    <a:pt x="182181" y="212166"/>
                  </a:lnTo>
                  <a:lnTo>
                    <a:pt x="182105" y="210896"/>
                  </a:lnTo>
                  <a:lnTo>
                    <a:pt x="182041" y="209626"/>
                  </a:lnTo>
                  <a:lnTo>
                    <a:pt x="181965" y="208356"/>
                  </a:lnTo>
                  <a:lnTo>
                    <a:pt x="181889" y="207086"/>
                  </a:lnTo>
                  <a:lnTo>
                    <a:pt x="181762" y="203276"/>
                  </a:lnTo>
                  <a:lnTo>
                    <a:pt x="181686" y="190576"/>
                  </a:lnTo>
                  <a:lnTo>
                    <a:pt x="181838" y="184226"/>
                  </a:lnTo>
                  <a:lnTo>
                    <a:pt x="182232" y="174066"/>
                  </a:lnTo>
                  <a:lnTo>
                    <a:pt x="182270" y="172796"/>
                  </a:lnTo>
                  <a:lnTo>
                    <a:pt x="182384" y="167716"/>
                  </a:lnTo>
                  <a:lnTo>
                    <a:pt x="182511" y="162636"/>
                  </a:lnTo>
                  <a:lnTo>
                    <a:pt x="220776" y="162636"/>
                  </a:lnTo>
                  <a:lnTo>
                    <a:pt x="230987" y="163906"/>
                  </a:lnTo>
                  <a:lnTo>
                    <a:pt x="380365" y="163906"/>
                  </a:lnTo>
                  <a:lnTo>
                    <a:pt x="396227" y="165176"/>
                  </a:lnTo>
                  <a:lnTo>
                    <a:pt x="404317" y="165176"/>
                  </a:lnTo>
                  <a:lnTo>
                    <a:pt x="412216" y="163906"/>
                  </a:lnTo>
                  <a:lnTo>
                    <a:pt x="413626" y="163906"/>
                  </a:lnTo>
                  <a:lnTo>
                    <a:pt x="413537" y="165176"/>
                  </a:lnTo>
                  <a:lnTo>
                    <a:pt x="413448" y="166446"/>
                  </a:lnTo>
                  <a:lnTo>
                    <a:pt x="413626" y="167716"/>
                  </a:lnTo>
                  <a:lnTo>
                    <a:pt x="414286" y="190576"/>
                  </a:lnTo>
                  <a:lnTo>
                    <a:pt x="414197" y="207086"/>
                  </a:lnTo>
                  <a:lnTo>
                    <a:pt x="414096" y="215976"/>
                  </a:lnTo>
                  <a:lnTo>
                    <a:pt x="413397" y="227190"/>
                  </a:lnTo>
                  <a:lnTo>
                    <a:pt x="413308" y="228676"/>
                  </a:lnTo>
                  <a:lnTo>
                    <a:pt x="413219" y="229946"/>
                  </a:lnTo>
                  <a:lnTo>
                    <a:pt x="413143" y="231216"/>
                  </a:lnTo>
                  <a:lnTo>
                    <a:pt x="411848" y="245186"/>
                  </a:lnTo>
                  <a:lnTo>
                    <a:pt x="410159" y="260426"/>
                  </a:lnTo>
                  <a:lnTo>
                    <a:pt x="407936" y="275666"/>
                  </a:lnTo>
                  <a:lnTo>
                    <a:pt x="407416" y="282016"/>
                  </a:lnTo>
                  <a:lnTo>
                    <a:pt x="404914" y="287096"/>
                  </a:lnTo>
                  <a:lnTo>
                    <a:pt x="404202" y="293446"/>
                  </a:lnTo>
                  <a:lnTo>
                    <a:pt x="402120" y="302336"/>
                  </a:lnTo>
                  <a:lnTo>
                    <a:pt x="400075" y="309956"/>
                  </a:lnTo>
                  <a:lnTo>
                    <a:pt x="397954" y="318846"/>
                  </a:lnTo>
                  <a:lnTo>
                    <a:pt x="395668" y="326466"/>
                  </a:lnTo>
                  <a:lnTo>
                    <a:pt x="392518" y="336626"/>
                  </a:lnTo>
                  <a:lnTo>
                    <a:pt x="389026" y="346786"/>
                  </a:lnTo>
                  <a:lnTo>
                    <a:pt x="385292" y="355676"/>
                  </a:lnTo>
                  <a:lnTo>
                    <a:pt x="381431" y="365836"/>
                  </a:lnTo>
                  <a:lnTo>
                    <a:pt x="364744" y="403936"/>
                  </a:lnTo>
                  <a:lnTo>
                    <a:pt x="341604" y="439496"/>
                  </a:lnTo>
                  <a:lnTo>
                    <a:pt x="319151" y="464896"/>
                  </a:lnTo>
                  <a:lnTo>
                    <a:pt x="315963" y="468706"/>
                  </a:lnTo>
                  <a:lnTo>
                    <a:pt x="312229" y="471246"/>
                  </a:lnTo>
                  <a:lnTo>
                    <a:pt x="312039" y="471246"/>
                  </a:lnTo>
                  <a:lnTo>
                    <a:pt x="312039" y="472516"/>
                  </a:lnTo>
                  <a:lnTo>
                    <a:pt x="321462" y="472516"/>
                  </a:lnTo>
                  <a:lnTo>
                    <a:pt x="328345" y="469976"/>
                  </a:lnTo>
                  <a:lnTo>
                    <a:pt x="335000" y="468706"/>
                  </a:lnTo>
                  <a:lnTo>
                    <a:pt x="338201" y="467436"/>
                  </a:lnTo>
                  <a:lnTo>
                    <a:pt x="341401" y="466166"/>
                  </a:lnTo>
                  <a:lnTo>
                    <a:pt x="351396" y="461086"/>
                  </a:lnTo>
                  <a:lnTo>
                    <a:pt x="379895" y="430606"/>
                  </a:lnTo>
                  <a:lnTo>
                    <a:pt x="397230" y="384886"/>
                  </a:lnTo>
                  <a:lnTo>
                    <a:pt x="400786" y="373456"/>
                  </a:lnTo>
                  <a:lnTo>
                    <a:pt x="425018" y="345516"/>
                  </a:lnTo>
                  <a:lnTo>
                    <a:pt x="425729" y="344246"/>
                  </a:lnTo>
                  <a:lnTo>
                    <a:pt x="425640" y="341706"/>
                  </a:lnTo>
                  <a:lnTo>
                    <a:pt x="425551" y="339166"/>
                  </a:lnTo>
                  <a:lnTo>
                    <a:pt x="425462" y="336626"/>
                  </a:lnTo>
                  <a:lnTo>
                    <a:pt x="425424" y="335356"/>
                  </a:lnTo>
                  <a:lnTo>
                    <a:pt x="424903" y="329006"/>
                  </a:lnTo>
                  <a:lnTo>
                    <a:pt x="424802" y="327736"/>
                  </a:lnTo>
                  <a:lnTo>
                    <a:pt x="424700" y="326466"/>
                  </a:lnTo>
                  <a:lnTo>
                    <a:pt x="424599" y="325196"/>
                  </a:lnTo>
                  <a:lnTo>
                    <a:pt x="423405" y="316306"/>
                  </a:lnTo>
                  <a:lnTo>
                    <a:pt x="421995" y="306146"/>
                  </a:lnTo>
                  <a:lnTo>
                    <a:pt x="421805" y="304888"/>
                  </a:lnTo>
                  <a:lnTo>
                    <a:pt x="421805" y="341706"/>
                  </a:lnTo>
                  <a:lnTo>
                    <a:pt x="420560" y="342976"/>
                  </a:lnTo>
                  <a:lnTo>
                    <a:pt x="418782" y="344246"/>
                  </a:lnTo>
                  <a:lnTo>
                    <a:pt x="416458" y="344246"/>
                  </a:lnTo>
                  <a:lnTo>
                    <a:pt x="414502" y="345516"/>
                  </a:lnTo>
                  <a:lnTo>
                    <a:pt x="393598" y="386156"/>
                  </a:lnTo>
                  <a:lnTo>
                    <a:pt x="388416" y="403936"/>
                  </a:lnTo>
                  <a:lnTo>
                    <a:pt x="382130" y="419176"/>
                  </a:lnTo>
                  <a:lnTo>
                    <a:pt x="354774" y="454736"/>
                  </a:lnTo>
                  <a:lnTo>
                    <a:pt x="329641" y="466166"/>
                  </a:lnTo>
                  <a:lnTo>
                    <a:pt x="327863" y="466166"/>
                  </a:lnTo>
                  <a:lnTo>
                    <a:pt x="326072" y="467436"/>
                  </a:lnTo>
                  <a:lnTo>
                    <a:pt x="324662" y="466166"/>
                  </a:lnTo>
                  <a:lnTo>
                    <a:pt x="324840" y="464896"/>
                  </a:lnTo>
                  <a:lnTo>
                    <a:pt x="331673" y="457276"/>
                  </a:lnTo>
                  <a:lnTo>
                    <a:pt x="338645" y="449656"/>
                  </a:lnTo>
                  <a:lnTo>
                    <a:pt x="345528" y="440766"/>
                  </a:lnTo>
                  <a:lnTo>
                    <a:pt x="370725" y="402666"/>
                  </a:lnTo>
                  <a:lnTo>
                    <a:pt x="393915" y="344246"/>
                  </a:lnTo>
                  <a:lnTo>
                    <a:pt x="408101" y="294716"/>
                  </a:lnTo>
                  <a:lnTo>
                    <a:pt x="409879" y="289636"/>
                  </a:lnTo>
                  <a:lnTo>
                    <a:pt x="410425" y="282016"/>
                  </a:lnTo>
                  <a:lnTo>
                    <a:pt x="412724" y="276936"/>
                  </a:lnTo>
                  <a:lnTo>
                    <a:pt x="413981" y="276936"/>
                  </a:lnTo>
                  <a:lnTo>
                    <a:pt x="414159" y="278206"/>
                  </a:lnTo>
                  <a:lnTo>
                    <a:pt x="414502" y="278206"/>
                  </a:lnTo>
                  <a:lnTo>
                    <a:pt x="420712" y="322656"/>
                  </a:lnTo>
                  <a:lnTo>
                    <a:pt x="421462" y="334086"/>
                  </a:lnTo>
                  <a:lnTo>
                    <a:pt x="421551" y="335356"/>
                  </a:lnTo>
                  <a:lnTo>
                    <a:pt x="421627" y="339166"/>
                  </a:lnTo>
                  <a:lnTo>
                    <a:pt x="421805" y="341706"/>
                  </a:lnTo>
                  <a:lnTo>
                    <a:pt x="421805" y="304888"/>
                  </a:lnTo>
                  <a:lnTo>
                    <a:pt x="420268" y="294716"/>
                  </a:lnTo>
                  <a:lnTo>
                    <a:pt x="418579" y="284556"/>
                  </a:lnTo>
                  <a:lnTo>
                    <a:pt x="417487" y="276936"/>
                  </a:lnTo>
                  <a:lnTo>
                    <a:pt x="416953" y="273126"/>
                  </a:lnTo>
                  <a:lnTo>
                    <a:pt x="415417" y="261696"/>
                  </a:lnTo>
                  <a:lnTo>
                    <a:pt x="415429" y="246024"/>
                  </a:lnTo>
                  <a:lnTo>
                    <a:pt x="416420" y="238836"/>
                  </a:lnTo>
                  <a:lnTo>
                    <a:pt x="418261" y="231216"/>
                  </a:lnTo>
                  <a:lnTo>
                    <a:pt x="420217" y="223596"/>
                  </a:lnTo>
                  <a:lnTo>
                    <a:pt x="422833" y="218516"/>
                  </a:lnTo>
                  <a:lnTo>
                    <a:pt x="424129" y="215976"/>
                  </a:lnTo>
                  <a:lnTo>
                    <a:pt x="428586" y="209626"/>
                  </a:lnTo>
                  <a:lnTo>
                    <a:pt x="430898" y="207086"/>
                  </a:lnTo>
                  <a:lnTo>
                    <a:pt x="434098" y="204546"/>
                  </a:lnTo>
                  <a:lnTo>
                    <a:pt x="438365" y="205816"/>
                  </a:lnTo>
                  <a:lnTo>
                    <a:pt x="444246" y="208356"/>
                  </a:lnTo>
                  <a:lnTo>
                    <a:pt x="450824" y="210896"/>
                  </a:lnTo>
                  <a:lnTo>
                    <a:pt x="457403" y="212166"/>
                  </a:lnTo>
                  <a:lnTo>
                    <a:pt x="462572" y="213436"/>
                  </a:lnTo>
                  <a:lnTo>
                    <a:pt x="464515" y="218516"/>
                  </a:lnTo>
                  <a:lnTo>
                    <a:pt x="464439" y="221056"/>
                  </a:lnTo>
                  <a:lnTo>
                    <a:pt x="464350" y="223596"/>
                  </a:lnTo>
                  <a:lnTo>
                    <a:pt x="464172" y="224866"/>
                  </a:lnTo>
                  <a:lnTo>
                    <a:pt x="463524" y="227190"/>
                  </a:lnTo>
                  <a:lnTo>
                    <a:pt x="463461" y="227406"/>
                  </a:lnTo>
                  <a:lnTo>
                    <a:pt x="463994" y="227406"/>
                  </a:lnTo>
                  <a:lnTo>
                    <a:pt x="465950" y="228676"/>
                  </a:lnTo>
                  <a:lnTo>
                    <a:pt x="469226" y="227406"/>
                  </a:lnTo>
                  <a:lnTo>
                    <a:pt x="469303" y="227190"/>
                  </a:lnTo>
                  <a:close/>
                </a:path>
                <a:path w="592454" h="589279">
                  <a:moveTo>
                    <a:pt x="474294" y="228676"/>
                  </a:moveTo>
                  <a:lnTo>
                    <a:pt x="472147" y="227406"/>
                  </a:lnTo>
                  <a:lnTo>
                    <a:pt x="469328" y="227406"/>
                  </a:lnTo>
                  <a:lnTo>
                    <a:pt x="469684" y="229946"/>
                  </a:lnTo>
                  <a:lnTo>
                    <a:pt x="465239" y="236296"/>
                  </a:lnTo>
                  <a:lnTo>
                    <a:pt x="466344" y="245186"/>
                  </a:lnTo>
                  <a:lnTo>
                    <a:pt x="466458" y="246024"/>
                  </a:lnTo>
                  <a:lnTo>
                    <a:pt x="467347" y="245186"/>
                  </a:lnTo>
                  <a:lnTo>
                    <a:pt x="469480" y="240106"/>
                  </a:lnTo>
                  <a:lnTo>
                    <a:pt x="470903" y="233756"/>
                  </a:lnTo>
                  <a:lnTo>
                    <a:pt x="471614" y="231216"/>
                  </a:lnTo>
                  <a:lnTo>
                    <a:pt x="473760" y="229946"/>
                  </a:lnTo>
                  <a:lnTo>
                    <a:pt x="474294" y="228676"/>
                  </a:lnTo>
                  <a:close/>
                </a:path>
                <a:path w="592454" h="589279">
                  <a:moveTo>
                    <a:pt x="592315" y="308610"/>
                  </a:moveTo>
                  <a:lnTo>
                    <a:pt x="592302" y="299720"/>
                  </a:lnTo>
                  <a:lnTo>
                    <a:pt x="592302" y="297180"/>
                  </a:lnTo>
                  <a:lnTo>
                    <a:pt x="592302" y="275590"/>
                  </a:lnTo>
                  <a:lnTo>
                    <a:pt x="591134" y="265430"/>
                  </a:lnTo>
                  <a:lnTo>
                    <a:pt x="590397" y="259080"/>
                  </a:lnTo>
                  <a:lnTo>
                    <a:pt x="589813" y="254000"/>
                  </a:lnTo>
                  <a:lnTo>
                    <a:pt x="588213" y="240030"/>
                  </a:lnTo>
                  <a:lnTo>
                    <a:pt x="585736" y="229870"/>
                  </a:lnTo>
                  <a:lnTo>
                    <a:pt x="584428" y="224510"/>
                  </a:lnTo>
                  <a:lnTo>
                    <a:pt x="584428" y="309880"/>
                  </a:lnTo>
                  <a:lnTo>
                    <a:pt x="579983" y="346710"/>
                  </a:lnTo>
                  <a:lnTo>
                    <a:pt x="578015" y="346481"/>
                  </a:lnTo>
                  <a:lnTo>
                    <a:pt x="578015" y="359410"/>
                  </a:lnTo>
                  <a:lnTo>
                    <a:pt x="567169" y="393700"/>
                  </a:lnTo>
                  <a:lnTo>
                    <a:pt x="560946" y="392176"/>
                  </a:lnTo>
                  <a:lnTo>
                    <a:pt x="560946" y="410210"/>
                  </a:lnTo>
                  <a:lnTo>
                    <a:pt x="559701" y="415290"/>
                  </a:lnTo>
                  <a:lnTo>
                    <a:pt x="557199" y="419100"/>
                  </a:lnTo>
                  <a:lnTo>
                    <a:pt x="555955" y="420370"/>
                  </a:lnTo>
                  <a:lnTo>
                    <a:pt x="552399" y="422910"/>
                  </a:lnTo>
                  <a:lnTo>
                    <a:pt x="553999" y="424180"/>
                  </a:lnTo>
                  <a:lnTo>
                    <a:pt x="552945" y="426720"/>
                  </a:lnTo>
                  <a:lnTo>
                    <a:pt x="543687" y="422910"/>
                  </a:lnTo>
                  <a:lnTo>
                    <a:pt x="543560" y="420370"/>
                  </a:lnTo>
                  <a:lnTo>
                    <a:pt x="543509" y="419100"/>
                  </a:lnTo>
                  <a:lnTo>
                    <a:pt x="547065" y="421640"/>
                  </a:lnTo>
                  <a:lnTo>
                    <a:pt x="549021" y="420370"/>
                  </a:lnTo>
                  <a:lnTo>
                    <a:pt x="552399" y="420370"/>
                  </a:lnTo>
                  <a:lnTo>
                    <a:pt x="555599" y="417830"/>
                  </a:lnTo>
                  <a:lnTo>
                    <a:pt x="556488" y="414020"/>
                  </a:lnTo>
                  <a:lnTo>
                    <a:pt x="556844" y="412750"/>
                  </a:lnTo>
                  <a:lnTo>
                    <a:pt x="556666" y="411480"/>
                  </a:lnTo>
                  <a:lnTo>
                    <a:pt x="554177" y="407670"/>
                  </a:lnTo>
                  <a:lnTo>
                    <a:pt x="550265" y="407670"/>
                  </a:lnTo>
                  <a:lnTo>
                    <a:pt x="545439" y="411480"/>
                  </a:lnTo>
                  <a:lnTo>
                    <a:pt x="540715" y="415290"/>
                  </a:lnTo>
                  <a:lnTo>
                    <a:pt x="535571" y="419100"/>
                  </a:lnTo>
                  <a:lnTo>
                    <a:pt x="529450" y="419100"/>
                  </a:lnTo>
                  <a:lnTo>
                    <a:pt x="525526" y="417830"/>
                  </a:lnTo>
                  <a:lnTo>
                    <a:pt x="521792" y="414020"/>
                  </a:lnTo>
                  <a:lnTo>
                    <a:pt x="521703" y="412750"/>
                  </a:lnTo>
                  <a:lnTo>
                    <a:pt x="521614" y="411480"/>
                  </a:lnTo>
                  <a:lnTo>
                    <a:pt x="521525" y="410210"/>
                  </a:lnTo>
                  <a:lnTo>
                    <a:pt x="521436" y="408940"/>
                  </a:lnTo>
                  <a:lnTo>
                    <a:pt x="520903" y="403860"/>
                  </a:lnTo>
                  <a:lnTo>
                    <a:pt x="522503" y="400050"/>
                  </a:lnTo>
                  <a:lnTo>
                    <a:pt x="527494" y="394970"/>
                  </a:lnTo>
                  <a:lnTo>
                    <a:pt x="528916" y="393700"/>
                  </a:lnTo>
                  <a:lnTo>
                    <a:pt x="530517" y="393700"/>
                  </a:lnTo>
                  <a:lnTo>
                    <a:pt x="528193" y="391160"/>
                  </a:lnTo>
                  <a:lnTo>
                    <a:pt x="529259" y="388620"/>
                  </a:lnTo>
                  <a:lnTo>
                    <a:pt x="539940" y="393700"/>
                  </a:lnTo>
                  <a:lnTo>
                    <a:pt x="538873" y="396240"/>
                  </a:lnTo>
                  <a:lnTo>
                    <a:pt x="534593" y="394970"/>
                  </a:lnTo>
                  <a:lnTo>
                    <a:pt x="529971" y="394970"/>
                  </a:lnTo>
                  <a:lnTo>
                    <a:pt x="526948" y="398780"/>
                  </a:lnTo>
                  <a:lnTo>
                    <a:pt x="525538" y="401320"/>
                  </a:lnTo>
                  <a:lnTo>
                    <a:pt x="524281" y="402590"/>
                  </a:lnTo>
                  <a:lnTo>
                    <a:pt x="524814" y="405130"/>
                  </a:lnTo>
                  <a:lnTo>
                    <a:pt x="524903" y="406400"/>
                  </a:lnTo>
                  <a:lnTo>
                    <a:pt x="524992" y="407670"/>
                  </a:lnTo>
                  <a:lnTo>
                    <a:pt x="526415" y="408940"/>
                  </a:lnTo>
                  <a:lnTo>
                    <a:pt x="528193" y="410210"/>
                  </a:lnTo>
                  <a:lnTo>
                    <a:pt x="536384" y="412750"/>
                  </a:lnTo>
                  <a:lnTo>
                    <a:pt x="540118" y="400050"/>
                  </a:lnTo>
                  <a:lnTo>
                    <a:pt x="552208" y="400050"/>
                  </a:lnTo>
                  <a:lnTo>
                    <a:pt x="556488" y="401320"/>
                  </a:lnTo>
                  <a:lnTo>
                    <a:pt x="558800" y="405130"/>
                  </a:lnTo>
                  <a:lnTo>
                    <a:pt x="560946" y="410210"/>
                  </a:lnTo>
                  <a:lnTo>
                    <a:pt x="560946" y="392176"/>
                  </a:lnTo>
                  <a:lnTo>
                    <a:pt x="556844" y="391160"/>
                  </a:lnTo>
                  <a:lnTo>
                    <a:pt x="557555" y="388620"/>
                  </a:lnTo>
                  <a:lnTo>
                    <a:pt x="561111" y="389890"/>
                  </a:lnTo>
                  <a:lnTo>
                    <a:pt x="564857" y="388620"/>
                  </a:lnTo>
                  <a:lnTo>
                    <a:pt x="566813" y="384810"/>
                  </a:lnTo>
                  <a:lnTo>
                    <a:pt x="567169" y="383540"/>
                  </a:lnTo>
                  <a:lnTo>
                    <a:pt x="569125" y="381000"/>
                  </a:lnTo>
                  <a:lnTo>
                    <a:pt x="567702" y="379730"/>
                  </a:lnTo>
                  <a:lnTo>
                    <a:pt x="555574" y="375920"/>
                  </a:lnTo>
                  <a:lnTo>
                    <a:pt x="539407" y="370840"/>
                  </a:lnTo>
                  <a:lnTo>
                    <a:pt x="537629" y="370840"/>
                  </a:lnTo>
                  <a:lnTo>
                    <a:pt x="536384" y="373380"/>
                  </a:lnTo>
                  <a:lnTo>
                    <a:pt x="535317" y="375920"/>
                  </a:lnTo>
                  <a:lnTo>
                    <a:pt x="533908" y="375920"/>
                  </a:lnTo>
                  <a:lnTo>
                    <a:pt x="533539" y="374650"/>
                  </a:lnTo>
                  <a:lnTo>
                    <a:pt x="539419" y="355600"/>
                  </a:lnTo>
                  <a:lnTo>
                    <a:pt x="541197" y="356870"/>
                  </a:lnTo>
                  <a:lnTo>
                    <a:pt x="541020" y="358140"/>
                  </a:lnTo>
                  <a:lnTo>
                    <a:pt x="539940" y="360680"/>
                  </a:lnTo>
                  <a:lnTo>
                    <a:pt x="541197" y="361950"/>
                  </a:lnTo>
                  <a:lnTo>
                    <a:pt x="543864" y="363220"/>
                  </a:lnTo>
                  <a:lnTo>
                    <a:pt x="570547" y="370840"/>
                  </a:lnTo>
                  <a:lnTo>
                    <a:pt x="572147" y="369570"/>
                  </a:lnTo>
                  <a:lnTo>
                    <a:pt x="573760" y="365760"/>
                  </a:lnTo>
                  <a:lnTo>
                    <a:pt x="572516" y="363220"/>
                  </a:lnTo>
                  <a:lnTo>
                    <a:pt x="571436" y="360680"/>
                  </a:lnTo>
                  <a:lnTo>
                    <a:pt x="569125" y="359410"/>
                  </a:lnTo>
                  <a:lnTo>
                    <a:pt x="567169" y="358140"/>
                  </a:lnTo>
                  <a:lnTo>
                    <a:pt x="567702" y="355600"/>
                  </a:lnTo>
                  <a:lnTo>
                    <a:pt x="578015" y="359410"/>
                  </a:lnTo>
                  <a:lnTo>
                    <a:pt x="578015" y="346481"/>
                  </a:lnTo>
                  <a:lnTo>
                    <a:pt x="569302" y="345440"/>
                  </a:lnTo>
                  <a:lnTo>
                    <a:pt x="569391" y="344170"/>
                  </a:lnTo>
                  <a:lnTo>
                    <a:pt x="569480" y="342900"/>
                  </a:lnTo>
                  <a:lnTo>
                    <a:pt x="574649" y="342900"/>
                  </a:lnTo>
                  <a:lnTo>
                    <a:pt x="576427" y="340360"/>
                  </a:lnTo>
                  <a:lnTo>
                    <a:pt x="578383" y="339090"/>
                  </a:lnTo>
                  <a:lnTo>
                    <a:pt x="578383" y="336550"/>
                  </a:lnTo>
                  <a:lnTo>
                    <a:pt x="578739" y="334010"/>
                  </a:lnTo>
                  <a:lnTo>
                    <a:pt x="577672" y="332740"/>
                  </a:lnTo>
                  <a:lnTo>
                    <a:pt x="549021" y="328930"/>
                  </a:lnTo>
                  <a:lnTo>
                    <a:pt x="547598" y="328930"/>
                  </a:lnTo>
                  <a:lnTo>
                    <a:pt x="546531" y="330200"/>
                  </a:lnTo>
                  <a:lnTo>
                    <a:pt x="545998" y="331470"/>
                  </a:lnTo>
                  <a:lnTo>
                    <a:pt x="545465" y="334010"/>
                  </a:lnTo>
                  <a:lnTo>
                    <a:pt x="543509" y="334010"/>
                  </a:lnTo>
                  <a:lnTo>
                    <a:pt x="544576" y="327660"/>
                  </a:lnTo>
                  <a:lnTo>
                    <a:pt x="545998" y="313690"/>
                  </a:lnTo>
                  <a:lnTo>
                    <a:pt x="547954" y="314960"/>
                  </a:lnTo>
                  <a:lnTo>
                    <a:pt x="547420" y="318770"/>
                  </a:lnTo>
                  <a:lnTo>
                    <a:pt x="549732" y="320040"/>
                  </a:lnTo>
                  <a:lnTo>
                    <a:pt x="564502" y="322580"/>
                  </a:lnTo>
                  <a:lnTo>
                    <a:pt x="571893" y="322580"/>
                  </a:lnTo>
                  <a:lnTo>
                    <a:pt x="579272" y="323850"/>
                  </a:lnTo>
                  <a:lnTo>
                    <a:pt x="580694" y="321310"/>
                  </a:lnTo>
                  <a:lnTo>
                    <a:pt x="581228" y="317500"/>
                  </a:lnTo>
                  <a:lnTo>
                    <a:pt x="579628" y="314960"/>
                  </a:lnTo>
                  <a:lnTo>
                    <a:pt x="578916" y="313690"/>
                  </a:lnTo>
                  <a:lnTo>
                    <a:pt x="578205" y="312420"/>
                  </a:lnTo>
                  <a:lnTo>
                    <a:pt x="575716" y="312420"/>
                  </a:lnTo>
                  <a:lnTo>
                    <a:pt x="573570" y="311150"/>
                  </a:lnTo>
                  <a:lnTo>
                    <a:pt x="573659" y="309880"/>
                  </a:lnTo>
                  <a:lnTo>
                    <a:pt x="573747" y="308610"/>
                  </a:lnTo>
                  <a:lnTo>
                    <a:pt x="584428" y="309880"/>
                  </a:lnTo>
                  <a:lnTo>
                    <a:pt x="584428" y="224510"/>
                  </a:lnTo>
                  <a:lnTo>
                    <a:pt x="584250" y="223774"/>
                  </a:lnTo>
                  <a:lnTo>
                    <a:pt x="584250" y="295910"/>
                  </a:lnTo>
                  <a:lnTo>
                    <a:pt x="574281" y="297180"/>
                  </a:lnTo>
                  <a:lnTo>
                    <a:pt x="574281" y="294640"/>
                  </a:lnTo>
                  <a:lnTo>
                    <a:pt x="576605" y="294640"/>
                  </a:lnTo>
                  <a:lnTo>
                    <a:pt x="579094" y="293370"/>
                  </a:lnTo>
                  <a:lnTo>
                    <a:pt x="580339" y="290830"/>
                  </a:lnTo>
                  <a:lnTo>
                    <a:pt x="581583" y="287020"/>
                  </a:lnTo>
                  <a:lnTo>
                    <a:pt x="581583" y="283210"/>
                  </a:lnTo>
                  <a:lnTo>
                    <a:pt x="580517" y="279400"/>
                  </a:lnTo>
                  <a:lnTo>
                    <a:pt x="566648" y="280670"/>
                  </a:lnTo>
                  <a:lnTo>
                    <a:pt x="566737" y="283210"/>
                  </a:lnTo>
                  <a:lnTo>
                    <a:pt x="566826" y="284480"/>
                  </a:lnTo>
                  <a:lnTo>
                    <a:pt x="569671" y="288290"/>
                  </a:lnTo>
                  <a:lnTo>
                    <a:pt x="573049" y="288290"/>
                  </a:lnTo>
                  <a:lnTo>
                    <a:pt x="573049" y="290830"/>
                  </a:lnTo>
                  <a:lnTo>
                    <a:pt x="568071" y="289560"/>
                  </a:lnTo>
                  <a:lnTo>
                    <a:pt x="558279" y="290830"/>
                  </a:lnTo>
                  <a:lnTo>
                    <a:pt x="558190" y="289560"/>
                  </a:lnTo>
                  <a:lnTo>
                    <a:pt x="558101" y="288290"/>
                  </a:lnTo>
                  <a:lnTo>
                    <a:pt x="560235" y="288290"/>
                  </a:lnTo>
                  <a:lnTo>
                    <a:pt x="562546" y="287020"/>
                  </a:lnTo>
                  <a:lnTo>
                    <a:pt x="563613" y="285750"/>
                  </a:lnTo>
                  <a:lnTo>
                    <a:pt x="563981" y="284480"/>
                  </a:lnTo>
                  <a:lnTo>
                    <a:pt x="564324" y="281940"/>
                  </a:lnTo>
                  <a:lnTo>
                    <a:pt x="563981" y="280670"/>
                  </a:lnTo>
                  <a:lnTo>
                    <a:pt x="558812" y="281940"/>
                  </a:lnTo>
                  <a:lnTo>
                    <a:pt x="550633" y="278130"/>
                  </a:lnTo>
                  <a:lnTo>
                    <a:pt x="548855" y="284480"/>
                  </a:lnTo>
                  <a:lnTo>
                    <a:pt x="548754" y="285750"/>
                  </a:lnTo>
                  <a:lnTo>
                    <a:pt x="548665" y="294640"/>
                  </a:lnTo>
                  <a:lnTo>
                    <a:pt x="553300" y="295910"/>
                  </a:lnTo>
                  <a:lnTo>
                    <a:pt x="557568" y="297180"/>
                  </a:lnTo>
                  <a:lnTo>
                    <a:pt x="557568" y="299720"/>
                  </a:lnTo>
                  <a:lnTo>
                    <a:pt x="546887" y="299720"/>
                  </a:lnTo>
                  <a:lnTo>
                    <a:pt x="546811" y="298450"/>
                  </a:lnTo>
                  <a:lnTo>
                    <a:pt x="546735" y="297180"/>
                  </a:lnTo>
                  <a:lnTo>
                    <a:pt x="546658" y="295910"/>
                  </a:lnTo>
                  <a:lnTo>
                    <a:pt x="546595" y="294640"/>
                  </a:lnTo>
                  <a:lnTo>
                    <a:pt x="546519" y="293370"/>
                  </a:lnTo>
                  <a:lnTo>
                    <a:pt x="546417" y="290830"/>
                  </a:lnTo>
                  <a:lnTo>
                    <a:pt x="546303" y="285750"/>
                  </a:lnTo>
                  <a:lnTo>
                    <a:pt x="546201" y="281940"/>
                  </a:lnTo>
                  <a:lnTo>
                    <a:pt x="546087" y="278130"/>
                  </a:lnTo>
                  <a:lnTo>
                    <a:pt x="546011" y="275590"/>
                  </a:lnTo>
                  <a:lnTo>
                    <a:pt x="545934" y="274320"/>
                  </a:lnTo>
                  <a:lnTo>
                    <a:pt x="545858" y="273050"/>
                  </a:lnTo>
                  <a:lnTo>
                    <a:pt x="545769" y="271780"/>
                  </a:lnTo>
                  <a:lnTo>
                    <a:pt x="545693" y="270510"/>
                  </a:lnTo>
                  <a:lnTo>
                    <a:pt x="545617" y="269240"/>
                  </a:lnTo>
                  <a:lnTo>
                    <a:pt x="545541" y="267970"/>
                  </a:lnTo>
                  <a:lnTo>
                    <a:pt x="545465" y="266700"/>
                  </a:lnTo>
                  <a:lnTo>
                    <a:pt x="547420" y="266700"/>
                  </a:lnTo>
                  <a:lnTo>
                    <a:pt x="547509" y="267970"/>
                  </a:lnTo>
                  <a:lnTo>
                    <a:pt x="547598" y="270510"/>
                  </a:lnTo>
                  <a:lnTo>
                    <a:pt x="549021" y="271780"/>
                  </a:lnTo>
                  <a:lnTo>
                    <a:pt x="551154" y="271780"/>
                  </a:lnTo>
                  <a:lnTo>
                    <a:pt x="578561" y="270510"/>
                  </a:lnTo>
                  <a:lnTo>
                    <a:pt x="579805" y="270510"/>
                  </a:lnTo>
                  <a:lnTo>
                    <a:pt x="580872" y="269240"/>
                  </a:lnTo>
                  <a:lnTo>
                    <a:pt x="581050" y="269240"/>
                  </a:lnTo>
                  <a:lnTo>
                    <a:pt x="581583" y="267970"/>
                  </a:lnTo>
                  <a:lnTo>
                    <a:pt x="581050" y="266700"/>
                  </a:lnTo>
                  <a:lnTo>
                    <a:pt x="580517" y="265430"/>
                  </a:lnTo>
                  <a:lnTo>
                    <a:pt x="583184" y="265430"/>
                  </a:lnTo>
                  <a:lnTo>
                    <a:pt x="583679" y="284480"/>
                  </a:lnTo>
                  <a:lnTo>
                    <a:pt x="583793" y="287020"/>
                  </a:lnTo>
                  <a:lnTo>
                    <a:pt x="583920" y="289560"/>
                  </a:lnTo>
                  <a:lnTo>
                    <a:pt x="583984" y="290830"/>
                  </a:lnTo>
                  <a:lnTo>
                    <a:pt x="584047" y="292100"/>
                  </a:lnTo>
                  <a:lnTo>
                    <a:pt x="584111" y="293370"/>
                  </a:lnTo>
                  <a:lnTo>
                    <a:pt x="584187" y="294640"/>
                  </a:lnTo>
                  <a:lnTo>
                    <a:pt x="584250" y="295910"/>
                  </a:lnTo>
                  <a:lnTo>
                    <a:pt x="584250" y="223774"/>
                  </a:lnTo>
                  <a:lnTo>
                    <a:pt x="583260" y="219710"/>
                  </a:lnTo>
                  <a:lnTo>
                    <a:pt x="582637" y="217170"/>
                  </a:lnTo>
                  <a:lnTo>
                    <a:pt x="580872" y="209931"/>
                  </a:lnTo>
                  <a:lnTo>
                    <a:pt x="580872" y="251460"/>
                  </a:lnTo>
                  <a:lnTo>
                    <a:pt x="577672" y="251460"/>
                  </a:lnTo>
                  <a:lnTo>
                    <a:pt x="574294" y="252730"/>
                  </a:lnTo>
                  <a:lnTo>
                    <a:pt x="571093" y="254000"/>
                  </a:lnTo>
                  <a:lnTo>
                    <a:pt x="568591" y="250190"/>
                  </a:lnTo>
                  <a:lnTo>
                    <a:pt x="573227" y="250190"/>
                  </a:lnTo>
                  <a:lnTo>
                    <a:pt x="574294" y="248920"/>
                  </a:lnTo>
                  <a:lnTo>
                    <a:pt x="576783" y="246380"/>
                  </a:lnTo>
                  <a:lnTo>
                    <a:pt x="577672" y="242570"/>
                  </a:lnTo>
                  <a:lnTo>
                    <a:pt x="576249" y="238760"/>
                  </a:lnTo>
                  <a:lnTo>
                    <a:pt x="575538" y="237490"/>
                  </a:lnTo>
                  <a:lnTo>
                    <a:pt x="574294" y="236220"/>
                  </a:lnTo>
                  <a:lnTo>
                    <a:pt x="568591" y="236220"/>
                  </a:lnTo>
                  <a:lnTo>
                    <a:pt x="567702" y="238760"/>
                  </a:lnTo>
                  <a:lnTo>
                    <a:pt x="565734" y="245110"/>
                  </a:lnTo>
                  <a:lnTo>
                    <a:pt x="563892" y="251460"/>
                  </a:lnTo>
                  <a:lnTo>
                    <a:pt x="560616" y="256540"/>
                  </a:lnTo>
                  <a:lnTo>
                    <a:pt x="554355" y="259080"/>
                  </a:lnTo>
                  <a:lnTo>
                    <a:pt x="548144" y="259080"/>
                  </a:lnTo>
                  <a:lnTo>
                    <a:pt x="545820" y="256540"/>
                  </a:lnTo>
                  <a:lnTo>
                    <a:pt x="542086" y="252730"/>
                  </a:lnTo>
                  <a:lnTo>
                    <a:pt x="540486" y="248920"/>
                  </a:lnTo>
                  <a:lnTo>
                    <a:pt x="540588" y="247650"/>
                  </a:lnTo>
                  <a:lnTo>
                    <a:pt x="540702" y="246380"/>
                  </a:lnTo>
                  <a:lnTo>
                    <a:pt x="540804" y="245110"/>
                  </a:lnTo>
                  <a:lnTo>
                    <a:pt x="542798" y="237490"/>
                  </a:lnTo>
                  <a:lnTo>
                    <a:pt x="539953" y="237490"/>
                  </a:lnTo>
                  <a:lnTo>
                    <a:pt x="539419" y="234950"/>
                  </a:lnTo>
                  <a:lnTo>
                    <a:pt x="550989" y="232410"/>
                  </a:lnTo>
                  <a:lnTo>
                    <a:pt x="551345" y="234950"/>
                  </a:lnTo>
                  <a:lnTo>
                    <a:pt x="547420" y="236220"/>
                  </a:lnTo>
                  <a:lnTo>
                    <a:pt x="542975" y="240030"/>
                  </a:lnTo>
                  <a:lnTo>
                    <a:pt x="543064" y="241300"/>
                  </a:lnTo>
                  <a:lnTo>
                    <a:pt x="543153" y="242570"/>
                  </a:lnTo>
                  <a:lnTo>
                    <a:pt x="543242" y="243840"/>
                  </a:lnTo>
                  <a:lnTo>
                    <a:pt x="543331" y="245110"/>
                  </a:lnTo>
                  <a:lnTo>
                    <a:pt x="543433" y="246380"/>
                  </a:lnTo>
                  <a:lnTo>
                    <a:pt x="543521" y="247650"/>
                  </a:lnTo>
                  <a:lnTo>
                    <a:pt x="544410" y="250190"/>
                  </a:lnTo>
                  <a:lnTo>
                    <a:pt x="546011" y="251460"/>
                  </a:lnTo>
                  <a:lnTo>
                    <a:pt x="547420" y="252730"/>
                  </a:lnTo>
                  <a:lnTo>
                    <a:pt x="549732" y="252730"/>
                  </a:lnTo>
                  <a:lnTo>
                    <a:pt x="551700" y="251460"/>
                  </a:lnTo>
                  <a:lnTo>
                    <a:pt x="558634" y="247650"/>
                  </a:lnTo>
                  <a:lnTo>
                    <a:pt x="555256" y="238760"/>
                  </a:lnTo>
                  <a:lnTo>
                    <a:pt x="560412" y="233680"/>
                  </a:lnTo>
                  <a:lnTo>
                    <a:pt x="561352" y="232410"/>
                  </a:lnTo>
                  <a:lnTo>
                    <a:pt x="563257" y="229870"/>
                  </a:lnTo>
                  <a:lnTo>
                    <a:pt x="571982" y="229870"/>
                  </a:lnTo>
                  <a:lnTo>
                    <a:pt x="574281" y="231140"/>
                  </a:lnTo>
                  <a:lnTo>
                    <a:pt x="576948" y="233680"/>
                  </a:lnTo>
                  <a:lnTo>
                    <a:pt x="577837" y="236220"/>
                  </a:lnTo>
                  <a:lnTo>
                    <a:pt x="579793" y="240030"/>
                  </a:lnTo>
                  <a:lnTo>
                    <a:pt x="580339" y="245110"/>
                  </a:lnTo>
                  <a:lnTo>
                    <a:pt x="578205" y="248920"/>
                  </a:lnTo>
                  <a:lnTo>
                    <a:pt x="580517" y="248920"/>
                  </a:lnTo>
                  <a:lnTo>
                    <a:pt x="580872" y="251460"/>
                  </a:lnTo>
                  <a:lnTo>
                    <a:pt x="580872" y="209931"/>
                  </a:lnTo>
                  <a:lnTo>
                    <a:pt x="580161" y="207010"/>
                  </a:lnTo>
                  <a:lnTo>
                    <a:pt x="578218" y="201930"/>
                  </a:lnTo>
                  <a:lnTo>
                    <a:pt x="575310" y="194310"/>
                  </a:lnTo>
                  <a:lnTo>
                    <a:pt x="573570" y="189750"/>
                  </a:lnTo>
                  <a:lnTo>
                    <a:pt x="573570" y="214630"/>
                  </a:lnTo>
                  <a:lnTo>
                    <a:pt x="570903" y="217170"/>
                  </a:lnTo>
                  <a:lnTo>
                    <a:pt x="570992" y="214630"/>
                  </a:lnTo>
                  <a:lnTo>
                    <a:pt x="571093" y="212090"/>
                  </a:lnTo>
                  <a:lnTo>
                    <a:pt x="568236" y="212090"/>
                  </a:lnTo>
                  <a:lnTo>
                    <a:pt x="565035" y="213360"/>
                  </a:lnTo>
                  <a:lnTo>
                    <a:pt x="557491" y="215900"/>
                  </a:lnTo>
                  <a:lnTo>
                    <a:pt x="549732" y="218440"/>
                  </a:lnTo>
                  <a:lnTo>
                    <a:pt x="541959" y="219710"/>
                  </a:lnTo>
                  <a:lnTo>
                    <a:pt x="536321" y="216865"/>
                  </a:lnTo>
                  <a:lnTo>
                    <a:pt x="536321" y="275590"/>
                  </a:lnTo>
                  <a:lnTo>
                    <a:pt x="536206" y="288290"/>
                  </a:lnTo>
                  <a:lnTo>
                    <a:pt x="535749" y="304800"/>
                  </a:lnTo>
                  <a:lnTo>
                    <a:pt x="535673" y="307340"/>
                  </a:lnTo>
                  <a:lnTo>
                    <a:pt x="535609" y="309880"/>
                  </a:lnTo>
                  <a:lnTo>
                    <a:pt x="535508" y="313690"/>
                  </a:lnTo>
                  <a:lnTo>
                    <a:pt x="535393" y="317500"/>
                  </a:lnTo>
                  <a:lnTo>
                    <a:pt x="535330" y="320040"/>
                  </a:lnTo>
                  <a:lnTo>
                    <a:pt x="528980" y="354330"/>
                  </a:lnTo>
                  <a:lnTo>
                    <a:pt x="518477" y="384810"/>
                  </a:lnTo>
                  <a:lnTo>
                    <a:pt x="516636" y="388581"/>
                  </a:lnTo>
                  <a:lnTo>
                    <a:pt x="516636" y="468630"/>
                  </a:lnTo>
                  <a:lnTo>
                    <a:pt x="516559" y="469900"/>
                  </a:lnTo>
                  <a:lnTo>
                    <a:pt x="516496" y="471170"/>
                  </a:lnTo>
                  <a:lnTo>
                    <a:pt x="516420" y="472440"/>
                  </a:lnTo>
                  <a:lnTo>
                    <a:pt x="516343" y="473710"/>
                  </a:lnTo>
                  <a:lnTo>
                    <a:pt x="516280" y="474980"/>
                  </a:lnTo>
                  <a:lnTo>
                    <a:pt x="514502" y="478790"/>
                  </a:lnTo>
                  <a:lnTo>
                    <a:pt x="512902" y="482600"/>
                  </a:lnTo>
                  <a:lnTo>
                    <a:pt x="510057" y="485140"/>
                  </a:lnTo>
                  <a:lnTo>
                    <a:pt x="508635" y="486410"/>
                  </a:lnTo>
                  <a:lnTo>
                    <a:pt x="503834" y="487680"/>
                  </a:lnTo>
                  <a:lnTo>
                    <a:pt x="502399" y="487680"/>
                  </a:lnTo>
                  <a:lnTo>
                    <a:pt x="500621" y="486410"/>
                  </a:lnTo>
                  <a:lnTo>
                    <a:pt x="499732" y="483870"/>
                  </a:lnTo>
                  <a:lnTo>
                    <a:pt x="500265" y="482600"/>
                  </a:lnTo>
                  <a:lnTo>
                    <a:pt x="501332" y="481330"/>
                  </a:lnTo>
                  <a:lnTo>
                    <a:pt x="504723" y="478790"/>
                  </a:lnTo>
                  <a:lnTo>
                    <a:pt x="510057" y="485140"/>
                  </a:lnTo>
                  <a:lnTo>
                    <a:pt x="511835" y="478790"/>
                  </a:lnTo>
                  <a:lnTo>
                    <a:pt x="512724" y="474980"/>
                  </a:lnTo>
                  <a:lnTo>
                    <a:pt x="510057" y="472440"/>
                  </a:lnTo>
                  <a:lnTo>
                    <a:pt x="507746" y="469900"/>
                  </a:lnTo>
                  <a:lnTo>
                    <a:pt x="505612" y="468630"/>
                  </a:lnTo>
                  <a:lnTo>
                    <a:pt x="503301" y="466090"/>
                  </a:lnTo>
                  <a:lnTo>
                    <a:pt x="500265" y="467360"/>
                  </a:lnTo>
                  <a:lnTo>
                    <a:pt x="499198" y="467360"/>
                  </a:lnTo>
                  <a:lnTo>
                    <a:pt x="498132" y="468630"/>
                  </a:lnTo>
                  <a:lnTo>
                    <a:pt x="497420" y="471170"/>
                  </a:lnTo>
                  <a:lnTo>
                    <a:pt x="499922" y="473710"/>
                  </a:lnTo>
                  <a:lnTo>
                    <a:pt x="496722" y="474980"/>
                  </a:lnTo>
                  <a:lnTo>
                    <a:pt x="492798" y="473710"/>
                  </a:lnTo>
                  <a:lnTo>
                    <a:pt x="495058" y="471170"/>
                  </a:lnTo>
                  <a:lnTo>
                    <a:pt x="496189" y="469900"/>
                  </a:lnTo>
                  <a:lnTo>
                    <a:pt x="495465" y="466090"/>
                  </a:lnTo>
                  <a:lnTo>
                    <a:pt x="495465" y="462280"/>
                  </a:lnTo>
                  <a:lnTo>
                    <a:pt x="493509" y="459740"/>
                  </a:lnTo>
                  <a:lnTo>
                    <a:pt x="492620" y="459105"/>
                  </a:lnTo>
                  <a:lnTo>
                    <a:pt x="492620" y="495300"/>
                  </a:lnTo>
                  <a:lnTo>
                    <a:pt x="491375" y="501650"/>
                  </a:lnTo>
                  <a:lnTo>
                    <a:pt x="490308" y="505460"/>
                  </a:lnTo>
                  <a:lnTo>
                    <a:pt x="486041" y="509270"/>
                  </a:lnTo>
                  <a:lnTo>
                    <a:pt x="481418" y="510540"/>
                  </a:lnTo>
                  <a:lnTo>
                    <a:pt x="474345" y="509270"/>
                  </a:lnTo>
                  <a:lnTo>
                    <a:pt x="468249" y="504190"/>
                  </a:lnTo>
                  <a:lnTo>
                    <a:pt x="465226" y="501065"/>
                  </a:lnTo>
                  <a:lnTo>
                    <a:pt x="465226" y="518160"/>
                  </a:lnTo>
                  <a:lnTo>
                    <a:pt x="464693" y="520700"/>
                  </a:lnTo>
                  <a:lnTo>
                    <a:pt x="463981" y="525780"/>
                  </a:lnTo>
                  <a:lnTo>
                    <a:pt x="459879" y="530860"/>
                  </a:lnTo>
                  <a:lnTo>
                    <a:pt x="455612" y="532130"/>
                  </a:lnTo>
                  <a:lnTo>
                    <a:pt x="452412" y="533400"/>
                  </a:lnTo>
                  <a:lnTo>
                    <a:pt x="447611" y="534670"/>
                  </a:lnTo>
                  <a:lnTo>
                    <a:pt x="444411" y="532130"/>
                  </a:lnTo>
                  <a:lnTo>
                    <a:pt x="441210" y="528320"/>
                  </a:lnTo>
                  <a:lnTo>
                    <a:pt x="441083" y="523240"/>
                  </a:lnTo>
                  <a:lnTo>
                    <a:pt x="441020" y="521970"/>
                  </a:lnTo>
                  <a:lnTo>
                    <a:pt x="443522" y="518160"/>
                  </a:lnTo>
                  <a:lnTo>
                    <a:pt x="438886" y="518160"/>
                  </a:lnTo>
                  <a:lnTo>
                    <a:pt x="434975" y="517042"/>
                  </a:lnTo>
                  <a:lnTo>
                    <a:pt x="434975" y="543560"/>
                  </a:lnTo>
                  <a:lnTo>
                    <a:pt x="419315" y="552450"/>
                  </a:lnTo>
                  <a:lnTo>
                    <a:pt x="418249" y="551180"/>
                  </a:lnTo>
                  <a:lnTo>
                    <a:pt x="419506" y="549910"/>
                  </a:lnTo>
                  <a:lnTo>
                    <a:pt x="421449" y="549910"/>
                  </a:lnTo>
                  <a:lnTo>
                    <a:pt x="421538" y="548640"/>
                  </a:lnTo>
                  <a:lnTo>
                    <a:pt x="421640" y="547370"/>
                  </a:lnTo>
                  <a:lnTo>
                    <a:pt x="421220" y="546100"/>
                  </a:lnTo>
                  <a:lnTo>
                    <a:pt x="420382" y="543560"/>
                  </a:lnTo>
                  <a:lnTo>
                    <a:pt x="415607" y="534670"/>
                  </a:lnTo>
                  <a:lnTo>
                    <a:pt x="414921" y="533400"/>
                  </a:lnTo>
                  <a:lnTo>
                    <a:pt x="409473" y="523240"/>
                  </a:lnTo>
                  <a:lnTo>
                    <a:pt x="408114" y="520700"/>
                  </a:lnTo>
                  <a:lnTo>
                    <a:pt x="406146" y="521970"/>
                  </a:lnTo>
                  <a:lnTo>
                    <a:pt x="405079" y="521970"/>
                  </a:lnTo>
                  <a:lnTo>
                    <a:pt x="403301" y="523240"/>
                  </a:lnTo>
                  <a:lnTo>
                    <a:pt x="402412" y="521970"/>
                  </a:lnTo>
                  <a:lnTo>
                    <a:pt x="405968" y="519430"/>
                  </a:lnTo>
                  <a:lnTo>
                    <a:pt x="409359" y="515620"/>
                  </a:lnTo>
                  <a:lnTo>
                    <a:pt x="412203" y="513080"/>
                  </a:lnTo>
                  <a:lnTo>
                    <a:pt x="428040" y="542290"/>
                  </a:lnTo>
                  <a:lnTo>
                    <a:pt x="428917" y="543560"/>
                  </a:lnTo>
                  <a:lnTo>
                    <a:pt x="431063" y="543560"/>
                  </a:lnTo>
                  <a:lnTo>
                    <a:pt x="434263" y="542290"/>
                  </a:lnTo>
                  <a:lnTo>
                    <a:pt x="434975" y="543560"/>
                  </a:lnTo>
                  <a:lnTo>
                    <a:pt x="434975" y="517042"/>
                  </a:lnTo>
                  <a:lnTo>
                    <a:pt x="434441" y="516890"/>
                  </a:lnTo>
                  <a:lnTo>
                    <a:pt x="432701" y="513080"/>
                  </a:lnTo>
                  <a:lnTo>
                    <a:pt x="432130" y="511810"/>
                  </a:lnTo>
                  <a:lnTo>
                    <a:pt x="429996" y="509270"/>
                  </a:lnTo>
                  <a:lnTo>
                    <a:pt x="430885" y="504190"/>
                  </a:lnTo>
                  <a:lnTo>
                    <a:pt x="433197" y="500380"/>
                  </a:lnTo>
                  <a:lnTo>
                    <a:pt x="437121" y="496570"/>
                  </a:lnTo>
                  <a:lnTo>
                    <a:pt x="444944" y="492760"/>
                  </a:lnTo>
                  <a:lnTo>
                    <a:pt x="450278" y="497840"/>
                  </a:lnTo>
                  <a:lnTo>
                    <a:pt x="451700" y="499110"/>
                  </a:lnTo>
                  <a:lnTo>
                    <a:pt x="452589" y="501650"/>
                  </a:lnTo>
                  <a:lnTo>
                    <a:pt x="452056" y="502920"/>
                  </a:lnTo>
                  <a:lnTo>
                    <a:pt x="451967" y="504190"/>
                  </a:lnTo>
                  <a:lnTo>
                    <a:pt x="451878" y="505460"/>
                  </a:lnTo>
                  <a:lnTo>
                    <a:pt x="451345" y="506730"/>
                  </a:lnTo>
                  <a:lnTo>
                    <a:pt x="450456" y="508000"/>
                  </a:lnTo>
                  <a:lnTo>
                    <a:pt x="455079" y="508000"/>
                  </a:lnTo>
                  <a:lnTo>
                    <a:pt x="459714" y="509270"/>
                  </a:lnTo>
                  <a:lnTo>
                    <a:pt x="462559" y="513080"/>
                  </a:lnTo>
                  <a:lnTo>
                    <a:pt x="464159" y="515620"/>
                  </a:lnTo>
                  <a:lnTo>
                    <a:pt x="465226" y="518160"/>
                  </a:lnTo>
                  <a:lnTo>
                    <a:pt x="465226" y="501065"/>
                  </a:lnTo>
                  <a:lnTo>
                    <a:pt x="463346" y="499110"/>
                  </a:lnTo>
                  <a:lnTo>
                    <a:pt x="459892" y="492760"/>
                  </a:lnTo>
                  <a:lnTo>
                    <a:pt x="457936" y="488950"/>
                  </a:lnTo>
                  <a:lnTo>
                    <a:pt x="458038" y="485140"/>
                  </a:lnTo>
                  <a:lnTo>
                    <a:pt x="458114" y="482600"/>
                  </a:lnTo>
                  <a:lnTo>
                    <a:pt x="460959" y="478790"/>
                  </a:lnTo>
                  <a:lnTo>
                    <a:pt x="463092" y="476250"/>
                  </a:lnTo>
                  <a:lnTo>
                    <a:pt x="465937" y="473710"/>
                  </a:lnTo>
                  <a:lnTo>
                    <a:pt x="472706" y="473710"/>
                  </a:lnTo>
                  <a:lnTo>
                    <a:pt x="473417" y="476250"/>
                  </a:lnTo>
                  <a:lnTo>
                    <a:pt x="473938" y="477520"/>
                  </a:lnTo>
                  <a:lnTo>
                    <a:pt x="473583" y="478790"/>
                  </a:lnTo>
                  <a:lnTo>
                    <a:pt x="472884" y="478790"/>
                  </a:lnTo>
                  <a:lnTo>
                    <a:pt x="469315" y="482600"/>
                  </a:lnTo>
                  <a:lnTo>
                    <a:pt x="464870" y="474980"/>
                  </a:lnTo>
                  <a:lnTo>
                    <a:pt x="462381" y="481330"/>
                  </a:lnTo>
                  <a:lnTo>
                    <a:pt x="462292" y="483870"/>
                  </a:lnTo>
                  <a:lnTo>
                    <a:pt x="462203" y="486410"/>
                  </a:lnTo>
                  <a:lnTo>
                    <a:pt x="466115" y="488950"/>
                  </a:lnTo>
                  <a:lnTo>
                    <a:pt x="468960" y="492760"/>
                  </a:lnTo>
                  <a:lnTo>
                    <a:pt x="469493" y="490220"/>
                  </a:lnTo>
                  <a:lnTo>
                    <a:pt x="470738" y="487680"/>
                  </a:lnTo>
                  <a:lnTo>
                    <a:pt x="473227" y="486410"/>
                  </a:lnTo>
                  <a:lnTo>
                    <a:pt x="476440" y="483870"/>
                  </a:lnTo>
                  <a:lnTo>
                    <a:pt x="481241" y="483870"/>
                  </a:lnTo>
                  <a:lnTo>
                    <a:pt x="489953" y="488950"/>
                  </a:lnTo>
                  <a:lnTo>
                    <a:pt x="492620" y="495300"/>
                  </a:lnTo>
                  <a:lnTo>
                    <a:pt x="492620" y="459105"/>
                  </a:lnTo>
                  <a:lnTo>
                    <a:pt x="489953" y="457200"/>
                  </a:lnTo>
                  <a:lnTo>
                    <a:pt x="488353" y="455930"/>
                  </a:lnTo>
                  <a:lnTo>
                    <a:pt x="486041" y="455930"/>
                  </a:lnTo>
                  <a:lnTo>
                    <a:pt x="483196" y="458470"/>
                  </a:lnTo>
                  <a:lnTo>
                    <a:pt x="483196" y="461010"/>
                  </a:lnTo>
                  <a:lnTo>
                    <a:pt x="483908" y="463550"/>
                  </a:lnTo>
                  <a:lnTo>
                    <a:pt x="484797" y="464820"/>
                  </a:lnTo>
                  <a:lnTo>
                    <a:pt x="488353" y="464820"/>
                  </a:lnTo>
                  <a:lnTo>
                    <a:pt x="488708" y="463550"/>
                  </a:lnTo>
                  <a:lnTo>
                    <a:pt x="488708" y="462280"/>
                  </a:lnTo>
                  <a:lnTo>
                    <a:pt x="490131" y="462280"/>
                  </a:lnTo>
                  <a:lnTo>
                    <a:pt x="490842" y="463550"/>
                  </a:lnTo>
                  <a:lnTo>
                    <a:pt x="491020" y="464820"/>
                  </a:lnTo>
                  <a:lnTo>
                    <a:pt x="491020" y="468630"/>
                  </a:lnTo>
                  <a:lnTo>
                    <a:pt x="489597" y="469900"/>
                  </a:lnTo>
                  <a:lnTo>
                    <a:pt x="488353" y="471170"/>
                  </a:lnTo>
                  <a:lnTo>
                    <a:pt x="486219" y="471170"/>
                  </a:lnTo>
                  <a:lnTo>
                    <a:pt x="484441" y="469900"/>
                  </a:lnTo>
                  <a:lnTo>
                    <a:pt x="481584" y="468630"/>
                  </a:lnTo>
                  <a:lnTo>
                    <a:pt x="480517" y="464820"/>
                  </a:lnTo>
                  <a:lnTo>
                    <a:pt x="481406" y="457200"/>
                  </a:lnTo>
                  <a:lnTo>
                    <a:pt x="484085" y="453390"/>
                  </a:lnTo>
                  <a:lnTo>
                    <a:pt x="488353" y="450850"/>
                  </a:lnTo>
                  <a:lnTo>
                    <a:pt x="491197" y="449580"/>
                  </a:lnTo>
                  <a:lnTo>
                    <a:pt x="494931" y="450850"/>
                  </a:lnTo>
                  <a:lnTo>
                    <a:pt x="496887" y="453390"/>
                  </a:lnTo>
                  <a:lnTo>
                    <a:pt x="499922" y="457200"/>
                  </a:lnTo>
                  <a:lnTo>
                    <a:pt x="498309" y="462280"/>
                  </a:lnTo>
                  <a:lnTo>
                    <a:pt x="497420" y="466090"/>
                  </a:lnTo>
                  <a:lnTo>
                    <a:pt x="499554" y="462280"/>
                  </a:lnTo>
                  <a:lnTo>
                    <a:pt x="503288" y="459740"/>
                  </a:lnTo>
                  <a:lnTo>
                    <a:pt x="510413" y="461010"/>
                  </a:lnTo>
                  <a:lnTo>
                    <a:pt x="512724" y="462280"/>
                  </a:lnTo>
                  <a:lnTo>
                    <a:pt x="514324" y="464820"/>
                  </a:lnTo>
                  <a:lnTo>
                    <a:pt x="516636" y="468630"/>
                  </a:lnTo>
                  <a:lnTo>
                    <a:pt x="516636" y="388581"/>
                  </a:lnTo>
                  <a:lnTo>
                    <a:pt x="486575" y="440690"/>
                  </a:lnTo>
                  <a:lnTo>
                    <a:pt x="459371" y="469900"/>
                  </a:lnTo>
                  <a:lnTo>
                    <a:pt x="449211" y="478790"/>
                  </a:lnTo>
                  <a:lnTo>
                    <a:pt x="448678" y="480060"/>
                  </a:lnTo>
                  <a:lnTo>
                    <a:pt x="409968" y="505460"/>
                  </a:lnTo>
                  <a:lnTo>
                    <a:pt x="366483" y="523240"/>
                  </a:lnTo>
                  <a:lnTo>
                    <a:pt x="363283" y="523976"/>
                  </a:lnTo>
                  <a:lnTo>
                    <a:pt x="363283" y="544830"/>
                  </a:lnTo>
                  <a:lnTo>
                    <a:pt x="360959" y="546100"/>
                  </a:lnTo>
                  <a:lnTo>
                    <a:pt x="360260" y="543560"/>
                  </a:lnTo>
                  <a:lnTo>
                    <a:pt x="358470" y="541020"/>
                  </a:lnTo>
                  <a:lnTo>
                    <a:pt x="356158" y="539750"/>
                  </a:lnTo>
                  <a:lnTo>
                    <a:pt x="353669" y="538480"/>
                  </a:lnTo>
                  <a:lnTo>
                    <a:pt x="350824" y="539750"/>
                  </a:lnTo>
                  <a:lnTo>
                    <a:pt x="348513" y="539750"/>
                  </a:lnTo>
                  <a:lnTo>
                    <a:pt x="347268" y="541020"/>
                  </a:lnTo>
                  <a:lnTo>
                    <a:pt x="348513" y="543560"/>
                  </a:lnTo>
                  <a:lnTo>
                    <a:pt x="348513" y="544830"/>
                  </a:lnTo>
                  <a:lnTo>
                    <a:pt x="353669" y="570230"/>
                  </a:lnTo>
                  <a:lnTo>
                    <a:pt x="354380" y="571500"/>
                  </a:lnTo>
                  <a:lnTo>
                    <a:pt x="359537" y="571500"/>
                  </a:lnTo>
                  <a:lnTo>
                    <a:pt x="360070" y="572770"/>
                  </a:lnTo>
                  <a:lnTo>
                    <a:pt x="340144" y="577850"/>
                  </a:lnTo>
                  <a:lnTo>
                    <a:pt x="339788" y="575310"/>
                  </a:lnTo>
                  <a:lnTo>
                    <a:pt x="341566" y="575310"/>
                  </a:lnTo>
                  <a:lnTo>
                    <a:pt x="343700" y="574040"/>
                  </a:lnTo>
                  <a:lnTo>
                    <a:pt x="344601" y="572770"/>
                  </a:lnTo>
                  <a:lnTo>
                    <a:pt x="344601" y="570230"/>
                  </a:lnTo>
                  <a:lnTo>
                    <a:pt x="341198" y="552450"/>
                  </a:lnTo>
                  <a:lnTo>
                    <a:pt x="339255" y="542290"/>
                  </a:lnTo>
                  <a:lnTo>
                    <a:pt x="335521" y="542290"/>
                  </a:lnTo>
                  <a:lnTo>
                    <a:pt x="333743" y="543560"/>
                  </a:lnTo>
                  <a:lnTo>
                    <a:pt x="331609" y="543560"/>
                  </a:lnTo>
                  <a:lnTo>
                    <a:pt x="329653" y="546100"/>
                  </a:lnTo>
                  <a:lnTo>
                    <a:pt x="329298" y="547370"/>
                  </a:lnTo>
                  <a:lnTo>
                    <a:pt x="329209" y="548640"/>
                  </a:lnTo>
                  <a:lnTo>
                    <a:pt x="329120" y="549910"/>
                  </a:lnTo>
                  <a:lnTo>
                    <a:pt x="329031" y="551180"/>
                  </a:lnTo>
                  <a:lnTo>
                    <a:pt x="328942" y="552450"/>
                  </a:lnTo>
                  <a:lnTo>
                    <a:pt x="326453" y="552450"/>
                  </a:lnTo>
                  <a:lnTo>
                    <a:pt x="324853" y="542290"/>
                  </a:lnTo>
                  <a:lnTo>
                    <a:pt x="342823" y="538480"/>
                  </a:lnTo>
                  <a:lnTo>
                    <a:pt x="360794" y="534670"/>
                  </a:lnTo>
                  <a:lnTo>
                    <a:pt x="363283" y="544830"/>
                  </a:lnTo>
                  <a:lnTo>
                    <a:pt x="363283" y="523976"/>
                  </a:lnTo>
                  <a:lnTo>
                    <a:pt x="344131" y="528320"/>
                  </a:lnTo>
                  <a:lnTo>
                    <a:pt x="320624" y="532130"/>
                  </a:lnTo>
                  <a:lnTo>
                    <a:pt x="320040" y="532168"/>
                  </a:lnTo>
                  <a:lnTo>
                    <a:pt x="320040" y="565150"/>
                  </a:lnTo>
                  <a:lnTo>
                    <a:pt x="320040" y="572770"/>
                  </a:lnTo>
                  <a:lnTo>
                    <a:pt x="317906" y="576580"/>
                  </a:lnTo>
                  <a:lnTo>
                    <a:pt x="314172" y="579120"/>
                  </a:lnTo>
                  <a:lnTo>
                    <a:pt x="310261" y="581660"/>
                  </a:lnTo>
                  <a:lnTo>
                    <a:pt x="304736" y="581660"/>
                  </a:lnTo>
                  <a:lnTo>
                    <a:pt x="300647" y="580390"/>
                  </a:lnTo>
                  <a:lnTo>
                    <a:pt x="296913" y="577850"/>
                  </a:lnTo>
                  <a:lnTo>
                    <a:pt x="296379" y="577850"/>
                  </a:lnTo>
                  <a:lnTo>
                    <a:pt x="296379" y="579120"/>
                  </a:lnTo>
                  <a:lnTo>
                    <a:pt x="296024" y="580390"/>
                  </a:lnTo>
                  <a:lnTo>
                    <a:pt x="293535" y="580390"/>
                  </a:lnTo>
                  <a:lnTo>
                    <a:pt x="293408" y="576580"/>
                  </a:lnTo>
                  <a:lnTo>
                    <a:pt x="293293" y="572770"/>
                  </a:lnTo>
                  <a:lnTo>
                    <a:pt x="293179" y="568960"/>
                  </a:lnTo>
                  <a:lnTo>
                    <a:pt x="295490" y="568960"/>
                  </a:lnTo>
                  <a:lnTo>
                    <a:pt x="296557" y="572770"/>
                  </a:lnTo>
                  <a:lnTo>
                    <a:pt x="299580" y="577850"/>
                  </a:lnTo>
                  <a:lnTo>
                    <a:pt x="304203" y="577850"/>
                  </a:lnTo>
                  <a:lnTo>
                    <a:pt x="306692" y="579120"/>
                  </a:lnTo>
                  <a:lnTo>
                    <a:pt x="309194" y="577850"/>
                  </a:lnTo>
                  <a:lnTo>
                    <a:pt x="310972" y="576580"/>
                  </a:lnTo>
                  <a:lnTo>
                    <a:pt x="312572" y="575310"/>
                  </a:lnTo>
                  <a:lnTo>
                    <a:pt x="312928" y="572770"/>
                  </a:lnTo>
                  <a:lnTo>
                    <a:pt x="312394" y="570230"/>
                  </a:lnTo>
                  <a:lnTo>
                    <a:pt x="310997" y="568960"/>
                  </a:lnTo>
                  <a:lnTo>
                    <a:pt x="308216" y="566420"/>
                  </a:lnTo>
                  <a:lnTo>
                    <a:pt x="302780" y="563880"/>
                  </a:lnTo>
                  <a:lnTo>
                    <a:pt x="297472" y="561340"/>
                  </a:lnTo>
                  <a:lnTo>
                    <a:pt x="293712" y="556260"/>
                  </a:lnTo>
                  <a:lnTo>
                    <a:pt x="292811" y="553720"/>
                  </a:lnTo>
                  <a:lnTo>
                    <a:pt x="292900" y="551180"/>
                  </a:lnTo>
                  <a:lnTo>
                    <a:pt x="293001" y="548640"/>
                  </a:lnTo>
                  <a:lnTo>
                    <a:pt x="295490" y="546100"/>
                  </a:lnTo>
                  <a:lnTo>
                    <a:pt x="299046" y="542290"/>
                  </a:lnTo>
                  <a:lnTo>
                    <a:pt x="304025" y="541020"/>
                  </a:lnTo>
                  <a:lnTo>
                    <a:pt x="309194" y="542290"/>
                  </a:lnTo>
                  <a:lnTo>
                    <a:pt x="310603" y="543560"/>
                  </a:lnTo>
                  <a:lnTo>
                    <a:pt x="312216" y="543560"/>
                  </a:lnTo>
                  <a:lnTo>
                    <a:pt x="313461" y="544830"/>
                  </a:lnTo>
                  <a:lnTo>
                    <a:pt x="314172" y="542290"/>
                  </a:lnTo>
                  <a:lnTo>
                    <a:pt x="316484" y="542290"/>
                  </a:lnTo>
                  <a:lnTo>
                    <a:pt x="317195" y="552450"/>
                  </a:lnTo>
                  <a:lnTo>
                    <a:pt x="314883" y="552450"/>
                  </a:lnTo>
                  <a:lnTo>
                    <a:pt x="313994" y="548640"/>
                  </a:lnTo>
                  <a:lnTo>
                    <a:pt x="311137" y="544830"/>
                  </a:lnTo>
                  <a:lnTo>
                    <a:pt x="302425" y="544830"/>
                  </a:lnTo>
                  <a:lnTo>
                    <a:pt x="300824" y="546100"/>
                  </a:lnTo>
                  <a:lnTo>
                    <a:pt x="299758" y="547370"/>
                  </a:lnTo>
                  <a:lnTo>
                    <a:pt x="299402" y="549910"/>
                  </a:lnTo>
                  <a:lnTo>
                    <a:pt x="299935" y="551180"/>
                  </a:lnTo>
                  <a:lnTo>
                    <a:pt x="302780" y="556260"/>
                  </a:lnTo>
                  <a:lnTo>
                    <a:pt x="309194" y="556260"/>
                  </a:lnTo>
                  <a:lnTo>
                    <a:pt x="313639" y="558800"/>
                  </a:lnTo>
                  <a:lnTo>
                    <a:pt x="317373" y="561340"/>
                  </a:lnTo>
                  <a:lnTo>
                    <a:pt x="320040" y="565150"/>
                  </a:lnTo>
                  <a:lnTo>
                    <a:pt x="320040" y="532168"/>
                  </a:lnTo>
                  <a:lnTo>
                    <a:pt x="296379" y="533400"/>
                  </a:lnTo>
                  <a:lnTo>
                    <a:pt x="284289" y="532777"/>
                  </a:lnTo>
                  <a:lnTo>
                    <a:pt x="284289" y="579120"/>
                  </a:lnTo>
                  <a:lnTo>
                    <a:pt x="283921" y="581660"/>
                  </a:lnTo>
                  <a:lnTo>
                    <a:pt x="272719" y="580390"/>
                  </a:lnTo>
                  <a:lnTo>
                    <a:pt x="271970" y="579120"/>
                  </a:lnTo>
                  <a:lnTo>
                    <a:pt x="268973" y="574040"/>
                  </a:lnTo>
                  <a:lnTo>
                    <a:pt x="267017" y="566420"/>
                  </a:lnTo>
                  <a:lnTo>
                    <a:pt x="261327" y="561340"/>
                  </a:lnTo>
                  <a:lnTo>
                    <a:pt x="259727" y="561340"/>
                  </a:lnTo>
                  <a:lnTo>
                    <a:pt x="259638" y="563880"/>
                  </a:lnTo>
                  <a:lnTo>
                    <a:pt x="259549" y="566420"/>
                  </a:lnTo>
                  <a:lnTo>
                    <a:pt x="258127" y="570230"/>
                  </a:lnTo>
                  <a:lnTo>
                    <a:pt x="259194" y="575310"/>
                  </a:lnTo>
                  <a:lnTo>
                    <a:pt x="260261" y="576580"/>
                  </a:lnTo>
                  <a:lnTo>
                    <a:pt x="263461" y="576580"/>
                  </a:lnTo>
                  <a:lnTo>
                    <a:pt x="263461" y="577850"/>
                  </a:lnTo>
                  <a:lnTo>
                    <a:pt x="263283" y="577850"/>
                  </a:lnTo>
                  <a:lnTo>
                    <a:pt x="263283" y="579120"/>
                  </a:lnTo>
                  <a:lnTo>
                    <a:pt x="257060" y="577850"/>
                  </a:lnTo>
                  <a:lnTo>
                    <a:pt x="244068" y="576580"/>
                  </a:lnTo>
                  <a:lnTo>
                    <a:pt x="244068" y="574040"/>
                  </a:lnTo>
                  <a:lnTo>
                    <a:pt x="247815" y="574040"/>
                  </a:lnTo>
                  <a:lnTo>
                    <a:pt x="249047" y="572770"/>
                  </a:lnTo>
                  <a:lnTo>
                    <a:pt x="249948" y="571500"/>
                  </a:lnTo>
                  <a:lnTo>
                    <a:pt x="251015" y="562610"/>
                  </a:lnTo>
                  <a:lnTo>
                    <a:pt x="251320" y="560070"/>
                  </a:lnTo>
                  <a:lnTo>
                    <a:pt x="252844" y="547370"/>
                  </a:lnTo>
                  <a:lnTo>
                    <a:pt x="253149" y="544830"/>
                  </a:lnTo>
                  <a:lnTo>
                    <a:pt x="253149" y="543560"/>
                  </a:lnTo>
                  <a:lnTo>
                    <a:pt x="251904" y="541020"/>
                  </a:lnTo>
                  <a:lnTo>
                    <a:pt x="248348" y="541020"/>
                  </a:lnTo>
                  <a:lnTo>
                    <a:pt x="248437" y="539750"/>
                  </a:lnTo>
                  <a:lnTo>
                    <a:pt x="248526" y="538480"/>
                  </a:lnTo>
                  <a:lnTo>
                    <a:pt x="263080" y="541020"/>
                  </a:lnTo>
                  <a:lnTo>
                    <a:pt x="270306" y="541020"/>
                  </a:lnTo>
                  <a:lnTo>
                    <a:pt x="276987" y="543560"/>
                  </a:lnTo>
                  <a:lnTo>
                    <a:pt x="279476" y="544830"/>
                  </a:lnTo>
                  <a:lnTo>
                    <a:pt x="280898" y="547370"/>
                  </a:lnTo>
                  <a:lnTo>
                    <a:pt x="280987" y="548640"/>
                  </a:lnTo>
                  <a:lnTo>
                    <a:pt x="281089" y="549910"/>
                  </a:lnTo>
                  <a:lnTo>
                    <a:pt x="281622" y="553720"/>
                  </a:lnTo>
                  <a:lnTo>
                    <a:pt x="279654" y="557530"/>
                  </a:lnTo>
                  <a:lnTo>
                    <a:pt x="276275" y="558800"/>
                  </a:lnTo>
                  <a:lnTo>
                    <a:pt x="274675" y="560070"/>
                  </a:lnTo>
                  <a:lnTo>
                    <a:pt x="271297" y="560070"/>
                  </a:lnTo>
                  <a:lnTo>
                    <a:pt x="281266" y="577850"/>
                  </a:lnTo>
                  <a:lnTo>
                    <a:pt x="284289" y="579120"/>
                  </a:lnTo>
                  <a:lnTo>
                    <a:pt x="284289" y="532777"/>
                  </a:lnTo>
                  <a:lnTo>
                    <a:pt x="271830" y="532130"/>
                  </a:lnTo>
                  <a:lnTo>
                    <a:pt x="253809" y="529590"/>
                  </a:lnTo>
                  <a:lnTo>
                    <a:pt x="241058" y="526821"/>
                  </a:lnTo>
                  <a:lnTo>
                    <a:pt x="241058" y="537210"/>
                  </a:lnTo>
                  <a:lnTo>
                    <a:pt x="238379" y="547370"/>
                  </a:lnTo>
                  <a:lnTo>
                    <a:pt x="235000" y="547370"/>
                  </a:lnTo>
                  <a:lnTo>
                    <a:pt x="236296" y="544830"/>
                  </a:lnTo>
                  <a:lnTo>
                    <a:pt x="236956" y="543560"/>
                  </a:lnTo>
                  <a:lnTo>
                    <a:pt x="236067" y="542290"/>
                  </a:lnTo>
                  <a:lnTo>
                    <a:pt x="234645" y="537210"/>
                  </a:lnTo>
                  <a:lnTo>
                    <a:pt x="229120" y="535940"/>
                  </a:lnTo>
                  <a:lnTo>
                    <a:pt x="224853" y="534670"/>
                  </a:lnTo>
                  <a:lnTo>
                    <a:pt x="223964" y="535940"/>
                  </a:lnTo>
                  <a:lnTo>
                    <a:pt x="220230" y="548640"/>
                  </a:lnTo>
                  <a:lnTo>
                    <a:pt x="222008" y="549910"/>
                  </a:lnTo>
                  <a:lnTo>
                    <a:pt x="224497" y="549910"/>
                  </a:lnTo>
                  <a:lnTo>
                    <a:pt x="226631" y="548640"/>
                  </a:lnTo>
                  <a:lnTo>
                    <a:pt x="228053" y="548640"/>
                  </a:lnTo>
                  <a:lnTo>
                    <a:pt x="228942" y="546100"/>
                  </a:lnTo>
                  <a:lnTo>
                    <a:pt x="229654" y="544830"/>
                  </a:lnTo>
                  <a:lnTo>
                    <a:pt x="231609" y="546100"/>
                  </a:lnTo>
                  <a:lnTo>
                    <a:pt x="227164" y="560070"/>
                  </a:lnTo>
                  <a:lnTo>
                    <a:pt x="225209" y="558800"/>
                  </a:lnTo>
                  <a:lnTo>
                    <a:pt x="225209" y="557530"/>
                  </a:lnTo>
                  <a:lnTo>
                    <a:pt x="225564" y="554990"/>
                  </a:lnTo>
                  <a:lnTo>
                    <a:pt x="223786" y="553720"/>
                  </a:lnTo>
                  <a:lnTo>
                    <a:pt x="222542" y="552450"/>
                  </a:lnTo>
                  <a:lnTo>
                    <a:pt x="220941" y="551180"/>
                  </a:lnTo>
                  <a:lnTo>
                    <a:pt x="219519" y="551180"/>
                  </a:lnTo>
                  <a:lnTo>
                    <a:pt x="218452" y="554990"/>
                  </a:lnTo>
                  <a:lnTo>
                    <a:pt x="215607" y="560070"/>
                  </a:lnTo>
                  <a:lnTo>
                    <a:pt x="216496" y="565150"/>
                  </a:lnTo>
                  <a:lnTo>
                    <a:pt x="218630" y="567690"/>
                  </a:lnTo>
                  <a:lnTo>
                    <a:pt x="222377" y="568960"/>
                  </a:lnTo>
                  <a:lnTo>
                    <a:pt x="229489" y="568960"/>
                  </a:lnTo>
                  <a:lnTo>
                    <a:pt x="231978" y="565150"/>
                  </a:lnTo>
                  <a:lnTo>
                    <a:pt x="233578" y="562610"/>
                  </a:lnTo>
                  <a:lnTo>
                    <a:pt x="235712" y="563880"/>
                  </a:lnTo>
                  <a:lnTo>
                    <a:pt x="233222" y="570230"/>
                  </a:lnTo>
                  <a:lnTo>
                    <a:pt x="232511" y="574040"/>
                  </a:lnTo>
                  <a:lnTo>
                    <a:pt x="200850" y="563880"/>
                  </a:lnTo>
                  <a:lnTo>
                    <a:pt x="201193" y="562610"/>
                  </a:lnTo>
                  <a:lnTo>
                    <a:pt x="202628" y="562610"/>
                  </a:lnTo>
                  <a:lnTo>
                    <a:pt x="204762" y="563880"/>
                  </a:lnTo>
                  <a:lnTo>
                    <a:pt x="206184" y="562610"/>
                  </a:lnTo>
                  <a:lnTo>
                    <a:pt x="207784" y="560070"/>
                  </a:lnTo>
                  <a:lnTo>
                    <a:pt x="215265" y="534670"/>
                  </a:lnTo>
                  <a:lnTo>
                    <a:pt x="215607" y="532130"/>
                  </a:lnTo>
                  <a:lnTo>
                    <a:pt x="214198" y="530860"/>
                  </a:lnTo>
                  <a:lnTo>
                    <a:pt x="212940" y="530860"/>
                  </a:lnTo>
                  <a:lnTo>
                    <a:pt x="211162" y="529590"/>
                  </a:lnTo>
                  <a:lnTo>
                    <a:pt x="211696" y="528320"/>
                  </a:lnTo>
                  <a:lnTo>
                    <a:pt x="226377" y="533400"/>
                  </a:lnTo>
                  <a:lnTo>
                    <a:pt x="233768" y="534670"/>
                  </a:lnTo>
                  <a:lnTo>
                    <a:pt x="241058" y="537210"/>
                  </a:lnTo>
                  <a:lnTo>
                    <a:pt x="241058" y="526821"/>
                  </a:lnTo>
                  <a:lnTo>
                    <a:pt x="236321" y="525780"/>
                  </a:lnTo>
                  <a:lnTo>
                    <a:pt x="219379" y="520700"/>
                  </a:lnTo>
                  <a:lnTo>
                    <a:pt x="212661" y="518160"/>
                  </a:lnTo>
                  <a:lnTo>
                    <a:pt x="209308" y="516890"/>
                  </a:lnTo>
                  <a:lnTo>
                    <a:pt x="183578" y="516890"/>
                  </a:lnTo>
                  <a:lnTo>
                    <a:pt x="182156" y="516890"/>
                  </a:lnTo>
                  <a:lnTo>
                    <a:pt x="178422" y="516890"/>
                  </a:lnTo>
                  <a:lnTo>
                    <a:pt x="175387" y="520700"/>
                  </a:lnTo>
                  <a:lnTo>
                    <a:pt x="174155" y="524510"/>
                  </a:lnTo>
                  <a:lnTo>
                    <a:pt x="172008" y="528320"/>
                  </a:lnTo>
                  <a:lnTo>
                    <a:pt x="187134" y="535940"/>
                  </a:lnTo>
                  <a:lnTo>
                    <a:pt x="189090" y="532130"/>
                  </a:lnTo>
                  <a:lnTo>
                    <a:pt x="191757" y="528320"/>
                  </a:lnTo>
                  <a:lnTo>
                    <a:pt x="192468" y="523240"/>
                  </a:lnTo>
                  <a:lnTo>
                    <a:pt x="192303" y="521970"/>
                  </a:lnTo>
                  <a:lnTo>
                    <a:pt x="190334" y="520700"/>
                  </a:lnTo>
                  <a:lnTo>
                    <a:pt x="189090" y="519430"/>
                  </a:lnTo>
                  <a:lnTo>
                    <a:pt x="189801" y="518160"/>
                  </a:lnTo>
                  <a:lnTo>
                    <a:pt x="207238" y="527050"/>
                  </a:lnTo>
                  <a:lnTo>
                    <a:pt x="206717" y="528320"/>
                  </a:lnTo>
                  <a:lnTo>
                    <a:pt x="205105" y="528320"/>
                  </a:lnTo>
                  <a:lnTo>
                    <a:pt x="202615" y="527050"/>
                  </a:lnTo>
                  <a:lnTo>
                    <a:pt x="201193" y="528320"/>
                  </a:lnTo>
                  <a:lnTo>
                    <a:pt x="197739" y="534670"/>
                  </a:lnTo>
                  <a:lnTo>
                    <a:pt x="194525" y="541020"/>
                  </a:lnTo>
                  <a:lnTo>
                    <a:pt x="188391" y="553720"/>
                  </a:lnTo>
                  <a:lnTo>
                    <a:pt x="187845" y="554990"/>
                  </a:lnTo>
                  <a:lnTo>
                    <a:pt x="188569" y="557530"/>
                  </a:lnTo>
                  <a:lnTo>
                    <a:pt x="189801" y="557530"/>
                  </a:lnTo>
                  <a:lnTo>
                    <a:pt x="191757" y="558800"/>
                  </a:lnTo>
                  <a:lnTo>
                    <a:pt x="190868" y="560070"/>
                  </a:lnTo>
                  <a:lnTo>
                    <a:pt x="173253" y="552450"/>
                  </a:lnTo>
                  <a:lnTo>
                    <a:pt x="174142" y="551180"/>
                  </a:lnTo>
                  <a:lnTo>
                    <a:pt x="175564" y="551180"/>
                  </a:lnTo>
                  <a:lnTo>
                    <a:pt x="178066" y="552450"/>
                  </a:lnTo>
                  <a:lnTo>
                    <a:pt x="179666" y="551180"/>
                  </a:lnTo>
                  <a:lnTo>
                    <a:pt x="180555" y="549910"/>
                  </a:lnTo>
                  <a:lnTo>
                    <a:pt x="182333" y="547370"/>
                  </a:lnTo>
                  <a:lnTo>
                    <a:pt x="183934" y="542290"/>
                  </a:lnTo>
                  <a:lnTo>
                    <a:pt x="185889" y="538480"/>
                  </a:lnTo>
                  <a:lnTo>
                    <a:pt x="170764" y="530860"/>
                  </a:lnTo>
                  <a:lnTo>
                    <a:pt x="168808" y="535940"/>
                  </a:lnTo>
                  <a:lnTo>
                    <a:pt x="165963" y="539750"/>
                  </a:lnTo>
                  <a:lnTo>
                    <a:pt x="165252" y="544830"/>
                  </a:lnTo>
                  <a:lnTo>
                    <a:pt x="165163" y="546100"/>
                  </a:lnTo>
                  <a:lnTo>
                    <a:pt x="165074" y="547370"/>
                  </a:lnTo>
                  <a:lnTo>
                    <a:pt x="170408" y="547370"/>
                  </a:lnTo>
                  <a:lnTo>
                    <a:pt x="167919" y="549910"/>
                  </a:lnTo>
                  <a:lnTo>
                    <a:pt x="150482" y="541020"/>
                  </a:lnTo>
                  <a:lnTo>
                    <a:pt x="151193" y="539750"/>
                  </a:lnTo>
                  <a:lnTo>
                    <a:pt x="152615" y="539750"/>
                  </a:lnTo>
                  <a:lnTo>
                    <a:pt x="155105" y="541020"/>
                  </a:lnTo>
                  <a:lnTo>
                    <a:pt x="156540" y="539750"/>
                  </a:lnTo>
                  <a:lnTo>
                    <a:pt x="169875" y="511810"/>
                  </a:lnTo>
                  <a:lnTo>
                    <a:pt x="169164" y="510540"/>
                  </a:lnTo>
                  <a:lnTo>
                    <a:pt x="167919" y="509270"/>
                  </a:lnTo>
                  <a:lnTo>
                    <a:pt x="166141" y="509270"/>
                  </a:lnTo>
                  <a:lnTo>
                    <a:pt x="166852" y="506730"/>
                  </a:lnTo>
                  <a:lnTo>
                    <a:pt x="172554" y="510540"/>
                  </a:lnTo>
                  <a:lnTo>
                    <a:pt x="184289" y="515620"/>
                  </a:lnTo>
                  <a:lnTo>
                    <a:pt x="205943" y="515620"/>
                  </a:lnTo>
                  <a:lnTo>
                    <a:pt x="199237" y="513080"/>
                  </a:lnTo>
                  <a:lnTo>
                    <a:pt x="195326" y="511810"/>
                  </a:lnTo>
                  <a:lnTo>
                    <a:pt x="191947" y="509270"/>
                  </a:lnTo>
                  <a:lnTo>
                    <a:pt x="175475" y="501650"/>
                  </a:lnTo>
                  <a:lnTo>
                    <a:pt x="167716" y="496570"/>
                  </a:lnTo>
                  <a:lnTo>
                    <a:pt x="162229" y="492988"/>
                  </a:lnTo>
                  <a:lnTo>
                    <a:pt x="162229" y="504190"/>
                  </a:lnTo>
                  <a:lnTo>
                    <a:pt x="161163" y="506730"/>
                  </a:lnTo>
                  <a:lnTo>
                    <a:pt x="159740" y="505460"/>
                  </a:lnTo>
                  <a:lnTo>
                    <a:pt x="158140" y="504190"/>
                  </a:lnTo>
                  <a:lnTo>
                    <a:pt x="156184" y="504190"/>
                  </a:lnTo>
                  <a:lnTo>
                    <a:pt x="153162" y="508000"/>
                  </a:lnTo>
                  <a:lnTo>
                    <a:pt x="138036" y="525780"/>
                  </a:lnTo>
                  <a:lnTo>
                    <a:pt x="137325" y="527050"/>
                  </a:lnTo>
                  <a:lnTo>
                    <a:pt x="137236" y="528320"/>
                  </a:lnTo>
                  <a:lnTo>
                    <a:pt x="137147" y="529590"/>
                  </a:lnTo>
                  <a:lnTo>
                    <a:pt x="137858" y="529590"/>
                  </a:lnTo>
                  <a:lnTo>
                    <a:pt x="138569" y="532130"/>
                  </a:lnTo>
                  <a:lnTo>
                    <a:pt x="140703" y="532130"/>
                  </a:lnTo>
                  <a:lnTo>
                    <a:pt x="138569" y="534670"/>
                  </a:lnTo>
                  <a:lnTo>
                    <a:pt x="133591" y="529590"/>
                  </a:lnTo>
                  <a:lnTo>
                    <a:pt x="128600" y="525780"/>
                  </a:lnTo>
                  <a:lnTo>
                    <a:pt x="123444" y="521970"/>
                  </a:lnTo>
                  <a:lnTo>
                    <a:pt x="123799" y="521970"/>
                  </a:lnTo>
                  <a:lnTo>
                    <a:pt x="124155" y="520700"/>
                  </a:lnTo>
                  <a:lnTo>
                    <a:pt x="126111" y="520700"/>
                  </a:lnTo>
                  <a:lnTo>
                    <a:pt x="128066" y="521970"/>
                  </a:lnTo>
                  <a:lnTo>
                    <a:pt x="130035" y="521970"/>
                  </a:lnTo>
                  <a:lnTo>
                    <a:pt x="131203" y="520700"/>
                  </a:lnTo>
                  <a:lnTo>
                    <a:pt x="133553" y="518160"/>
                  </a:lnTo>
                  <a:lnTo>
                    <a:pt x="135902" y="515620"/>
                  </a:lnTo>
                  <a:lnTo>
                    <a:pt x="140347" y="509270"/>
                  </a:lnTo>
                  <a:lnTo>
                    <a:pt x="145503" y="502920"/>
                  </a:lnTo>
                  <a:lnTo>
                    <a:pt x="118643" y="518160"/>
                  </a:lnTo>
                  <a:lnTo>
                    <a:pt x="116509" y="515620"/>
                  </a:lnTo>
                  <a:lnTo>
                    <a:pt x="117843" y="511810"/>
                  </a:lnTo>
                  <a:lnTo>
                    <a:pt x="118745" y="509270"/>
                  </a:lnTo>
                  <a:lnTo>
                    <a:pt x="123151" y="494030"/>
                  </a:lnTo>
                  <a:lnTo>
                    <a:pt x="125399" y="486410"/>
                  </a:lnTo>
                  <a:lnTo>
                    <a:pt x="120599" y="491490"/>
                  </a:lnTo>
                  <a:lnTo>
                    <a:pt x="115443" y="497840"/>
                  </a:lnTo>
                  <a:lnTo>
                    <a:pt x="111175" y="504190"/>
                  </a:lnTo>
                  <a:lnTo>
                    <a:pt x="110286" y="505460"/>
                  </a:lnTo>
                  <a:lnTo>
                    <a:pt x="110286" y="506730"/>
                  </a:lnTo>
                  <a:lnTo>
                    <a:pt x="111175" y="509270"/>
                  </a:lnTo>
                  <a:lnTo>
                    <a:pt x="112598" y="510540"/>
                  </a:lnTo>
                  <a:lnTo>
                    <a:pt x="111353" y="511810"/>
                  </a:lnTo>
                  <a:lnTo>
                    <a:pt x="104584" y="506730"/>
                  </a:lnTo>
                  <a:lnTo>
                    <a:pt x="101028" y="504190"/>
                  </a:lnTo>
                  <a:lnTo>
                    <a:pt x="101917" y="499110"/>
                  </a:lnTo>
                  <a:lnTo>
                    <a:pt x="104940" y="505460"/>
                  </a:lnTo>
                  <a:lnTo>
                    <a:pt x="111137" y="499110"/>
                  </a:lnTo>
                  <a:lnTo>
                    <a:pt x="112369" y="497840"/>
                  </a:lnTo>
                  <a:lnTo>
                    <a:pt x="116954" y="492760"/>
                  </a:lnTo>
                  <a:lnTo>
                    <a:pt x="121386" y="486410"/>
                  </a:lnTo>
                  <a:lnTo>
                    <a:pt x="125933" y="481330"/>
                  </a:lnTo>
                  <a:lnTo>
                    <a:pt x="126022" y="480060"/>
                  </a:lnTo>
                  <a:lnTo>
                    <a:pt x="126111" y="478790"/>
                  </a:lnTo>
                  <a:lnTo>
                    <a:pt x="124866" y="477520"/>
                  </a:lnTo>
                  <a:lnTo>
                    <a:pt x="123444" y="476250"/>
                  </a:lnTo>
                  <a:lnTo>
                    <a:pt x="124510" y="473710"/>
                  </a:lnTo>
                  <a:lnTo>
                    <a:pt x="134835" y="482600"/>
                  </a:lnTo>
                  <a:lnTo>
                    <a:pt x="126822" y="510540"/>
                  </a:lnTo>
                  <a:lnTo>
                    <a:pt x="151726" y="496570"/>
                  </a:lnTo>
                  <a:lnTo>
                    <a:pt x="155105" y="499110"/>
                  </a:lnTo>
                  <a:lnTo>
                    <a:pt x="162229" y="504190"/>
                  </a:lnTo>
                  <a:lnTo>
                    <a:pt x="162229" y="492988"/>
                  </a:lnTo>
                  <a:lnTo>
                    <a:pt x="159956" y="491490"/>
                  </a:lnTo>
                  <a:lnTo>
                    <a:pt x="145300" y="481330"/>
                  </a:lnTo>
                  <a:lnTo>
                    <a:pt x="136994" y="473710"/>
                  </a:lnTo>
                  <a:lnTo>
                    <a:pt x="131457" y="468630"/>
                  </a:lnTo>
                  <a:lnTo>
                    <a:pt x="126822" y="464820"/>
                  </a:lnTo>
                  <a:lnTo>
                    <a:pt x="121310" y="458470"/>
                  </a:lnTo>
                  <a:lnTo>
                    <a:pt x="118910" y="455930"/>
                  </a:lnTo>
                  <a:lnTo>
                    <a:pt x="111709" y="448297"/>
                  </a:lnTo>
                  <a:lnTo>
                    <a:pt x="111709" y="458470"/>
                  </a:lnTo>
                  <a:lnTo>
                    <a:pt x="95885" y="491490"/>
                  </a:lnTo>
                  <a:lnTo>
                    <a:pt x="94996" y="492760"/>
                  </a:lnTo>
                  <a:lnTo>
                    <a:pt x="96240" y="495300"/>
                  </a:lnTo>
                  <a:lnTo>
                    <a:pt x="97307" y="496570"/>
                  </a:lnTo>
                  <a:lnTo>
                    <a:pt x="95681" y="497840"/>
                  </a:lnTo>
                  <a:lnTo>
                    <a:pt x="82880" y="483870"/>
                  </a:lnTo>
                  <a:lnTo>
                    <a:pt x="83413" y="482600"/>
                  </a:lnTo>
                  <a:lnTo>
                    <a:pt x="84302" y="482600"/>
                  </a:lnTo>
                  <a:lnTo>
                    <a:pt x="87147" y="485140"/>
                  </a:lnTo>
                  <a:lnTo>
                    <a:pt x="88925" y="483870"/>
                  </a:lnTo>
                  <a:lnTo>
                    <a:pt x="91059" y="482600"/>
                  </a:lnTo>
                  <a:lnTo>
                    <a:pt x="91960" y="480060"/>
                  </a:lnTo>
                  <a:lnTo>
                    <a:pt x="93205" y="477520"/>
                  </a:lnTo>
                  <a:lnTo>
                    <a:pt x="84658" y="468630"/>
                  </a:lnTo>
                  <a:lnTo>
                    <a:pt x="82169" y="469900"/>
                  </a:lnTo>
                  <a:lnTo>
                    <a:pt x="79146" y="469900"/>
                  </a:lnTo>
                  <a:lnTo>
                    <a:pt x="77546" y="472440"/>
                  </a:lnTo>
                  <a:lnTo>
                    <a:pt x="76123" y="474980"/>
                  </a:lnTo>
                  <a:lnTo>
                    <a:pt x="81635" y="476250"/>
                  </a:lnTo>
                  <a:lnTo>
                    <a:pt x="77724" y="477520"/>
                  </a:lnTo>
                  <a:lnTo>
                    <a:pt x="74879" y="474980"/>
                  </a:lnTo>
                  <a:lnTo>
                    <a:pt x="72034" y="471170"/>
                  </a:lnTo>
                  <a:lnTo>
                    <a:pt x="68656" y="467360"/>
                  </a:lnTo>
                  <a:lnTo>
                    <a:pt x="70256" y="466090"/>
                  </a:lnTo>
                  <a:lnTo>
                    <a:pt x="74168" y="469900"/>
                  </a:lnTo>
                  <a:lnTo>
                    <a:pt x="79324" y="467360"/>
                  </a:lnTo>
                  <a:lnTo>
                    <a:pt x="83426" y="466090"/>
                  </a:lnTo>
                  <a:lnTo>
                    <a:pt x="109753" y="455930"/>
                  </a:lnTo>
                  <a:lnTo>
                    <a:pt x="111709" y="458470"/>
                  </a:lnTo>
                  <a:lnTo>
                    <a:pt x="111709" y="448297"/>
                  </a:lnTo>
                  <a:lnTo>
                    <a:pt x="110528" y="447040"/>
                  </a:lnTo>
                  <a:lnTo>
                    <a:pt x="104851" y="439420"/>
                  </a:lnTo>
                  <a:lnTo>
                    <a:pt x="81419" y="400050"/>
                  </a:lnTo>
                  <a:lnTo>
                    <a:pt x="75298" y="386080"/>
                  </a:lnTo>
                  <a:lnTo>
                    <a:pt x="72555" y="379831"/>
                  </a:lnTo>
                  <a:lnTo>
                    <a:pt x="72555" y="406400"/>
                  </a:lnTo>
                  <a:lnTo>
                    <a:pt x="67386" y="411480"/>
                  </a:lnTo>
                  <a:lnTo>
                    <a:pt x="61899" y="415290"/>
                  </a:lnTo>
                  <a:lnTo>
                    <a:pt x="49987" y="420370"/>
                  </a:lnTo>
                  <a:lnTo>
                    <a:pt x="44094" y="424180"/>
                  </a:lnTo>
                  <a:lnTo>
                    <a:pt x="42672" y="424180"/>
                  </a:lnTo>
                  <a:lnTo>
                    <a:pt x="42138" y="425450"/>
                  </a:lnTo>
                  <a:lnTo>
                    <a:pt x="42494" y="427990"/>
                  </a:lnTo>
                  <a:lnTo>
                    <a:pt x="43205" y="430530"/>
                  </a:lnTo>
                  <a:lnTo>
                    <a:pt x="41427" y="430530"/>
                  </a:lnTo>
                  <a:lnTo>
                    <a:pt x="33413" y="412750"/>
                  </a:lnTo>
                  <a:lnTo>
                    <a:pt x="35902" y="412750"/>
                  </a:lnTo>
                  <a:lnTo>
                    <a:pt x="36791" y="415290"/>
                  </a:lnTo>
                  <a:lnTo>
                    <a:pt x="41414" y="415290"/>
                  </a:lnTo>
                  <a:lnTo>
                    <a:pt x="46748" y="412750"/>
                  </a:lnTo>
                  <a:lnTo>
                    <a:pt x="60109" y="406400"/>
                  </a:lnTo>
                  <a:lnTo>
                    <a:pt x="62052" y="405130"/>
                  </a:lnTo>
                  <a:lnTo>
                    <a:pt x="64198" y="403860"/>
                  </a:lnTo>
                  <a:lnTo>
                    <a:pt x="64554" y="401320"/>
                  </a:lnTo>
                  <a:lnTo>
                    <a:pt x="64643" y="400050"/>
                  </a:lnTo>
                  <a:lnTo>
                    <a:pt x="64731" y="398780"/>
                  </a:lnTo>
                  <a:lnTo>
                    <a:pt x="64820" y="397510"/>
                  </a:lnTo>
                  <a:lnTo>
                    <a:pt x="64909" y="396240"/>
                  </a:lnTo>
                  <a:lnTo>
                    <a:pt x="62953" y="392430"/>
                  </a:lnTo>
                  <a:lnTo>
                    <a:pt x="56896" y="387350"/>
                  </a:lnTo>
                  <a:lnTo>
                    <a:pt x="53873" y="387350"/>
                  </a:lnTo>
                  <a:lnTo>
                    <a:pt x="51384" y="388620"/>
                  </a:lnTo>
                  <a:lnTo>
                    <a:pt x="44805" y="391160"/>
                  </a:lnTo>
                  <a:lnTo>
                    <a:pt x="37503" y="393700"/>
                  </a:lnTo>
                  <a:lnTo>
                    <a:pt x="31635" y="397510"/>
                  </a:lnTo>
                  <a:lnTo>
                    <a:pt x="29324" y="400050"/>
                  </a:lnTo>
                  <a:lnTo>
                    <a:pt x="33058" y="403860"/>
                  </a:lnTo>
                  <a:lnTo>
                    <a:pt x="29502" y="403860"/>
                  </a:lnTo>
                  <a:lnTo>
                    <a:pt x="23977" y="391160"/>
                  </a:lnTo>
                  <a:lnTo>
                    <a:pt x="25755" y="391160"/>
                  </a:lnTo>
                  <a:lnTo>
                    <a:pt x="26479" y="392430"/>
                  </a:lnTo>
                  <a:lnTo>
                    <a:pt x="27711" y="393700"/>
                  </a:lnTo>
                  <a:lnTo>
                    <a:pt x="32346" y="393700"/>
                  </a:lnTo>
                  <a:lnTo>
                    <a:pt x="37896" y="391160"/>
                  </a:lnTo>
                  <a:lnTo>
                    <a:pt x="40665" y="389890"/>
                  </a:lnTo>
                  <a:lnTo>
                    <a:pt x="49745" y="386080"/>
                  </a:lnTo>
                  <a:lnTo>
                    <a:pt x="58534" y="386080"/>
                  </a:lnTo>
                  <a:lnTo>
                    <a:pt x="65963" y="392430"/>
                  </a:lnTo>
                  <a:lnTo>
                    <a:pt x="68808" y="397510"/>
                  </a:lnTo>
                  <a:lnTo>
                    <a:pt x="72555" y="406400"/>
                  </a:lnTo>
                  <a:lnTo>
                    <a:pt x="72555" y="379831"/>
                  </a:lnTo>
                  <a:lnTo>
                    <a:pt x="71958" y="378460"/>
                  </a:lnTo>
                  <a:lnTo>
                    <a:pt x="70853" y="375920"/>
                  </a:lnTo>
                  <a:lnTo>
                    <a:pt x="69342" y="370840"/>
                  </a:lnTo>
                  <a:lnTo>
                    <a:pt x="65176" y="356870"/>
                  </a:lnTo>
                  <a:lnTo>
                    <a:pt x="62915" y="349250"/>
                  </a:lnTo>
                  <a:lnTo>
                    <a:pt x="60223" y="334010"/>
                  </a:lnTo>
                  <a:lnTo>
                    <a:pt x="58864" y="326390"/>
                  </a:lnTo>
                  <a:lnTo>
                    <a:pt x="58420" y="323850"/>
                  </a:lnTo>
                  <a:lnTo>
                    <a:pt x="57975" y="321310"/>
                  </a:lnTo>
                  <a:lnTo>
                    <a:pt x="57937" y="304800"/>
                  </a:lnTo>
                  <a:lnTo>
                    <a:pt x="57937" y="299720"/>
                  </a:lnTo>
                  <a:lnTo>
                    <a:pt x="57886" y="267970"/>
                  </a:lnTo>
                  <a:lnTo>
                    <a:pt x="67398" y="223520"/>
                  </a:lnTo>
                  <a:lnTo>
                    <a:pt x="68491" y="218440"/>
                  </a:lnTo>
                  <a:lnTo>
                    <a:pt x="76149" y="201930"/>
                  </a:lnTo>
                  <a:lnTo>
                    <a:pt x="85559" y="181610"/>
                  </a:lnTo>
                  <a:lnTo>
                    <a:pt x="86156" y="180340"/>
                  </a:lnTo>
                  <a:lnTo>
                    <a:pt x="88506" y="175260"/>
                  </a:lnTo>
                  <a:lnTo>
                    <a:pt x="105384" y="152400"/>
                  </a:lnTo>
                  <a:lnTo>
                    <a:pt x="116624" y="137160"/>
                  </a:lnTo>
                  <a:lnTo>
                    <a:pt x="117970" y="135890"/>
                  </a:lnTo>
                  <a:lnTo>
                    <a:pt x="127381" y="127000"/>
                  </a:lnTo>
                  <a:lnTo>
                    <a:pt x="160070" y="99060"/>
                  </a:lnTo>
                  <a:lnTo>
                    <a:pt x="196253" y="77470"/>
                  </a:lnTo>
                  <a:lnTo>
                    <a:pt x="247700" y="59690"/>
                  </a:lnTo>
                  <a:lnTo>
                    <a:pt x="302844" y="54610"/>
                  </a:lnTo>
                  <a:lnTo>
                    <a:pt x="358648" y="63500"/>
                  </a:lnTo>
                  <a:lnTo>
                    <a:pt x="391731" y="73660"/>
                  </a:lnTo>
                  <a:lnTo>
                    <a:pt x="422211" y="90170"/>
                  </a:lnTo>
                  <a:lnTo>
                    <a:pt x="449821" y="109220"/>
                  </a:lnTo>
                  <a:lnTo>
                    <a:pt x="474306" y="133350"/>
                  </a:lnTo>
                  <a:lnTo>
                    <a:pt x="480834" y="139700"/>
                  </a:lnTo>
                  <a:lnTo>
                    <a:pt x="517029" y="198120"/>
                  </a:lnTo>
                  <a:lnTo>
                    <a:pt x="530098" y="236220"/>
                  </a:lnTo>
                  <a:lnTo>
                    <a:pt x="536321" y="275590"/>
                  </a:lnTo>
                  <a:lnTo>
                    <a:pt x="536321" y="216865"/>
                  </a:lnTo>
                  <a:lnTo>
                    <a:pt x="534428" y="215900"/>
                  </a:lnTo>
                  <a:lnTo>
                    <a:pt x="530161" y="210820"/>
                  </a:lnTo>
                  <a:lnTo>
                    <a:pt x="527138" y="203200"/>
                  </a:lnTo>
                  <a:lnTo>
                    <a:pt x="529094" y="195580"/>
                  </a:lnTo>
                  <a:lnTo>
                    <a:pt x="531583" y="190500"/>
                  </a:lnTo>
                  <a:lnTo>
                    <a:pt x="537997" y="187960"/>
                  </a:lnTo>
                  <a:lnTo>
                    <a:pt x="543331" y="186690"/>
                  </a:lnTo>
                  <a:lnTo>
                    <a:pt x="552132" y="182880"/>
                  </a:lnTo>
                  <a:lnTo>
                    <a:pt x="555078" y="181610"/>
                  </a:lnTo>
                  <a:lnTo>
                    <a:pt x="557022" y="180340"/>
                  </a:lnTo>
                  <a:lnTo>
                    <a:pt x="557390" y="179070"/>
                  </a:lnTo>
                  <a:lnTo>
                    <a:pt x="556844" y="176530"/>
                  </a:lnTo>
                  <a:lnTo>
                    <a:pt x="556488" y="175260"/>
                  </a:lnTo>
                  <a:lnTo>
                    <a:pt x="557022" y="175260"/>
                  </a:lnTo>
                  <a:lnTo>
                    <a:pt x="558266" y="173990"/>
                  </a:lnTo>
                  <a:lnTo>
                    <a:pt x="558634" y="175260"/>
                  </a:lnTo>
                  <a:lnTo>
                    <a:pt x="564324" y="190500"/>
                  </a:lnTo>
                  <a:lnTo>
                    <a:pt x="564680" y="191770"/>
                  </a:lnTo>
                  <a:lnTo>
                    <a:pt x="564857" y="191770"/>
                  </a:lnTo>
                  <a:lnTo>
                    <a:pt x="565213" y="193040"/>
                  </a:lnTo>
                  <a:lnTo>
                    <a:pt x="563435" y="194310"/>
                  </a:lnTo>
                  <a:lnTo>
                    <a:pt x="562902" y="193040"/>
                  </a:lnTo>
                  <a:lnTo>
                    <a:pt x="562190" y="190500"/>
                  </a:lnTo>
                  <a:lnTo>
                    <a:pt x="557733" y="190500"/>
                  </a:lnTo>
                  <a:lnTo>
                    <a:pt x="550087" y="193040"/>
                  </a:lnTo>
                  <a:lnTo>
                    <a:pt x="541896" y="195580"/>
                  </a:lnTo>
                  <a:lnTo>
                    <a:pt x="535139" y="200660"/>
                  </a:lnTo>
                  <a:lnTo>
                    <a:pt x="533184" y="201930"/>
                  </a:lnTo>
                  <a:lnTo>
                    <a:pt x="533120" y="203200"/>
                  </a:lnTo>
                  <a:lnTo>
                    <a:pt x="533006" y="205740"/>
                  </a:lnTo>
                  <a:lnTo>
                    <a:pt x="534784" y="212090"/>
                  </a:lnTo>
                  <a:lnTo>
                    <a:pt x="537273" y="215900"/>
                  </a:lnTo>
                  <a:lnTo>
                    <a:pt x="541185" y="217170"/>
                  </a:lnTo>
                  <a:lnTo>
                    <a:pt x="546887" y="217170"/>
                  </a:lnTo>
                  <a:lnTo>
                    <a:pt x="549376" y="215900"/>
                  </a:lnTo>
                  <a:lnTo>
                    <a:pt x="555066" y="213360"/>
                  </a:lnTo>
                  <a:lnTo>
                    <a:pt x="561479" y="212090"/>
                  </a:lnTo>
                  <a:lnTo>
                    <a:pt x="566635" y="208280"/>
                  </a:lnTo>
                  <a:lnTo>
                    <a:pt x="568413" y="205740"/>
                  </a:lnTo>
                  <a:lnTo>
                    <a:pt x="565213" y="201930"/>
                  </a:lnTo>
                  <a:lnTo>
                    <a:pt x="568769" y="201930"/>
                  </a:lnTo>
                  <a:lnTo>
                    <a:pt x="573570" y="214630"/>
                  </a:lnTo>
                  <a:lnTo>
                    <a:pt x="573570" y="189750"/>
                  </a:lnTo>
                  <a:lnTo>
                    <a:pt x="567563" y="173990"/>
                  </a:lnTo>
                  <a:lnTo>
                    <a:pt x="567080" y="172720"/>
                  </a:lnTo>
                  <a:lnTo>
                    <a:pt x="563130" y="165100"/>
                  </a:lnTo>
                  <a:lnTo>
                    <a:pt x="553923" y="147320"/>
                  </a:lnTo>
                  <a:lnTo>
                    <a:pt x="552754" y="145072"/>
                  </a:lnTo>
                  <a:lnTo>
                    <a:pt x="552754" y="163830"/>
                  </a:lnTo>
                  <a:lnTo>
                    <a:pt x="551154" y="165100"/>
                  </a:lnTo>
                  <a:lnTo>
                    <a:pt x="550443" y="163830"/>
                  </a:lnTo>
                  <a:lnTo>
                    <a:pt x="549376" y="161290"/>
                  </a:lnTo>
                  <a:lnTo>
                    <a:pt x="547776" y="161290"/>
                  </a:lnTo>
                  <a:lnTo>
                    <a:pt x="544753" y="162560"/>
                  </a:lnTo>
                  <a:lnTo>
                    <a:pt x="522516" y="176530"/>
                  </a:lnTo>
                  <a:lnTo>
                    <a:pt x="520915" y="177800"/>
                  </a:lnTo>
                  <a:lnTo>
                    <a:pt x="520915" y="179070"/>
                  </a:lnTo>
                  <a:lnTo>
                    <a:pt x="521627" y="180340"/>
                  </a:lnTo>
                  <a:lnTo>
                    <a:pt x="522516" y="182880"/>
                  </a:lnTo>
                  <a:lnTo>
                    <a:pt x="520915" y="182880"/>
                  </a:lnTo>
                  <a:lnTo>
                    <a:pt x="510590" y="166370"/>
                  </a:lnTo>
                  <a:lnTo>
                    <a:pt x="513080" y="163830"/>
                  </a:lnTo>
                  <a:lnTo>
                    <a:pt x="513143" y="166370"/>
                  </a:lnTo>
                  <a:lnTo>
                    <a:pt x="513257" y="170180"/>
                  </a:lnTo>
                  <a:lnTo>
                    <a:pt x="516102" y="168910"/>
                  </a:lnTo>
                  <a:lnTo>
                    <a:pt x="520560" y="167640"/>
                  </a:lnTo>
                  <a:lnTo>
                    <a:pt x="524294" y="163830"/>
                  </a:lnTo>
                  <a:lnTo>
                    <a:pt x="528383" y="162560"/>
                  </a:lnTo>
                  <a:lnTo>
                    <a:pt x="527672" y="161290"/>
                  </a:lnTo>
                  <a:lnTo>
                    <a:pt x="525538" y="157480"/>
                  </a:lnTo>
                  <a:lnTo>
                    <a:pt x="522516" y="152400"/>
                  </a:lnTo>
                  <a:lnTo>
                    <a:pt x="519315" y="147320"/>
                  </a:lnTo>
                  <a:lnTo>
                    <a:pt x="508457" y="154940"/>
                  </a:lnTo>
                  <a:lnTo>
                    <a:pt x="507034" y="156210"/>
                  </a:lnTo>
                  <a:lnTo>
                    <a:pt x="508101" y="158750"/>
                  </a:lnTo>
                  <a:lnTo>
                    <a:pt x="508990" y="160020"/>
                  </a:lnTo>
                  <a:lnTo>
                    <a:pt x="507390" y="161290"/>
                  </a:lnTo>
                  <a:lnTo>
                    <a:pt x="496887" y="144780"/>
                  </a:lnTo>
                  <a:lnTo>
                    <a:pt x="499376" y="142240"/>
                  </a:lnTo>
                  <a:lnTo>
                    <a:pt x="499376" y="147320"/>
                  </a:lnTo>
                  <a:lnTo>
                    <a:pt x="504367" y="147320"/>
                  </a:lnTo>
                  <a:lnTo>
                    <a:pt x="511949" y="142240"/>
                  </a:lnTo>
                  <a:lnTo>
                    <a:pt x="515747" y="139700"/>
                  </a:lnTo>
                  <a:lnTo>
                    <a:pt x="527138" y="132080"/>
                  </a:lnTo>
                  <a:lnTo>
                    <a:pt x="528739" y="130810"/>
                  </a:lnTo>
                  <a:lnTo>
                    <a:pt x="529094" y="129540"/>
                  </a:lnTo>
                  <a:lnTo>
                    <a:pt x="527316" y="127000"/>
                  </a:lnTo>
                  <a:lnTo>
                    <a:pt x="528916" y="125730"/>
                  </a:lnTo>
                  <a:lnTo>
                    <a:pt x="539229" y="140970"/>
                  </a:lnTo>
                  <a:lnTo>
                    <a:pt x="537464" y="142240"/>
                  </a:lnTo>
                  <a:lnTo>
                    <a:pt x="536740" y="140970"/>
                  </a:lnTo>
                  <a:lnTo>
                    <a:pt x="535686" y="139700"/>
                  </a:lnTo>
                  <a:lnTo>
                    <a:pt x="529628" y="139700"/>
                  </a:lnTo>
                  <a:lnTo>
                    <a:pt x="526072" y="143510"/>
                  </a:lnTo>
                  <a:lnTo>
                    <a:pt x="521982" y="146050"/>
                  </a:lnTo>
                  <a:lnTo>
                    <a:pt x="530694" y="160020"/>
                  </a:lnTo>
                  <a:lnTo>
                    <a:pt x="538162" y="156210"/>
                  </a:lnTo>
                  <a:lnTo>
                    <a:pt x="541553" y="153670"/>
                  </a:lnTo>
                  <a:lnTo>
                    <a:pt x="542620" y="152400"/>
                  </a:lnTo>
                  <a:lnTo>
                    <a:pt x="542251" y="151130"/>
                  </a:lnTo>
                  <a:lnTo>
                    <a:pt x="541731" y="149860"/>
                  </a:lnTo>
                  <a:lnTo>
                    <a:pt x="540842" y="148590"/>
                  </a:lnTo>
                  <a:lnTo>
                    <a:pt x="542620" y="147320"/>
                  </a:lnTo>
                  <a:lnTo>
                    <a:pt x="545465" y="152400"/>
                  </a:lnTo>
                  <a:lnTo>
                    <a:pt x="549376" y="157480"/>
                  </a:lnTo>
                  <a:lnTo>
                    <a:pt x="552754" y="163830"/>
                  </a:lnTo>
                  <a:lnTo>
                    <a:pt x="552754" y="145072"/>
                  </a:lnTo>
                  <a:lnTo>
                    <a:pt x="551294" y="142240"/>
                  </a:lnTo>
                  <a:lnTo>
                    <a:pt x="549973" y="139700"/>
                  </a:lnTo>
                  <a:lnTo>
                    <a:pt x="540054" y="125730"/>
                  </a:lnTo>
                  <a:lnTo>
                    <a:pt x="537349" y="121920"/>
                  </a:lnTo>
                  <a:lnTo>
                    <a:pt x="530136" y="111760"/>
                  </a:lnTo>
                  <a:lnTo>
                    <a:pt x="529234" y="110490"/>
                  </a:lnTo>
                  <a:lnTo>
                    <a:pt x="519671" y="99860"/>
                  </a:lnTo>
                  <a:lnTo>
                    <a:pt x="519671" y="113030"/>
                  </a:lnTo>
                  <a:lnTo>
                    <a:pt x="511302" y="121920"/>
                  </a:lnTo>
                  <a:lnTo>
                    <a:pt x="509701" y="120650"/>
                  </a:lnTo>
                  <a:lnTo>
                    <a:pt x="512191" y="116840"/>
                  </a:lnTo>
                  <a:lnTo>
                    <a:pt x="513080" y="111760"/>
                  </a:lnTo>
                  <a:lnTo>
                    <a:pt x="510768" y="107950"/>
                  </a:lnTo>
                  <a:lnTo>
                    <a:pt x="508635" y="104140"/>
                  </a:lnTo>
                  <a:lnTo>
                    <a:pt x="505079" y="101600"/>
                  </a:lnTo>
                  <a:lnTo>
                    <a:pt x="501167" y="102870"/>
                  </a:lnTo>
                  <a:lnTo>
                    <a:pt x="493687" y="102870"/>
                  </a:lnTo>
                  <a:lnTo>
                    <a:pt x="486752" y="109220"/>
                  </a:lnTo>
                  <a:lnTo>
                    <a:pt x="483374" y="116840"/>
                  </a:lnTo>
                  <a:lnTo>
                    <a:pt x="481596" y="119380"/>
                  </a:lnTo>
                  <a:lnTo>
                    <a:pt x="481596" y="124460"/>
                  </a:lnTo>
                  <a:lnTo>
                    <a:pt x="484263" y="128270"/>
                  </a:lnTo>
                  <a:lnTo>
                    <a:pt x="486752" y="130810"/>
                  </a:lnTo>
                  <a:lnTo>
                    <a:pt x="490308" y="133350"/>
                  </a:lnTo>
                  <a:lnTo>
                    <a:pt x="494220" y="132080"/>
                  </a:lnTo>
                  <a:lnTo>
                    <a:pt x="496531" y="132080"/>
                  </a:lnTo>
                  <a:lnTo>
                    <a:pt x="500443" y="129540"/>
                  </a:lnTo>
                  <a:lnTo>
                    <a:pt x="502043" y="130810"/>
                  </a:lnTo>
                  <a:lnTo>
                    <a:pt x="492798" y="139700"/>
                  </a:lnTo>
                  <a:lnTo>
                    <a:pt x="490308" y="138430"/>
                  </a:lnTo>
                  <a:lnTo>
                    <a:pt x="492086" y="137160"/>
                  </a:lnTo>
                  <a:lnTo>
                    <a:pt x="492798" y="134620"/>
                  </a:lnTo>
                  <a:lnTo>
                    <a:pt x="486041" y="134620"/>
                  </a:lnTo>
                  <a:lnTo>
                    <a:pt x="478739" y="128270"/>
                  </a:lnTo>
                  <a:lnTo>
                    <a:pt x="476605" y="120650"/>
                  </a:lnTo>
                  <a:lnTo>
                    <a:pt x="474306" y="114300"/>
                  </a:lnTo>
                  <a:lnTo>
                    <a:pt x="493509" y="95250"/>
                  </a:lnTo>
                  <a:lnTo>
                    <a:pt x="500100" y="96520"/>
                  </a:lnTo>
                  <a:lnTo>
                    <a:pt x="505256" y="97790"/>
                  </a:lnTo>
                  <a:lnTo>
                    <a:pt x="510057" y="101600"/>
                  </a:lnTo>
                  <a:lnTo>
                    <a:pt x="512902" y="106680"/>
                  </a:lnTo>
                  <a:lnTo>
                    <a:pt x="514146" y="107950"/>
                  </a:lnTo>
                  <a:lnTo>
                    <a:pt x="514858" y="110490"/>
                  </a:lnTo>
                  <a:lnTo>
                    <a:pt x="514946" y="111760"/>
                  </a:lnTo>
                  <a:lnTo>
                    <a:pt x="515048" y="113030"/>
                  </a:lnTo>
                  <a:lnTo>
                    <a:pt x="518071" y="111760"/>
                  </a:lnTo>
                  <a:lnTo>
                    <a:pt x="519671" y="113030"/>
                  </a:lnTo>
                  <a:lnTo>
                    <a:pt x="519671" y="99860"/>
                  </a:lnTo>
                  <a:lnTo>
                    <a:pt x="492315" y="72390"/>
                  </a:lnTo>
                  <a:lnTo>
                    <a:pt x="474294" y="57873"/>
                  </a:lnTo>
                  <a:lnTo>
                    <a:pt x="474294" y="68580"/>
                  </a:lnTo>
                  <a:lnTo>
                    <a:pt x="464337" y="105410"/>
                  </a:lnTo>
                  <a:lnTo>
                    <a:pt x="465759" y="107950"/>
                  </a:lnTo>
                  <a:lnTo>
                    <a:pt x="467182" y="109220"/>
                  </a:lnTo>
                  <a:lnTo>
                    <a:pt x="466115" y="110490"/>
                  </a:lnTo>
                  <a:lnTo>
                    <a:pt x="456145" y="102870"/>
                  </a:lnTo>
                  <a:lnTo>
                    <a:pt x="450811" y="99060"/>
                  </a:lnTo>
                  <a:lnTo>
                    <a:pt x="451523" y="97790"/>
                  </a:lnTo>
                  <a:lnTo>
                    <a:pt x="453301" y="97790"/>
                  </a:lnTo>
                  <a:lnTo>
                    <a:pt x="454901" y="100330"/>
                  </a:lnTo>
                  <a:lnTo>
                    <a:pt x="456679" y="99060"/>
                  </a:lnTo>
                  <a:lnTo>
                    <a:pt x="457568" y="97790"/>
                  </a:lnTo>
                  <a:lnTo>
                    <a:pt x="458457" y="96520"/>
                  </a:lnTo>
                  <a:lnTo>
                    <a:pt x="458812" y="93980"/>
                  </a:lnTo>
                  <a:lnTo>
                    <a:pt x="459524" y="91440"/>
                  </a:lnTo>
                  <a:lnTo>
                    <a:pt x="456501" y="88900"/>
                  </a:lnTo>
                  <a:lnTo>
                    <a:pt x="449389" y="83820"/>
                  </a:lnTo>
                  <a:lnTo>
                    <a:pt x="447433" y="85090"/>
                  </a:lnTo>
                  <a:lnTo>
                    <a:pt x="444576" y="86360"/>
                  </a:lnTo>
                  <a:lnTo>
                    <a:pt x="442087" y="91440"/>
                  </a:lnTo>
                  <a:lnTo>
                    <a:pt x="448144" y="92710"/>
                  </a:lnTo>
                  <a:lnTo>
                    <a:pt x="444576" y="93980"/>
                  </a:lnTo>
                  <a:lnTo>
                    <a:pt x="433730" y="86360"/>
                  </a:lnTo>
                  <a:lnTo>
                    <a:pt x="434975" y="85090"/>
                  </a:lnTo>
                  <a:lnTo>
                    <a:pt x="439242" y="87630"/>
                  </a:lnTo>
                  <a:lnTo>
                    <a:pt x="442087" y="85090"/>
                  </a:lnTo>
                  <a:lnTo>
                    <a:pt x="443509" y="83820"/>
                  </a:lnTo>
                  <a:lnTo>
                    <a:pt x="447078" y="82550"/>
                  </a:lnTo>
                  <a:lnTo>
                    <a:pt x="449135" y="81280"/>
                  </a:lnTo>
                  <a:lnTo>
                    <a:pt x="471805" y="67310"/>
                  </a:lnTo>
                  <a:lnTo>
                    <a:pt x="474294" y="68580"/>
                  </a:lnTo>
                  <a:lnTo>
                    <a:pt x="474294" y="57873"/>
                  </a:lnTo>
                  <a:lnTo>
                    <a:pt x="464324" y="50800"/>
                  </a:lnTo>
                  <a:lnTo>
                    <a:pt x="462457" y="49530"/>
                  </a:lnTo>
                  <a:lnTo>
                    <a:pt x="449389" y="40640"/>
                  </a:lnTo>
                  <a:lnTo>
                    <a:pt x="447078" y="39522"/>
                  </a:lnTo>
                  <a:lnTo>
                    <a:pt x="447078" y="50800"/>
                  </a:lnTo>
                  <a:lnTo>
                    <a:pt x="442455" y="59690"/>
                  </a:lnTo>
                  <a:lnTo>
                    <a:pt x="439242" y="59690"/>
                  </a:lnTo>
                  <a:lnTo>
                    <a:pt x="441388" y="57150"/>
                  </a:lnTo>
                  <a:lnTo>
                    <a:pt x="440855" y="54610"/>
                  </a:lnTo>
                  <a:lnTo>
                    <a:pt x="440766" y="53340"/>
                  </a:lnTo>
                  <a:lnTo>
                    <a:pt x="440677" y="52070"/>
                  </a:lnTo>
                  <a:lnTo>
                    <a:pt x="439966" y="49530"/>
                  </a:lnTo>
                  <a:lnTo>
                    <a:pt x="437832" y="48260"/>
                  </a:lnTo>
                  <a:lnTo>
                    <a:pt x="436232" y="46990"/>
                  </a:lnTo>
                  <a:lnTo>
                    <a:pt x="434263" y="45720"/>
                  </a:lnTo>
                  <a:lnTo>
                    <a:pt x="430174" y="45720"/>
                  </a:lnTo>
                  <a:lnTo>
                    <a:pt x="428929" y="48260"/>
                  </a:lnTo>
                  <a:lnTo>
                    <a:pt x="428396" y="49530"/>
                  </a:lnTo>
                  <a:lnTo>
                    <a:pt x="428320" y="50800"/>
                  </a:lnTo>
                  <a:lnTo>
                    <a:pt x="428256" y="52070"/>
                  </a:lnTo>
                  <a:lnTo>
                    <a:pt x="428180" y="53340"/>
                  </a:lnTo>
                  <a:lnTo>
                    <a:pt x="428104" y="54610"/>
                  </a:lnTo>
                  <a:lnTo>
                    <a:pt x="428040" y="55880"/>
                  </a:lnTo>
                  <a:lnTo>
                    <a:pt x="433908" y="58420"/>
                  </a:lnTo>
                  <a:lnTo>
                    <a:pt x="436041" y="63500"/>
                  </a:lnTo>
                  <a:lnTo>
                    <a:pt x="437654" y="66040"/>
                  </a:lnTo>
                  <a:lnTo>
                    <a:pt x="438543" y="69850"/>
                  </a:lnTo>
                  <a:lnTo>
                    <a:pt x="437464" y="72390"/>
                  </a:lnTo>
                  <a:lnTo>
                    <a:pt x="436397" y="76200"/>
                  </a:lnTo>
                  <a:lnTo>
                    <a:pt x="432663" y="80010"/>
                  </a:lnTo>
                  <a:lnTo>
                    <a:pt x="428574" y="81280"/>
                  </a:lnTo>
                  <a:lnTo>
                    <a:pt x="423062" y="81280"/>
                  </a:lnTo>
                  <a:lnTo>
                    <a:pt x="418617" y="80010"/>
                  </a:lnTo>
                  <a:lnTo>
                    <a:pt x="414883" y="74930"/>
                  </a:lnTo>
                  <a:lnTo>
                    <a:pt x="413626" y="73660"/>
                  </a:lnTo>
                  <a:lnTo>
                    <a:pt x="412737" y="72390"/>
                  </a:lnTo>
                  <a:lnTo>
                    <a:pt x="412203" y="71120"/>
                  </a:lnTo>
                  <a:lnTo>
                    <a:pt x="411492" y="71120"/>
                  </a:lnTo>
                  <a:lnTo>
                    <a:pt x="410603" y="72390"/>
                  </a:lnTo>
                  <a:lnTo>
                    <a:pt x="409892" y="72390"/>
                  </a:lnTo>
                  <a:lnTo>
                    <a:pt x="407758" y="71120"/>
                  </a:lnTo>
                  <a:lnTo>
                    <a:pt x="410603" y="66040"/>
                  </a:lnTo>
                  <a:lnTo>
                    <a:pt x="413448" y="60960"/>
                  </a:lnTo>
                  <a:lnTo>
                    <a:pt x="417360" y="62230"/>
                  </a:lnTo>
                  <a:lnTo>
                    <a:pt x="413804" y="66040"/>
                  </a:lnTo>
                  <a:lnTo>
                    <a:pt x="414870" y="68580"/>
                  </a:lnTo>
                  <a:lnTo>
                    <a:pt x="414870" y="72390"/>
                  </a:lnTo>
                  <a:lnTo>
                    <a:pt x="417715" y="74930"/>
                  </a:lnTo>
                  <a:lnTo>
                    <a:pt x="421106" y="77470"/>
                  </a:lnTo>
                  <a:lnTo>
                    <a:pt x="425551" y="77470"/>
                  </a:lnTo>
                  <a:lnTo>
                    <a:pt x="428752" y="74930"/>
                  </a:lnTo>
                  <a:lnTo>
                    <a:pt x="429463" y="72390"/>
                  </a:lnTo>
                  <a:lnTo>
                    <a:pt x="428929" y="69850"/>
                  </a:lnTo>
                  <a:lnTo>
                    <a:pt x="426796" y="63500"/>
                  </a:lnTo>
                  <a:lnTo>
                    <a:pt x="422516" y="60960"/>
                  </a:lnTo>
                  <a:lnTo>
                    <a:pt x="418249" y="58420"/>
                  </a:lnTo>
                  <a:lnTo>
                    <a:pt x="421449" y="46990"/>
                  </a:lnTo>
                  <a:lnTo>
                    <a:pt x="425196" y="43180"/>
                  </a:lnTo>
                  <a:lnTo>
                    <a:pt x="429107" y="43180"/>
                  </a:lnTo>
                  <a:lnTo>
                    <a:pt x="435165" y="41910"/>
                  </a:lnTo>
                  <a:lnTo>
                    <a:pt x="441020" y="45720"/>
                  </a:lnTo>
                  <a:lnTo>
                    <a:pt x="443344" y="50800"/>
                  </a:lnTo>
                  <a:lnTo>
                    <a:pt x="444931" y="49530"/>
                  </a:lnTo>
                  <a:lnTo>
                    <a:pt x="447078" y="50800"/>
                  </a:lnTo>
                  <a:lnTo>
                    <a:pt x="447078" y="39522"/>
                  </a:lnTo>
                  <a:lnTo>
                    <a:pt x="431063" y="31750"/>
                  </a:lnTo>
                  <a:lnTo>
                    <a:pt x="417982" y="25400"/>
                  </a:lnTo>
                  <a:lnTo>
                    <a:pt x="413270" y="23114"/>
                  </a:lnTo>
                  <a:lnTo>
                    <a:pt x="413270" y="33020"/>
                  </a:lnTo>
                  <a:lnTo>
                    <a:pt x="409714" y="41910"/>
                  </a:lnTo>
                  <a:lnTo>
                    <a:pt x="407581" y="41910"/>
                  </a:lnTo>
                  <a:lnTo>
                    <a:pt x="408114" y="38100"/>
                  </a:lnTo>
                  <a:lnTo>
                    <a:pt x="407212" y="34290"/>
                  </a:lnTo>
                  <a:lnTo>
                    <a:pt x="403834" y="31750"/>
                  </a:lnTo>
                  <a:lnTo>
                    <a:pt x="402069" y="30480"/>
                  </a:lnTo>
                  <a:lnTo>
                    <a:pt x="399923" y="29210"/>
                  </a:lnTo>
                  <a:lnTo>
                    <a:pt x="397789" y="30480"/>
                  </a:lnTo>
                  <a:lnTo>
                    <a:pt x="396011" y="30480"/>
                  </a:lnTo>
                  <a:lnTo>
                    <a:pt x="394766" y="33020"/>
                  </a:lnTo>
                  <a:lnTo>
                    <a:pt x="394589" y="34290"/>
                  </a:lnTo>
                  <a:lnTo>
                    <a:pt x="394589" y="39370"/>
                  </a:lnTo>
                  <a:lnTo>
                    <a:pt x="401523" y="43180"/>
                  </a:lnTo>
                  <a:lnTo>
                    <a:pt x="404190" y="46990"/>
                  </a:lnTo>
                  <a:lnTo>
                    <a:pt x="407047" y="50800"/>
                  </a:lnTo>
                  <a:lnTo>
                    <a:pt x="407047" y="55880"/>
                  </a:lnTo>
                  <a:lnTo>
                    <a:pt x="404901" y="59690"/>
                  </a:lnTo>
                  <a:lnTo>
                    <a:pt x="402590" y="63500"/>
                  </a:lnTo>
                  <a:lnTo>
                    <a:pt x="398500" y="66040"/>
                  </a:lnTo>
                  <a:lnTo>
                    <a:pt x="394055" y="66040"/>
                  </a:lnTo>
                  <a:lnTo>
                    <a:pt x="388708" y="64770"/>
                  </a:lnTo>
                  <a:lnTo>
                    <a:pt x="383374" y="62230"/>
                  </a:lnTo>
                  <a:lnTo>
                    <a:pt x="382219" y="59690"/>
                  </a:lnTo>
                  <a:lnTo>
                    <a:pt x="381063" y="57150"/>
                  </a:lnTo>
                  <a:lnTo>
                    <a:pt x="380352" y="57150"/>
                  </a:lnTo>
                  <a:lnTo>
                    <a:pt x="379641" y="58420"/>
                  </a:lnTo>
                  <a:lnTo>
                    <a:pt x="379107" y="59690"/>
                  </a:lnTo>
                  <a:lnTo>
                    <a:pt x="376796" y="58420"/>
                  </a:lnTo>
                  <a:lnTo>
                    <a:pt x="377291" y="57150"/>
                  </a:lnTo>
                  <a:lnTo>
                    <a:pt x="381241" y="46990"/>
                  </a:lnTo>
                  <a:lnTo>
                    <a:pt x="385152" y="46990"/>
                  </a:lnTo>
                  <a:lnTo>
                    <a:pt x="382130" y="52070"/>
                  </a:lnTo>
                  <a:lnTo>
                    <a:pt x="383374" y="54610"/>
                  </a:lnTo>
                  <a:lnTo>
                    <a:pt x="383908" y="57150"/>
                  </a:lnTo>
                  <a:lnTo>
                    <a:pt x="384810" y="59690"/>
                  </a:lnTo>
                  <a:lnTo>
                    <a:pt x="387121" y="60960"/>
                  </a:lnTo>
                  <a:lnTo>
                    <a:pt x="389077" y="62230"/>
                  </a:lnTo>
                  <a:lnTo>
                    <a:pt x="395655" y="62230"/>
                  </a:lnTo>
                  <a:lnTo>
                    <a:pt x="397256" y="59690"/>
                  </a:lnTo>
                  <a:lnTo>
                    <a:pt x="397789" y="58420"/>
                  </a:lnTo>
                  <a:lnTo>
                    <a:pt x="396405" y="52070"/>
                  </a:lnTo>
                  <a:lnTo>
                    <a:pt x="391998" y="46990"/>
                  </a:lnTo>
                  <a:lnTo>
                    <a:pt x="387731" y="41910"/>
                  </a:lnTo>
                  <a:lnTo>
                    <a:pt x="386765" y="35560"/>
                  </a:lnTo>
                  <a:lnTo>
                    <a:pt x="387286" y="31750"/>
                  </a:lnTo>
                  <a:lnTo>
                    <a:pt x="390144" y="27940"/>
                  </a:lnTo>
                  <a:lnTo>
                    <a:pt x="399935" y="25400"/>
                  </a:lnTo>
                  <a:lnTo>
                    <a:pt x="406323" y="27940"/>
                  </a:lnTo>
                  <a:lnTo>
                    <a:pt x="409536" y="34290"/>
                  </a:lnTo>
                  <a:lnTo>
                    <a:pt x="411137" y="31750"/>
                  </a:lnTo>
                  <a:lnTo>
                    <a:pt x="413270" y="33020"/>
                  </a:lnTo>
                  <a:lnTo>
                    <a:pt x="413270" y="23114"/>
                  </a:lnTo>
                  <a:lnTo>
                    <a:pt x="412750" y="22860"/>
                  </a:lnTo>
                  <a:lnTo>
                    <a:pt x="390969" y="15240"/>
                  </a:lnTo>
                  <a:lnTo>
                    <a:pt x="374129" y="9359"/>
                  </a:lnTo>
                  <a:lnTo>
                    <a:pt x="374129" y="55880"/>
                  </a:lnTo>
                  <a:lnTo>
                    <a:pt x="373595" y="57150"/>
                  </a:lnTo>
                  <a:lnTo>
                    <a:pt x="355092" y="53340"/>
                  </a:lnTo>
                  <a:lnTo>
                    <a:pt x="355447" y="50800"/>
                  </a:lnTo>
                  <a:lnTo>
                    <a:pt x="356870" y="50800"/>
                  </a:lnTo>
                  <a:lnTo>
                    <a:pt x="359892" y="52070"/>
                  </a:lnTo>
                  <a:lnTo>
                    <a:pt x="360603" y="49530"/>
                  </a:lnTo>
                  <a:lnTo>
                    <a:pt x="360870" y="48260"/>
                  </a:lnTo>
                  <a:lnTo>
                    <a:pt x="361137" y="46990"/>
                  </a:lnTo>
                  <a:lnTo>
                    <a:pt x="360260" y="44450"/>
                  </a:lnTo>
                  <a:lnTo>
                    <a:pt x="360159" y="43180"/>
                  </a:lnTo>
                  <a:lnTo>
                    <a:pt x="360070" y="41910"/>
                  </a:lnTo>
                  <a:lnTo>
                    <a:pt x="348157" y="39370"/>
                  </a:lnTo>
                  <a:lnTo>
                    <a:pt x="346557" y="41910"/>
                  </a:lnTo>
                  <a:lnTo>
                    <a:pt x="344246" y="43180"/>
                  </a:lnTo>
                  <a:lnTo>
                    <a:pt x="344335" y="48260"/>
                  </a:lnTo>
                  <a:lnTo>
                    <a:pt x="344424" y="49530"/>
                  </a:lnTo>
                  <a:lnTo>
                    <a:pt x="349935" y="48260"/>
                  </a:lnTo>
                  <a:lnTo>
                    <a:pt x="347624" y="50800"/>
                  </a:lnTo>
                  <a:lnTo>
                    <a:pt x="334454" y="48260"/>
                  </a:lnTo>
                  <a:lnTo>
                    <a:pt x="334721" y="46990"/>
                  </a:lnTo>
                  <a:lnTo>
                    <a:pt x="334987" y="45720"/>
                  </a:lnTo>
                  <a:lnTo>
                    <a:pt x="339966" y="46990"/>
                  </a:lnTo>
                  <a:lnTo>
                    <a:pt x="340677" y="45720"/>
                  </a:lnTo>
                  <a:lnTo>
                    <a:pt x="342823" y="41910"/>
                  </a:lnTo>
                  <a:lnTo>
                    <a:pt x="345478" y="38100"/>
                  </a:lnTo>
                  <a:lnTo>
                    <a:pt x="362216" y="15240"/>
                  </a:lnTo>
                  <a:lnTo>
                    <a:pt x="364693" y="16510"/>
                  </a:lnTo>
                  <a:lnTo>
                    <a:pt x="370205" y="53340"/>
                  </a:lnTo>
                  <a:lnTo>
                    <a:pt x="372351" y="54610"/>
                  </a:lnTo>
                  <a:lnTo>
                    <a:pt x="374129" y="55880"/>
                  </a:lnTo>
                  <a:lnTo>
                    <a:pt x="374129" y="9359"/>
                  </a:lnTo>
                  <a:lnTo>
                    <a:pt x="372821" y="8890"/>
                  </a:lnTo>
                  <a:lnTo>
                    <a:pt x="365772" y="7620"/>
                  </a:lnTo>
                  <a:lnTo>
                    <a:pt x="332854" y="1701"/>
                  </a:lnTo>
                  <a:lnTo>
                    <a:pt x="332854" y="8890"/>
                  </a:lnTo>
                  <a:lnTo>
                    <a:pt x="332854" y="11430"/>
                  </a:lnTo>
                  <a:lnTo>
                    <a:pt x="329463" y="11430"/>
                  </a:lnTo>
                  <a:lnTo>
                    <a:pt x="328409" y="12700"/>
                  </a:lnTo>
                  <a:lnTo>
                    <a:pt x="327342" y="15240"/>
                  </a:lnTo>
                  <a:lnTo>
                    <a:pt x="327253" y="17780"/>
                  </a:lnTo>
                  <a:lnTo>
                    <a:pt x="327164" y="20320"/>
                  </a:lnTo>
                  <a:lnTo>
                    <a:pt x="327063" y="22860"/>
                  </a:lnTo>
                  <a:lnTo>
                    <a:pt x="326974" y="25400"/>
                  </a:lnTo>
                  <a:lnTo>
                    <a:pt x="326885" y="27940"/>
                  </a:lnTo>
                  <a:lnTo>
                    <a:pt x="326796" y="30480"/>
                  </a:lnTo>
                  <a:lnTo>
                    <a:pt x="326707" y="33020"/>
                  </a:lnTo>
                  <a:lnTo>
                    <a:pt x="326618" y="35560"/>
                  </a:lnTo>
                  <a:lnTo>
                    <a:pt x="326529" y="38100"/>
                  </a:lnTo>
                  <a:lnTo>
                    <a:pt x="326440" y="41910"/>
                  </a:lnTo>
                  <a:lnTo>
                    <a:pt x="327342" y="44450"/>
                  </a:lnTo>
                  <a:lnTo>
                    <a:pt x="329476" y="44450"/>
                  </a:lnTo>
                  <a:lnTo>
                    <a:pt x="331431" y="45720"/>
                  </a:lnTo>
                  <a:lnTo>
                    <a:pt x="331609" y="46990"/>
                  </a:lnTo>
                  <a:lnTo>
                    <a:pt x="325018" y="46990"/>
                  </a:lnTo>
                  <a:lnTo>
                    <a:pt x="318795" y="45720"/>
                  </a:lnTo>
                  <a:lnTo>
                    <a:pt x="312216" y="46990"/>
                  </a:lnTo>
                  <a:lnTo>
                    <a:pt x="312216" y="44450"/>
                  </a:lnTo>
                  <a:lnTo>
                    <a:pt x="316306" y="44450"/>
                  </a:lnTo>
                  <a:lnTo>
                    <a:pt x="317195" y="41910"/>
                  </a:lnTo>
                  <a:lnTo>
                    <a:pt x="318439" y="34290"/>
                  </a:lnTo>
                  <a:lnTo>
                    <a:pt x="318350" y="33020"/>
                  </a:lnTo>
                  <a:lnTo>
                    <a:pt x="318262" y="31750"/>
                  </a:lnTo>
                  <a:lnTo>
                    <a:pt x="318135" y="22860"/>
                  </a:lnTo>
                  <a:lnTo>
                    <a:pt x="318287" y="20320"/>
                  </a:lnTo>
                  <a:lnTo>
                    <a:pt x="318363" y="19050"/>
                  </a:lnTo>
                  <a:lnTo>
                    <a:pt x="318439" y="17780"/>
                  </a:lnTo>
                  <a:lnTo>
                    <a:pt x="315290" y="25400"/>
                  </a:lnTo>
                  <a:lnTo>
                    <a:pt x="312216" y="31750"/>
                  </a:lnTo>
                  <a:lnTo>
                    <a:pt x="309130" y="39370"/>
                  </a:lnTo>
                  <a:lnTo>
                    <a:pt x="305993" y="46990"/>
                  </a:lnTo>
                  <a:lnTo>
                    <a:pt x="304927" y="45720"/>
                  </a:lnTo>
                  <a:lnTo>
                    <a:pt x="302958" y="46990"/>
                  </a:lnTo>
                  <a:lnTo>
                    <a:pt x="302958" y="45720"/>
                  </a:lnTo>
                  <a:lnTo>
                    <a:pt x="292290" y="16510"/>
                  </a:lnTo>
                  <a:lnTo>
                    <a:pt x="292227" y="19050"/>
                  </a:lnTo>
                  <a:lnTo>
                    <a:pt x="292112" y="24130"/>
                  </a:lnTo>
                  <a:lnTo>
                    <a:pt x="291985" y="29210"/>
                  </a:lnTo>
                  <a:lnTo>
                    <a:pt x="291871" y="34290"/>
                  </a:lnTo>
                  <a:lnTo>
                    <a:pt x="291757" y="40640"/>
                  </a:lnTo>
                  <a:lnTo>
                    <a:pt x="292823" y="43180"/>
                  </a:lnTo>
                  <a:lnTo>
                    <a:pt x="294601" y="43180"/>
                  </a:lnTo>
                  <a:lnTo>
                    <a:pt x="296557" y="44450"/>
                  </a:lnTo>
                  <a:lnTo>
                    <a:pt x="296557" y="45720"/>
                  </a:lnTo>
                  <a:lnTo>
                    <a:pt x="283032" y="45720"/>
                  </a:lnTo>
                  <a:lnTo>
                    <a:pt x="281978" y="41910"/>
                  </a:lnTo>
                  <a:lnTo>
                    <a:pt x="286600" y="44450"/>
                  </a:lnTo>
                  <a:lnTo>
                    <a:pt x="287477" y="41910"/>
                  </a:lnTo>
                  <a:lnTo>
                    <a:pt x="288544" y="39370"/>
                  </a:lnTo>
                  <a:lnTo>
                    <a:pt x="288594" y="38100"/>
                  </a:lnTo>
                  <a:lnTo>
                    <a:pt x="288696" y="35560"/>
                  </a:lnTo>
                  <a:lnTo>
                    <a:pt x="289610" y="12700"/>
                  </a:lnTo>
                  <a:lnTo>
                    <a:pt x="289077" y="11430"/>
                  </a:lnTo>
                  <a:lnTo>
                    <a:pt x="288544" y="10160"/>
                  </a:lnTo>
                  <a:lnTo>
                    <a:pt x="284454" y="10160"/>
                  </a:lnTo>
                  <a:lnTo>
                    <a:pt x="284365" y="8890"/>
                  </a:lnTo>
                  <a:lnTo>
                    <a:pt x="284276" y="7620"/>
                  </a:lnTo>
                  <a:lnTo>
                    <a:pt x="297624" y="7620"/>
                  </a:lnTo>
                  <a:lnTo>
                    <a:pt x="307936" y="35560"/>
                  </a:lnTo>
                  <a:lnTo>
                    <a:pt x="319328" y="8890"/>
                  </a:lnTo>
                  <a:lnTo>
                    <a:pt x="332854" y="8890"/>
                  </a:lnTo>
                  <a:lnTo>
                    <a:pt x="332854" y="1701"/>
                  </a:lnTo>
                  <a:lnTo>
                    <a:pt x="330517" y="1270"/>
                  </a:lnTo>
                  <a:lnTo>
                    <a:pt x="286766" y="0"/>
                  </a:lnTo>
                  <a:lnTo>
                    <a:pt x="256882" y="3886"/>
                  </a:lnTo>
                  <a:lnTo>
                    <a:pt x="256882" y="20320"/>
                  </a:lnTo>
                  <a:lnTo>
                    <a:pt x="254927" y="20320"/>
                  </a:lnTo>
                  <a:lnTo>
                    <a:pt x="253860" y="19050"/>
                  </a:lnTo>
                  <a:lnTo>
                    <a:pt x="251904" y="16510"/>
                  </a:lnTo>
                  <a:lnTo>
                    <a:pt x="249415" y="15240"/>
                  </a:lnTo>
                  <a:lnTo>
                    <a:pt x="245846" y="15240"/>
                  </a:lnTo>
                  <a:lnTo>
                    <a:pt x="242646" y="16510"/>
                  </a:lnTo>
                  <a:lnTo>
                    <a:pt x="239445" y="16510"/>
                  </a:lnTo>
                  <a:lnTo>
                    <a:pt x="238734" y="17780"/>
                  </a:lnTo>
                  <a:lnTo>
                    <a:pt x="241401" y="31750"/>
                  </a:lnTo>
                  <a:lnTo>
                    <a:pt x="243547" y="31750"/>
                  </a:lnTo>
                  <a:lnTo>
                    <a:pt x="246392" y="30480"/>
                  </a:lnTo>
                  <a:lnTo>
                    <a:pt x="247459" y="27940"/>
                  </a:lnTo>
                  <a:lnTo>
                    <a:pt x="248170" y="24130"/>
                  </a:lnTo>
                  <a:lnTo>
                    <a:pt x="250126" y="22860"/>
                  </a:lnTo>
                  <a:lnTo>
                    <a:pt x="251904" y="33020"/>
                  </a:lnTo>
                  <a:lnTo>
                    <a:pt x="253149" y="38100"/>
                  </a:lnTo>
                  <a:lnTo>
                    <a:pt x="251015" y="38100"/>
                  </a:lnTo>
                  <a:lnTo>
                    <a:pt x="250482" y="36830"/>
                  </a:lnTo>
                  <a:lnTo>
                    <a:pt x="249059" y="34290"/>
                  </a:lnTo>
                  <a:lnTo>
                    <a:pt x="245135" y="33020"/>
                  </a:lnTo>
                  <a:lnTo>
                    <a:pt x="243535" y="34290"/>
                  </a:lnTo>
                  <a:lnTo>
                    <a:pt x="241935" y="34290"/>
                  </a:lnTo>
                  <a:lnTo>
                    <a:pt x="244779" y="46990"/>
                  </a:lnTo>
                  <a:lnTo>
                    <a:pt x="245846" y="48260"/>
                  </a:lnTo>
                  <a:lnTo>
                    <a:pt x="250482" y="48260"/>
                  </a:lnTo>
                  <a:lnTo>
                    <a:pt x="250837" y="50800"/>
                  </a:lnTo>
                  <a:lnTo>
                    <a:pt x="244436" y="52070"/>
                  </a:lnTo>
                  <a:lnTo>
                    <a:pt x="237845" y="52070"/>
                  </a:lnTo>
                  <a:lnTo>
                    <a:pt x="231444" y="54610"/>
                  </a:lnTo>
                  <a:lnTo>
                    <a:pt x="231089" y="52070"/>
                  </a:lnTo>
                  <a:lnTo>
                    <a:pt x="232511" y="52070"/>
                  </a:lnTo>
                  <a:lnTo>
                    <a:pt x="234823" y="50800"/>
                  </a:lnTo>
                  <a:lnTo>
                    <a:pt x="235534" y="49530"/>
                  </a:lnTo>
                  <a:lnTo>
                    <a:pt x="235445" y="48260"/>
                  </a:lnTo>
                  <a:lnTo>
                    <a:pt x="235356" y="46990"/>
                  </a:lnTo>
                  <a:lnTo>
                    <a:pt x="235267" y="45720"/>
                  </a:lnTo>
                  <a:lnTo>
                    <a:pt x="235178" y="44450"/>
                  </a:lnTo>
                  <a:lnTo>
                    <a:pt x="231241" y="25400"/>
                  </a:lnTo>
                  <a:lnTo>
                    <a:pt x="230200" y="20320"/>
                  </a:lnTo>
                  <a:lnTo>
                    <a:pt x="229844" y="20320"/>
                  </a:lnTo>
                  <a:lnTo>
                    <a:pt x="228587" y="19050"/>
                  </a:lnTo>
                  <a:lnTo>
                    <a:pt x="224675" y="19050"/>
                  </a:lnTo>
                  <a:lnTo>
                    <a:pt x="224320" y="16510"/>
                  </a:lnTo>
                  <a:lnTo>
                    <a:pt x="254571" y="11430"/>
                  </a:lnTo>
                  <a:lnTo>
                    <a:pt x="256882" y="20320"/>
                  </a:lnTo>
                  <a:lnTo>
                    <a:pt x="256882" y="3886"/>
                  </a:lnTo>
                  <a:lnTo>
                    <a:pt x="237896" y="6350"/>
                  </a:lnTo>
                  <a:lnTo>
                    <a:pt x="219697" y="11417"/>
                  </a:lnTo>
                  <a:lnTo>
                    <a:pt x="219697" y="46990"/>
                  </a:lnTo>
                  <a:lnTo>
                    <a:pt x="217385" y="52070"/>
                  </a:lnTo>
                  <a:lnTo>
                    <a:pt x="214007" y="59690"/>
                  </a:lnTo>
                  <a:lnTo>
                    <a:pt x="205994" y="64770"/>
                  </a:lnTo>
                  <a:lnTo>
                    <a:pt x="190157" y="67310"/>
                  </a:lnTo>
                  <a:lnTo>
                    <a:pt x="183045" y="63500"/>
                  </a:lnTo>
                  <a:lnTo>
                    <a:pt x="179133" y="57150"/>
                  </a:lnTo>
                  <a:lnTo>
                    <a:pt x="176644" y="52070"/>
                  </a:lnTo>
                  <a:lnTo>
                    <a:pt x="175399" y="45720"/>
                  </a:lnTo>
                  <a:lnTo>
                    <a:pt x="177533" y="40640"/>
                  </a:lnTo>
                  <a:lnTo>
                    <a:pt x="180733" y="31750"/>
                  </a:lnTo>
                  <a:lnTo>
                    <a:pt x="189458" y="26670"/>
                  </a:lnTo>
                  <a:lnTo>
                    <a:pt x="197815" y="26670"/>
                  </a:lnTo>
                  <a:lnTo>
                    <a:pt x="205473" y="25400"/>
                  </a:lnTo>
                  <a:lnTo>
                    <a:pt x="212585" y="29210"/>
                  </a:lnTo>
                  <a:lnTo>
                    <a:pt x="216319" y="35560"/>
                  </a:lnTo>
                  <a:lnTo>
                    <a:pt x="218986" y="40640"/>
                  </a:lnTo>
                  <a:lnTo>
                    <a:pt x="219697" y="46990"/>
                  </a:lnTo>
                  <a:lnTo>
                    <a:pt x="219697" y="11417"/>
                  </a:lnTo>
                  <a:lnTo>
                    <a:pt x="192227" y="19050"/>
                  </a:lnTo>
                  <a:lnTo>
                    <a:pt x="158318" y="34417"/>
                  </a:lnTo>
                  <a:lnTo>
                    <a:pt x="158318" y="87630"/>
                  </a:lnTo>
                  <a:lnTo>
                    <a:pt x="153149" y="91440"/>
                  </a:lnTo>
                  <a:lnTo>
                    <a:pt x="147637" y="95250"/>
                  </a:lnTo>
                  <a:lnTo>
                    <a:pt x="142481" y="99060"/>
                  </a:lnTo>
                  <a:lnTo>
                    <a:pt x="141236" y="97790"/>
                  </a:lnTo>
                  <a:lnTo>
                    <a:pt x="142481" y="96520"/>
                  </a:lnTo>
                  <a:lnTo>
                    <a:pt x="143903" y="95250"/>
                  </a:lnTo>
                  <a:lnTo>
                    <a:pt x="144081" y="93980"/>
                  </a:lnTo>
                  <a:lnTo>
                    <a:pt x="143725" y="91440"/>
                  </a:lnTo>
                  <a:lnTo>
                    <a:pt x="143548" y="90170"/>
                  </a:lnTo>
                  <a:lnTo>
                    <a:pt x="140347" y="87630"/>
                  </a:lnTo>
                  <a:lnTo>
                    <a:pt x="138391" y="83820"/>
                  </a:lnTo>
                  <a:lnTo>
                    <a:pt x="129463" y="80010"/>
                  </a:lnTo>
                  <a:lnTo>
                    <a:pt x="126466" y="78740"/>
                  </a:lnTo>
                  <a:lnTo>
                    <a:pt x="126466" y="111760"/>
                  </a:lnTo>
                  <a:lnTo>
                    <a:pt x="121488" y="116840"/>
                  </a:lnTo>
                  <a:lnTo>
                    <a:pt x="117030" y="121920"/>
                  </a:lnTo>
                  <a:lnTo>
                    <a:pt x="112407" y="127000"/>
                  </a:lnTo>
                  <a:lnTo>
                    <a:pt x="112052" y="125730"/>
                  </a:lnTo>
                  <a:lnTo>
                    <a:pt x="110985" y="125730"/>
                  </a:lnTo>
                  <a:lnTo>
                    <a:pt x="112242" y="124460"/>
                  </a:lnTo>
                  <a:lnTo>
                    <a:pt x="114185" y="121920"/>
                  </a:lnTo>
                  <a:lnTo>
                    <a:pt x="113309" y="120650"/>
                  </a:lnTo>
                  <a:lnTo>
                    <a:pt x="108191" y="114300"/>
                  </a:lnTo>
                  <a:lnTo>
                    <a:pt x="103517" y="109893"/>
                  </a:lnTo>
                  <a:lnTo>
                    <a:pt x="103517" y="137160"/>
                  </a:lnTo>
                  <a:lnTo>
                    <a:pt x="91948" y="152400"/>
                  </a:lnTo>
                  <a:lnTo>
                    <a:pt x="91427" y="152400"/>
                  </a:lnTo>
                  <a:lnTo>
                    <a:pt x="90703" y="151130"/>
                  </a:lnTo>
                  <a:lnTo>
                    <a:pt x="90347" y="151130"/>
                  </a:lnTo>
                  <a:lnTo>
                    <a:pt x="91236" y="149860"/>
                  </a:lnTo>
                  <a:lnTo>
                    <a:pt x="92481" y="148590"/>
                  </a:lnTo>
                  <a:lnTo>
                    <a:pt x="92036" y="147320"/>
                  </a:lnTo>
                  <a:lnTo>
                    <a:pt x="91592" y="146050"/>
                  </a:lnTo>
                  <a:lnTo>
                    <a:pt x="89103" y="143510"/>
                  </a:lnTo>
                  <a:lnTo>
                    <a:pt x="85013" y="140449"/>
                  </a:lnTo>
                  <a:lnTo>
                    <a:pt x="85013" y="158750"/>
                  </a:lnTo>
                  <a:lnTo>
                    <a:pt x="84289" y="163830"/>
                  </a:lnTo>
                  <a:lnTo>
                    <a:pt x="83223" y="168910"/>
                  </a:lnTo>
                  <a:lnTo>
                    <a:pt x="79133" y="173990"/>
                  </a:lnTo>
                  <a:lnTo>
                    <a:pt x="73799" y="175260"/>
                  </a:lnTo>
                  <a:lnTo>
                    <a:pt x="75933" y="177800"/>
                  </a:lnTo>
                  <a:lnTo>
                    <a:pt x="74866" y="180340"/>
                  </a:lnTo>
                  <a:lnTo>
                    <a:pt x="72390" y="178574"/>
                  </a:lnTo>
                  <a:lnTo>
                    <a:pt x="72390" y="182880"/>
                  </a:lnTo>
                  <a:lnTo>
                    <a:pt x="69176" y="190500"/>
                  </a:lnTo>
                  <a:lnTo>
                    <a:pt x="68110" y="194310"/>
                  </a:lnTo>
                  <a:lnTo>
                    <a:pt x="61175" y="195580"/>
                  </a:lnTo>
                  <a:lnTo>
                    <a:pt x="53517" y="195580"/>
                  </a:lnTo>
                  <a:lnTo>
                    <a:pt x="47294" y="200660"/>
                  </a:lnTo>
                  <a:lnTo>
                    <a:pt x="46939" y="201930"/>
                  </a:lnTo>
                  <a:lnTo>
                    <a:pt x="57797" y="205740"/>
                  </a:lnTo>
                  <a:lnTo>
                    <a:pt x="59575" y="205740"/>
                  </a:lnTo>
                  <a:lnTo>
                    <a:pt x="61353" y="204470"/>
                  </a:lnTo>
                  <a:lnTo>
                    <a:pt x="62598" y="201930"/>
                  </a:lnTo>
                  <a:lnTo>
                    <a:pt x="64376" y="203200"/>
                  </a:lnTo>
                  <a:lnTo>
                    <a:pt x="62064" y="208280"/>
                  </a:lnTo>
                  <a:lnTo>
                    <a:pt x="59397" y="214630"/>
                  </a:lnTo>
                  <a:lnTo>
                    <a:pt x="57264" y="220980"/>
                  </a:lnTo>
                  <a:lnTo>
                    <a:pt x="56896" y="220751"/>
                  </a:lnTo>
                  <a:lnTo>
                    <a:pt x="56896" y="369570"/>
                  </a:lnTo>
                  <a:lnTo>
                    <a:pt x="56184" y="370840"/>
                  </a:lnTo>
                  <a:lnTo>
                    <a:pt x="54762" y="370840"/>
                  </a:lnTo>
                  <a:lnTo>
                    <a:pt x="54406" y="369570"/>
                  </a:lnTo>
                  <a:lnTo>
                    <a:pt x="53517" y="367030"/>
                  </a:lnTo>
                  <a:lnTo>
                    <a:pt x="48183" y="367030"/>
                  </a:lnTo>
                  <a:lnTo>
                    <a:pt x="24701" y="372110"/>
                  </a:lnTo>
                  <a:lnTo>
                    <a:pt x="22745" y="373380"/>
                  </a:lnTo>
                  <a:lnTo>
                    <a:pt x="21501" y="375920"/>
                  </a:lnTo>
                  <a:lnTo>
                    <a:pt x="22021" y="378460"/>
                  </a:lnTo>
                  <a:lnTo>
                    <a:pt x="20078" y="378460"/>
                  </a:lnTo>
                  <a:lnTo>
                    <a:pt x="19545" y="374650"/>
                  </a:lnTo>
                  <a:lnTo>
                    <a:pt x="18656" y="370840"/>
                  </a:lnTo>
                  <a:lnTo>
                    <a:pt x="17589" y="367030"/>
                  </a:lnTo>
                  <a:lnTo>
                    <a:pt x="22733" y="360680"/>
                  </a:lnTo>
                  <a:lnTo>
                    <a:pt x="30175" y="350520"/>
                  </a:lnTo>
                  <a:lnTo>
                    <a:pt x="32969" y="346710"/>
                  </a:lnTo>
                  <a:lnTo>
                    <a:pt x="38214" y="340360"/>
                  </a:lnTo>
                  <a:lnTo>
                    <a:pt x="37871" y="339090"/>
                  </a:lnTo>
                  <a:lnTo>
                    <a:pt x="18834" y="344170"/>
                  </a:lnTo>
                  <a:lnTo>
                    <a:pt x="17411" y="344170"/>
                  </a:lnTo>
                  <a:lnTo>
                    <a:pt x="15989" y="346710"/>
                  </a:lnTo>
                  <a:lnTo>
                    <a:pt x="15976" y="350520"/>
                  </a:lnTo>
                  <a:lnTo>
                    <a:pt x="14020" y="350520"/>
                  </a:lnTo>
                  <a:lnTo>
                    <a:pt x="13131" y="345440"/>
                  </a:lnTo>
                  <a:lnTo>
                    <a:pt x="12598" y="341630"/>
                  </a:lnTo>
                  <a:lnTo>
                    <a:pt x="11353" y="337820"/>
                  </a:lnTo>
                  <a:lnTo>
                    <a:pt x="14554" y="335280"/>
                  </a:lnTo>
                  <a:lnTo>
                    <a:pt x="13309" y="340360"/>
                  </a:lnTo>
                  <a:lnTo>
                    <a:pt x="21145" y="340360"/>
                  </a:lnTo>
                  <a:lnTo>
                    <a:pt x="35547" y="337820"/>
                  </a:lnTo>
                  <a:lnTo>
                    <a:pt x="42760" y="335280"/>
                  </a:lnTo>
                  <a:lnTo>
                    <a:pt x="49961" y="334010"/>
                  </a:lnTo>
                  <a:lnTo>
                    <a:pt x="50495" y="336550"/>
                  </a:lnTo>
                  <a:lnTo>
                    <a:pt x="27190" y="368300"/>
                  </a:lnTo>
                  <a:lnTo>
                    <a:pt x="48717" y="363220"/>
                  </a:lnTo>
                  <a:lnTo>
                    <a:pt x="50495" y="363220"/>
                  </a:lnTo>
                  <a:lnTo>
                    <a:pt x="52095" y="360680"/>
                  </a:lnTo>
                  <a:lnTo>
                    <a:pt x="52095" y="358140"/>
                  </a:lnTo>
                  <a:lnTo>
                    <a:pt x="54051" y="356870"/>
                  </a:lnTo>
                  <a:lnTo>
                    <a:pt x="54762" y="361950"/>
                  </a:lnTo>
                  <a:lnTo>
                    <a:pt x="55651" y="365760"/>
                  </a:lnTo>
                  <a:lnTo>
                    <a:pt x="56896" y="369570"/>
                  </a:lnTo>
                  <a:lnTo>
                    <a:pt x="56896" y="220751"/>
                  </a:lnTo>
                  <a:lnTo>
                    <a:pt x="55651" y="219938"/>
                  </a:lnTo>
                  <a:lnTo>
                    <a:pt x="55651" y="226060"/>
                  </a:lnTo>
                  <a:lnTo>
                    <a:pt x="53911" y="234950"/>
                  </a:lnTo>
                  <a:lnTo>
                    <a:pt x="52070" y="242570"/>
                  </a:lnTo>
                  <a:lnTo>
                    <a:pt x="50317" y="250190"/>
                  </a:lnTo>
                  <a:lnTo>
                    <a:pt x="48895" y="259080"/>
                  </a:lnTo>
                  <a:lnTo>
                    <a:pt x="47828" y="259080"/>
                  </a:lnTo>
                  <a:lnTo>
                    <a:pt x="47828" y="280670"/>
                  </a:lnTo>
                  <a:lnTo>
                    <a:pt x="47828" y="323850"/>
                  </a:lnTo>
                  <a:lnTo>
                    <a:pt x="45872" y="323850"/>
                  </a:lnTo>
                  <a:lnTo>
                    <a:pt x="45694" y="322580"/>
                  </a:lnTo>
                  <a:lnTo>
                    <a:pt x="45605" y="321310"/>
                  </a:lnTo>
                  <a:lnTo>
                    <a:pt x="45516" y="320040"/>
                  </a:lnTo>
                  <a:lnTo>
                    <a:pt x="43561" y="318770"/>
                  </a:lnTo>
                  <a:lnTo>
                    <a:pt x="40005" y="318770"/>
                  </a:lnTo>
                  <a:lnTo>
                    <a:pt x="15087" y="321310"/>
                  </a:lnTo>
                  <a:lnTo>
                    <a:pt x="13843" y="321310"/>
                  </a:lnTo>
                  <a:lnTo>
                    <a:pt x="12420" y="322580"/>
                  </a:lnTo>
                  <a:lnTo>
                    <a:pt x="12242" y="323850"/>
                  </a:lnTo>
                  <a:lnTo>
                    <a:pt x="12065" y="326390"/>
                  </a:lnTo>
                  <a:lnTo>
                    <a:pt x="10109" y="326390"/>
                  </a:lnTo>
                  <a:lnTo>
                    <a:pt x="10109" y="320040"/>
                  </a:lnTo>
                  <a:lnTo>
                    <a:pt x="9398" y="313690"/>
                  </a:lnTo>
                  <a:lnTo>
                    <a:pt x="9283" y="312420"/>
                  </a:lnTo>
                  <a:lnTo>
                    <a:pt x="9182" y="311150"/>
                  </a:lnTo>
                  <a:lnTo>
                    <a:pt x="9080" y="309880"/>
                  </a:lnTo>
                  <a:lnTo>
                    <a:pt x="8966" y="308610"/>
                  </a:lnTo>
                  <a:lnTo>
                    <a:pt x="8864" y="307340"/>
                  </a:lnTo>
                  <a:lnTo>
                    <a:pt x="10820" y="307340"/>
                  </a:lnTo>
                  <a:lnTo>
                    <a:pt x="10820" y="308610"/>
                  </a:lnTo>
                  <a:lnTo>
                    <a:pt x="11353" y="311150"/>
                  </a:lnTo>
                  <a:lnTo>
                    <a:pt x="35077" y="311150"/>
                  </a:lnTo>
                  <a:lnTo>
                    <a:pt x="42316" y="309880"/>
                  </a:lnTo>
                  <a:lnTo>
                    <a:pt x="43383" y="309880"/>
                  </a:lnTo>
                  <a:lnTo>
                    <a:pt x="44272" y="308610"/>
                  </a:lnTo>
                  <a:lnTo>
                    <a:pt x="44450" y="307340"/>
                  </a:lnTo>
                  <a:lnTo>
                    <a:pt x="44627" y="304800"/>
                  </a:lnTo>
                  <a:lnTo>
                    <a:pt x="46583" y="304800"/>
                  </a:lnTo>
                  <a:lnTo>
                    <a:pt x="47828" y="323850"/>
                  </a:lnTo>
                  <a:lnTo>
                    <a:pt x="47828" y="280670"/>
                  </a:lnTo>
                  <a:lnTo>
                    <a:pt x="47739" y="281940"/>
                  </a:lnTo>
                  <a:lnTo>
                    <a:pt x="47650" y="283210"/>
                  </a:lnTo>
                  <a:lnTo>
                    <a:pt x="12420" y="294640"/>
                  </a:lnTo>
                  <a:lnTo>
                    <a:pt x="9575" y="295910"/>
                  </a:lnTo>
                  <a:lnTo>
                    <a:pt x="11709" y="299720"/>
                  </a:lnTo>
                  <a:lnTo>
                    <a:pt x="8153" y="298450"/>
                  </a:lnTo>
                  <a:lnTo>
                    <a:pt x="8229" y="297180"/>
                  </a:lnTo>
                  <a:lnTo>
                    <a:pt x="8318" y="295910"/>
                  </a:lnTo>
                  <a:lnTo>
                    <a:pt x="8394" y="294640"/>
                  </a:lnTo>
                  <a:lnTo>
                    <a:pt x="8483" y="293370"/>
                  </a:lnTo>
                  <a:lnTo>
                    <a:pt x="8559" y="292100"/>
                  </a:lnTo>
                  <a:lnTo>
                    <a:pt x="8648" y="290830"/>
                  </a:lnTo>
                  <a:lnTo>
                    <a:pt x="8724" y="289560"/>
                  </a:lnTo>
                  <a:lnTo>
                    <a:pt x="8813" y="288290"/>
                  </a:lnTo>
                  <a:lnTo>
                    <a:pt x="8902" y="287020"/>
                  </a:lnTo>
                  <a:lnTo>
                    <a:pt x="8978" y="285750"/>
                  </a:lnTo>
                  <a:lnTo>
                    <a:pt x="9067" y="284480"/>
                  </a:lnTo>
                  <a:lnTo>
                    <a:pt x="9144" y="283210"/>
                  </a:lnTo>
                  <a:lnTo>
                    <a:pt x="9232" y="281940"/>
                  </a:lnTo>
                  <a:lnTo>
                    <a:pt x="9309" y="280670"/>
                  </a:lnTo>
                  <a:lnTo>
                    <a:pt x="9398" y="279400"/>
                  </a:lnTo>
                  <a:lnTo>
                    <a:pt x="11353" y="279400"/>
                  </a:lnTo>
                  <a:lnTo>
                    <a:pt x="11353" y="281940"/>
                  </a:lnTo>
                  <a:lnTo>
                    <a:pt x="11176" y="283210"/>
                  </a:lnTo>
                  <a:lnTo>
                    <a:pt x="12954" y="284480"/>
                  </a:lnTo>
                  <a:lnTo>
                    <a:pt x="18643" y="284480"/>
                  </a:lnTo>
                  <a:lnTo>
                    <a:pt x="23990" y="281940"/>
                  </a:lnTo>
                  <a:lnTo>
                    <a:pt x="29679" y="280670"/>
                  </a:lnTo>
                  <a:lnTo>
                    <a:pt x="32169" y="279400"/>
                  </a:lnTo>
                  <a:lnTo>
                    <a:pt x="34658" y="279400"/>
                  </a:lnTo>
                  <a:lnTo>
                    <a:pt x="37147" y="278130"/>
                  </a:lnTo>
                  <a:lnTo>
                    <a:pt x="29679" y="274320"/>
                  </a:lnTo>
                  <a:lnTo>
                    <a:pt x="27419" y="273050"/>
                  </a:lnTo>
                  <a:lnTo>
                    <a:pt x="22923" y="270510"/>
                  </a:lnTo>
                  <a:lnTo>
                    <a:pt x="14732" y="267970"/>
                  </a:lnTo>
                  <a:lnTo>
                    <a:pt x="12420" y="269240"/>
                  </a:lnTo>
                  <a:lnTo>
                    <a:pt x="12331" y="270510"/>
                  </a:lnTo>
                  <a:lnTo>
                    <a:pt x="12242" y="271780"/>
                  </a:lnTo>
                  <a:lnTo>
                    <a:pt x="11887" y="273050"/>
                  </a:lnTo>
                  <a:lnTo>
                    <a:pt x="9931" y="273050"/>
                  </a:lnTo>
                  <a:lnTo>
                    <a:pt x="10007" y="271780"/>
                  </a:lnTo>
                  <a:lnTo>
                    <a:pt x="10083" y="270510"/>
                  </a:lnTo>
                  <a:lnTo>
                    <a:pt x="10172" y="269240"/>
                  </a:lnTo>
                  <a:lnTo>
                    <a:pt x="10248" y="267970"/>
                  </a:lnTo>
                  <a:lnTo>
                    <a:pt x="10337" y="266700"/>
                  </a:lnTo>
                  <a:lnTo>
                    <a:pt x="10414" y="265430"/>
                  </a:lnTo>
                  <a:lnTo>
                    <a:pt x="10490" y="264160"/>
                  </a:lnTo>
                  <a:lnTo>
                    <a:pt x="10579" y="262890"/>
                  </a:lnTo>
                  <a:lnTo>
                    <a:pt x="10655" y="261620"/>
                  </a:lnTo>
                  <a:lnTo>
                    <a:pt x="10731" y="260350"/>
                  </a:lnTo>
                  <a:lnTo>
                    <a:pt x="10820" y="259080"/>
                  </a:lnTo>
                  <a:lnTo>
                    <a:pt x="12598" y="259080"/>
                  </a:lnTo>
                  <a:lnTo>
                    <a:pt x="12788" y="260350"/>
                  </a:lnTo>
                  <a:lnTo>
                    <a:pt x="13855" y="262890"/>
                  </a:lnTo>
                  <a:lnTo>
                    <a:pt x="15989" y="264160"/>
                  </a:lnTo>
                  <a:lnTo>
                    <a:pt x="47828" y="280670"/>
                  </a:lnTo>
                  <a:lnTo>
                    <a:pt x="47828" y="259080"/>
                  </a:lnTo>
                  <a:lnTo>
                    <a:pt x="46939" y="259080"/>
                  </a:lnTo>
                  <a:lnTo>
                    <a:pt x="47117" y="257810"/>
                  </a:lnTo>
                  <a:lnTo>
                    <a:pt x="47650" y="255270"/>
                  </a:lnTo>
                  <a:lnTo>
                    <a:pt x="46583" y="254000"/>
                  </a:lnTo>
                  <a:lnTo>
                    <a:pt x="44627" y="252730"/>
                  </a:lnTo>
                  <a:lnTo>
                    <a:pt x="39255" y="251460"/>
                  </a:lnTo>
                  <a:lnTo>
                    <a:pt x="17767" y="246380"/>
                  </a:lnTo>
                  <a:lnTo>
                    <a:pt x="16154" y="246380"/>
                  </a:lnTo>
                  <a:lnTo>
                    <a:pt x="14744" y="247650"/>
                  </a:lnTo>
                  <a:lnTo>
                    <a:pt x="14211" y="248920"/>
                  </a:lnTo>
                  <a:lnTo>
                    <a:pt x="13843" y="250190"/>
                  </a:lnTo>
                  <a:lnTo>
                    <a:pt x="14020" y="250190"/>
                  </a:lnTo>
                  <a:lnTo>
                    <a:pt x="13677" y="251460"/>
                  </a:lnTo>
                  <a:lnTo>
                    <a:pt x="11899" y="251460"/>
                  </a:lnTo>
                  <a:lnTo>
                    <a:pt x="11899" y="250190"/>
                  </a:lnTo>
                  <a:lnTo>
                    <a:pt x="13741" y="242570"/>
                  </a:lnTo>
                  <a:lnTo>
                    <a:pt x="15354" y="236220"/>
                  </a:lnTo>
                  <a:lnTo>
                    <a:pt x="16840" y="228600"/>
                  </a:lnTo>
                  <a:lnTo>
                    <a:pt x="18288" y="220980"/>
                  </a:lnTo>
                  <a:lnTo>
                    <a:pt x="28079" y="222250"/>
                  </a:lnTo>
                  <a:lnTo>
                    <a:pt x="27546" y="224790"/>
                  </a:lnTo>
                  <a:lnTo>
                    <a:pt x="22390" y="224790"/>
                  </a:lnTo>
                  <a:lnTo>
                    <a:pt x="20612" y="227330"/>
                  </a:lnTo>
                  <a:lnTo>
                    <a:pt x="18656" y="229870"/>
                  </a:lnTo>
                  <a:lnTo>
                    <a:pt x="17767" y="233680"/>
                  </a:lnTo>
                  <a:lnTo>
                    <a:pt x="17818" y="234950"/>
                  </a:lnTo>
                  <a:lnTo>
                    <a:pt x="17932" y="237490"/>
                  </a:lnTo>
                  <a:lnTo>
                    <a:pt x="22212" y="238760"/>
                  </a:lnTo>
                  <a:lnTo>
                    <a:pt x="26835" y="240030"/>
                  </a:lnTo>
                  <a:lnTo>
                    <a:pt x="31280" y="240030"/>
                  </a:lnTo>
                  <a:lnTo>
                    <a:pt x="32169" y="238760"/>
                  </a:lnTo>
                  <a:lnTo>
                    <a:pt x="32080" y="237490"/>
                  </a:lnTo>
                  <a:lnTo>
                    <a:pt x="31991" y="236220"/>
                  </a:lnTo>
                  <a:lnTo>
                    <a:pt x="31457" y="234950"/>
                  </a:lnTo>
                  <a:lnTo>
                    <a:pt x="30568" y="232410"/>
                  </a:lnTo>
                  <a:lnTo>
                    <a:pt x="28790" y="232410"/>
                  </a:lnTo>
                  <a:lnTo>
                    <a:pt x="27190" y="231140"/>
                  </a:lnTo>
                  <a:lnTo>
                    <a:pt x="27546" y="229870"/>
                  </a:lnTo>
                  <a:lnTo>
                    <a:pt x="37147" y="232410"/>
                  </a:lnTo>
                  <a:lnTo>
                    <a:pt x="42138" y="232410"/>
                  </a:lnTo>
                  <a:lnTo>
                    <a:pt x="41783" y="234950"/>
                  </a:lnTo>
                  <a:lnTo>
                    <a:pt x="37147" y="234950"/>
                  </a:lnTo>
                  <a:lnTo>
                    <a:pt x="35725" y="236220"/>
                  </a:lnTo>
                  <a:lnTo>
                    <a:pt x="34658" y="237490"/>
                  </a:lnTo>
                  <a:lnTo>
                    <a:pt x="34569" y="238760"/>
                  </a:lnTo>
                  <a:lnTo>
                    <a:pt x="34480" y="240030"/>
                  </a:lnTo>
                  <a:lnTo>
                    <a:pt x="33947" y="241300"/>
                  </a:lnTo>
                  <a:lnTo>
                    <a:pt x="43205" y="243840"/>
                  </a:lnTo>
                  <a:lnTo>
                    <a:pt x="47828" y="242570"/>
                  </a:lnTo>
                  <a:lnTo>
                    <a:pt x="50850" y="240030"/>
                  </a:lnTo>
                  <a:lnTo>
                    <a:pt x="50761" y="231140"/>
                  </a:lnTo>
                  <a:lnTo>
                    <a:pt x="50673" y="229870"/>
                  </a:lnTo>
                  <a:lnTo>
                    <a:pt x="46939" y="227330"/>
                  </a:lnTo>
                  <a:lnTo>
                    <a:pt x="44627" y="226060"/>
                  </a:lnTo>
                  <a:lnTo>
                    <a:pt x="44983" y="223520"/>
                  </a:lnTo>
                  <a:lnTo>
                    <a:pt x="55651" y="226060"/>
                  </a:lnTo>
                  <a:lnTo>
                    <a:pt x="55651" y="219938"/>
                  </a:lnTo>
                  <a:lnTo>
                    <a:pt x="55308" y="219710"/>
                  </a:lnTo>
                  <a:lnTo>
                    <a:pt x="56730" y="217170"/>
                  </a:lnTo>
                  <a:lnTo>
                    <a:pt x="55664" y="214630"/>
                  </a:lnTo>
                  <a:lnTo>
                    <a:pt x="52628" y="213360"/>
                  </a:lnTo>
                  <a:lnTo>
                    <a:pt x="37833" y="207010"/>
                  </a:lnTo>
                  <a:lnTo>
                    <a:pt x="28968" y="203200"/>
                  </a:lnTo>
                  <a:lnTo>
                    <a:pt x="27012" y="203200"/>
                  </a:lnTo>
                  <a:lnTo>
                    <a:pt x="25234" y="204470"/>
                  </a:lnTo>
                  <a:lnTo>
                    <a:pt x="24523" y="205740"/>
                  </a:lnTo>
                  <a:lnTo>
                    <a:pt x="24168" y="207010"/>
                  </a:lnTo>
                  <a:lnTo>
                    <a:pt x="22212" y="207010"/>
                  </a:lnTo>
                  <a:lnTo>
                    <a:pt x="25069" y="200660"/>
                  </a:lnTo>
                  <a:lnTo>
                    <a:pt x="27470" y="193040"/>
                  </a:lnTo>
                  <a:lnTo>
                    <a:pt x="30187" y="186690"/>
                  </a:lnTo>
                  <a:lnTo>
                    <a:pt x="33947" y="181610"/>
                  </a:lnTo>
                  <a:lnTo>
                    <a:pt x="37147" y="176530"/>
                  </a:lnTo>
                  <a:lnTo>
                    <a:pt x="43738" y="177800"/>
                  </a:lnTo>
                  <a:lnTo>
                    <a:pt x="47117" y="180340"/>
                  </a:lnTo>
                  <a:lnTo>
                    <a:pt x="49250" y="182880"/>
                  </a:lnTo>
                  <a:lnTo>
                    <a:pt x="50139" y="186690"/>
                  </a:lnTo>
                  <a:lnTo>
                    <a:pt x="49250" y="190500"/>
                  </a:lnTo>
                  <a:lnTo>
                    <a:pt x="68643" y="184150"/>
                  </a:lnTo>
                  <a:lnTo>
                    <a:pt x="69888" y="184150"/>
                  </a:lnTo>
                  <a:lnTo>
                    <a:pt x="70599" y="181610"/>
                  </a:lnTo>
                  <a:lnTo>
                    <a:pt x="72390" y="182880"/>
                  </a:lnTo>
                  <a:lnTo>
                    <a:pt x="72390" y="178574"/>
                  </a:lnTo>
                  <a:lnTo>
                    <a:pt x="71310" y="177800"/>
                  </a:lnTo>
                  <a:lnTo>
                    <a:pt x="69621" y="176530"/>
                  </a:lnTo>
                  <a:lnTo>
                    <a:pt x="67932" y="175260"/>
                  </a:lnTo>
                  <a:lnTo>
                    <a:pt x="64554" y="173990"/>
                  </a:lnTo>
                  <a:lnTo>
                    <a:pt x="65443" y="170180"/>
                  </a:lnTo>
                  <a:lnTo>
                    <a:pt x="69354" y="173990"/>
                  </a:lnTo>
                  <a:lnTo>
                    <a:pt x="71843" y="172720"/>
                  </a:lnTo>
                  <a:lnTo>
                    <a:pt x="74510" y="172720"/>
                  </a:lnTo>
                  <a:lnTo>
                    <a:pt x="76644" y="171450"/>
                  </a:lnTo>
                  <a:lnTo>
                    <a:pt x="78600" y="170180"/>
                  </a:lnTo>
                  <a:lnTo>
                    <a:pt x="80200" y="167640"/>
                  </a:lnTo>
                  <a:lnTo>
                    <a:pt x="81089" y="166370"/>
                  </a:lnTo>
                  <a:lnTo>
                    <a:pt x="80746" y="163830"/>
                  </a:lnTo>
                  <a:lnTo>
                    <a:pt x="80645" y="162560"/>
                  </a:lnTo>
                  <a:lnTo>
                    <a:pt x="80556" y="161290"/>
                  </a:lnTo>
                  <a:lnTo>
                    <a:pt x="78600" y="158750"/>
                  </a:lnTo>
                  <a:lnTo>
                    <a:pt x="76822" y="158750"/>
                  </a:lnTo>
                  <a:lnTo>
                    <a:pt x="68999" y="157480"/>
                  </a:lnTo>
                  <a:lnTo>
                    <a:pt x="65087" y="166370"/>
                  </a:lnTo>
                  <a:lnTo>
                    <a:pt x="57607" y="166370"/>
                  </a:lnTo>
                  <a:lnTo>
                    <a:pt x="53340" y="167640"/>
                  </a:lnTo>
                  <a:lnTo>
                    <a:pt x="49428" y="165100"/>
                  </a:lnTo>
                  <a:lnTo>
                    <a:pt x="45161" y="157480"/>
                  </a:lnTo>
                  <a:lnTo>
                    <a:pt x="46761" y="152400"/>
                  </a:lnTo>
                  <a:lnTo>
                    <a:pt x="49072" y="148590"/>
                  </a:lnTo>
                  <a:lnTo>
                    <a:pt x="50673" y="146050"/>
                  </a:lnTo>
                  <a:lnTo>
                    <a:pt x="52819" y="144780"/>
                  </a:lnTo>
                  <a:lnTo>
                    <a:pt x="55295" y="143510"/>
                  </a:lnTo>
                  <a:lnTo>
                    <a:pt x="53695" y="142240"/>
                  </a:lnTo>
                  <a:lnTo>
                    <a:pt x="54940" y="139700"/>
                  </a:lnTo>
                  <a:lnTo>
                    <a:pt x="63842" y="144780"/>
                  </a:lnTo>
                  <a:lnTo>
                    <a:pt x="62776" y="147320"/>
                  </a:lnTo>
                  <a:lnTo>
                    <a:pt x="58851" y="146050"/>
                  </a:lnTo>
                  <a:lnTo>
                    <a:pt x="54406" y="146050"/>
                  </a:lnTo>
                  <a:lnTo>
                    <a:pt x="50139" y="151130"/>
                  </a:lnTo>
                  <a:lnTo>
                    <a:pt x="49606" y="153670"/>
                  </a:lnTo>
                  <a:lnTo>
                    <a:pt x="49961" y="154940"/>
                  </a:lnTo>
                  <a:lnTo>
                    <a:pt x="50495" y="157480"/>
                  </a:lnTo>
                  <a:lnTo>
                    <a:pt x="52273" y="157480"/>
                  </a:lnTo>
                  <a:lnTo>
                    <a:pt x="53695" y="158750"/>
                  </a:lnTo>
                  <a:lnTo>
                    <a:pt x="59575" y="158750"/>
                  </a:lnTo>
                  <a:lnTo>
                    <a:pt x="63309" y="152400"/>
                  </a:lnTo>
                  <a:lnTo>
                    <a:pt x="68465" y="151130"/>
                  </a:lnTo>
                  <a:lnTo>
                    <a:pt x="72021" y="148590"/>
                  </a:lnTo>
                  <a:lnTo>
                    <a:pt x="77000" y="149860"/>
                  </a:lnTo>
                  <a:lnTo>
                    <a:pt x="80200" y="152400"/>
                  </a:lnTo>
                  <a:lnTo>
                    <a:pt x="83947" y="154940"/>
                  </a:lnTo>
                  <a:lnTo>
                    <a:pt x="85013" y="158750"/>
                  </a:lnTo>
                  <a:lnTo>
                    <a:pt x="85013" y="140449"/>
                  </a:lnTo>
                  <a:lnTo>
                    <a:pt x="84023" y="139700"/>
                  </a:lnTo>
                  <a:lnTo>
                    <a:pt x="72199" y="130810"/>
                  </a:lnTo>
                  <a:lnTo>
                    <a:pt x="68821" y="128270"/>
                  </a:lnTo>
                  <a:lnTo>
                    <a:pt x="65443" y="128270"/>
                  </a:lnTo>
                  <a:lnTo>
                    <a:pt x="63131" y="130810"/>
                  </a:lnTo>
                  <a:lnTo>
                    <a:pt x="61709" y="129540"/>
                  </a:lnTo>
                  <a:lnTo>
                    <a:pt x="65798" y="124460"/>
                  </a:lnTo>
                  <a:lnTo>
                    <a:pt x="69710" y="119380"/>
                  </a:lnTo>
                  <a:lnTo>
                    <a:pt x="73279" y="114300"/>
                  </a:lnTo>
                  <a:lnTo>
                    <a:pt x="74345" y="114300"/>
                  </a:lnTo>
                  <a:lnTo>
                    <a:pt x="74866" y="115570"/>
                  </a:lnTo>
                  <a:lnTo>
                    <a:pt x="73977" y="116840"/>
                  </a:lnTo>
                  <a:lnTo>
                    <a:pt x="72555" y="118110"/>
                  </a:lnTo>
                  <a:lnTo>
                    <a:pt x="73799" y="120650"/>
                  </a:lnTo>
                  <a:lnTo>
                    <a:pt x="76123" y="123190"/>
                  </a:lnTo>
                  <a:lnTo>
                    <a:pt x="96761" y="138430"/>
                  </a:lnTo>
                  <a:lnTo>
                    <a:pt x="99961" y="138430"/>
                  </a:lnTo>
                  <a:lnTo>
                    <a:pt x="101028" y="137160"/>
                  </a:lnTo>
                  <a:lnTo>
                    <a:pt x="101561" y="135890"/>
                  </a:lnTo>
                  <a:lnTo>
                    <a:pt x="102450" y="135890"/>
                  </a:lnTo>
                  <a:lnTo>
                    <a:pt x="103162" y="137160"/>
                  </a:lnTo>
                  <a:lnTo>
                    <a:pt x="103517" y="137160"/>
                  </a:lnTo>
                  <a:lnTo>
                    <a:pt x="103517" y="109893"/>
                  </a:lnTo>
                  <a:lnTo>
                    <a:pt x="102819" y="109220"/>
                  </a:lnTo>
                  <a:lnTo>
                    <a:pt x="91948" y="99060"/>
                  </a:lnTo>
                  <a:lnTo>
                    <a:pt x="89814" y="99060"/>
                  </a:lnTo>
                  <a:lnTo>
                    <a:pt x="88036" y="101600"/>
                  </a:lnTo>
                  <a:lnTo>
                    <a:pt x="86791" y="102870"/>
                  </a:lnTo>
                  <a:lnTo>
                    <a:pt x="85013" y="106680"/>
                  </a:lnTo>
                  <a:lnTo>
                    <a:pt x="86791" y="110490"/>
                  </a:lnTo>
                  <a:lnTo>
                    <a:pt x="88569" y="113030"/>
                  </a:lnTo>
                  <a:lnTo>
                    <a:pt x="86969" y="114300"/>
                  </a:lnTo>
                  <a:lnTo>
                    <a:pt x="79679" y="106680"/>
                  </a:lnTo>
                  <a:lnTo>
                    <a:pt x="85801" y="100330"/>
                  </a:lnTo>
                  <a:lnTo>
                    <a:pt x="92100" y="93980"/>
                  </a:lnTo>
                  <a:lnTo>
                    <a:pt x="104940" y="80010"/>
                  </a:lnTo>
                  <a:lnTo>
                    <a:pt x="107607" y="82550"/>
                  </a:lnTo>
                  <a:lnTo>
                    <a:pt x="110109" y="85090"/>
                  </a:lnTo>
                  <a:lnTo>
                    <a:pt x="112763" y="87630"/>
                  </a:lnTo>
                  <a:lnTo>
                    <a:pt x="111696" y="91440"/>
                  </a:lnTo>
                  <a:lnTo>
                    <a:pt x="109956" y="87630"/>
                  </a:lnTo>
                  <a:lnTo>
                    <a:pt x="109385" y="86360"/>
                  </a:lnTo>
                  <a:lnTo>
                    <a:pt x="107251" y="87630"/>
                  </a:lnTo>
                  <a:lnTo>
                    <a:pt x="103162" y="86360"/>
                  </a:lnTo>
                  <a:lnTo>
                    <a:pt x="100139" y="88900"/>
                  </a:lnTo>
                  <a:lnTo>
                    <a:pt x="97828" y="91440"/>
                  </a:lnTo>
                  <a:lnTo>
                    <a:pt x="98005" y="92710"/>
                  </a:lnTo>
                  <a:lnTo>
                    <a:pt x="119176" y="113030"/>
                  </a:lnTo>
                  <a:lnTo>
                    <a:pt x="121843" y="113030"/>
                  </a:lnTo>
                  <a:lnTo>
                    <a:pt x="125044" y="110490"/>
                  </a:lnTo>
                  <a:lnTo>
                    <a:pt x="126466" y="111760"/>
                  </a:lnTo>
                  <a:lnTo>
                    <a:pt x="126466" y="78740"/>
                  </a:lnTo>
                  <a:lnTo>
                    <a:pt x="123520" y="77470"/>
                  </a:lnTo>
                  <a:lnTo>
                    <a:pt x="117576" y="74930"/>
                  </a:lnTo>
                  <a:lnTo>
                    <a:pt x="115620" y="73660"/>
                  </a:lnTo>
                  <a:lnTo>
                    <a:pt x="113487" y="77470"/>
                  </a:lnTo>
                  <a:lnTo>
                    <a:pt x="112763" y="73660"/>
                  </a:lnTo>
                  <a:lnTo>
                    <a:pt x="117932" y="71120"/>
                  </a:lnTo>
                  <a:lnTo>
                    <a:pt x="127533" y="63500"/>
                  </a:lnTo>
                  <a:lnTo>
                    <a:pt x="128778" y="64770"/>
                  </a:lnTo>
                  <a:lnTo>
                    <a:pt x="127533" y="66040"/>
                  </a:lnTo>
                  <a:lnTo>
                    <a:pt x="125933" y="67310"/>
                  </a:lnTo>
                  <a:lnTo>
                    <a:pt x="126644" y="68580"/>
                  </a:lnTo>
                  <a:lnTo>
                    <a:pt x="131102" y="72390"/>
                  </a:lnTo>
                  <a:lnTo>
                    <a:pt x="136791" y="74930"/>
                  </a:lnTo>
                  <a:lnTo>
                    <a:pt x="141770" y="77470"/>
                  </a:lnTo>
                  <a:lnTo>
                    <a:pt x="141693" y="76200"/>
                  </a:lnTo>
                  <a:lnTo>
                    <a:pt x="141592" y="64770"/>
                  </a:lnTo>
                  <a:lnTo>
                    <a:pt x="141008" y="63500"/>
                  </a:lnTo>
                  <a:lnTo>
                    <a:pt x="139852" y="60960"/>
                  </a:lnTo>
                  <a:lnTo>
                    <a:pt x="139280" y="59690"/>
                  </a:lnTo>
                  <a:lnTo>
                    <a:pt x="138391" y="58420"/>
                  </a:lnTo>
                  <a:lnTo>
                    <a:pt x="136613" y="59690"/>
                  </a:lnTo>
                  <a:lnTo>
                    <a:pt x="135547" y="59690"/>
                  </a:lnTo>
                  <a:lnTo>
                    <a:pt x="134480" y="60960"/>
                  </a:lnTo>
                  <a:lnTo>
                    <a:pt x="133413" y="59690"/>
                  </a:lnTo>
                  <a:lnTo>
                    <a:pt x="143370" y="52070"/>
                  </a:lnTo>
                  <a:lnTo>
                    <a:pt x="145503" y="53340"/>
                  </a:lnTo>
                  <a:lnTo>
                    <a:pt x="143370" y="54610"/>
                  </a:lnTo>
                  <a:lnTo>
                    <a:pt x="143014" y="55880"/>
                  </a:lnTo>
                  <a:lnTo>
                    <a:pt x="143129" y="58420"/>
                  </a:lnTo>
                  <a:lnTo>
                    <a:pt x="143243" y="60960"/>
                  </a:lnTo>
                  <a:lnTo>
                    <a:pt x="143370" y="63500"/>
                  </a:lnTo>
                  <a:lnTo>
                    <a:pt x="143484" y="64770"/>
                  </a:lnTo>
                  <a:lnTo>
                    <a:pt x="143598" y="66040"/>
                  </a:lnTo>
                  <a:lnTo>
                    <a:pt x="143725" y="67310"/>
                  </a:lnTo>
                  <a:lnTo>
                    <a:pt x="143840" y="68580"/>
                  </a:lnTo>
                  <a:lnTo>
                    <a:pt x="143954" y="69850"/>
                  </a:lnTo>
                  <a:lnTo>
                    <a:pt x="144081" y="71120"/>
                  </a:lnTo>
                  <a:lnTo>
                    <a:pt x="144970" y="78740"/>
                  </a:lnTo>
                  <a:lnTo>
                    <a:pt x="147459" y="81280"/>
                  </a:lnTo>
                  <a:lnTo>
                    <a:pt x="149237" y="85090"/>
                  </a:lnTo>
                  <a:lnTo>
                    <a:pt x="152793" y="87630"/>
                  </a:lnTo>
                  <a:lnTo>
                    <a:pt x="155105" y="88900"/>
                  </a:lnTo>
                  <a:lnTo>
                    <a:pt x="157073" y="83820"/>
                  </a:lnTo>
                  <a:lnTo>
                    <a:pt x="158318" y="87630"/>
                  </a:lnTo>
                  <a:lnTo>
                    <a:pt x="158318" y="34417"/>
                  </a:lnTo>
                  <a:lnTo>
                    <a:pt x="150190" y="38100"/>
                  </a:lnTo>
                  <a:lnTo>
                    <a:pt x="112229" y="63500"/>
                  </a:lnTo>
                  <a:lnTo>
                    <a:pt x="64719" y="110490"/>
                  </a:lnTo>
                  <a:lnTo>
                    <a:pt x="28435" y="167640"/>
                  </a:lnTo>
                  <a:lnTo>
                    <a:pt x="7239" y="228600"/>
                  </a:lnTo>
                  <a:lnTo>
                    <a:pt x="1625" y="262890"/>
                  </a:lnTo>
                  <a:lnTo>
                    <a:pt x="1549" y="264160"/>
                  </a:lnTo>
                  <a:lnTo>
                    <a:pt x="1485" y="265430"/>
                  </a:lnTo>
                  <a:lnTo>
                    <a:pt x="1409" y="266700"/>
                  </a:lnTo>
                  <a:lnTo>
                    <a:pt x="1333" y="267970"/>
                  </a:lnTo>
                  <a:lnTo>
                    <a:pt x="1270" y="269240"/>
                  </a:lnTo>
                  <a:lnTo>
                    <a:pt x="1193" y="270510"/>
                  </a:lnTo>
                  <a:lnTo>
                    <a:pt x="1130" y="271780"/>
                  </a:lnTo>
                  <a:lnTo>
                    <a:pt x="1054" y="273050"/>
                  </a:lnTo>
                  <a:lnTo>
                    <a:pt x="990" y="274320"/>
                  </a:lnTo>
                  <a:lnTo>
                    <a:pt x="914" y="275590"/>
                  </a:lnTo>
                  <a:lnTo>
                    <a:pt x="850" y="276860"/>
                  </a:lnTo>
                  <a:lnTo>
                    <a:pt x="774" y="278130"/>
                  </a:lnTo>
                  <a:lnTo>
                    <a:pt x="711" y="279400"/>
                  </a:lnTo>
                  <a:lnTo>
                    <a:pt x="635" y="280670"/>
                  </a:lnTo>
                  <a:lnTo>
                    <a:pt x="571" y="281940"/>
                  </a:lnTo>
                  <a:lnTo>
                    <a:pt x="495" y="283210"/>
                  </a:lnTo>
                  <a:lnTo>
                    <a:pt x="431" y="284480"/>
                  </a:lnTo>
                  <a:lnTo>
                    <a:pt x="355" y="285750"/>
                  </a:lnTo>
                  <a:lnTo>
                    <a:pt x="279" y="287020"/>
                  </a:lnTo>
                  <a:lnTo>
                    <a:pt x="215" y="288290"/>
                  </a:lnTo>
                  <a:lnTo>
                    <a:pt x="139" y="289560"/>
                  </a:lnTo>
                  <a:lnTo>
                    <a:pt x="76" y="290830"/>
                  </a:lnTo>
                  <a:lnTo>
                    <a:pt x="6858" y="359410"/>
                  </a:lnTo>
                  <a:lnTo>
                    <a:pt x="26479" y="417830"/>
                  </a:lnTo>
                  <a:lnTo>
                    <a:pt x="49364" y="458470"/>
                  </a:lnTo>
                  <a:lnTo>
                    <a:pt x="78346" y="495300"/>
                  </a:lnTo>
                  <a:lnTo>
                    <a:pt x="112801" y="527050"/>
                  </a:lnTo>
                  <a:lnTo>
                    <a:pt x="152120" y="552450"/>
                  </a:lnTo>
                  <a:lnTo>
                    <a:pt x="195681" y="572770"/>
                  </a:lnTo>
                  <a:lnTo>
                    <a:pt x="237553" y="584200"/>
                  </a:lnTo>
                  <a:lnTo>
                    <a:pt x="282498" y="589280"/>
                  </a:lnTo>
                  <a:lnTo>
                    <a:pt x="310070" y="589280"/>
                  </a:lnTo>
                  <a:lnTo>
                    <a:pt x="336003" y="586740"/>
                  </a:lnTo>
                  <a:lnTo>
                    <a:pt x="361340" y="582930"/>
                  </a:lnTo>
                  <a:lnTo>
                    <a:pt x="366141" y="581660"/>
                  </a:lnTo>
                  <a:lnTo>
                    <a:pt x="380542" y="577850"/>
                  </a:lnTo>
                  <a:lnTo>
                    <a:pt x="385343" y="576580"/>
                  </a:lnTo>
                  <a:lnTo>
                    <a:pt x="434035" y="556260"/>
                  </a:lnTo>
                  <a:lnTo>
                    <a:pt x="439750" y="552450"/>
                  </a:lnTo>
                  <a:lnTo>
                    <a:pt x="454990" y="542290"/>
                  </a:lnTo>
                  <a:lnTo>
                    <a:pt x="466420" y="534670"/>
                  </a:lnTo>
                  <a:lnTo>
                    <a:pt x="477850" y="527050"/>
                  </a:lnTo>
                  <a:lnTo>
                    <a:pt x="496189" y="510540"/>
                  </a:lnTo>
                  <a:lnTo>
                    <a:pt x="515937" y="492760"/>
                  </a:lnTo>
                  <a:lnTo>
                    <a:pt x="519874" y="487680"/>
                  </a:lnTo>
                  <a:lnTo>
                    <a:pt x="541515" y="459740"/>
                  </a:lnTo>
                  <a:lnTo>
                    <a:pt x="547420" y="452120"/>
                  </a:lnTo>
                  <a:lnTo>
                    <a:pt x="548792" y="449580"/>
                  </a:lnTo>
                  <a:lnTo>
                    <a:pt x="561136" y="426720"/>
                  </a:lnTo>
                  <a:lnTo>
                    <a:pt x="572465" y="401320"/>
                  </a:lnTo>
                  <a:lnTo>
                    <a:pt x="572884" y="400050"/>
                  </a:lnTo>
                  <a:lnTo>
                    <a:pt x="574167" y="396240"/>
                  </a:lnTo>
                  <a:lnTo>
                    <a:pt x="575030" y="393700"/>
                  </a:lnTo>
                  <a:lnTo>
                    <a:pt x="581444" y="374650"/>
                  </a:lnTo>
                  <a:lnTo>
                    <a:pt x="586016" y="355600"/>
                  </a:lnTo>
                  <a:lnTo>
                    <a:pt x="588162" y="346710"/>
                  </a:lnTo>
                  <a:lnTo>
                    <a:pt x="592315" y="311150"/>
                  </a:lnTo>
                  <a:lnTo>
                    <a:pt x="592315" y="308610"/>
                  </a:lnTo>
                  <a:close/>
                </a:path>
              </a:pathLst>
            </a:custGeom>
            <a:solidFill>
              <a:srgbClr val="FFFFFF"/>
            </a:solidFill>
          </p:spPr>
          <p:txBody>
            <a:bodyPr wrap="square" lIns="0" tIns="0" rIns="0" bIns="0" rtlCol="0"/>
            <a:lstStyle/>
            <a:p>
              <a:endParaRPr/>
            </a:p>
          </p:txBody>
        </p:sp>
        <p:pic>
          <p:nvPicPr>
            <p:cNvPr id="29" name="object 29"/>
            <p:cNvPicPr/>
            <p:nvPr/>
          </p:nvPicPr>
          <p:blipFill>
            <a:blip r:embed="rId12" cstate="print"/>
            <a:stretch>
              <a:fillRect/>
            </a:stretch>
          </p:blipFill>
          <p:spPr>
            <a:xfrm>
              <a:off x="8066179" y="5402492"/>
              <a:ext cx="109602" cy="76855"/>
            </a:xfrm>
            <a:prstGeom prst="rect">
              <a:avLst/>
            </a:prstGeom>
          </p:spPr>
        </p:pic>
        <p:sp>
          <p:nvSpPr>
            <p:cNvPr id="30" name="object 30"/>
            <p:cNvSpPr/>
            <p:nvPr/>
          </p:nvSpPr>
          <p:spPr>
            <a:xfrm>
              <a:off x="7849832" y="5500230"/>
              <a:ext cx="457200" cy="387350"/>
            </a:xfrm>
            <a:custGeom>
              <a:avLst/>
              <a:gdLst/>
              <a:ahLst/>
              <a:cxnLst/>
              <a:rect l="l" t="t" r="r" b="b"/>
              <a:pathLst>
                <a:path w="457200" h="387350">
                  <a:moveTo>
                    <a:pt x="16370" y="22898"/>
                  </a:moveTo>
                  <a:lnTo>
                    <a:pt x="15481" y="19875"/>
                  </a:lnTo>
                  <a:lnTo>
                    <a:pt x="13525" y="15963"/>
                  </a:lnTo>
                  <a:lnTo>
                    <a:pt x="9067" y="14008"/>
                  </a:lnTo>
                  <a:lnTo>
                    <a:pt x="4800" y="14719"/>
                  </a:lnTo>
                  <a:lnTo>
                    <a:pt x="1600" y="15963"/>
                  </a:lnTo>
                  <a:lnTo>
                    <a:pt x="0" y="19342"/>
                  </a:lnTo>
                  <a:lnTo>
                    <a:pt x="0" y="22186"/>
                  </a:lnTo>
                  <a:lnTo>
                    <a:pt x="13868" y="27889"/>
                  </a:lnTo>
                  <a:lnTo>
                    <a:pt x="14770" y="25387"/>
                  </a:lnTo>
                  <a:lnTo>
                    <a:pt x="16370" y="22898"/>
                  </a:lnTo>
                  <a:close/>
                </a:path>
                <a:path w="457200" h="387350">
                  <a:moveTo>
                    <a:pt x="70104" y="289953"/>
                  </a:moveTo>
                  <a:lnTo>
                    <a:pt x="57289" y="294754"/>
                  </a:lnTo>
                  <a:lnTo>
                    <a:pt x="64046" y="302234"/>
                  </a:lnTo>
                  <a:lnTo>
                    <a:pt x="70104" y="289953"/>
                  </a:lnTo>
                  <a:close/>
                </a:path>
                <a:path w="457200" h="387350">
                  <a:moveTo>
                    <a:pt x="116357" y="49047"/>
                  </a:moveTo>
                  <a:lnTo>
                    <a:pt x="112801" y="42824"/>
                  </a:lnTo>
                  <a:lnTo>
                    <a:pt x="111912" y="41046"/>
                  </a:lnTo>
                  <a:lnTo>
                    <a:pt x="110667" y="39090"/>
                  </a:lnTo>
                  <a:lnTo>
                    <a:pt x="108356" y="38735"/>
                  </a:lnTo>
                  <a:lnTo>
                    <a:pt x="107111" y="39090"/>
                  </a:lnTo>
                  <a:lnTo>
                    <a:pt x="106400" y="39979"/>
                  </a:lnTo>
                  <a:lnTo>
                    <a:pt x="106578" y="41402"/>
                  </a:lnTo>
                  <a:lnTo>
                    <a:pt x="108000" y="49593"/>
                  </a:lnTo>
                  <a:lnTo>
                    <a:pt x="110312" y="57238"/>
                  </a:lnTo>
                  <a:lnTo>
                    <a:pt x="110845" y="65951"/>
                  </a:lnTo>
                  <a:lnTo>
                    <a:pt x="111201" y="66319"/>
                  </a:lnTo>
                  <a:lnTo>
                    <a:pt x="111201" y="65786"/>
                  </a:lnTo>
                  <a:lnTo>
                    <a:pt x="111556" y="65786"/>
                  </a:lnTo>
                  <a:lnTo>
                    <a:pt x="116179" y="60083"/>
                  </a:lnTo>
                  <a:lnTo>
                    <a:pt x="116357" y="49047"/>
                  </a:lnTo>
                  <a:close/>
                </a:path>
                <a:path w="457200" h="387350">
                  <a:moveTo>
                    <a:pt x="134327" y="126263"/>
                  </a:moveTo>
                  <a:lnTo>
                    <a:pt x="132549" y="126796"/>
                  </a:lnTo>
                  <a:lnTo>
                    <a:pt x="131838" y="126619"/>
                  </a:lnTo>
                  <a:lnTo>
                    <a:pt x="130594" y="126619"/>
                  </a:lnTo>
                  <a:lnTo>
                    <a:pt x="129349" y="126796"/>
                  </a:lnTo>
                  <a:lnTo>
                    <a:pt x="129705" y="128219"/>
                  </a:lnTo>
                  <a:lnTo>
                    <a:pt x="130416" y="129108"/>
                  </a:lnTo>
                  <a:lnTo>
                    <a:pt x="131305" y="129819"/>
                  </a:lnTo>
                  <a:lnTo>
                    <a:pt x="132549" y="129641"/>
                  </a:lnTo>
                  <a:lnTo>
                    <a:pt x="133438" y="129286"/>
                  </a:lnTo>
                  <a:lnTo>
                    <a:pt x="133972" y="128752"/>
                  </a:lnTo>
                  <a:lnTo>
                    <a:pt x="134150" y="127685"/>
                  </a:lnTo>
                  <a:lnTo>
                    <a:pt x="134327" y="126263"/>
                  </a:lnTo>
                  <a:close/>
                </a:path>
                <a:path w="457200" h="387350">
                  <a:moveTo>
                    <a:pt x="152120" y="191846"/>
                  </a:moveTo>
                  <a:lnTo>
                    <a:pt x="151587" y="191846"/>
                  </a:lnTo>
                  <a:lnTo>
                    <a:pt x="147675" y="185496"/>
                  </a:lnTo>
                  <a:lnTo>
                    <a:pt x="146240" y="181686"/>
                  </a:lnTo>
                  <a:lnTo>
                    <a:pt x="145186" y="178892"/>
                  </a:lnTo>
                  <a:lnTo>
                    <a:pt x="145186" y="180416"/>
                  </a:lnTo>
                  <a:lnTo>
                    <a:pt x="140017" y="181686"/>
                  </a:lnTo>
                  <a:lnTo>
                    <a:pt x="139128" y="181686"/>
                  </a:lnTo>
                  <a:lnTo>
                    <a:pt x="139306" y="180416"/>
                  </a:lnTo>
                  <a:lnTo>
                    <a:pt x="138950" y="179146"/>
                  </a:lnTo>
                  <a:lnTo>
                    <a:pt x="135394" y="179146"/>
                  </a:lnTo>
                  <a:lnTo>
                    <a:pt x="131838" y="181686"/>
                  </a:lnTo>
                  <a:lnTo>
                    <a:pt x="128282" y="181686"/>
                  </a:lnTo>
                  <a:lnTo>
                    <a:pt x="128282" y="180416"/>
                  </a:lnTo>
                  <a:lnTo>
                    <a:pt x="126860" y="179146"/>
                  </a:lnTo>
                  <a:lnTo>
                    <a:pt x="127914" y="177876"/>
                  </a:lnTo>
                  <a:lnTo>
                    <a:pt x="131483" y="176606"/>
                  </a:lnTo>
                  <a:lnTo>
                    <a:pt x="134505" y="176606"/>
                  </a:lnTo>
                  <a:lnTo>
                    <a:pt x="137706" y="174066"/>
                  </a:lnTo>
                  <a:lnTo>
                    <a:pt x="138595" y="172796"/>
                  </a:lnTo>
                  <a:lnTo>
                    <a:pt x="134861" y="172796"/>
                  </a:lnTo>
                  <a:lnTo>
                    <a:pt x="136817" y="170256"/>
                  </a:lnTo>
                  <a:lnTo>
                    <a:pt x="140017" y="170256"/>
                  </a:lnTo>
                  <a:lnTo>
                    <a:pt x="140550" y="172796"/>
                  </a:lnTo>
                  <a:lnTo>
                    <a:pt x="140195" y="175336"/>
                  </a:lnTo>
                  <a:lnTo>
                    <a:pt x="145186" y="180416"/>
                  </a:lnTo>
                  <a:lnTo>
                    <a:pt x="145186" y="178892"/>
                  </a:lnTo>
                  <a:lnTo>
                    <a:pt x="144805" y="177876"/>
                  </a:lnTo>
                  <a:lnTo>
                    <a:pt x="142697" y="170256"/>
                  </a:lnTo>
                  <a:lnTo>
                    <a:pt x="142430" y="168986"/>
                  </a:lnTo>
                  <a:lnTo>
                    <a:pt x="141351" y="163906"/>
                  </a:lnTo>
                  <a:lnTo>
                    <a:pt x="141084" y="162636"/>
                  </a:lnTo>
                  <a:lnTo>
                    <a:pt x="141020" y="161366"/>
                  </a:lnTo>
                  <a:lnTo>
                    <a:pt x="140893" y="158826"/>
                  </a:lnTo>
                  <a:lnTo>
                    <a:pt x="140766" y="156286"/>
                  </a:lnTo>
                  <a:lnTo>
                    <a:pt x="140652" y="153746"/>
                  </a:lnTo>
                  <a:lnTo>
                    <a:pt x="140525" y="151206"/>
                  </a:lnTo>
                  <a:lnTo>
                    <a:pt x="140462" y="149936"/>
                  </a:lnTo>
                  <a:lnTo>
                    <a:pt x="140335" y="147396"/>
                  </a:lnTo>
                  <a:lnTo>
                    <a:pt x="140271" y="146126"/>
                  </a:lnTo>
                  <a:lnTo>
                    <a:pt x="140373" y="141046"/>
                  </a:lnTo>
                  <a:lnTo>
                    <a:pt x="140462" y="137236"/>
                  </a:lnTo>
                  <a:lnTo>
                    <a:pt x="140512" y="134696"/>
                  </a:lnTo>
                  <a:lnTo>
                    <a:pt x="140614" y="129616"/>
                  </a:lnTo>
                  <a:lnTo>
                    <a:pt x="140690" y="128346"/>
                  </a:lnTo>
                  <a:lnTo>
                    <a:pt x="140754" y="127076"/>
                  </a:lnTo>
                  <a:lnTo>
                    <a:pt x="140830" y="125806"/>
                  </a:lnTo>
                  <a:lnTo>
                    <a:pt x="140893" y="124536"/>
                  </a:lnTo>
                  <a:lnTo>
                    <a:pt x="140970" y="123126"/>
                  </a:lnTo>
                  <a:lnTo>
                    <a:pt x="141033" y="121996"/>
                  </a:lnTo>
                  <a:lnTo>
                    <a:pt x="141452" y="114376"/>
                  </a:lnTo>
                  <a:lnTo>
                    <a:pt x="141566" y="111836"/>
                  </a:lnTo>
                  <a:lnTo>
                    <a:pt x="141668" y="109296"/>
                  </a:lnTo>
                  <a:lnTo>
                    <a:pt x="141770" y="106756"/>
                  </a:lnTo>
                  <a:lnTo>
                    <a:pt x="141884" y="104216"/>
                  </a:lnTo>
                  <a:lnTo>
                    <a:pt x="141935" y="102946"/>
                  </a:lnTo>
                  <a:lnTo>
                    <a:pt x="142100" y="99136"/>
                  </a:lnTo>
                  <a:lnTo>
                    <a:pt x="142074" y="87706"/>
                  </a:lnTo>
                  <a:lnTo>
                    <a:pt x="142087" y="85166"/>
                  </a:lnTo>
                  <a:lnTo>
                    <a:pt x="142163" y="80086"/>
                  </a:lnTo>
                  <a:lnTo>
                    <a:pt x="142163" y="71196"/>
                  </a:lnTo>
                  <a:lnTo>
                    <a:pt x="142062" y="68656"/>
                  </a:lnTo>
                  <a:lnTo>
                    <a:pt x="142011" y="67386"/>
                  </a:lnTo>
                  <a:lnTo>
                    <a:pt x="141922" y="64846"/>
                  </a:lnTo>
                  <a:lnTo>
                    <a:pt x="141820" y="62306"/>
                  </a:lnTo>
                  <a:lnTo>
                    <a:pt x="140944" y="57226"/>
                  </a:lnTo>
                  <a:lnTo>
                    <a:pt x="139839" y="50876"/>
                  </a:lnTo>
                  <a:lnTo>
                    <a:pt x="139661" y="50241"/>
                  </a:lnTo>
                  <a:lnTo>
                    <a:pt x="139661" y="92786"/>
                  </a:lnTo>
                  <a:lnTo>
                    <a:pt x="139128" y="95326"/>
                  </a:lnTo>
                  <a:lnTo>
                    <a:pt x="138950" y="95961"/>
                  </a:lnTo>
                  <a:lnTo>
                    <a:pt x="138950" y="166446"/>
                  </a:lnTo>
                  <a:lnTo>
                    <a:pt x="138417" y="167716"/>
                  </a:lnTo>
                  <a:lnTo>
                    <a:pt x="133438" y="167716"/>
                  </a:lnTo>
                  <a:lnTo>
                    <a:pt x="129349" y="168986"/>
                  </a:lnTo>
                  <a:lnTo>
                    <a:pt x="125603" y="168986"/>
                  </a:lnTo>
                  <a:lnTo>
                    <a:pt x="125082" y="167716"/>
                  </a:lnTo>
                  <a:lnTo>
                    <a:pt x="125082" y="166446"/>
                  </a:lnTo>
                  <a:lnTo>
                    <a:pt x="125425" y="166446"/>
                  </a:lnTo>
                  <a:lnTo>
                    <a:pt x="136283" y="163906"/>
                  </a:lnTo>
                  <a:lnTo>
                    <a:pt x="138417" y="163906"/>
                  </a:lnTo>
                  <a:lnTo>
                    <a:pt x="138595" y="165176"/>
                  </a:lnTo>
                  <a:lnTo>
                    <a:pt x="138950" y="166446"/>
                  </a:lnTo>
                  <a:lnTo>
                    <a:pt x="138950" y="95961"/>
                  </a:lnTo>
                  <a:lnTo>
                    <a:pt x="138252" y="98463"/>
                  </a:lnTo>
                  <a:lnTo>
                    <a:pt x="138252" y="157556"/>
                  </a:lnTo>
                  <a:lnTo>
                    <a:pt x="136652" y="161366"/>
                  </a:lnTo>
                  <a:lnTo>
                    <a:pt x="135039" y="161366"/>
                  </a:lnTo>
                  <a:lnTo>
                    <a:pt x="135039" y="160096"/>
                  </a:lnTo>
                  <a:lnTo>
                    <a:pt x="135750" y="158826"/>
                  </a:lnTo>
                  <a:lnTo>
                    <a:pt x="135229" y="158826"/>
                  </a:lnTo>
                  <a:lnTo>
                    <a:pt x="131838" y="157556"/>
                  </a:lnTo>
                  <a:lnTo>
                    <a:pt x="127927" y="158826"/>
                  </a:lnTo>
                  <a:lnTo>
                    <a:pt x="124371" y="157556"/>
                  </a:lnTo>
                  <a:lnTo>
                    <a:pt x="123469" y="157556"/>
                  </a:lnTo>
                  <a:lnTo>
                    <a:pt x="123469" y="156286"/>
                  </a:lnTo>
                  <a:lnTo>
                    <a:pt x="122948" y="153746"/>
                  </a:lnTo>
                  <a:lnTo>
                    <a:pt x="125615" y="155016"/>
                  </a:lnTo>
                  <a:lnTo>
                    <a:pt x="127038" y="153746"/>
                  </a:lnTo>
                  <a:lnTo>
                    <a:pt x="135216" y="153746"/>
                  </a:lnTo>
                  <a:lnTo>
                    <a:pt x="135039" y="151206"/>
                  </a:lnTo>
                  <a:lnTo>
                    <a:pt x="134327" y="151206"/>
                  </a:lnTo>
                  <a:lnTo>
                    <a:pt x="133972" y="149936"/>
                  </a:lnTo>
                  <a:lnTo>
                    <a:pt x="136817" y="149936"/>
                  </a:lnTo>
                  <a:lnTo>
                    <a:pt x="136753" y="151206"/>
                  </a:lnTo>
                  <a:lnTo>
                    <a:pt x="136652" y="153746"/>
                  </a:lnTo>
                  <a:lnTo>
                    <a:pt x="138252" y="157556"/>
                  </a:lnTo>
                  <a:lnTo>
                    <a:pt x="138252" y="98463"/>
                  </a:lnTo>
                  <a:lnTo>
                    <a:pt x="138239" y="104216"/>
                  </a:lnTo>
                  <a:lnTo>
                    <a:pt x="138188" y="106756"/>
                  </a:lnTo>
                  <a:lnTo>
                    <a:pt x="138074" y="113106"/>
                  </a:lnTo>
                  <a:lnTo>
                    <a:pt x="138061" y="130886"/>
                  </a:lnTo>
                  <a:lnTo>
                    <a:pt x="137172" y="131635"/>
                  </a:lnTo>
                  <a:lnTo>
                    <a:pt x="137172" y="139776"/>
                  </a:lnTo>
                  <a:lnTo>
                    <a:pt x="137083" y="141046"/>
                  </a:lnTo>
                  <a:lnTo>
                    <a:pt x="136994" y="142316"/>
                  </a:lnTo>
                  <a:lnTo>
                    <a:pt x="136461" y="146126"/>
                  </a:lnTo>
                  <a:lnTo>
                    <a:pt x="133972" y="146126"/>
                  </a:lnTo>
                  <a:lnTo>
                    <a:pt x="133794" y="144856"/>
                  </a:lnTo>
                  <a:lnTo>
                    <a:pt x="133616" y="143586"/>
                  </a:lnTo>
                  <a:lnTo>
                    <a:pt x="135394" y="142316"/>
                  </a:lnTo>
                  <a:lnTo>
                    <a:pt x="134505" y="141046"/>
                  </a:lnTo>
                  <a:lnTo>
                    <a:pt x="131838" y="141046"/>
                  </a:lnTo>
                  <a:lnTo>
                    <a:pt x="130759" y="142316"/>
                  </a:lnTo>
                  <a:lnTo>
                    <a:pt x="132727" y="144856"/>
                  </a:lnTo>
                  <a:lnTo>
                    <a:pt x="127203" y="144856"/>
                  </a:lnTo>
                  <a:lnTo>
                    <a:pt x="127914" y="143586"/>
                  </a:lnTo>
                  <a:lnTo>
                    <a:pt x="127736" y="142316"/>
                  </a:lnTo>
                  <a:lnTo>
                    <a:pt x="129159" y="142316"/>
                  </a:lnTo>
                  <a:lnTo>
                    <a:pt x="128270" y="141046"/>
                  </a:lnTo>
                  <a:lnTo>
                    <a:pt x="125603" y="141046"/>
                  </a:lnTo>
                  <a:lnTo>
                    <a:pt x="124180" y="143586"/>
                  </a:lnTo>
                  <a:lnTo>
                    <a:pt x="127025" y="146126"/>
                  </a:lnTo>
                  <a:lnTo>
                    <a:pt x="126492" y="147396"/>
                  </a:lnTo>
                  <a:lnTo>
                    <a:pt x="123825" y="147396"/>
                  </a:lnTo>
                  <a:lnTo>
                    <a:pt x="123291" y="146126"/>
                  </a:lnTo>
                  <a:lnTo>
                    <a:pt x="122415" y="143586"/>
                  </a:lnTo>
                  <a:lnTo>
                    <a:pt x="122059" y="141046"/>
                  </a:lnTo>
                  <a:lnTo>
                    <a:pt x="122135" y="139776"/>
                  </a:lnTo>
                  <a:lnTo>
                    <a:pt x="122224" y="137236"/>
                  </a:lnTo>
                  <a:lnTo>
                    <a:pt x="136283" y="137236"/>
                  </a:lnTo>
                  <a:lnTo>
                    <a:pt x="137172" y="139776"/>
                  </a:lnTo>
                  <a:lnTo>
                    <a:pt x="137172" y="131635"/>
                  </a:lnTo>
                  <a:lnTo>
                    <a:pt x="135039" y="133426"/>
                  </a:lnTo>
                  <a:lnTo>
                    <a:pt x="133438" y="134696"/>
                  </a:lnTo>
                  <a:lnTo>
                    <a:pt x="130949" y="134696"/>
                  </a:lnTo>
                  <a:lnTo>
                    <a:pt x="129349" y="133426"/>
                  </a:lnTo>
                  <a:lnTo>
                    <a:pt x="127571" y="132156"/>
                  </a:lnTo>
                  <a:lnTo>
                    <a:pt x="126860" y="129616"/>
                  </a:lnTo>
                  <a:lnTo>
                    <a:pt x="126682" y="128346"/>
                  </a:lnTo>
                  <a:lnTo>
                    <a:pt x="126504" y="127076"/>
                  </a:lnTo>
                  <a:lnTo>
                    <a:pt x="125437" y="127076"/>
                  </a:lnTo>
                  <a:lnTo>
                    <a:pt x="123304" y="128346"/>
                  </a:lnTo>
                  <a:lnTo>
                    <a:pt x="122770" y="125806"/>
                  </a:lnTo>
                  <a:lnTo>
                    <a:pt x="122758" y="124536"/>
                  </a:lnTo>
                  <a:lnTo>
                    <a:pt x="122059" y="124536"/>
                  </a:lnTo>
                  <a:lnTo>
                    <a:pt x="122948" y="123266"/>
                  </a:lnTo>
                  <a:lnTo>
                    <a:pt x="124904" y="121996"/>
                  </a:lnTo>
                  <a:lnTo>
                    <a:pt x="127393" y="123266"/>
                  </a:lnTo>
                  <a:lnTo>
                    <a:pt x="132194" y="123266"/>
                  </a:lnTo>
                  <a:lnTo>
                    <a:pt x="135750" y="121996"/>
                  </a:lnTo>
                  <a:lnTo>
                    <a:pt x="137172" y="123266"/>
                  </a:lnTo>
                  <a:lnTo>
                    <a:pt x="136817" y="125806"/>
                  </a:lnTo>
                  <a:lnTo>
                    <a:pt x="138061" y="130886"/>
                  </a:lnTo>
                  <a:lnTo>
                    <a:pt x="138061" y="113106"/>
                  </a:lnTo>
                  <a:lnTo>
                    <a:pt x="136461" y="113106"/>
                  </a:lnTo>
                  <a:lnTo>
                    <a:pt x="135394" y="114376"/>
                  </a:lnTo>
                  <a:lnTo>
                    <a:pt x="134861" y="114376"/>
                  </a:lnTo>
                  <a:lnTo>
                    <a:pt x="134683" y="113106"/>
                  </a:lnTo>
                  <a:lnTo>
                    <a:pt x="135039" y="111836"/>
                  </a:lnTo>
                  <a:lnTo>
                    <a:pt x="136817" y="109296"/>
                  </a:lnTo>
                  <a:lnTo>
                    <a:pt x="135394" y="108026"/>
                  </a:lnTo>
                  <a:lnTo>
                    <a:pt x="132905" y="108026"/>
                  </a:lnTo>
                  <a:lnTo>
                    <a:pt x="132549" y="109296"/>
                  </a:lnTo>
                  <a:lnTo>
                    <a:pt x="133438" y="110566"/>
                  </a:lnTo>
                  <a:lnTo>
                    <a:pt x="132016" y="111836"/>
                  </a:lnTo>
                  <a:lnTo>
                    <a:pt x="129527" y="111836"/>
                  </a:lnTo>
                  <a:lnTo>
                    <a:pt x="128816" y="109296"/>
                  </a:lnTo>
                  <a:lnTo>
                    <a:pt x="129705" y="108026"/>
                  </a:lnTo>
                  <a:lnTo>
                    <a:pt x="126149" y="108026"/>
                  </a:lnTo>
                  <a:lnTo>
                    <a:pt x="125971" y="109296"/>
                  </a:lnTo>
                  <a:lnTo>
                    <a:pt x="125971" y="110566"/>
                  </a:lnTo>
                  <a:lnTo>
                    <a:pt x="128104" y="113106"/>
                  </a:lnTo>
                  <a:lnTo>
                    <a:pt x="126682" y="114376"/>
                  </a:lnTo>
                  <a:lnTo>
                    <a:pt x="124193" y="113106"/>
                  </a:lnTo>
                  <a:lnTo>
                    <a:pt x="123482" y="111836"/>
                  </a:lnTo>
                  <a:lnTo>
                    <a:pt x="123393" y="110566"/>
                  </a:lnTo>
                  <a:lnTo>
                    <a:pt x="123304" y="109296"/>
                  </a:lnTo>
                  <a:lnTo>
                    <a:pt x="122948" y="106756"/>
                  </a:lnTo>
                  <a:lnTo>
                    <a:pt x="123469" y="104216"/>
                  </a:lnTo>
                  <a:lnTo>
                    <a:pt x="124015" y="104216"/>
                  </a:lnTo>
                  <a:lnTo>
                    <a:pt x="128638" y="102946"/>
                  </a:lnTo>
                  <a:lnTo>
                    <a:pt x="133261" y="104216"/>
                  </a:lnTo>
                  <a:lnTo>
                    <a:pt x="137706" y="102946"/>
                  </a:lnTo>
                  <a:lnTo>
                    <a:pt x="138239" y="104216"/>
                  </a:lnTo>
                  <a:lnTo>
                    <a:pt x="138239" y="98501"/>
                  </a:lnTo>
                  <a:lnTo>
                    <a:pt x="138061" y="99136"/>
                  </a:lnTo>
                  <a:lnTo>
                    <a:pt x="134150" y="99136"/>
                  </a:lnTo>
                  <a:lnTo>
                    <a:pt x="133616" y="96596"/>
                  </a:lnTo>
                  <a:lnTo>
                    <a:pt x="136639" y="95326"/>
                  </a:lnTo>
                  <a:lnTo>
                    <a:pt x="136728" y="94056"/>
                  </a:lnTo>
                  <a:lnTo>
                    <a:pt x="136817" y="92786"/>
                  </a:lnTo>
                  <a:lnTo>
                    <a:pt x="133972" y="92786"/>
                  </a:lnTo>
                  <a:lnTo>
                    <a:pt x="133616" y="94056"/>
                  </a:lnTo>
                  <a:lnTo>
                    <a:pt x="133261" y="96596"/>
                  </a:lnTo>
                  <a:lnTo>
                    <a:pt x="131660" y="99136"/>
                  </a:lnTo>
                  <a:lnTo>
                    <a:pt x="126326" y="99136"/>
                  </a:lnTo>
                  <a:lnTo>
                    <a:pt x="124015" y="96596"/>
                  </a:lnTo>
                  <a:lnTo>
                    <a:pt x="123482" y="94056"/>
                  </a:lnTo>
                  <a:lnTo>
                    <a:pt x="124015" y="91516"/>
                  </a:lnTo>
                  <a:lnTo>
                    <a:pt x="124015" y="90246"/>
                  </a:lnTo>
                  <a:lnTo>
                    <a:pt x="124904" y="88976"/>
                  </a:lnTo>
                  <a:lnTo>
                    <a:pt x="127927" y="88976"/>
                  </a:lnTo>
                  <a:lnTo>
                    <a:pt x="127571" y="90246"/>
                  </a:lnTo>
                  <a:lnTo>
                    <a:pt x="127393" y="91516"/>
                  </a:lnTo>
                  <a:lnTo>
                    <a:pt x="126326" y="92786"/>
                  </a:lnTo>
                  <a:lnTo>
                    <a:pt x="127215" y="94056"/>
                  </a:lnTo>
                  <a:lnTo>
                    <a:pt x="127749" y="95326"/>
                  </a:lnTo>
                  <a:lnTo>
                    <a:pt x="128638" y="95326"/>
                  </a:lnTo>
                  <a:lnTo>
                    <a:pt x="131483" y="92786"/>
                  </a:lnTo>
                  <a:lnTo>
                    <a:pt x="131356" y="90246"/>
                  </a:lnTo>
                  <a:lnTo>
                    <a:pt x="131305" y="88976"/>
                  </a:lnTo>
                  <a:lnTo>
                    <a:pt x="134683" y="87706"/>
                  </a:lnTo>
                  <a:lnTo>
                    <a:pt x="136461" y="87706"/>
                  </a:lnTo>
                  <a:lnTo>
                    <a:pt x="137706" y="88976"/>
                  </a:lnTo>
                  <a:lnTo>
                    <a:pt x="138417" y="90246"/>
                  </a:lnTo>
                  <a:lnTo>
                    <a:pt x="139661" y="92786"/>
                  </a:lnTo>
                  <a:lnTo>
                    <a:pt x="139661" y="50241"/>
                  </a:lnTo>
                  <a:lnTo>
                    <a:pt x="139484" y="49606"/>
                  </a:lnTo>
                  <a:lnTo>
                    <a:pt x="139484" y="77546"/>
                  </a:lnTo>
                  <a:lnTo>
                    <a:pt x="134327" y="77546"/>
                  </a:lnTo>
                  <a:lnTo>
                    <a:pt x="132549" y="80086"/>
                  </a:lnTo>
                  <a:lnTo>
                    <a:pt x="132372" y="81356"/>
                  </a:lnTo>
                  <a:lnTo>
                    <a:pt x="133794" y="81356"/>
                  </a:lnTo>
                  <a:lnTo>
                    <a:pt x="135572" y="82626"/>
                  </a:lnTo>
                  <a:lnTo>
                    <a:pt x="138061" y="80086"/>
                  </a:lnTo>
                  <a:lnTo>
                    <a:pt x="138417" y="82626"/>
                  </a:lnTo>
                  <a:lnTo>
                    <a:pt x="138772" y="83896"/>
                  </a:lnTo>
                  <a:lnTo>
                    <a:pt x="138239" y="85166"/>
                  </a:lnTo>
                  <a:lnTo>
                    <a:pt x="137350" y="85166"/>
                  </a:lnTo>
                  <a:lnTo>
                    <a:pt x="133083" y="83896"/>
                  </a:lnTo>
                  <a:lnTo>
                    <a:pt x="128816" y="85166"/>
                  </a:lnTo>
                  <a:lnTo>
                    <a:pt x="124015" y="85166"/>
                  </a:lnTo>
                  <a:lnTo>
                    <a:pt x="124193" y="83896"/>
                  </a:lnTo>
                  <a:lnTo>
                    <a:pt x="129374" y="77546"/>
                  </a:lnTo>
                  <a:lnTo>
                    <a:pt x="130416" y="76276"/>
                  </a:lnTo>
                  <a:lnTo>
                    <a:pt x="127927" y="76276"/>
                  </a:lnTo>
                  <a:lnTo>
                    <a:pt x="123482" y="77546"/>
                  </a:lnTo>
                  <a:lnTo>
                    <a:pt x="124548" y="73736"/>
                  </a:lnTo>
                  <a:lnTo>
                    <a:pt x="124548" y="72466"/>
                  </a:lnTo>
                  <a:lnTo>
                    <a:pt x="130594" y="72466"/>
                  </a:lnTo>
                  <a:lnTo>
                    <a:pt x="133972" y="71196"/>
                  </a:lnTo>
                  <a:lnTo>
                    <a:pt x="138239" y="72466"/>
                  </a:lnTo>
                  <a:lnTo>
                    <a:pt x="138772" y="72466"/>
                  </a:lnTo>
                  <a:lnTo>
                    <a:pt x="139484" y="77546"/>
                  </a:lnTo>
                  <a:lnTo>
                    <a:pt x="139484" y="49606"/>
                  </a:lnTo>
                  <a:lnTo>
                    <a:pt x="138417" y="45796"/>
                  </a:lnTo>
                  <a:lnTo>
                    <a:pt x="138417" y="59766"/>
                  </a:lnTo>
                  <a:lnTo>
                    <a:pt x="138417" y="64846"/>
                  </a:lnTo>
                  <a:lnTo>
                    <a:pt x="138061" y="66116"/>
                  </a:lnTo>
                  <a:lnTo>
                    <a:pt x="137350" y="66116"/>
                  </a:lnTo>
                  <a:lnTo>
                    <a:pt x="136283" y="67386"/>
                  </a:lnTo>
                  <a:lnTo>
                    <a:pt x="135572" y="67386"/>
                  </a:lnTo>
                  <a:lnTo>
                    <a:pt x="135216" y="66116"/>
                  </a:lnTo>
                  <a:lnTo>
                    <a:pt x="135394" y="66116"/>
                  </a:lnTo>
                  <a:lnTo>
                    <a:pt x="135572" y="64846"/>
                  </a:lnTo>
                  <a:lnTo>
                    <a:pt x="136283" y="63576"/>
                  </a:lnTo>
                  <a:lnTo>
                    <a:pt x="135750" y="62306"/>
                  </a:lnTo>
                  <a:lnTo>
                    <a:pt x="133972" y="62306"/>
                  </a:lnTo>
                  <a:lnTo>
                    <a:pt x="132372" y="63576"/>
                  </a:lnTo>
                  <a:lnTo>
                    <a:pt x="133794" y="63576"/>
                  </a:lnTo>
                  <a:lnTo>
                    <a:pt x="133083" y="64846"/>
                  </a:lnTo>
                  <a:lnTo>
                    <a:pt x="132016" y="64846"/>
                  </a:lnTo>
                  <a:lnTo>
                    <a:pt x="130771" y="66116"/>
                  </a:lnTo>
                  <a:lnTo>
                    <a:pt x="129882" y="64846"/>
                  </a:lnTo>
                  <a:lnTo>
                    <a:pt x="129349" y="64846"/>
                  </a:lnTo>
                  <a:lnTo>
                    <a:pt x="129882" y="62306"/>
                  </a:lnTo>
                  <a:lnTo>
                    <a:pt x="127393" y="62306"/>
                  </a:lnTo>
                  <a:lnTo>
                    <a:pt x="126504" y="63576"/>
                  </a:lnTo>
                  <a:lnTo>
                    <a:pt x="126149" y="63576"/>
                  </a:lnTo>
                  <a:lnTo>
                    <a:pt x="125971" y="64846"/>
                  </a:lnTo>
                  <a:lnTo>
                    <a:pt x="127571" y="66116"/>
                  </a:lnTo>
                  <a:lnTo>
                    <a:pt x="124726" y="68656"/>
                  </a:lnTo>
                  <a:lnTo>
                    <a:pt x="123659" y="66116"/>
                  </a:lnTo>
                  <a:lnTo>
                    <a:pt x="123748" y="64846"/>
                  </a:lnTo>
                  <a:lnTo>
                    <a:pt x="123837" y="63576"/>
                  </a:lnTo>
                  <a:lnTo>
                    <a:pt x="122758" y="61036"/>
                  </a:lnTo>
                  <a:lnTo>
                    <a:pt x="123647" y="58496"/>
                  </a:lnTo>
                  <a:lnTo>
                    <a:pt x="126492" y="57226"/>
                  </a:lnTo>
                  <a:lnTo>
                    <a:pt x="129705" y="58496"/>
                  </a:lnTo>
                  <a:lnTo>
                    <a:pt x="132549" y="57226"/>
                  </a:lnTo>
                  <a:lnTo>
                    <a:pt x="137172" y="57226"/>
                  </a:lnTo>
                  <a:lnTo>
                    <a:pt x="138417" y="59766"/>
                  </a:lnTo>
                  <a:lnTo>
                    <a:pt x="138417" y="45796"/>
                  </a:lnTo>
                  <a:lnTo>
                    <a:pt x="136639" y="39446"/>
                  </a:lnTo>
                  <a:lnTo>
                    <a:pt x="131127" y="39446"/>
                  </a:lnTo>
                  <a:lnTo>
                    <a:pt x="127215" y="40716"/>
                  </a:lnTo>
                  <a:lnTo>
                    <a:pt x="117957" y="40716"/>
                  </a:lnTo>
                  <a:lnTo>
                    <a:pt x="118668" y="44526"/>
                  </a:lnTo>
                  <a:lnTo>
                    <a:pt x="120091" y="49606"/>
                  </a:lnTo>
                  <a:lnTo>
                    <a:pt x="120624" y="53416"/>
                  </a:lnTo>
                  <a:lnTo>
                    <a:pt x="121716" y="62306"/>
                  </a:lnTo>
                  <a:lnTo>
                    <a:pt x="121653" y="102946"/>
                  </a:lnTo>
                  <a:lnTo>
                    <a:pt x="121539" y="106756"/>
                  </a:lnTo>
                  <a:lnTo>
                    <a:pt x="120980" y="121996"/>
                  </a:lnTo>
                  <a:lnTo>
                    <a:pt x="121069" y="151206"/>
                  </a:lnTo>
                  <a:lnTo>
                    <a:pt x="121170" y="153746"/>
                  </a:lnTo>
                  <a:lnTo>
                    <a:pt x="121221" y="155016"/>
                  </a:lnTo>
                  <a:lnTo>
                    <a:pt x="121335" y="157556"/>
                  </a:lnTo>
                  <a:lnTo>
                    <a:pt x="122847" y="167716"/>
                  </a:lnTo>
                  <a:lnTo>
                    <a:pt x="125006" y="179146"/>
                  </a:lnTo>
                  <a:lnTo>
                    <a:pt x="129463" y="189306"/>
                  </a:lnTo>
                  <a:lnTo>
                    <a:pt x="137883" y="195656"/>
                  </a:lnTo>
                  <a:lnTo>
                    <a:pt x="148018" y="195656"/>
                  </a:lnTo>
                  <a:lnTo>
                    <a:pt x="151218" y="193116"/>
                  </a:lnTo>
                  <a:lnTo>
                    <a:pt x="151587" y="193116"/>
                  </a:lnTo>
                  <a:lnTo>
                    <a:pt x="152120" y="191846"/>
                  </a:lnTo>
                  <a:close/>
                </a:path>
                <a:path w="457200" h="387350">
                  <a:moveTo>
                    <a:pt x="157632" y="227152"/>
                  </a:moveTo>
                  <a:lnTo>
                    <a:pt x="155143" y="228041"/>
                  </a:lnTo>
                  <a:lnTo>
                    <a:pt x="154254" y="228396"/>
                  </a:lnTo>
                  <a:lnTo>
                    <a:pt x="153365" y="228574"/>
                  </a:lnTo>
                  <a:lnTo>
                    <a:pt x="153009" y="229285"/>
                  </a:lnTo>
                  <a:lnTo>
                    <a:pt x="153543" y="229819"/>
                  </a:lnTo>
                  <a:lnTo>
                    <a:pt x="154076" y="230530"/>
                  </a:lnTo>
                  <a:lnTo>
                    <a:pt x="154787" y="231241"/>
                  </a:lnTo>
                  <a:lnTo>
                    <a:pt x="156032" y="231063"/>
                  </a:lnTo>
                  <a:lnTo>
                    <a:pt x="156921" y="230708"/>
                  </a:lnTo>
                  <a:lnTo>
                    <a:pt x="157454" y="230174"/>
                  </a:lnTo>
                  <a:lnTo>
                    <a:pt x="157454" y="229108"/>
                  </a:lnTo>
                  <a:lnTo>
                    <a:pt x="157632" y="227152"/>
                  </a:lnTo>
                  <a:close/>
                </a:path>
                <a:path w="457200" h="387350">
                  <a:moveTo>
                    <a:pt x="163499" y="251879"/>
                  </a:moveTo>
                  <a:lnTo>
                    <a:pt x="163144" y="251167"/>
                  </a:lnTo>
                  <a:lnTo>
                    <a:pt x="161899" y="251701"/>
                  </a:lnTo>
                  <a:lnTo>
                    <a:pt x="161188" y="252056"/>
                  </a:lnTo>
                  <a:lnTo>
                    <a:pt x="161366" y="252425"/>
                  </a:lnTo>
                  <a:lnTo>
                    <a:pt x="161544" y="253123"/>
                  </a:lnTo>
                  <a:lnTo>
                    <a:pt x="162255" y="253301"/>
                  </a:lnTo>
                  <a:lnTo>
                    <a:pt x="163322" y="252590"/>
                  </a:lnTo>
                  <a:lnTo>
                    <a:pt x="163499" y="251879"/>
                  </a:lnTo>
                  <a:close/>
                </a:path>
                <a:path w="457200" h="387350">
                  <a:moveTo>
                    <a:pt x="170624" y="201002"/>
                  </a:moveTo>
                  <a:lnTo>
                    <a:pt x="170446" y="196367"/>
                  </a:lnTo>
                  <a:lnTo>
                    <a:pt x="168135" y="193522"/>
                  </a:lnTo>
                  <a:lnTo>
                    <a:pt x="165646" y="191389"/>
                  </a:lnTo>
                  <a:lnTo>
                    <a:pt x="159778" y="189242"/>
                  </a:lnTo>
                  <a:lnTo>
                    <a:pt x="159588" y="195478"/>
                  </a:lnTo>
                  <a:lnTo>
                    <a:pt x="155867" y="197446"/>
                  </a:lnTo>
                  <a:lnTo>
                    <a:pt x="154432" y="199034"/>
                  </a:lnTo>
                  <a:lnTo>
                    <a:pt x="150342" y="198323"/>
                  </a:lnTo>
                  <a:lnTo>
                    <a:pt x="150698" y="201345"/>
                  </a:lnTo>
                  <a:lnTo>
                    <a:pt x="150876" y="202425"/>
                  </a:lnTo>
                  <a:lnTo>
                    <a:pt x="151765" y="203314"/>
                  </a:lnTo>
                  <a:lnTo>
                    <a:pt x="152831" y="203123"/>
                  </a:lnTo>
                  <a:lnTo>
                    <a:pt x="158178" y="201879"/>
                  </a:lnTo>
                  <a:lnTo>
                    <a:pt x="161556" y="205257"/>
                  </a:lnTo>
                  <a:lnTo>
                    <a:pt x="165823" y="207048"/>
                  </a:lnTo>
                  <a:lnTo>
                    <a:pt x="167601" y="207213"/>
                  </a:lnTo>
                  <a:lnTo>
                    <a:pt x="169024" y="206159"/>
                  </a:lnTo>
                  <a:lnTo>
                    <a:pt x="169557" y="204558"/>
                  </a:lnTo>
                  <a:lnTo>
                    <a:pt x="170624" y="201002"/>
                  </a:lnTo>
                  <a:close/>
                </a:path>
                <a:path w="457200" h="387350">
                  <a:moveTo>
                    <a:pt x="187172" y="279273"/>
                  </a:moveTo>
                  <a:lnTo>
                    <a:pt x="185394" y="279273"/>
                  </a:lnTo>
                  <a:lnTo>
                    <a:pt x="183083" y="280695"/>
                  </a:lnTo>
                  <a:lnTo>
                    <a:pt x="181483" y="283006"/>
                  </a:lnTo>
                  <a:lnTo>
                    <a:pt x="178993" y="284607"/>
                  </a:lnTo>
                  <a:lnTo>
                    <a:pt x="178269" y="285318"/>
                  </a:lnTo>
                  <a:lnTo>
                    <a:pt x="178460" y="286562"/>
                  </a:lnTo>
                  <a:lnTo>
                    <a:pt x="179336" y="286918"/>
                  </a:lnTo>
                  <a:lnTo>
                    <a:pt x="180416" y="287629"/>
                  </a:lnTo>
                  <a:lnTo>
                    <a:pt x="182194" y="287629"/>
                  </a:lnTo>
                  <a:lnTo>
                    <a:pt x="183261" y="286918"/>
                  </a:lnTo>
                  <a:lnTo>
                    <a:pt x="185216" y="286207"/>
                  </a:lnTo>
                  <a:lnTo>
                    <a:pt x="186639" y="282651"/>
                  </a:lnTo>
                  <a:lnTo>
                    <a:pt x="186817" y="281406"/>
                  </a:lnTo>
                  <a:lnTo>
                    <a:pt x="187172" y="279273"/>
                  </a:lnTo>
                  <a:close/>
                </a:path>
                <a:path w="457200" h="387350">
                  <a:moveTo>
                    <a:pt x="193929" y="293509"/>
                  </a:moveTo>
                  <a:lnTo>
                    <a:pt x="193395" y="292798"/>
                  </a:lnTo>
                  <a:lnTo>
                    <a:pt x="191262" y="293687"/>
                  </a:lnTo>
                  <a:lnTo>
                    <a:pt x="191617" y="294220"/>
                  </a:lnTo>
                  <a:lnTo>
                    <a:pt x="192151" y="294932"/>
                  </a:lnTo>
                  <a:lnTo>
                    <a:pt x="192862" y="294754"/>
                  </a:lnTo>
                  <a:lnTo>
                    <a:pt x="193040" y="294043"/>
                  </a:lnTo>
                  <a:lnTo>
                    <a:pt x="193929" y="293509"/>
                  </a:lnTo>
                  <a:close/>
                </a:path>
                <a:path w="457200" h="387350">
                  <a:moveTo>
                    <a:pt x="218020" y="89281"/>
                  </a:moveTo>
                  <a:lnTo>
                    <a:pt x="217944" y="88900"/>
                  </a:lnTo>
                  <a:lnTo>
                    <a:pt x="217589" y="88900"/>
                  </a:lnTo>
                  <a:lnTo>
                    <a:pt x="218020" y="89281"/>
                  </a:lnTo>
                  <a:close/>
                </a:path>
                <a:path w="457200" h="387350">
                  <a:moveTo>
                    <a:pt x="223113" y="104381"/>
                  </a:moveTo>
                  <a:lnTo>
                    <a:pt x="223037" y="98869"/>
                  </a:lnTo>
                  <a:lnTo>
                    <a:pt x="222935" y="98513"/>
                  </a:lnTo>
                  <a:lnTo>
                    <a:pt x="222516" y="96723"/>
                  </a:lnTo>
                  <a:lnTo>
                    <a:pt x="222389" y="96202"/>
                  </a:lnTo>
                  <a:lnTo>
                    <a:pt x="222300" y="95834"/>
                  </a:lnTo>
                  <a:lnTo>
                    <a:pt x="222173" y="95300"/>
                  </a:lnTo>
                  <a:lnTo>
                    <a:pt x="222046" y="94780"/>
                  </a:lnTo>
                  <a:lnTo>
                    <a:pt x="220268" y="91211"/>
                  </a:lnTo>
                  <a:lnTo>
                    <a:pt x="218020" y="89281"/>
                  </a:lnTo>
                  <a:lnTo>
                    <a:pt x="218833" y="92989"/>
                  </a:lnTo>
                  <a:lnTo>
                    <a:pt x="220967" y="95478"/>
                  </a:lnTo>
                  <a:lnTo>
                    <a:pt x="221488" y="97447"/>
                  </a:lnTo>
                  <a:lnTo>
                    <a:pt x="221424" y="100952"/>
                  </a:lnTo>
                  <a:lnTo>
                    <a:pt x="219202" y="99402"/>
                  </a:lnTo>
                  <a:lnTo>
                    <a:pt x="218440" y="98869"/>
                  </a:lnTo>
                  <a:lnTo>
                    <a:pt x="217919" y="98513"/>
                  </a:lnTo>
                  <a:lnTo>
                    <a:pt x="216877" y="97790"/>
                  </a:lnTo>
                  <a:lnTo>
                    <a:pt x="217233" y="96723"/>
                  </a:lnTo>
                  <a:lnTo>
                    <a:pt x="217347" y="96367"/>
                  </a:lnTo>
                  <a:lnTo>
                    <a:pt x="217411" y="96202"/>
                  </a:lnTo>
                  <a:lnTo>
                    <a:pt x="217538" y="95834"/>
                  </a:lnTo>
                  <a:lnTo>
                    <a:pt x="217652" y="95478"/>
                  </a:lnTo>
                  <a:lnTo>
                    <a:pt x="217716" y="95300"/>
                  </a:lnTo>
                  <a:lnTo>
                    <a:pt x="217881" y="94780"/>
                  </a:lnTo>
                  <a:lnTo>
                    <a:pt x="217944" y="94602"/>
                  </a:lnTo>
                  <a:lnTo>
                    <a:pt x="218414" y="92100"/>
                  </a:lnTo>
                  <a:lnTo>
                    <a:pt x="218478" y="91744"/>
                  </a:lnTo>
                  <a:lnTo>
                    <a:pt x="217601" y="91567"/>
                  </a:lnTo>
                  <a:lnTo>
                    <a:pt x="216166" y="91313"/>
                  </a:lnTo>
                  <a:lnTo>
                    <a:pt x="216166" y="97447"/>
                  </a:lnTo>
                  <a:lnTo>
                    <a:pt x="215811" y="97612"/>
                  </a:lnTo>
                  <a:lnTo>
                    <a:pt x="215277" y="97828"/>
                  </a:lnTo>
                  <a:lnTo>
                    <a:pt x="215277" y="99936"/>
                  </a:lnTo>
                  <a:lnTo>
                    <a:pt x="215214" y="100114"/>
                  </a:lnTo>
                  <a:lnTo>
                    <a:pt x="215099" y="100469"/>
                  </a:lnTo>
                  <a:lnTo>
                    <a:pt x="214210" y="101180"/>
                  </a:lnTo>
                  <a:lnTo>
                    <a:pt x="212788" y="100825"/>
                  </a:lnTo>
                  <a:lnTo>
                    <a:pt x="211899" y="100647"/>
                  </a:lnTo>
                  <a:lnTo>
                    <a:pt x="211366" y="100291"/>
                  </a:lnTo>
                  <a:lnTo>
                    <a:pt x="210121" y="100114"/>
                  </a:lnTo>
                  <a:lnTo>
                    <a:pt x="210654" y="99047"/>
                  </a:lnTo>
                  <a:lnTo>
                    <a:pt x="212077" y="98869"/>
                  </a:lnTo>
                  <a:lnTo>
                    <a:pt x="213144" y="99580"/>
                  </a:lnTo>
                  <a:lnTo>
                    <a:pt x="214744" y="99402"/>
                  </a:lnTo>
                  <a:lnTo>
                    <a:pt x="214833" y="99580"/>
                  </a:lnTo>
                  <a:lnTo>
                    <a:pt x="214922" y="99758"/>
                  </a:lnTo>
                  <a:lnTo>
                    <a:pt x="215277" y="99936"/>
                  </a:lnTo>
                  <a:lnTo>
                    <a:pt x="215277" y="97828"/>
                  </a:lnTo>
                  <a:lnTo>
                    <a:pt x="214388" y="98158"/>
                  </a:lnTo>
                  <a:lnTo>
                    <a:pt x="212432" y="98513"/>
                  </a:lnTo>
                  <a:lnTo>
                    <a:pt x="211188" y="97447"/>
                  </a:lnTo>
                  <a:lnTo>
                    <a:pt x="210654" y="96723"/>
                  </a:lnTo>
                  <a:lnTo>
                    <a:pt x="209410" y="96202"/>
                  </a:lnTo>
                  <a:lnTo>
                    <a:pt x="210299" y="95300"/>
                  </a:lnTo>
                  <a:lnTo>
                    <a:pt x="211721" y="95834"/>
                  </a:lnTo>
                  <a:lnTo>
                    <a:pt x="214033" y="95478"/>
                  </a:lnTo>
                  <a:lnTo>
                    <a:pt x="215633" y="96367"/>
                  </a:lnTo>
                  <a:lnTo>
                    <a:pt x="215988" y="96545"/>
                  </a:lnTo>
                  <a:lnTo>
                    <a:pt x="216166" y="97447"/>
                  </a:lnTo>
                  <a:lnTo>
                    <a:pt x="216166" y="91313"/>
                  </a:lnTo>
                  <a:lnTo>
                    <a:pt x="215988" y="91287"/>
                  </a:lnTo>
                  <a:lnTo>
                    <a:pt x="215988" y="94234"/>
                  </a:lnTo>
                  <a:lnTo>
                    <a:pt x="214884" y="94602"/>
                  </a:lnTo>
                  <a:lnTo>
                    <a:pt x="214299" y="94602"/>
                  </a:lnTo>
                  <a:lnTo>
                    <a:pt x="212966" y="94411"/>
                  </a:lnTo>
                  <a:lnTo>
                    <a:pt x="211899" y="94056"/>
                  </a:lnTo>
                  <a:lnTo>
                    <a:pt x="211188" y="93167"/>
                  </a:lnTo>
                  <a:lnTo>
                    <a:pt x="210832" y="92100"/>
                  </a:lnTo>
                  <a:lnTo>
                    <a:pt x="211366" y="91567"/>
                  </a:lnTo>
                  <a:lnTo>
                    <a:pt x="212966" y="91922"/>
                  </a:lnTo>
                  <a:lnTo>
                    <a:pt x="214566" y="91922"/>
                  </a:lnTo>
                  <a:lnTo>
                    <a:pt x="215633" y="93167"/>
                  </a:lnTo>
                  <a:lnTo>
                    <a:pt x="215925" y="94056"/>
                  </a:lnTo>
                  <a:lnTo>
                    <a:pt x="215988" y="94234"/>
                  </a:lnTo>
                  <a:lnTo>
                    <a:pt x="215988" y="91287"/>
                  </a:lnTo>
                  <a:lnTo>
                    <a:pt x="215633" y="91211"/>
                  </a:lnTo>
                  <a:lnTo>
                    <a:pt x="213855" y="89966"/>
                  </a:lnTo>
                  <a:lnTo>
                    <a:pt x="213321" y="89789"/>
                  </a:lnTo>
                  <a:lnTo>
                    <a:pt x="213321" y="88900"/>
                  </a:lnTo>
                  <a:lnTo>
                    <a:pt x="213855" y="88722"/>
                  </a:lnTo>
                  <a:lnTo>
                    <a:pt x="217601" y="88887"/>
                  </a:lnTo>
                  <a:lnTo>
                    <a:pt x="217817" y="88722"/>
                  </a:lnTo>
                  <a:lnTo>
                    <a:pt x="218478" y="88188"/>
                  </a:lnTo>
                  <a:lnTo>
                    <a:pt x="218376" y="86233"/>
                  </a:lnTo>
                  <a:lnTo>
                    <a:pt x="218313" y="81610"/>
                  </a:lnTo>
                  <a:lnTo>
                    <a:pt x="217424" y="78765"/>
                  </a:lnTo>
                  <a:lnTo>
                    <a:pt x="216700" y="78574"/>
                  </a:lnTo>
                  <a:lnTo>
                    <a:pt x="215988" y="84099"/>
                  </a:lnTo>
                  <a:lnTo>
                    <a:pt x="215734" y="84988"/>
                  </a:lnTo>
                  <a:lnTo>
                    <a:pt x="215633" y="85344"/>
                  </a:lnTo>
                  <a:lnTo>
                    <a:pt x="216166" y="86233"/>
                  </a:lnTo>
                  <a:lnTo>
                    <a:pt x="215811" y="87655"/>
                  </a:lnTo>
                  <a:lnTo>
                    <a:pt x="212788" y="87833"/>
                  </a:lnTo>
                  <a:lnTo>
                    <a:pt x="210654" y="89611"/>
                  </a:lnTo>
                  <a:lnTo>
                    <a:pt x="208521" y="91922"/>
                  </a:lnTo>
                  <a:lnTo>
                    <a:pt x="208622" y="99047"/>
                  </a:lnTo>
                  <a:lnTo>
                    <a:pt x="208838" y="99402"/>
                  </a:lnTo>
                  <a:lnTo>
                    <a:pt x="208953" y="99580"/>
                  </a:lnTo>
                  <a:lnTo>
                    <a:pt x="209054" y="99758"/>
                  </a:lnTo>
                  <a:lnTo>
                    <a:pt x="209169" y="99936"/>
                  </a:lnTo>
                  <a:lnTo>
                    <a:pt x="209270" y="100114"/>
                  </a:lnTo>
                  <a:lnTo>
                    <a:pt x="209384" y="100291"/>
                  </a:lnTo>
                  <a:lnTo>
                    <a:pt x="209486" y="100469"/>
                  </a:lnTo>
                  <a:lnTo>
                    <a:pt x="209588" y="100647"/>
                  </a:lnTo>
                  <a:lnTo>
                    <a:pt x="210388" y="102247"/>
                  </a:lnTo>
                  <a:lnTo>
                    <a:pt x="210477" y="102425"/>
                  </a:lnTo>
                  <a:lnTo>
                    <a:pt x="212788" y="101714"/>
                  </a:lnTo>
                  <a:lnTo>
                    <a:pt x="213855" y="102958"/>
                  </a:lnTo>
                  <a:lnTo>
                    <a:pt x="213499" y="103492"/>
                  </a:lnTo>
                  <a:lnTo>
                    <a:pt x="212432" y="103847"/>
                  </a:lnTo>
                  <a:lnTo>
                    <a:pt x="211899" y="104559"/>
                  </a:lnTo>
                  <a:lnTo>
                    <a:pt x="212610" y="104914"/>
                  </a:lnTo>
                  <a:lnTo>
                    <a:pt x="212788" y="105270"/>
                  </a:lnTo>
                  <a:lnTo>
                    <a:pt x="215277" y="106337"/>
                  </a:lnTo>
                  <a:lnTo>
                    <a:pt x="215417" y="105270"/>
                  </a:lnTo>
                  <a:lnTo>
                    <a:pt x="215544" y="104381"/>
                  </a:lnTo>
                  <a:lnTo>
                    <a:pt x="215633" y="103670"/>
                  </a:lnTo>
                  <a:lnTo>
                    <a:pt x="219951" y="101714"/>
                  </a:lnTo>
                  <a:lnTo>
                    <a:pt x="221119" y="101180"/>
                  </a:lnTo>
                  <a:lnTo>
                    <a:pt x="221424" y="101041"/>
                  </a:lnTo>
                  <a:lnTo>
                    <a:pt x="221399" y="103492"/>
                  </a:lnTo>
                  <a:lnTo>
                    <a:pt x="221322" y="104025"/>
                  </a:lnTo>
                  <a:lnTo>
                    <a:pt x="221564" y="104381"/>
                  </a:lnTo>
                  <a:lnTo>
                    <a:pt x="221678" y="104559"/>
                  </a:lnTo>
                  <a:lnTo>
                    <a:pt x="222389" y="104914"/>
                  </a:lnTo>
                  <a:lnTo>
                    <a:pt x="223113" y="104381"/>
                  </a:lnTo>
                  <a:close/>
                </a:path>
                <a:path w="457200" h="387350">
                  <a:moveTo>
                    <a:pt x="237693" y="249923"/>
                  </a:moveTo>
                  <a:lnTo>
                    <a:pt x="229044" y="180784"/>
                  </a:lnTo>
                  <a:lnTo>
                    <a:pt x="220611" y="115760"/>
                  </a:lnTo>
                  <a:lnTo>
                    <a:pt x="220802" y="115760"/>
                  </a:lnTo>
                  <a:lnTo>
                    <a:pt x="220268" y="110604"/>
                  </a:lnTo>
                  <a:lnTo>
                    <a:pt x="219379" y="108648"/>
                  </a:lnTo>
                  <a:lnTo>
                    <a:pt x="216700" y="108470"/>
                  </a:lnTo>
                  <a:lnTo>
                    <a:pt x="214744" y="107937"/>
                  </a:lnTo>
                  <a:lnTo>
                    <a:pt x="214033" y="108115"/>
                  </a:lnTo>
                  <a:lnTo>
                    <a:pt x="214210" y="109004"/>
                  </a:lnTo>
                  <a:lnTo>
                    <a:pt x="214033" y="109537"/>
                  </a:lnTo>
                  <a:lnTo>
                    <a:pt x="215099" y="122885"/>
                  </a:lnTo>
                  <a:lnTo>
                    <a:pt x="216166" y="130352"/>
                  </a:lnTo>
                  <a:lnTo>
                    <a:pt x="215811" y="137820"/>
                  </a:lnTo>
                  <a:lnTo>
                    <a:pt x="217944" y="144945"/>
                  </a:lnTo>
                  <a:lnTo>
                    <a:pt x="221145" y="148323"/>
                  </a:lnTo>
                  <a:lnTo>
                    <a:pt x="220268" y="153657"/>
                  </a:lnTo>
                  <a:lnTo>
                    <a:pt x="221322" y="158115"/>
                  </a:lnTo>
                  <a:lnTo>
                    <a:pt x="222046" y="165049"/>
                  </a:lnTo>
                  <a:lnTo>
                    <a:pt x="224002" y="172339"/>
                  </a:lnTo>
                  <a:lnTo>
                    <a:pt x="222745" y="179108"/>
                  </a:lnTo>
                  <a:lnTo>
                    <a:pt x="223393" y="186702"/>
                  </a:lnTo>
                  <a:lnTo>
                    <a:pt x="224447" y="194081"/>
                  </a:lnTo>
                  <a:lnTo>
                    <a:pt x="227203" y="208635"/>
                  </a:lnTo>
                  <a:lnTo>
                    <a:pt x="228981" y="219290"/>
                  </a:lnTo>
                  <a:lnTo>
                    <a:pt x="231317" y="229628"/>
                  </a:lnTo>
                  <a:lnTo>
                    <a:pt x="234086" y="239712"/>
                  </a:lnTo>
                  <a:lnTo>
                    <a:pt x="237172" y="249555"/>
                  </a:lnTo>
                  <a:lnTo>
                    <a:pt x="237693" y="249923"/>
                  </a:lnTo>
                  <a:close/>
                </a:path>
                <a:path w="457200" h="387350">
                  <a:moveTo>
                    <a:pt x="241973" y="375361"/>
                  </a:moveTo>
                  <a:lnTo>
                    <a:pt x="239128" y="372859"/>
                  </a:lnTo>
                  <a:lnTo>
                    <a:pt x="236994" y="371436"/>
                  </a:lnTo>
                  <a:lnTo>
                    <a:pt x="234327" y="370725"/>
                  </a:lnTo>
                  <a:lnTo>
                    <a:pt x="231825" y="371259"/>
                  </a:lnTo>
                  <a:lnTo>
                    <a:pt x="229692" y="386207"/>
                  </a:lnTo>
                  <a:lnTo>
                    <a:pt x="231660" y="386562"/>
                  </a:lnTo>
                  <a:lnTo>
                    <a:pt x="233794" y="386740"/>
                  </a:lnTo>
                  <a:lnTo>
                    <a:pt x="235927" y="386562"/>
                  </a:lnTo>
                  <a:lnTo>
                    <a:pt x="241973" y="375361"/>
                  </a:lnTo>
                  <a:close/>
                </a:path>
                <a:path w="457200" h="387350">
                  <a:moveTo>
                    <a:pt x="242684" y="312191"/>
                  </a:moveTo>
                  <a:lnTo>
                    <a:pt x="241388" y="310235"/>
                  </a:lnTo>
                  <a:lnTo>
                    <a:pt x="241261" y="308267"/>
                  </a:lnTo>
                  <a:lnTo>
                    <a:pt x="240779" y="306857"/>
                  </a:lnTo>
                  <a:lnTo>
                    <a:pt x="240715" y="306666"/>
                  </a:lnTo>
                  <a:lnTo>
                    <a:pt x="241960" y="305066"/>
                  </a:lnTo>
                  <a:lnTo>
                    <a:pt x="240893" y="303644"/>
                  </a:lnTo>
                  <a:lnTo>
                    <a:pt x="236448" y="303466"/>
                  </a:lnTo>
                  <a:lnTo>
                    <a:pt x="231279" y="302399"/>
                  </a:lnTo>
                  <a:lnTo>
                    <a:pt x="227012" y="300799"/>
                  </a:lnTo>
                  <a:lnTo>
                    <a:pt x="221678" y="299021"/>
                  </a:lnTo>
                  <a:lnTo>
                    <a:pt x="221145" y="298843"/>
                  </a:lnTo>
                  <a:lnTo>
                    <a:pt x="215277" y="297243"/>
                  </a:lnTo>
                  <a:lnTo>
                    <a:pt x="214198" y="296291"/>
                  </a:lnTo>
                  <a:lnTo>
                    <a:pt x="214198" y="300799"/>
                  </a:lnTo>
                  <a:lnTo>
                    <a:pt x="214172" y="302221"/>
                  </a:lnTo>
                  <a:lnTo>
                    <a:pt x="214058" y="302933"/>
                  </a:lnTo>
                  <a:lnTo>
                    <a:pt x="213931" y="303644"/>
                  </a:lnTo>
                  <a:lnTo>
                    <a:pt x="213804" y="304368"/>
                  </a:lnTo>
                  <a:lnTo>
                    <a:pt x="213677" y="305066"/>
                  </a:lnTo>
                  <a:lnTo>
                    <a:pt x="210121" y="308267"/>
                  </a:lnTo>
                  <a:lnTo>
                    <a:pt x="209118" y="311302"/>
                  </a:lnTo>
                  <a:lnTo>
                    <a:pt x="209003" y="311645"/>
                  </a:lnTo>
                  <a:lnTo>
                    <a:pt x="208876" y="312000"/>
                  </a:lnTo>
                  <a:lnTo>
                    <a:pt x="207810" y="312547"/>
                  </a:lnTo>
                  <a:lnTo>
                    <a:pt x="206730" y="311645"/>
                  </a:lnTo>
                  <a:lnTo>
                    <a:pt x="206019" y="311302"/>
                  </a:lnTo>
                  <a:lnTo>
                    <a:pt x="205498" y="308457"/>
                  </a:lnTo>
                  <a:lnTo>
                    <a:pt x="208508" y="307378"/>
                  </a:lnTo>
                  <a:lnTo>
                    <a:pt x="208483" y="306857"/>
                  </a:lnTo>
                  <a:lnTo>
                    <a:pt x="208470" y="306666"/>
                  </a:lnTo>
                  <a:lnTo>
                    <a:pt x="208343" y="304888"/>
                  </a:lnTo>
                  <a:lnTo>
                    <a:pt x="206552" y="304177"/>
                  </a:lnTo>
                  <a:lnTo>
                    <a:pt x="204419" y="306666"/>
                  </a:lnTo>
                  <a:lnTo>
                    <a:pt x="203174" y="305066"/>
                  </a:lnTo>
                  <a:lnTo>
                    <a:pt x="202463" y="304368"/>
                  </a:lnTo>
                  <a:lnTo>
                    <a:pt x="202565" y="303644"/>
                  </a:lnTo>
                  <a:lnTo>
                    <a:pt x="202692" y="302755"/>
                  </a:lnTo>
                  <a:lnTo>
                    <a:pt x="202819" y="301866"/>
                  </a:lnTo>
                  <a:lnTo>
                    <a:pt x="201396" y="302399"/>
                  </a:lnTo>
                  <a:lnTo>
                    <a:pt x="199974" y="303466"/>
                  </a:lnTo>
                  <a:lnTo>
                    <a:pt x="200037" y="304368"/>
                  </a:lnTo>
                  <a:lnTo>
                    <a:pt x="200152" y="306133"/>
                  </a:lnTo>
                  <a:lnTo>
                    <a:pt x="198551" y="306857"/>
                  </a:lnTo>
                  <a:lnTo>
                    <a:pt x="197662" y="306666"/>
                  </a:lnTo>
                  <a:lnTo>
                    <a:pt x="196773" y="306133"/>
                  </a:lnTo>
                  <a:lnTo>
                    <a:pt x="196418" y="305066"/>
                  </a:lnTo>
                  <a:lnTo>
                    <a:pt x="196951" y="303644"/>
                  </a:lnTo>
                  <a:lnTo>
                    <a:pt x="197840" y="302933"/>
                  </a:lnTo>
                  <a:lnTo>
                    <a:pt x="198729" y="302221"/>
                  </a:lnTo>
                  <a:lnTo>
                    <a:pt x="199517" y="300977"/>
                  </a:lnTo>
                  <a:lnTo>
                    <a:pt x="200660" y="299021"/>
                  </a:lnTo>
                  <a:lnTo>
                    <a:pt x="200761" y="298843"/>
                  </a:lnTo>
                  <a:lnTo>
                    <a:pt x="200863" y="298665"/>
                  </a:lnTo>
                  <a:lnTo>
                    <a:pt x="201523" y="296354"/>
                  </a:lnTo>
                  <a:lnTo>
                    <a:pt x="201574" y="296176"/>
                  </a:lnTo>
                  <a:lnTo>
                    <a:pt x="203365" y="294576"/>
                  </a:lnTo>
                  <a:lnTo>
                    <a:pt x="206921" y="294932"/>
                  </a:lnTo>
                  <a:lnTo>
                    <a:pt x="204419" y="299910"/>
                  </a:lnTo>
                  <a:lnTo>
                    <a:pt x="206565" y="301688"/>
                  </a:lnTo>
                  <a:lnTo>
                    <a:pt x="209232" y="301510"/>
                  </a:lnTo>
                  <a:lnTo>
                    <a:pt x="212255" y="299021"/>
                  </a:lnTo>
                  <a:lnTo>
                    <a:pt x="214198" y="300799"/>
                  </a:lnTo>
                  <a:lnTo>
                    <a:pt x="214198" y="296291"/>
                  </a:lnTo>
                  <a:lnTo>
                    <a:pt x="212255" y="294576"/>
                  </a:lnTo>
                  <a:lnTo>
                    <a:pt x="210832" y="293331"/>
                  </a:lnTo>
                  <a:lnTo>
                    <a:pt x="204406" y="288874"/>
                  </a:lnTo>
                  <a:lnTo>
                    <a:pt x="199542" y="285521"/>
                  </a:lnTo>
                  <a:lnTo>
                    <a:pt x="197599" y="283552"/>
                  </a:lnTo>
                  <a:lnTo>
                    <a:pt x="197599" y="290487"/>
                  </a:lnTo>
                  <a:lnTo>
                    <a:pt x="197129" y="292798"/>
                  </a:lnTo>
                  <a:lnTo>
                    <a:pt x="197027" y="293331"/>
                  </a:lnTo>
                  <a:lnTo>
                    <a:pt x="196913" y="293865"/>
                  </a:lnTo>
                  <a:lnTo>
                    <a:pt x="196888" y="294043"/>
                  </a:lnTo>
                  <a:lnTo>
                    <a:pt x="196773" y="294576"/>
                  </a:lnTo>
                  <a:lnTo>
                    <a:pt x="194462" y="297776"/>
                  </a:lnTo>
                  <a:lnTo>
                    <a:pt x="194348" y="298843"/>
                  </a:lnTo>
                  <a:lnTo>
                    <a:pt x="194221" y="299910"/>
                  </a:lnTo>
                  <a:lnTo>
                    <a:pt x="194157" y="300443"/>
                  </a:lnTo>
                  <a:lnTo>
                    <a:pt x="194030" y="301510"/>
                  </a:lnTo>
                  <a:lnTo>
                    <a:pt x="193929" y="302399"/>
                  </a:lnTo>
                  <a:lnTo>
                    <a:pt x="193814" y="302577"/>
                  </a:lnTo>
                  <a:lnTo>
                    <a:pt x="193687" y="302755"/>
                  </a:lnTo>
                  <a:lnTo>
                    <a:pt x="193560" y="302933"/>
                  </a:lnTo>
                  <a:lnTo>
                    <a:pt x="192862" y="302755"/>
                  </a:lnTo>
                  <a:lnTo>
                    <a:pt x="192328" y="302577"/>
                  </a:lnTo>
                  <a:lnTo>
                    <a:pt x="191262" y="302044"/>
                  </a:lnTo>
                  <a:lnTo>
                    <a:pt x="190017" y="300443"/>
                  </a:lnTo>
                  <a:lnTo>
                    <a:pt x="190906" y="299021"/>
                  </a:lnTo>
                  <a:lnTo>
                    <a:pt x="191617" y="298132"/>
                  </a:lnTo>
                  <a:lnTo>
                    <a:pt x="191554" y="297776"/>
                  </a:lnTo>
                  <a:lnTo>
                    <a:pt x="191439" y="297243"/>
                  </a:lnTo>
                  <a:lnTo>
                    <a:pt x="191300" y="297065"/>
                  </a:lnTo>
                  <a:lnTo>
                    <a:pt x="190728" y="296354"/>
                  </a:lnTo>
                  <a:lnTo>
                    <a:pt x="190017" y="295643"/>
                  </a:lnTo>
                  <a:lnTo>
                    <a:pt x="188937" y="294398"/>
                  </a:lnTo>
                  <a:lnTo>
                    <a:pt x="188772" y="294220"/>
                  </a:lnTo>
                  <a:lnTo>
                    <a:pt x="187706" y="294398"/>
                  </a:lnTo>
                  <a:lnTo>
                    <a:pt x="186639" y="293865"/>
                  </a:lnTo>
                  <a:lnTo>
                    <a:pt x="183794" y="297065"/>
                  </a:lnTo>
                  <a:lnTo>
                    <a:pt x="183667" y="296354"/>
                  </a:lnTo>
                  <a:lnTo>
                    <a:pt x="183553" y="295643"/>
                  </a:lnTo>
                  <a:lnTo>
                    <a:pt x="183426" y="294932"/>
                  </a:lnTo>
                  <a:lnTo>
                    <a:pt x="183299" y="294220"/>
                  </a:lnTo>
                  <a:lnTo>
                    <a:pt x="183261" y="292798"/>
                  </a:lnTo>
                  <a:lnTo>
                    <a:pt x="184861" y="293154"/>
                  </a:lnTo>
                  <a:lnTo>
                    <a:pt x="185737" y="292798"/>
                  </a:lnTo>
                  <a:lnTo>
                    <a:pt x="189661" y="292087"/>
                  </a:lnTo>
                  <a:lnTo>
                    <a:pt x="191998" y="290487"/>
                  </a:lnTo>
                  <a:lnTo>
                    <a:pt x="192506" y="290131"/>
                  </a:lnTo>
                  <a:lnTo>
                    <a:pt x="196418" y="288874"/>
                  </a:lnTo>
                  <a:lnTo>
                    <a:pt x="197129" y="288874"/>
                  </a:lnTo>
                  <a:lnTo>
                    <a:pt x="197370" y="289229"/>
                  </a:lnTo>
                  <a:lnTo>
                    <a:pt x="197485" y="289407"/>
                  </a:lnTo>
                  <a:lnTo>
                    <a:pt x="197599" y="290487"/>
                  </a:lnTo>
                  <a:lnTo>
                    <a:pt x="197599" y="283552"/>
                  </a:lnTo>
                  <a:lnTo>
                    <a:pt x="190373" y="276237"/>
                  </a:lnTo>
                  <a:lnTo>
                    <a:pt x="190373" y="282295"/>
                  </a:lnTo>
                  <a:lnTo>
                    <a:pt x="189128" y="286029"/>
                  </a:lnTo>
                  <a:lnTo>
                    <a:pt x="187706" y="287985"/>
                  </a:lnTo>
                  <a:lnTo>
                    <a:pt x="186283" y="289229"/>
                  </a:lnTo>
                  <a:lnTo>
                    <a:pt x="184861" y="290296"/>
                  </a:lnTo>
                  <a:lnTo>
                    <a:pt x="182905" y="290487"/>
                  </a:lnTo>
                  <a:lnTo>
                    <a:pt x="178803" y="289598"/>
                  </a:lnTo>
                  <a:lnTo>
                    <a:pt x="176491" y="286918"/>
                  </a:lnTo>
                  <a:lnTo>
                    <a:pt x="174523" y="283895"/>
                  </a:lnTo>
                  <a:lnTo>
                    <a:pt x="175590" y="281762"/>
                  </a:lnTo>
                  <a:lnTo>
                    <a:pt x="177914" y="280873"/>
                  </a:lnTo>
                  <a:lnTo>
                    <a:pt x="180086" y="278917"/>
                  </a:lnTo>
                  <a:lnTo>
                    <a:pt x="184327" y="275005"/>
                  </a:lnTo>
                  <a:lnTo>
                    <a:pt x="186804" y="275717"/>
                  </a:lnTo>
                  <a:lnTo>
                    <a:pt x="187350" y="278384"/>
                  </a:lnTo>
                  <a:lnTo>
                    <a:pt x="188772" y="279806"/>
                  </a:lnTo>
                  <a:lnTo>
                    <a:pt x="190373" y="282295"/>
                  </a:lnTo>
                  <a:lnTo>
                    <a:pt x="190373" y="276237"/>
                  </a:lnTo>
                  <a:lnTo>
                    <a:pt x="189865" y="275717"/>
                  </a:lnTo>
                  <a:lnTo>
                    <a:pt x="189306" y="275005"/>
                  </a:lnTo>
                  <a:lnTo>
                    <a:pt x="184175" y="268249"/>
                  </a:lnTo>
                  <a:lnTo>
                    <a:pt x="182410" y="265925"/>
                  </a:lnTo>
                  <a:lnTo>
                    <a:pt x="181368" y="264553"/>
                  </a:lnTo>
                  <a:lnTo>
                    <a:pt x="181368" y="270560"/>
                  </a:lnTo>
                  <a:lnTo>
                    <a:pt x="181356" y="271259"/>
                  </a:lnTo>
                  <a:lnTo>
                    <a:pt x="181114" y="271970"/>
                  </a:lnTo>
                  <a:lnTo>
                    <a:pt x="177368" y="274116"/>
                  </a:lnTo>
                  <a:lnTo>
                    <a:pt x="174879" y="276961"/>
                  </a:lnTo>
                  <a:lnTo>
                    <a:pt x="171323" y="278917"/>
                  </a:lnTo>
                  <a:lnTo>
                    <a:pt x="169900" y="278739"/>
                  </a:lnTo>
                  <a:lnTo>
                    <a:pt x="169545" y="277672"/>
                  </a:lnTo>
                  <a:lnTo>
                    <a:pt x="169341" y="276961"/>
                  </a:lnTo>
                  <a:lnTo>
                    <a:pt x="169278" y="276707"/>
                  </a:lnTo>
                  <a:lnTo>
                    <a:pt x="169189" y="276428"/>
                  </a:lnTo>
                  <a:lnTo>
                    <a:pt x="169329" y="275717"/>
                  </a:lnTo>
                  <a:lnTo>
                    <a:pt x="169024" y="275717"/>
                  </a:lnTo>
                  <a:lnTo>
                    <a:pt x="173113" y="273583"/>
                  </a:lnTo>
                  <a:lnTo>
                    <a:pt x="175437" y="271259"/>
                  </a:lnTo>
                  <a:lnTo>
                    <a:pt x="176136" y="270560"/>
                  </a:lnTo>
                  <a:lnTo>
                    <a:pt x="179336" y="268249"/>
                  </a:lnTo>
                  <a:lnTo>
                    <a:pt x="180759" y="268427"/>
                  </a:lnTo>
                  <a:lnTo>
                    <a:pt x="181368" y="270560"/>
                  </a:lnTo>
                  <a:lnTo>
                    <a:pt x="181368" y="264553"/>
                  </a:lnTo>
                  <a:lnTo>
                    <a:pt x="177203" y="258051"/>
                  </a:lnTo>
                  <a:lnTo>
                    <a:pt x="177203" y="263804"/>
                  </a:lnTo>
                  <a:lnTo>
                    <a:pt x="176301" y="265036"/>
                  </a:lnTo>
                  <a:lnTo>
                    <a:pt x="175590" y="265214"/>
                  </a:lnTo>
                  <a:lnTo>
                    <a:pt x="175691" y="265569"/>
                  </a:lnTo>
                  <a:lnTo>
                    <a:pt x="175780" y="265925"/>
                  </a:lnTo>
                  <a:lnTo>
                    <a:pt x="175056" y="265569"/>
                  </a:lnTo>
                  <a:lnTo>
                    <a:pt x="174294" y="264502"/>
                  </a:lnTo>
                  <a:lnTo>
                    <a:pt x="174396" y="263258"/>
                  </a:lnTo>
                  <a:lnTo>
                    <a:pt x="174472" y="262902"/>
                  </a:lnTo>
                  <a:lnTo>
                    <a:pt x="174586" y="262369"/>
                  </a:lnTo>
                  <a:lnTo>
                    <a:pt x="174701" y="261835"/>
                  </a:lnTo>
                  <a:lnTo>
                    <a:pt x="172745" y="261302"/>
                  </a:lnTo>
                  <a:lnTo>
                    <a:pt x="170967" y="260769"/>
                  </a:lnTo>
                  <a:lnTo>
                    <a:pt x="169367" y="261480"/>
                  </a:lnTo>
                  <a:lnTo>
                    <a:pt x="168122" y="262369"/>
                  </a:lnTo>
                  <a:lnTo>
                    <a:pt x="167055" y="263258"/>
                  </a:lnTo>
                  <a:lnTo>
                    <a:pt x="165836" y="264325"/>
                  </a:lnTo>
                  <a:lnTo>
                    <a:pt x="165874" y="265569"/>
                  </a:lnTo>
                  <a:lnTo>
                    <a:pt x="165989" y="266103"/>
                  </a:lnTo>
                  <a:lnTo>
                    <a:pt x="165773" y="267525"/>
                  </a:lnTo>
                  <a:lnTo>
                    <a:pt x="165658" y="268249"/>
                  </a:lnTo>
                  <a:lnTo>
                    <a:pt x="165633" y="268427"/>
                  </a:lnTo>
                  <a:lnTo>
                    <a:pt x="169011" y="268947"/>
                  </a:lnTo>
                  <a:lnTo>
                    <a:pt x="168719" y="270560"/>
                  </a:lnTo>
                  <a:lnTo>
                    <a:pt x="168579" y="270916"/>
                  </a:lnTo>
                  <a:lnTo>
                    <a:pt x="166522" y="271259"/>
                  </a:lnTo>
                  <a:lnTo>
                    <a:pt x="164033" y="268770"/>
                  </a:lnTo>
                  <a:lnTo>
                    <a:pt x="162610" y="267525"/>
                  </a:lnTo>
                  <a:lnTo>
                    <a:pt x="162610" y="265036"/>
                  </a:lnTo>
                  <a:lnTo>
                    <a:pt x="163144" y="263258"/>
                  </a:lnTo>
                  <a:lnTo>
                    <a:pt x="163449" y="262369"/>
                  </a:lnTo>
                  <a:lnTo>
                    <a:pt x="163499" y="262191"/>
                  </a:lnTo>
                  <a:lnTo>
                    <a:pt x="163626" y="261835"/>
                  </a:lnTo>
                  <a:lnTo>
                    <a:pt x="163690" y="261645"/>
                  </a:lnTo>
                  <a:lnTo>
                    <a:pt x="164211" y="260057"/>
                  </a:lnTo>
                  <a:lnTo>
                    <a:pt x="166700" y="258279"/>
                  </a:lnTo>
                  <a:lnTo>
                    <a:pt x="170078" y="257746"/>
                  </a:lnTo>
                  <a:lnTo>
                    <a:pt x="172567" y="257746"/>
                  </a:lnTo>
                  <a:lnTo>
                    <a:pt x="174713" y="258991"/>
                  </a:lnTo>
                  <a:lnTo>
                    <a:pt x="176301" y="262191"/>
                  </a:lnTo>
                  <a:lnTo>
                    <a:pt x="177203" y="263804"/>
                  </a:lnTo>
                  <a:lnTo>
                    <a:pt x="177203" y="258051"/>
                  </a:lnTo>
                  <a:lnTo>
                    <a:pt x="177012" y="257746"/>
                  </a:lnTo>
                  <a:lnTo>
                    <a:pt x="173824" y="252768"/>
                  </a:lnTo>
                  <a:lnTo>
                    <a:pt x="171627" y="248310"/>
                  </a:lnTo>
                  <a:lnTo>
                    <a:pt x="170840" y="246722"/>
                  </a:lnTo>
                  <a:lnTo>
                    <a:pt x="169278" y="243001"/>
                  </a:lnTo>
                  <a:lnTo>
                    <a:pt x="169189" y="242798"/>
                  </a:lnTo>
                  <a:lnTo>
                    <a:pt x="169189" y="249377"/>
                  </a:lnTo>
                  <a:lnTo>
                    <a:pt x="166700" y="253644"/>
                  </a:lnTo>
                  <a:lnTo>
                    <a:pt x="163144" y="257200"/>
                  </a:lnTo>
                  <a:lnTo>
                    <a:pt x="160528" y="261302"/>
                  </a:lnTo>
                  <a:lnTo>
                    <a:pt x="160413" y="261480"/>
                  </a:lnTo>
                  <a:lnTo>
                    <a:pt x="160299" y="261645"/>
                  </a:lnTo>
                  <a:lnTo>
                    <a:pt x="158877" y="261302"/>
                  </a:lnTo>
                  <a:lnTo>
                    <a:pt x="158572" y="260057"/>
                  </a:lnTo>
                  <a:lnTo>
                    <a:pt x="158521" y="259880"/>
                  </a:lnTo>
                  <a:lnTo>
                    <a:pt x="157988" y="258635"/>
                  </a:lnTo>
                  <a:lnTo>
                    <a:pt x="158076" y="258279"/>
                  </a:lnTo>
                  <a:lnTo>
                    <a:pt x="158191" y="257746"/>
                  </a:lnTo>
                  <a:lnTo>
                    <a:pt x="158305" y="257200"/>
                  </a:lnTo>
                  <a:lnTo>
                    <a:pt x="158343" y="257035"/>
                  </a:lnTo>
                  <a:lnTo>
                    <a:pt x="160477" y="256501"/>
                  </a:lnTo>
                  <a:lnTo>
                    <a:pt x="159766" y="254533"/>
                  </a:lnTo>
                  <a:lnTo>
                    <a:pt x="159410" y="253644"/>
                  </a:lnTo>
                  <a:lnTo>
                    <a:pt x="159321" y="253199"/>
                  </a:lnTo>
                  <a:lnTo>
                    <a:pt x="159232" y="252768"/>
                  </a:lnTo>
                  <a:lnTo>
                    <a:pt x="158165" y="252399"/>
                  </a:lnTo>
                  <a:lnTo>
                    <a:pt x="156921" y="252577"/>
                  </a:lnTo>
                  <a:lnTo>
                    <a:pt x="154597" y="253644"/>
                  </a:lnTo>
                  <a:lnTo>
                    <a:pt x="154508" y="252399"/>
                  </a:lnTo>
                  <a:lnTo>
                    <a:pt x="154432" y="251510"/>
                  </a:lnTo>
                  <a:lnTo>
                    <a:pt x="154063" y="250444"/>
                  </a:lnTo>
                  <a:lnTo>
                    <a:pt x="154965" y="249732"/>
                  </a:lnTo>
                  <a:lnTo>
                    <a:pt x="159943" y="249732"/>
                  </a:lnTo>
                  <a:lnTo>
                    <a:pt x="163283" y="248666"/>
                  </a:lnTo>
                  <a:lnTo>
                    <a:pt x="164388" y="248310"/>
                  </a:lnTo>
                  <a:lnTo>
                    <a:pt x="168833" y="248843"/>
                  </a:lnTo>
                  <a:lnTo>
                    <a:pt x="169189" y="249377"/>
                  </a:lnTo>
                  <a:lnTo>
                    <a:pt x="169189" y="242798"/>
                  </a:lnTo>
                  <a:lnTo>
                    <a:pt x="156921" y="242798"/>
                  </a:lnTo>
                  <a:lnTo>
                    <a:pt x="153187" y="242798"/>
                  </a:lnTo>
                  <a:lnTo>
                    <a:pt x="154076" y="245287"/>
                  </a:lnTo>
                  <a:lnTo>
                    <a:pt x="154432" y="246545"/>
                  </a:lnTo>
                  <a:lnTo>
                    <a:pt x="156552" y="246722"/>
                  </a:lnTo>
                  <a:lnTo>
                    <a:pt x="155486" y="247954"/>
                  </a:lnTo>
                  <a:lnTo>
                    <a:pt x="152120" y="248666"/>
                  </a:lnTo>
                  <a:lnTo>
                    <a:pt x="152019" y="246545"/>
                  </a:lnTo>
                  <a:lnTo>
                    <a:pt x="151930" y="244754"/>
                  </a:lnTo>
                  <a:lnTo>
                    <a:pt x="150533" y="243001"/>
                  </a:lnTo>
                  <a:lnTo>
                    <a:pt x="149085" y="239064"/>
                  </a:lnTo>
                  <a:lnTo>
                    <a:pt x="154597" y="240131"/>
                  </a:lnTo>
                  <a:lnTo>
                    <a:pt x="155943" y="239064"/>
                  </a:lnTo>
                  <a:lnTo>
                    <a:pt x="156387" y="238709"/>
                  </a:lnTo>
                  <a:lnTo>
                    <a:pt x="158521" y="237998"/>
                  </a:lnTo>
                  <a:lnTo>
                    <a:pt x="160413" y="235686"/>
                  </a:lnTo>
                  <a:lnTo>
                    <a:pt x="161721" y="234086"/>
                  </a:lnTo>
                  <a:lnTo>
                    <a:pt x="163080" y="237998"/>
                  </a:lnTo>
                  <a:lnTo>
                    <a:pt x="163207" y="239064"/>
                  </a:lnTo>
                  <a:lnTo>
                    <a:pt x="163322" y="241033"/>
                  </a:lnTo>
                  <a:lnTo>
                    <a:pt x="160350" y="240131"/>
                  </a:lnTo>
                  <a:lnTo>
                    <a:pt x="159588" y="240131"/>
                  </a:lnTo>
                  <a:lnTo>
                    <a:pt x="157454" y="242265"/>
                  </a:lnTo>
                  <a:lnTo>
                    <a:pt x="168973" y="242265"/>
                  </a:lnTo>
                  <a:lnTo>
                    <a:pt x="168465" y="241033"/>
                  </a:lnTo>
                  <a:lnTo>
                    <a:pt x="168084" y="240131"/>
                  </a:lnTo>
                  <a:lnTo>
                    <a:pt x="165938" y="234264"/>
                  </a:lnTo>
                  <a:lnTo>
                    <a:pt x="160832" y="216471"/>
                  </a:lnTo>
                  <a:lnTo>
                    <a:pt x="160578" y="215709"/>
                  </a:lnTo>
                  <a:lnTo>
                    <a:pt x="160578" y="232486"/>
                  </a:lnTo>
                  <a:lnTo>
                    <a:pt x="160375" y="233375"/>
                  </a:lnTo>
                  <a:lnTo>
                    <a:pt x="160299" y="233718"/>
                  </a:lnTo>
                  <a:lnTo>
                    <a:pt x="158877" y="234619"/>
                  </a:lnTo>
                  <a:lnTo>
                    <a:pt x="157632" y="235686"/>
                  </a:lnTo>
                  <a:lnTo>
                    <a:pt x="156210" y="235686"/>
                  </a:lnTo>
                  <a:lnTo>
                    <a:pt x="154432" y="235331"/>
                  </a:lnTo>
                  <a:lnTo>
                    <a:pt x="152476" y="234264"/>
                  </a:lnTo>
                  <a:lnTo>
                    <a:pt x="152095" y="232486"/>
                  </a:lnTo>
                  <a:lnTo>
                    <a:pt x="152006" y="232117"/>
                  </a:lnTo>
                  <a:lnTo>
                    <a:pt x="151930" y="231775"/>
                  </a:lnTo>
                  <a:lnTo>
                    <a:pt x="150342" y="230162"/>
                  </a:lnTo>
                  <a:lnTo>
                    <a:pt x="148729" y="229984"/>
                  </a:lnTo>
                  <a:lnTo>
                    <a:pt x="147523" y="232117"/>
                  </a:lnTo>
                  <a:lnTo>
                    <a:pt x="147408" y="232308"/>
                  </a:lnTo>
                  <a:lnTo>
                    <a:pt x="147307" y="232486"/>
                  </a:lnTo>
                  <a:lnTo>
                    <a:pt x="146062" y="230695"/>
                  </a:lnTo>
                  <a:lnTo>
                    <a:pt x="145961" y="229984"/>
                  </a:lnTo>
                  <a:lnTo>
                    <a:pt x="145884" y="229450"/>
                  </a:lnTo>
                  <a:lnTo>
                    <a:pt x="144640" y="228028"/>
                  </a:lnTo>
                  <a:lnTo>
                    <a:pt x="145884" y="226961"/>
                  </a:lnTo>
                  <a:lnTo>
                    <a:pt x="149987" y="225894"/>
                  </a:lnTo>
                  <a:lnTo>
                    <a:pt x="153543" y="224294"/>
                  </a:lnTo>
                  <a:lnTo>
                    <a:pt x="157454" y="222872"/>
                  </a:lnTo>
                  <a:lnTo>
                    <a:pt x="160299" y="223939"/>
                  </a:lnTo>
                  <a:lnTo>
                    <a:pt x="159766" y="228028"/>
                  </a:lnTo>
                  <a:lnTo>
                    <a:pt x="160426" y="229984"/>
                  </a:lnTo>
                  <a:lnTo>
                    <a:pt x="160477" y="230162"/>
                  </a:lnTo>
                  <a:lnTo>
                    <a:pt x="160578" y="232486"/>
                  </a:lnTo>
                  <a:lnTo>
                    <a:pt x="160578" y="215709"/>
                  </a:lnTo>
                  <a:lnTo>
                    <a:pt x="151587" y="208470"/>
                  </a:lnTo>
                  <a:lnTo>
                    <a:pt x="147307" y="209346"/>
                  </a:lnTo>
                  <a:lnTo>
                    <a:pt x="144284" y="212204"/>
                  </a:lnTo>
                  <a:lnTo>
                    <a:pt x="141795" y="213982"/>
                  </a:lnTo>
                  <a:lnTo>
                    <a:pt x="142328" y="217893"/>
                  </a:lnTo>
                  <a:lnTo>
                    <a:pt x="142151" y="221094"/>
                  </a:lnTo>
                  <a:lnTo>
                    <a:pt x="144449" y="231775"/>
                  </a:lnTo>
                  <a:lnTo>
                    <a:pt x="144526" y="232117"/>
                  </a:lnTo>
                  <a:lnTo>
                    <a:pt x="144627" y="232486"/>
                  </a:lnTo>
                  <a:lnTo>
                    <a:pt x="147942" y="242798"/>
                  </a:lnTo>
                  <a:lnTo>
                    <a:pt x="148005" y="243001"/>
                  </a:lnTo>
                  <a:lnTo>
                    <a:pt x="175425" y="289407"/>
                  </a:lnTo>
                  <a:lnTo>
                    <a:pt x="206019" y="314210"/>
                  </a:lnTo>
                  <a:lnTo>
                    <a:pt x="232181" y="321259"/>
                  </a:lnTo>
                  <a:lnTo>
                    <a:pt x="235026" y="322516"/>
                  </a:lnTo>
                  <a:lnTo>
                    <a:pt x="237159" y="320903"/>
                  </a:lnTo>
                  <a:lnTo>
                    <a:pt x="237871" y="318236"/>
                  </a:lnTo>
                  <a:lnTo>
                    <a:pt x="238760" y="315214"/>
                  </a:lnTo>
                  <a:lnTo>
                    <a:pt x="240893" y="313436"/>
                  </a:lnTo>
                  <a:lnTo>
                    <a:pt x="242176" y="312547"/>
                  </a:lnTo>
                  <a:lnTo>
                    <a:pt x="242684" y="312191"/>
                  </a:lnTo>
                  <a:close/>
                </a:path>
                <a:path w="457200" h="387350">
                  <a:moveTo>
                    <a:pt x="249085" y="18097"/>
                  </a:moveTo>
                  <a:lnTo>
                    <a:pt x="246773" y="12395"/>
                  </a:lnTo>
                  <a:lnTo>
                    <a:pt x="245706" y="11861"/>
                  </a:lnTo>
                  <a:lnTo>
                    <a:pt x="244462" y="10972"/>
                  </a:lnTo>
                  <a:lnTo>
                    <a:pt x="243395" y="11150"/>
                  </a:lnTo>
                  <a:lnTo>
                    <a:pt x="244817" y="13817"/>
                  </a:lnTo>
                  <a:lnTo>
                    <a:pt x="246595" y="16484"/>
                  </a:lnTo>
                  <a:lnTo>
                    <a:pt x="249085" y="18097"/>
                  </a:lnTo>
                  <a:close/>
                </a:path>
                <a:path w="457200" h="387350">
                  <a:moveTo>
                    <a:pt x="249974" y="244233"/>
                  </a:moveTo>
                  <a:lnTo>
                    <a:pt x="249072" y="221805"/>
                  </a:lnTo>
                  <a:lnTo>
                    <a:pt x="249072" y="215226"/>
                  </a:lnTo>
                  <a:lnTo>
                    <a:pt x="245694" y="208826"/>
                  </a:lnTo>
                  <a:lnTo>
                    <a:pt x="248373" y="202425"/>
                  </a:lnTo>
                  <a:lnTo>
                    <a:pt x="246773" y="197434"/>
                  </a:lnTo>
                  <a:lnTo>
                    <a:pt x="249072" y="191922"/>
                  </a:lnTo>
                  <a:lnTo>
                    <a:pt x="246773" y="187477"/>
                  </a:lnTo>
                  <a:lnTo>
                    <a:pt x="245110" y="181165"/>
                  </a:lnTo>
                  <a:lnTo>
                    <a:pt x="243459" y="167538"/>
                  </a:lnTo>
                  <a:lnTo>
                    <a:pt x="241604" y="161315"/>
                  </a:lnTo>
                  <a:lnTo>
                    <a:pt x="241249" y="157403"/>
                  </a:lnTo>
                  <a:lnTo>
                    <a:pt x="241249" y="152247"/>
                  </a:lnTo>
                  <a:lnTo>
                    <a:pt x="241604" y="148158"/>
                  </a:lnTo>
                  <a:lnTo>
                    <a:pt x="240182" y="136766"/>
                  </a:lnTo>
                  <a:lnTo>
                    <a:pt x="241427" y="131432"/>
                  </a:lnTo>
                  <a:lnTo>
                    <a:pt x="241782" y="128752"/>
                  </a:lnTo>
                  <a:lnTo>
                    <a:pt x="242671" y="126085"/>
                  </a:lnTo>
                  <a:lnTo>
                    <a:pt x="242671" y="123418"/>
                  </a:lnTo>
                  <a:lnTo>
                    <a:pt x="241249" y="122885"/>
                  </a:lnTo>
                  <a:lnTo>
                    <a:pt x="237337" y="122707"/>
                  </a:lnTo>
                  <a:lnTo>
                    <a:pt x="236982" y="119329"/>
                  </a:lnTo>
                  <a:lnTo>
                    <a:pt x="235559" y="117373"/>
                  </a:lnTo>
                  <a:lnTo>
                    <a:pt x="230936" y="117195"/>
                  </a:lnTo>
                  <a:lnTo>
                    <a:pt x="227723" y="113995"/>
                  </a:lnTo>
                  <a:lnTo>
                    <a:pt x="224167" y="112217"/>
                  </a:lnTo>
                  <a:lnTo>
                    <a:pt x="223812" y="112928"/>
                  </a:lnTo>
                  <a:lnTo>
                    <a:pt x="224345" y="120396"/>
                  </a:lnTo>
                  <a:lnTo>
                    <a:pt x="225767" y="127330"/>
                  </a:lnTo>
                  <a:lnTo>
                    <a:pt x="226301" y="134988"/>
                  </a:lnTo>
                  <a:lnTo>
                    <a:pt x="228981" y="152146"/>
                  </a:lnTo>
                  <a:lnTo>
                    <a:pt x="236093" y="205092"/>
                  </a:lnTo>
                  <a:lnTo>
                    <a:pt x="240677" y="244817"/>
                  </a:lnTo>
                  <a:lnTo>
                    <a:pt x="242493" y="257924"/>
                  </a:lnTo>
                  <a:lnTo>
                    <a:pt x="243205" y="258813"/>
                  </a:lnTo>
                  <a:lnTo>
                    <a:pt x="244983" y="257746"/>
                  </a:lnTo>
                  <a:lnTo>
                    <a:pt x="244983" y="255968"/>
                  </a:lnTo>
                  <a:lnTo>
                    <a:pt x="248729" y="251879"/>
                  </a:lnTo>
                  <a:lnTo>
                    <a:pt x="248373" y="247434"/>
                  </a:lnTo>
                  <a:lnTo>
                    <a:pt x="249974" y="244233"/>
                  </a:lnTo>
                  <a:close/>
                </a:path>
                <a:path w="457200" h="387350">
                  <a:moveTo>
                    <a:pt x="251040" y="310057"/>
                  </a:moveTo>
                  <a:lnTo>
                    <a:pt x="249618" y="307213"/>
                  </a:lnTo>
                  <a:lnTo>
                    <a:pt x="249796" y="305079"/>
                  </a:lnTo>
                  <a:lnTo>
                    <a:pt x="249618" y="304177"/>
                  </a:lnTo>
                  <a:lnTo>
                    <a:pt x="249974" y="302577"/>
                  </a:lnTo>
                  <a:lnTo>
                    <a:pt x="248551" y="302755"/>
                  </a:lnTo>
                  <a:lnTo>
                    <a:pt x="246595" y="303288"/>
                  </a:lnTo>
                  <a:lnTo>
                    <a:pt x="246595" y="305079"/>
                  </a:lnTo>
                  <a:lnTo>
                    <a:pt x="246062" y="306679"/>
                  </a:lnTo>
                  <a:lnTo>
                    <a:pt x="246062" y="309168"/>
                  </a:lnTo>
                  <a:lnTo>
                    <a:pt x="247662" y="310057"/>
                  </a:lnTo>
                  <a:lnTo>
                    <a:pt x="249440" y="311302"/>
                  </a:lnTo>
                  <a:lnTo>
                    <a:pt x="251040" y="310057"/>
                  </a:lnTo>
                  <a:close/>
                </a:path>
                <a:path w="457200" h="387350">
                  <a:moveTo>
                    <a:pt x="260108" y="192455"/>
                  </a:moveTo>
                  <a:lnTo>
                    <a:pt x="258864" y="191566"/>
                  </a:lnTo>
                  <a:lnTo>
                    <a:pt x="258152" y="192989"/>
                  </a:lnTo>
                  <a:lnTo>
                    <a:pt x="256908" y="192811"/>
                  </a:lnTo>
                  <a:lnTo>
                    <a:pt x="255130" y="192633"/>
                  </a:lnTo>
                  <a:lnTo>
                    <a:pt x="254241" y="191744"/>
                  </a:lnTo>
                  <a:lnTo>
                    <a:pt x="252450" y="191922"/>
                  </a:lnTo>
                  <a:lnTo>
                    <a:pt x="251383" y="195478"/>
                  </a:lnTo>
                  <a:lnTo>
                    <a:pt x="251561" y="200279"/>
                  </a:lnTo>
                  <a:lnTo>
                    <a:pt x="252450" y="203492"/>
                  </a:lnTo>
                  <a:lnTo>
                    <a:pt x="253174" y="205270"/>
                  </a:lnTo>
                  <a:lnTo>
                    <a:pt x="255308" y="205092"/>
                  </a:lnTo>
                  <a:lnTo>
                    <a:pt x="256717" y="205092"/>
                  </a:lnTo>
                  <a:lnTo>
                    <a:pt x="257619" y="204025"/>
                  </a:lnTo>
                  <a:lnTo>
                    <a:pt x="259753" y="203669"/>
                  </a:lnTo>
                  <a:lnTo>
                    <a:pt x="259753" y="202247"/>
                  </a:lnTo>
                  <a:lnTo>
                    <a:pt x="258152" y="201523"/>
                  </a:lnTo>
                  <a:lnTo>
                    <a:pt x="256717" y="202603"/>
                  </a:lnTo>
                  <a:lnTo>
                    <a:pt x="255308" y="202958"/>
                  </a:lnTo>
                  <a:lnTo>
                    <a:pt x="255117" y="201002"/>
                  </a:lnTo>
                  <a:lnTo>
                    <a:pt x="252272" y="198513"/>
                  </a:lnTo>
                  <a:lnTo>
                    <a:pt x="255117" y="197091"/>
                  </a:lnTo>
                  <a:lnTo>
                    <a:pt x="252806" y="192278"/>
                  </a:lnTo>
                  <a:lnTo>
                    <a:pt x="259930" y="196011"/>
                  </a:lnTo>
                  <a:lnTo>
                    <a:pt x="260108" y="192455"/>
                  </a:lnTo>
                  <a:close/>
                </a:path>
                <a:path w="457200" h="387350">
                  <a:moveTo>
                    <a:pt x="260654" y="257746"/>
                  </a:moveTo>
                  <a:lnTo>
                    <a:pt x="259588" y="255955"/>
                  </a:lnTo>
                  <a:lnTo>
                    <a:pt x="259486" y="255790"/>
                  </a:lnTo>
                  <a:lnTo>
                    <a:pt x="258876" y="254711"/>
                  </a:lnTo>
                  <a:lnTo>
                    <a:pt x="258876" y="258813"/>
                  </a:lnTo>
                  <a:lnTo>
                    <a:pt x="257441" y="259346"/>
                  </a:lnTo>
                  <a:lnTo>
                    <a:pt x="256730" y="259880"/>
                  </a:lnTo>
                  <a:lnTo>
                    <a:pt x="255308" y="260413"/>
                  </a:lnTo>
                  <a:lnTo>
                    <a:pt x="254863" y="259346"/>
                  </a:lnTo>
                  <a:lnTo>
                    <a:pt x="254787" y="259168"/>
                  </a:lnTo>
                  <a:lnTo>
                    <a:pt x="254571" y="258813"/>
                  </a:lnTo>
                  <a:lnTo>
                    <a:pt x="254469" y="258635"/>
                  </a:lnTo>
                  <a:lnTo>
                    <a:pt x="254254" y="258279"/>
                  </a:lnTo>
                  <a:lnTo>
                    <a:pt x="254254" y="257213"/>
                  </a:lnTo>
                  <a:lnTo>
                    <a:pt x="253885" y="257213"/>
                  </a:lnTo>
                  <a:lnTo>
                    <a:pt x="254419" y="256501"/>
                  </a:lnTo>
                  <a:lnTo>
                    <a:pt x="255663" y="255790"/>
                  </a:lnTo>
                  <a:lnTo>
                    <a:pt x="257810" y="255790"/>
                  </a:lnTo>
                  <a:lnTo>
                    <a:pt x="258508" y="257213"/>
                  </a:lnTo>
                  <a:lnTo>
                    <a:pt x="258622" y="257746"/>
                  </a:lnTo>
                  <a:lnTo>
                    <a:pt x="258749" y="258279"/>
                  </a:lnTo>
                  <a:lnTo>
                    <a:pt x="258876" y="258813"/>
                  </a:lnTo>
                  <a:lnTo>
                    <a:pt x="258876" y="254711"/>
                  </a:lnTo>
                  <a:lnTo>
                    <a:pt x="257810" y="253644"/>
                  </a:lnTo>
                  <a:lnTo>
                    <a:pt x="256209" y="253123"/>
                  </a:lnTo>
                  <a:lnTo>
                    <a:pt x="254596" y="252044"/>
                  </a:lnTo>
                  <a:lnTo>
                    <a:pt x="252996" y="252577"/>
                  </a:lnTo>
                  <a:lnTo>
                    <a:pt x="252247" y="255790"/>
                  </a:lnTo>
                  <a:lnTo>
                    <a:pt x="252120" y="256324"/>
                  </a:lnTo>
                  <a:lnTo>
                    <a:pt x="245884" y="263969"/>
                  </a:lnTo>
                  <a:lnTo>
                    <a:pt x="247129" y="263969"/>
                  </a:lnTo>
                  <a:lnTo>
                    <a:pt x="248196" y="263791"/>
                  </a:lnTo>
                  <a:lnTo>
                    <a:pt x="248450" y="262902"/>
                  </a:lnTo>
                  <a:lnTo>
                    <a:pt x="248551" y="262547"/>
                  </a:lnTo>
                  <a:lnTo>
                    <a:pt x="249262" y="261658"/>
                  </a:lnTo>
                  <a:lnTo>
                    <a:pt x="250431" y="258813"/>
                  </a:lnTo>
                  <a:lnTo>
                    <a:pt x="250507" y="258635"/>
                  </a:lnTo>
                  <a:lnTo>
                    <a:pt x="253365" y="261124"/>
                  </a:lnTo>
                  <a:lnTo>
                    <a:pt x="255143" y="261835"/>
                  </a:lnTo>
                  <a:lnTo>
                    <a:pt x="257098" y="261835"/>
                  </a:lnTo>
                  <a:lnTo>
                    <a:pt x="258876" y="261302"/>
                  </a:lnTo>
                  <a:lnTo>
                    <a:pt x="259321" y="260413"/>
                  </a:lnTo>
                  <a:lnTo>
                    <a:pt x="260654" y="257746"/>
                  </a:lnTo>
                  <a:close/>
                </a:path>
                <a:path w="457200" h="387350">
                  <a:moveTo>
                    <a:pt x="262813" y="314325"/>
                  </a:moveTo>
                  <a:lnTo>
                    <a:pt x="259575" y="307213"/>
                  </a:lnTo>
                  <a:lnTo>
                    <a:pt x="254774" y="305612"/>
                  </a:lnTo>
                  <a:lnTo>
                    <a:pt x="254279" y="307213"/>
                  </a:lnTo>
                  <a:lnTo>
                    <a:pt x="254292" y="309880"/>
                  </a:lnTo>
                  <a:lnTo>
                    <a:pt x="254419" y="310946"/>
                  </a:lnTo>
                  <a:lnTo>
                    <a:pt x="255308" y="313080"/>
                  </a:lnTo>
                  <a:lnTo>
                    <a:pt x="261734" y="314325"/>
                  </a:lnTo>
                  <a:lnTo>
                    <a:pt x="262813" y="314325"/>
                  </a:lnTo>
                  <a:close/>
                </a:path>
                <a:path w="457200" h="387350">
                  <a:moveTo>
                    <a:pt x="263880" y="314325"/>
                  </a:moveTo>
                  <a:lnTo>
                    <a:pt x="262813" y="314325"/>
                  </a:lnTo>
                  <a:lnTo>
                    <a:pt x="263144" y="315036"/>
                  </a:lnTo>
                  <a:lnTo>
                    <a:pt x="263880" y="314325"/>
                  </a:lnTo>
                  <a:close/>
                </a:path>
                <a:path w="457200" h="387350">
                  <a:moveTo>
                    <a:pt x="264388" y="25031"/>
                  </a:moveTo>
                  <a:lnTo>
                    <a:pt x="261708" y="22720"/>
                  </a:lnTo>
                  <a:lnTo>
                    <a:pt x="261708" y="20764"/>
                  </a:lnTo>
                  <a:lnTo>
                    <a:pt x="258864" y="14351"/>
                  </a:lnTo>
                  <a:lnTo>
                    <a:pt x="255308" y="8661"/>
                  </a:lnTo>
                  <a:lnTo>
                    <a:pt x="249440" y="4749"/>
                  </a:lnTo>
                  <a:lnTo>
                    <a:pt x="249262" y="4927"/>
                  </a:lnTo>
                  <a:lnTo>
                    <a:pt x="250863" y="12750"/>
                  </a:lnTo>
                  <a:lnTo>
                    <a:pt x="252641" y="20942"/>
                  </a:lnTo>
                  <a:lnTo>
                    <a:pt x="258864" y="26276"/>
                  </a:lnTo>
                  <a:lnTo>
                    <a:pt x="259575" y="27520"/>
                  </a:lnTo>
                  <a:lnTo>
                    <a:pt x="260997" y="26809"/>
                  </a:lnTo>
                  <a:lnTo>
                    <a:pt x="262064" y="26454"/>
                  </a:lnTo>
                  <a:lnTo>
                    <a:pt x="264388" y="25031"/>
                  </a:lnTo>
                  <a:close/>
                </a:path>
                <a:path w="457200" h="387350">
                  <a:moveTo>
                    <a:pt x="266522" y="107759"/>
                  </a:moveTo>
                  <a:lnTo>
                    <a:pt x="266344" y="107035"/>
                  </a:lnTo>
                  <a:lnTo>
                    <a:pt x="264566" y="104724"/>
                  </a:lnTo>
                  <a:lnTo>
                    <a:pt x="262966" y="101523"/>
                  </a:lnTo>
                  <a:lnTo>
                    <a:pt x="262788" y="98501"/>
                  </a:lnTo>
                  <a:lnTo>
                    <a:pt x="261886" y="95123"/>
                  </a:lnTo>
                  <a:lnTo>
                    <a:pt x="258508" y="92456"/>
                  </a:lnTo>
                  <a:lnTo>
                    <a:pt x="255663" y="90855"/>
                  </a:lnTo>
                  <a:lnTo>
                    <a:pt x="255130" y="91033"/>
                  </a:lnTo>
                  <a:lnTo>
                    <a:pt x="254965" y="91567"/>
                  </a:lnTo>
                  <a:lnTo>
                    <a:pt x="255130" y="92100"/>
                  </a:lnTo>
                  <a:lnTo>
                    <a:pt x="259041" y="98323"/>
                  </a:lnTo>
                  <a:lnTo>
                    <a:pt x="260464" y="102057"/>
                  </a:lnTo>
                  <a:lnTo>
                    <a:pt x="260819" y="107226"/>
                  </a:lnTo>
                  <a:lnTo>
                    <a:pt x="265455" y="108292"/>
                  </a:lnTo>
                  <a:lnTo>
                    <a:pt x="266166" y="108292"/>
                  </a:lnTo>
                  <a:lnTo>
                    <a:pt x="266522" y="107759"/>
                  </a:lnTo>
                  <a:close/>
                </a:path>
                <a:path w="457200" h="387350">
                  <a:moveTo>
                    <a:pt x="273278" y="67195"/>
                  </a:moveTo>
                  <a:lnTo>
                    <a:pt x="270789" y="66840"/>
                  </a:lnTo>
                  <a:lnTo>
                    <a:pt x="268300" y="69862"/>
                  </a:lnTo>
                  <a:lnTo>
                    <a:pt x="265811" y="68262"/>
                  </a:lnTo>
                  <a:lnTo>
                    <a:pt x="265099" y="68084"/>
                  </a:lnTo>
                  <a:lnTo>
                    <a:pt x="263144" y="67551"/>
                  </a:lnTo>
                  <a:lnTo>
                    <a:pt x="263321" y="68795"/>
                  </a:lnTo>
                  <a:lnTo>
                    <a:pt x="264744" y="70751"/>
                  </a:lnTo>
                  <a:lnTo>
                    <a:pt x="266877" y="71462"/>
                  </a:lnTo>
                  <a:lnTo>
                    <a:pt x="269189" y="71818"/>
                  </a:lnTo>
                  <a:lnTo>
                    <a:pt x="270967" y="71285"/>
                  </a:lnTo>
                  <a:lnTo>
                    <a:pt x="272211" y="69507"/>
                  </a:lnTo>
                  <a:lnTo>
                    <a:pt x="273278" y="68084"/>
                  </a:lnTo>
                  <a:lnTo>
                    <a:pt x="273278" y="67195"/>
                  </a:lnTo>
                  <a:close/>
                </a:path>
                <a:path w="457200" h="387350">
                  <a:moveTo>
                    <a:pt x="274523" y="312013"/>
                  </a:moveTo>
                  <a:lnTo>
                    <a:pt x="273812" y="308991"/>
                  </a:lnTo>
                  <a:lnTo>
                    <a:pt x="274218" y="307213"/>
                  </a:lnTo>
                  <a:lnTo>
                    <a:pt x="274345" y="306679"/>
                  </a:lnTo>
                  <a:lnTo>
                    <a:pt x="273634" y="306146"/>
                  </a:lnTo>
                  <a:lnTo>
                    <a:pt x="268465" y="309880"/>
                  </a:lnTo>
                  <a:lnTo>
                    <a:pt x="263880" y="314325"/>
                  </a:lnTo>
                  <a:lnTo>
                    <a:pt x="267042" y="314325"/>
                  </a:lnTo>
                  <a:lnTo>
                    <a:pt x="272745" y="313613"/>
                  </a:lnTo>
                  <a:lnTo>
                    <a:pt x="274523" y="312013"/>
                  </a:lnTo>
                  <a:close/>
                </a:path>
                <a:path w="457200" h="387350">
                  <a:moveTo>
                    <a:pt x="276313" y="145834"/>
                  </a:moveTo>
                  <a:lnTo>
                    <a:pt x="276136" y="144233"/>
                  </a:lnTo>
                  <a:lnTo>
                    <a:pt x="274345" y="143878"/>
                  </a:lnTo>
                  <a:lnTo>
                    <a:pt x="270611" y="145834"/>
                  </a:lnTo>
                  <a:lnTo>
                    <a:pt x="266877" y="148323"/>
                  </a:lnTo>
                  <a:lnTo>
                    <a:pt x="261886" y="147612"/>
                  </a:lnTo>
                  <a:lnTo>
                    <a:pt x="261175" y="147967"/>
                  </a:lnTo>
                  <a:lnTo>
                    <a:pt x="261721" y="148501"/>
                  </a:lnTo>
                  <a:lnTo>
                    <a:pt x="262077" y="149034"/>
                  </a:lnTo>
                  <a:lnTo>
                    <a:pt x="264922" y="150990"/>
                  </a:lnTo>
                  <a:lnTo>
                    <a:pt x="269189" y="149567"/>
                  </a:lnTo>
                  <a:lnTo>
                    <a:pt x="272034" y="148678"/>
                  </a:lnTo>
                  <a:lnTo>
                    <a:pt x="272745" y="148678"/>
                  </a:lnTo>
                  <a:lnTo>
                    <a:pt x="272567" y="149390"/>
                  </a:lnTo>
                  <a:lnTo>
                    <a:pt x="271322" y="151701"/>
                  </a:lnTo>
                  <a:lnTo>
                    <a:pt x="269011" y="152768"/>
                  </a:lnTo>
                  <a:lnTo>
                    <a:pt x="266700" y="152946"/>
                  </a:lnTo>
                  <a:lnTo>
                    <a:pt x="266166" y="153479"/>
                  </a:lnTo>
                  <a:lnTo>
                    <a:pt x="267055" y="154203"/>
                  </a:lnTo>
                  <a:lnTo>
                    <a:pt x="267589" y="154559"/>
                  </a:lnTo>
                  <a:lnTo>
                    <a:pt x="269367" y="155079"/>
                  </a:lnTo>
                  <a:lnTo>
                    <a:pt x="270967" y="154368"/>
                  </a:lnTo>
                  <a:lnTo>
                    <a:pt x="272389" y="153479"/>
                  </a:lnTo>
                  <a:lnTo>
                    <a:pt x="273456" y="152234"/>
                  </a:lnTo>
                  <a:lnTo>
                    <a:pt x="275247" y="150812"/>
                  </a:lnTo>
                  <a:lnTo>
                    <a:pt x="274345" y="148678"/>
                  </a:lnTo>
                  <a:lnTo>
                    <a:pt x="273113" y="147078"/>
                  </a:lnTo>
                  <a:lnTo>
                    <a:pt x="276313" y="145834"/>
                  </a:lnTo>
                  <a:close/>
                </a:path>
                <a:path w="457200" h="387350">
                  <a:moveTo>
                    <a:pt x="278625" y="241376"/>
                  </a:moveTo>
                  <a:lnTo>
                    <a:pt x="277914" y="239420"/>
                  </a:lnTo>
                  <a:lnTo>
                    <a:pt x="277914" y="235686"/>
                  </a:lnTo>
                  <a:lnTo>
                    <a:pt x="274523" y="237464"/>
                  </a:lnTo>
                  <a:lnTo>
                    <a:pt x="272745" y="237820"/>
                  </a:lnTo>
                  <a:lnTo>
                    <a:pt x="273646" y="239941"/>
                  </a:lnTo>
                  <a:lnTo>
                    <a:pt x="273456" y="241376"/>
                  </a:lnTo>
                  <a:lnTo>
                    <a:pt x="274180" y="242976"/>
                  </a:lnTo>
                  <a:lnTo>
                    <a:pt x="276313" y="241909"/>
                  </a:lnTo>
                  <a:lnTo>
                    <a:pt x="277736" y="242976"/>
                  </a:lnTo>
                  <a:lnTo>
                    <a:pt x="278269" y="242798"/>
                  </a:lnTo>
                  <a:lnTo>
                    <a:pt x="278625" y="241376"/>
                  </a:lnTo>
                  <a:close/>
                </a:path>
                <a:path w="457200" h="387350">
                  <a:moveTo>
                    <a:pt x="280758" y="64173"/>
                  </a:moveTo>
                  <a:lnTo>
                    <a:pt x="279869" y="63106"/>
                  </a:lnTo>
                  <a:lnTo>
                    <a:pt x="278091" y="62217"/>
                  </a:lnTo>
                  <a:lnTo>
                    <a:pt x="277952" y="62039"/>
                  </a:lnTo>
                  <a:lnTo>
                    <a:pt x="277025" y="60794"/>
                  </a:lnTo>
                  <a:lnTo>
                    <a:pt x="276301" y="59829"/>
                  </a:lnTo>
                  <a:lnTo>
                    <a:pt x="276301" y="63804"/>
                  </a:lnTo>
                  <a:lnTo>
                    <a:pt x="276301" y="77508"/>
                  </a:lnTo>
                  <a:lnTo>
                    <a:pt x="271145" y="79298"/>
                  </a:lnTo>
                  <a:lnTo>
                    <a:pt x="268833" y="79832"/>
                  </a:lnTo>
                  <a:lnTo>
                    <a:pt x="266877" y="79476"/>
                  </a:lnTo>
                  <a:lnTo>
                    <a:pt x="264922" y="79298"/>
                  </a:lnTo>
                  <a:lnTo>
                    <a:pt x="263321" y="77698"/>
                  </a:lnTo>
                  <a:lnTo>
                    <a:pt x="261188" y="77343"/>
                  </a:lnTo>
                  <a:lnTo>
                    <a:pt x="260121" y="75209"/>
                  </a:lnTo>
                  <a:lnTo>
                    <a:pt x="259232" y="73063"/>
                  </a:lnTo>
                  <a:lnTo>
                    <a:pt x="258406" y="70929"/>
                  </a:lnTo>
                  <a:lnTo>
                    <a:pt x="258343" y="70751"/>
                  </a:lnTo>
                  <a:lnTo>
                    <a:pt x="259054" y="68084"/>
                  </a:lnTo>
                  <a:lnTo>
                    <a:pt x="258457" y="67195"/>
                  </a:lnTo>
                  <a:lnTo>
                    <a:pt x="258343" y="67017"/>
                  </a:lnTo>
                  <a:lnTo>
                    <a:pt x="258140" y="66128"/>
                  </a:lnTo>
                  <a:lnTo>
                    <a:pt x="258064" y="65239"/>
                  </a:lnTo>
                  <a:lnTo>
                    <a:pt x="258445" y="64338"/>
                  </a:lnTo>
                  <a:lnTo>
                    <a:pt x="258521" y="64173"/>
                  </a:lnTo>
                  <a:lnTo>
                    <a:pt x="260121" y="64173"/>
                  </a:lnTo>
                  <a:lnTo>
                    <a:pt x="261188" y="65239"/>
                  </a:lnTo>
                  <a:lnTo>
                    <a:pt x="262432" y="65595"/>
                  </a:lnTo>
                  <a:lnTo>
                    <a:pt x="264744" y="66128"/>
                  </a:lnTo>
                  <a:lnTo>
                    <a:pt x="267589" y="67195"/>
                  </a:lnTo>
                  <a:lnTo>
                    <a:pt x="269722" y="67195"/>
                  </a:lnTo>
                  <a:lnTo>
                    <a:pt x="275247" y="64173"/>
                  </a:lnTo>
                  <a:lnTo>
                    <a:pt x="275793" y="63982"/>
                  </a:lnTo>
                  <a:lnTo>
                    <a:pt x="276301" y="63804"/>
                  </a:lnTo>
                  <a:lnTo>
                    <a:pt x="276301" y="59829"/>
                  </a:lnTo>
                  <a:lnTo>
                    <a:pt x="275958" y="59359"/>
                  </a:lnTo>
                  <a:lnTo>
                    <a:pt x="275602" y="59182"/>
                  </a:lnTo>
                  <a:lnTo>
                    <a:pt x="273113" y="57937"/>
                  </a:lnTo>
                  <a:lnTo>
                    <a:pt x="275247" y="55092"/>
                  </a:lnTo>
                  <a:lnTo>
                    <a:pt x="274891" y="52959"/>
                  </a:lnTo>
                  <a:lnTo>
                    <a:pt x="274929" y="52603"/>
                  </a:lnTo>
                  <a:lnTo>
                    <a:pt x="275031" y="51714"/>
                  </a:lnTo>
                  <a:lnTo>
                    <a:pt x="275120" y="50825"/>
                  </a:lnTo>
                  <a:lnTo>
                    <a:pt x="275247" y="49758"/>
                  </a:lnTo>
                  <a:lnTo>
                    <a:pt x="277228" y="47625"/>
                  </a:lnTo>
                  <a:lnTo>
                    <a:pt x="277558" y="47269"/>
                  </a:lnTo>
                  <a:lnTo>
                    <a:pt x="276783" y="44958"/>
                  </a:lnTo>
                  <a:lnTo>
                    <a:pt x="276656" y="44602"/>
                  </a:lnTo>
                  <a:lnTo>
                    <a:pt x="276529" y="44234"/>
                  </a:lnTo>
                  <a:lnTo>
                    <a:pt x="276415" y="43891"/>
                  </a:lnTo>
                  <a:lnTo>
                    <a:pt x="276364" y="43713"/>
                  </a:lnTo>
                  <a:lnTo>
                    <a:pt x="276301" y="43522"/>
                  </a:lnTo>
                  <a:lnTo>
                    <a:pt x="277507" y="41922"/>
                  </a:lnTo>
                  <a:lnTo>
                    <a:pt x="277774" y="41567"/>
                  </a:lnTo>
                  <a:lnTo>
                    <a:pt x="277901" y="38188"/>
                  </a:lnTo>
                  <a:lnTo>
                    <a:pt x="276669" y="35877"/>
                  </a:lnTo>
                  <a:lnTo>
                    <a:pt x="275958" y="34683"/>
                  </a:lnTo>
                  <a:lnTo>
                    <a:pt x="275958" y="43713"/>
                  </a:lnTo>
                  <a:lnTo>
                    <a:pt x="275882" y="44234"/>
                  </a:lnTo>
                  <a:lnTo>
                    <a:pt x="275780" y="44958"/>
                  </a:lnTo>
                  <a:lnTo>
                    <a:pt x="275513" y="45491"/>
                  </a:lnTo>
                  <a:lnTo>
                    <a:pt x="274993" y="46380"/>
                  </a:lnTo>
                  <a:lnTo>
                    <a:pt x="274891" y="46558"/>
                  </a:lnTo>
                  <a:lnTo>
                    <a:pt x="274713" y="47269"/>
                  </a:lnTo>
                  <a:lnTo>
                    <a:pt x="273812" y="47625"/>
                  </a:lnTo>
                  <a:lnTo>
                    <a:pt x="272567" y="47625"/>
                  </a:lnTo>
                  <a:lnTo>
                    <a:pt x="272821" y="46736"/>
                  </a:lnTo>
                  <a:lnTo>
                    <a:pt x="272923" y="46380"/>
                  </a:lnTo>
                  <a:lnTo>
                    <a:pt x="272630" y="45669"/>
                  </a:lnTo>
                  <a:lnTo>
                    <a:pt x="272567" y="44234"/>
                  </a:lnTo>
                  <a:lnTo>
                    <a:pt x="273812" y="44234"/>
                  </a:lnTo>
                  <a:lnTo>
                    <a:pt x="274675" y="43891"/>
                  </a:lnTo>
                  <a:lnTo>
                    <a:pt x="275958" y="43713"/>
                  </a:lnTo>
                  <a:lnTo>
                    <a:pt x="275958" y="34683"/>
                  </a:lnTo>
                  <a:lnTo>
                    <a:pt x="275615" y="34099"/>
                  </a:lnTo>
                  <a:lnTo>
                    <a:pt x="275513" y="33921"/>
                  </a:lnTo>
                  <a:lnTo>
                    <a:pt x="275412" y="33743"/>
                  </a:lnTo>
                  <a:lnTo>
                    <a:pt x="274967" y="32994"/>
                  </a:lnTo>
                  <a:lnTo>
                    <a:pt x="274967" y="39433"/>
                  </a:lnTo>
                  <a:lnTo>
                    <a:pt x="274701" y="40335"/>
                  </a:lnTo>
                  <a:lnTo>
                    <a:pt x="273291" y="41922"/>
                  </a:lnTo>
                  <a:lnTo>
                    <a:pt x="271856" y="40500"/>
                  </a:lnTo>
                  <a:lnTo>
                    <a:pt x="271856" y="60794"/>
                  </a:lnTo>
                  <a:lnTo>
                    <a:pt x="271856" y="61683"/>
                  </a:lnTo>
                  <a:lnTo>
                    <a:pt x="271157" y="62039"/>
                  </a:lnTo>
                  <a:lnTo>
                    <a:pt x="270789" y="61683"/>
                  </a:lnTo>
                  <a:lnTo>
                    <a:pt x="270789" y="61150"/>
                  </a:lnTo>
                  <a:lnTo>
                    <a:pt x="271335" y="60794"/>
                  </a:lnTo>
                  <a:lnTo>
                    <a:pt x="271856" y="60794"/>
                  </a:lnTo>
                  <a:lnTo>
                    <a:pt x="271856" y="40500"/>
                  </a:lnTo>
                  <a:lnTo>
                    <a:pt x="270789" y="39433"/>
                  </a:lnTo>
                  <a:lnTo>
                    <a:pt x="270141" y="41402"/>
                  </a:lnTo>
                  <a:lnTo>
                    <a:pt x="270090" y="41567"/>
                  </a:lnTo>
                  <a:lnTo>
                    <a:pt x="269176" y="43522"/>
                  </a:lnTo>
                  <a:lnTo>
                    <a:pt x="269087" y="43713"/>
                  </a:lnTo>
                  <a:lnTo>
                    <a:pt x="269011" y="43891"/>
                  </a:lnTo>
                  <a:lnTo>
                    <a:pt x="270954" y="47269"/>
                  </a:lnTo>
                  <a:lnTo>
                    <a:pt x="271094" y="47625"/>
                  </a:lnTo>
                  <a:lnTo>
                    <a:pt x="268122" y="48323"/>
                  </a:lnTo>
                  <a:lnTo>
                    <a:pt x="268490" y="49034"/>
                  </a:lnTo>
                  <a:lnTo>
                    <a:pt x="269544" y="49758"/>
                  </a:lnTo>
                  <a:lnTo>
                    <a:pt x="268833" y="50825"/>
                  </a:lnTo>
                  <a:lnTo>
                    <a:pt x="268478" y="51003"/>
                  </a:lnTo>
                  <a:lnTo>
                    <a:pt x="267411" y="51003"/>
                  </a:lnTo>
                  <a:lnTo>
                    <a:pt x="267411" y="51714"/>
                  </a:lnTo>
                  <a:lnTo>
                    <a:pt x="268833" y="52603"/>
                  </a:lnTo>
                  <a:lnTo>
                    <a:pt x="268922" y="56337"/>
                  </a:lnTo>
                  <a:lnTo>
                    <a:pt x="268122" y="57937"/>
                  </a:lnTo>
                  <a:lnTo>
                    <a:pt x="265988" y="56337"/>
                  </a:lnTo>
                  <a:lnTo>
                    <a:pt x="264388" y="56870"/>
                  </a:lnTo>
                  <a:lnTo>
                    <a:pt x="264312" y="57937"/>
                  </a:lnTo>
                  <a:lnTo>
                    <a:pt x="264210" y="59359"/>
                  </a:lnTo>
                  <a:lnTo>
                    <a:pt x="268478" y="59182"/>
                  </a:lnTo>
                  <a:lnTo>
                    <a:pt x="267931" y="60794"/>
                  </a:lnTo>
                  <a:lnTo>
                    <a:pt x="267817" y="61150"/>
                  </a:lnTo>
                  <a:lnTo>
                    <a:pt x="267703" y="61493"/>
                  </a:lnTo>
                  <a:lnTo>
                    <a:pt x="267639" y="61683"/>
                  </a:lnTo>
                  <a:lnTo>
                    <a:pt x="267525" y="62039"/>
                  </a:lnTo>
                  <a:lnTo>
                    <a:pt x="267411" y="62382"/>
                  </a:lnTo>
                  <a:lnTo>
                    <a:pt x="265811" y="63804"/>
                  </a:lnTo>
                  <a:lnTo>
                    <a:pt x="263867" y="62039"/>
                  </a:lnTo>
                  <a:lnTo>
                    <a:pt x="262610" y="61493"/>
                  </a:lnTo>
                  <a:lnTo>
                    <a:pt x="261188" y="60071"/>
                  </a:lnTo>
                  <a:lnTo>
                    <a:pt x="261899" y="56870"/>
                  </a:lnTo>
                  <a:lnTo>
                    <a:pt x="260883" y="52959"/>
                  </a:lnTo>
                  <a:lnTo>
                    <a:pt x="260896" y="52603"/>
                  </a:lnTo>
                  <a:lnTo>
                    <a:pt x="262077" y="49758"/>
                  </a:lnTo>
                  <a:lnTo>
                    <a:pt x="263144" y="46736"/>
                  </a:lnTo>
                  <a:lnTo>
                    <a:pt x="258876" y="44602"/>
                  </a:lnTo>
                  <a:lnTo>
                    <a:pt x="261899" y="42468"/>
                  </a:lnTo>
                  <a:lnTo>
                    <a:pt x="263499" y="42824"/>
                  </a:lnTo>
                  <a:lnTo>
                    <a:pt x="265811" y="43891"/>
                  </a:lnTo>
                  <a:lnTo>
                    <a:pt x="267220" y="42468"/>
                  </a:lnTo>
                  <a:lnTo>
                    <a:pt x="267589" y="42100"/>
                  </a:lnTo>
                  <a:lnTo>
                    <a:pt x="267995" y="41567"/>
                  </a:lnTo>
                  <a:lnTo>
                    <a:pt x="268122" y="41402"/>
                  </a:lnTo>
                  <a:lnTo>
                    <a:pt x="267589" y="40855"/>
                  </a:lnTo>
                  <a:lnTo>
                    <a:pt x="265633" y="40335"/>
                  </a:lnTo>
                  <a:lnTo>
                    <a:pt x="263321" y="40335"/>
                  </a:lnTo>
                  <a:lnTo>
                    <a:pt x="261543" y="39255"/>
                  </a:lnTo>
                  <a:lnTo>
                    <a:pt x="261543" y="37477"/>
                  </a:lnTo>
                  <a:lnTo>
                    <a:pt x="261010" y="35166"/>
                  </a:lnTo>
                  <a:lnTo>
                    <a:pt x="262788" y="34099"/>
                  </a:lnTo>
                  <a:lnTo>
                    <a:pt x="265455" y="33743"/>
                  </a:lnTo>
                  <a:lnTo>
                    <a:pt x="268122" y="34455"/>
                  </a:lnTo>
                  <a:lnTo>
                    <a:pt x="270611" y="33743"/>
                  </a:lnTo>
                  <a:lnTo>
                    <a:pt x="272224" y="33921"/>
                  </a:lnTo>
                  <a:lnTo>
                    <a:pt x="273812" y="34810"/>
                  </a:lnTo>
                  <a:lnTo>
                    <a:pt x="274358" y="36410"/>
                  </a:lnTo>
                  <a:lnTo>
                    <a:pt x="274891" y="37477"/>
                  </a:lnTo>
                  <a:lnTo>
                    <a:pt x="274967" y="39433"/>
                  </a:lnTo>
                  <a:lnTo>
                    <a:pt x="274967" y="32994"/>
                  </a:lnTo>
                  <a:lnTo>
                    <a:pt x="274891" y="32854"/>
                  </a:lnTo>
                  <a:lnTo>
                    <a:pt x="271856" y="29832"/>
                  </a:lnTo>
                  <a:lnTo>
                    <a:pt x="267944" y="29476"/>
                  </a:lnTo>
                  <a:lnTo>
                    <a:pt x="264744" y="30365"/>
                  </a:lnTo>
                  <a:lnTo>
                    <a:pt x="261188" y="31432"/>
                  </a:lnTo>
                  <a:lnTo>
                    <a:pt x="258699" y="33388"/>
                  </a:lnTo>
                  <a:lnTo>
                    <a:pt x="257632" y="38900"/>
                  </a:lnTo>
                  <a:lnTo>
                    <a:pt x="256286" y="43522"/>
                  </a:lnTo>
                  <a:lnTo>
                    <a:pt x="256286" y="45669"/>
                  </a:lnTo>
                  <a:lnTo>
                    <a:pt x="257162" y="49758"/>
                  </a:lnTo>
                  <a:lnTo>
                    <a:pt x="257276" y="50292"/>
                  </a:lnTo>
                  <a:lnTo>
                    <a:pt x="255854" y="55626"/>
                  </a:lnTo>
                  <a:lnTo>
                    <a:pt x="255752" y="63106"/>
                  </a:lnTo>
                  <a:lnTo>
                    <a:pt x="249262" y="63982"/>
                  </a:lnTo>
                  <a:lnTo>
                    <a:pt x="249351" y="64338"/>
                  </a:lnTo>
                  <a:lnTo>
                    <a:pt x="249440" y="64706"/>
                  </a:lnTo>
                  <a:lnTo>
                    <a:pt x="249478" y="64884"/>
                  </a:lnTo>
                  <a:lnTo>
                    <a:pt x="249567" y="65239"/>
                  </a:lnTo>
                  <a:lnTo>
                    <a:pt x="249618" y="65417"/>
                  </a:lnTo>
                  <a:lnTo>
                    <a:pt x="251574" y="63982"/>
                  </a:lnTo>
                  <a:lnTo>
                    <a:pt x="252996" y="64338"/>
                  </a:lnTo>
                  <a:lnTo>
                    <a:pt x="254787" y="65595"/>
                  </a:lnTo>
                  <a:lnTo>
                    <a:pt x="254863" y="67017"/>
                  </a:lnTo>
                  <a:lnTo>
                    <a:pt x="254965" y="68961"/>
                  </a:lnTo>
                  <a:lnTo>
                    <a:pt x="255231" y="70751"/>
                  </a:lnTo>
                  <a:lnTo>
                    <a:pt x="255320" y="71285"/>
                  </a:lnTo>
                  <a:lnTo>
                    <a:pt x="256387" y="73774"/>
                  </a:lnTo>
                  <a:lnTo>
                    <a:pt x="257556" y="76796"/>
                  </a:lnTo>
                  <a:lnTo>
                    <a:pt x="257632" y="76974"/>
                  </a:lnTo>
                  <a:lnTo>
                    <a:pt x="259588" y="78930"/>
                  </a:lnTo>
                  <a:lnTo>
                    <a:pt x="261366" y="80886"/>
                  </a:lnTo>
                  <a:lnTo>
                    <a:pt x="263499" y="81953"/>
                  </a:lnTo>
                  <a:lnTo>
                    <a:pt x="265988" y="82664"/>
                  </a:lnTo>
                  <a:lnTo>
                    <a:pt x="270256" y="82854"/>
                  </a:lnTo>
                  <a:lnTo>
                    <a:pt x="274891" y="80708"/>
                  </a:lnTo>
                  <a:lnTo>
                    <a:pt x="275767" y="79832"/>
                  </a:lnTo>
                  <a:lnTo>
                    <a:pt x="276669" y="78930"/>
                  </a:lnTo>
                  <a:lnTo>
                    <a:pt x="277482" y="76974"/>
                  </a:lnTo>
                  <a:lnTo>
                    <a:pt x="277558" y="76796"/>
                  </a:lnTo>
                  <a:lnTo>
                    <a:pt x="278803" y="74841"/>
                  </a:lnTo>
                  <a:lnTo>
                    <a:pt x="279501" y="71818"/>
                  </a:lnTo>
                  <a:lnTo>
                    <a:pt x="279539" y="67017"/>
                  </a:lnTo>
                  <a:lnTo>
                    <a:pt x="279666" y="66128"/>
                  </a:lnTo>
                  <a:lnTo>
                    <a:pt x="279692" y="65951"/>
                  </a:lnTo>
                  <a:lnTo>
                    <a:pt x="279234" y="64884"/>
                  </a:lnTo>
                  <a:lnTo>
                    <a:pt x="279158" y="64706"/>
                  </a:lnTo>
                  <a:lnTo>
                    <a:pt x="280758" y="64173"/>
                  </a:lnTo>
                  <a:close/>
                </a:path>
                <a:path w="457200" h="387350">
                  <a:moveTo>
                    <a:pt x="281813" y="189776"/>
                  </a:moveTo>
                  <a:lnTo>
                    <a:pt x="280390" y="188531"/>
                  </a:lnTo>
                  <a:lnTo>
                    <a:pt x="278257" y="189611"/>
                  </a:lnTo>
                  <a:lnTo>
                    <a:pt x="277190" y="191922"/>
                  </a:lnTo>
                  <a:lnTo>
                    <a:pt x="275590" y="193167"/>
                  </a:lnTo>
                  <a:lnTo>
                    <a:pt x="275056" y="192265"/>
                  </a:lnTo>
                  <a:lnTo>
                    <a:pt x="275412" y="190842"/>
                  </a:lnTo>
                  <a:lnTo>
                    <a:pt x="274891" y="189953"/>
                  </a:lnTo>
                  <a:lnTo>
                    <a:pt x="274345" y="189433"/>
                  </a:lnTo>
                  <a:lnTo>
                    <a:pt x="273456" y="189953"/>
                  </a:lnTo>
                  <a:lnTo>
                    <a:pt x="272923" y="190322"/>
                  </a:lnTo>
                  <a:lnTo>
                    <a:pt x="272567" y="194767"/>
                  </a:lnTo>
                  <a:lnTo>
                    <a:pt x="273812" y="199212"/>
                  </a:lnTo>
                  <a:lnTo>
                    <a:pt x="275412" y="203123"/>
                  </a:lnTo>
                  <a:lnTo>
                    <a:pt x="276123" y="203835"/>
                  </a:lnTo>
                  <a:lnTo>
                    <a:pt x="277012" y="202946"/>
                  </a:lnTo>
                  <a:lnTo>
                    <a:pt x="277901" y="202768"/>
                  </a:lnTo>
                  <a:lnTo>
                    <a:pt x="277545" y="200456"/>
                  </a:lnTo>
                  <a:lnTo>
                    <a:pt x="275945" y="197612"/>
                  </a:lnTo>
                  <a:lnTo>
                    <a:pt x="275945" y="195122"/>
                  </a:lnTo>
                  <a:lnTo>
                    <a:pt x="277368" y="194576"/>
                  </a:lnTo>
                  <a:lnTo>
                    <a:pt x="278257" y="194056"/>
                  </a:lnTo>
                  <a:lnTo>
                    <a:pt x="279501" y="193167"/>
                  </a:lnTo>
                  <a:lnTo>
                    <a:pt x="280035" y="191744"/>
                  </a:lnTo>
                  <a:lnTo>
                    <a:pt x="281813" y="189776"/>
                  </a:lnTo>
                  <a:close/>
                </a:path>
                <a:path w="457200" h="387350">
                  <a:moveTo>
                    <a:pt x="283248" y="310413"/>
                  </a:moveTo>
                  <a:lnTo>
                    <a:pt x="282714" y="308102"/>
                  </a:lnTo>
                  <a:lnTo>
                    <a:pt x="282181" y="306857"/>
                  </a:lnTo>
                  <a:lnTo>
                    <a:pt x="280225" y="305257"/>
                  </a:lnTo>
                  <a:lnTo>
                    <a:pt x="278803" y="306501"/>
                  </a:lnTo>
                  <a:lnTo>
                    <a:pt x="278625" y="308457"/>
                  </a:lnTo>
                  <a:lnTo>
                    <a:pt x="278091" y="310769"/>
                  </a:lnTo>
                  <a:lnTo>
                    <a:pt x="278625" y="312559"/>
                  </a:lnTo>
                  <a:lnTo>
                    <a:pt x="279158" y="313258"/>
                  </a:lnTo>
                  <a:lnTo>
                    <a:pt x="279514" y="312369"/>
                  </a:lnTo>
                  <a:lnTo>
                    <a:pt x="280047" y="312369"/>
                  </a:lnTo>
                  <a:lnTo>
                    <a:pt x="281470" y="311480"/>
                  </a:lnTo>
                  <a:lnTo>
                    <a:pt x="283248" y="310413"/>
                  </a:lnTo>
                  <a:close/>
                </a:path>
                <a:path w="457200" h="387350">
                  <a:moveTo>
                    <a:pt x="286270" y="249567"/>
                  </a:moveTo>
                  <a:lnTo>
                    <a:pt x="284848" y="247434"/>
                  </a:lnTo>
                  <a:lnTo>
                    <a:pt x="284607" y="247078"/>
                  </a:lnTo>
                  <a:lnTo>
                    <a:pt x="284124" y="246354"/>
                  </a:lnTo>
                  <a:lnTo>
                    <a:pt x="284124" y="250278"/>
                  </a:lnTo>
                  <a:lnTo>
                    <a:pt x="282359" y="249923"/>
                  </a:lnTo>
                  <a:lnTo>
                    <a:pt x="281647" y="249567"/>
                  </a:lnTo>
                  <a:lnTo>
                    <a:pt x="281457" y="249199"/>
                  </a:lnTo>
                  <a:lnTo>
                    <a:pt x="280746" y="248856"/>
                  </a:lnTo>
                  <a:lnTo>
                    <a:pt x="281114" y="248145"/>
                  </a:lnTo>
                  <a:lnTo>
                    <a:pt x="282003" y="247434"/>
                  </a:lnTo>
                  <a:lnTo>
                    <a:pt x="283425" y="247967"/>
                  </a:lnTo>
                  <a:lnTo>
                    <a:pt x="283959" y="248856"/>
                  </a:lnTo>
                  <a:lnTo>
                    <a:pt x="283997" y="249199"/>
                  </a:lnTo>
                  <a:lnTo>
                    <a:pt x="284124" y="250278"/>
                  </a:lnTo>
                  <a:lnTo>
                    <a:pt x="284124" y="246354"/>
                  </a:lnTo>
                  <a:lnTo>
                    <a:pt x="283057" y="244754"/>
                  </a:lnTo>
                  <a:lnTo>
                    <a:pt x="280924" y="244055"/>
                  </a:lnTo>
                  <a:lnTo>
                    <a:pt x="279679" y="246710"/>
                  </a:lnTo>
                  <a:lnTo>
                    <a:pt x="277723" y="246888"/>
                  </a:lnTo>
                  <a:lnTo>
                    <a:pt x="276123" y="247078"/>
                  </a:lnTo>
                  <a:lnTo>
                    <a:pt x="275590" y="245465"/>
                  </a:lnTo>
                  <a:lnTo>
                    <a:pt x="274701" y="244754"/>
                  </a:lnTo>
                  <a:lnTo>
                    <a:pt x="274167" y="246367"/>
                  </a:lnTo>
                  <a:lnTo>
                    <a:pt x="272567" y="248500"/>
                  </a:lnTo>
                  <a:lnTo>
                    <a:pt x="273215" y="250278"/>
                  </a:lnTo>
                  <a:lnTo>
                    <a:pt x="273278" y="250456"/>
                  </a:lnTo>
                  <a:lnTo>
                    <a:pt x="276479" y="250812"/>
                  </a:lnTo>
                  <a:lnTo>
                    <a:pt x="279146" y="251523"/>
                  </a:lnTo>
                  <a:lnTo>
                    <a:pt x="281990" y="252590"/>
                  </a:lnTo>
                  <a:lnTo>
                    <a:pt x="283591" y="251701"/>
                  </a:lnTo>
                  <a:lnTo>
                    <a:pt x="285737" y="251701"/>
                  </a:lnTo>
                  <a:lnTo>
                    <a:pt x="285965" y="250812"/>
                  </a:lnTo>
                  <a:lnTo>
                    <a:pt x="286054" y="250456"/>
                  </a:lnTo>
                  <a:lnTo>
                    <a:pt x="286092" y="250278"/>
                  </a:lnTo>
                  <a:lnTo>
                    <a:pt x="286181" y="249923"/>
                  </a:lnTo>
                  <a:lnTo>
                    <a:pt x="286270" y="249567"/>
                  </a:lnTo>
                  <a:close/>
                </a:path>
                <a:path w="457200" h="387350">
                  <a:moveTo>
                    <a:pt x="286626" y="321805"/>
                  </a:moveTo>
                  <a:lnTo>
                    <a:pt x="285026" y="319316"/>
                  </a:lnTo>
                  <a:lnTo>
                    <a:pt x="282714" y="317169"/>
                  </a:lnTo>
                  <a:lnTo>
                    <a:pt x="273812" y="319062"/>
                  </a:lnTo>
                  <a:lnTo>
                    <a:pt x="264541" y="319506"/>
                  </a:lnTo>
                  <a:lnTo>
                    <a:pt x="255358" y="318643"/>
                  </a:lnTo>
                  <a:lnTo>
                    <a:pt x="246773" y="316649"/>
                  </a:lnTo>
                  <a:lnTo>
                    <a:pt x="245706" y="317004"/>
                  </a:lnTo>
                  <a:lnTo>
                    <a:pt x="243573" y="319138"/>
                  </a:lnTo>
                  <a:lnTo>
                    <a:pt x="243039" y="323583"/>
                  </a:lnTo>
                  <a:lnTo>
                    <a:pt x="244106" y="326605"/>
                  </a:lnTo>
                  <a:lnTo>
                    <a:pt x="246951" y="331228"/>
                  </a:lnTo>
                  <a:lnTo>
                    <a:pt x="253187" y="332486"/>
                  </a:lnTo>
                  <a:lnTo>
                    <a:pt x="258343" y="333730"/>
                  </a:lnTo>
                  <a:lnTo>
                    <a:pt x="266166" y="333908"/>
                  </a:lnTo>
                  <a:lnTo>
                    <a:pt x="273888" y="333133"/>
                  </a:lnTo>
                  <a:lnTo>
                    <a:pt x="280631" y="330568"/>
                  </a:lnTo>
                  <a:lnTo>
                    <a:pt x="285572" y="325361"/>
                  </a:lnTo>
                  <a:lnTo>
                    <a:pt x="286626" y="321805"/>
                  </a:lnTo>
                  <a:close/>
                </a:path>
                <a:path w="457200" h="387350">
                  <a:moveTo>
                    <a:pt x="325056" y="299199"/>
                  </a:moveTo>
                  <a:lnTo>
                    <a:pt x="324345" y="299021"/>
                  </a:lnTo>
                  <a:lnTo>
                    <a:pt x="323811" y="299021"/>
                  </a:lnTo>
                  <a:lnTo>
                    <a:pt x="323456" y="299377"/>
                  </a:lnTo>
                  <a:lnTo>
                    <a:pt x="322567" y="299377"/>
                  </a:lnTo>
                  <a:lnTo>
                    <a:pt x="322567" y="300088"/>
                  </a:lnTo>
                  <a:lnTo>
                    <a:pt x="322745" y="300621"/>
                  </a:lnTo>
                  <a:lnTo>
                    <a:pt x="323100" y="301332"/>
                  </a:lnTo>
                  <a:lnTo>
                    <a:pt x="323634" y="301332"/>
                  </a:lnTo>
                  <a:lnTo>
                    <a:pt x="324167" y="301155"/>
                  </a:lnTo>
                  <a:lnTo>
                    <a:pt x="324700" y="300443"/>
                  </a:lnTo>
                  <a:lnTo>
                    <a:pt x="324878" y="299910"/>
                  </a:lnTo>
                  <a:lnTo>
                    <a:pt x="325056" y="299199"/>
                  </a:lnTo>
                  <a:close/>
                </a:path>
                <a:path w="457200" h="387350">
                  <a:moveTo>
                    <a:pt x="329145" y="305435"/>
                  </a:moveTo>
                  <a:lnTo>
                    <a:pt x="328434" y="304190"/>
                  </a:lnTo>
                  <a:lnTo>
                    <a:pt x="328079" y="302412"/>
                  </a:lnTo>
                  <a:lnTo>
                    <a:pt x="325589" y="302412"/>
                  </a:lnTo>
                  <a:lnTo>
                    <a:pt x="324700" y="303479"/>
                  </a:lnTo>
                  <a:lnTo>
                    <a:pt x="324167" y="305079"/>
                  </a:lnTo>
                  <a:lnTo>
                    <a:pt x="325412" y="306146"/>
                  </a:lnTo>
                  <a:lnTo>
                    <a:pt x="325767" y="307390"/>
                  </a:lnTo>
                  <a:lnTo>
                    <a:pt x="326301" y="308102"/>
                  </a:lnTo>
                  <a:lnTo>
                    <a:pt x="327190" y="307568"/>
                  </a:lnTo>
                  <a:lnTo>
                    <a:pt x="327723" y="307213"/>
                  </a:lnTo>
                  <a:lnTo>
                    <a:pt x="328256" y="306324"/>
                  </a:lnTo>
                  <a:lnTo>
                    <a:pt x="329145" y="305435"/>
                  </a:lnTo>
                  <a:close/>
                </a:path>
                <a:path w="457200" h="387350">
                  <a:moveTo>
                    <a:pt x="359752" y="267525"/>
                  </a:moveTo>
                  <a:lnTo>
                    <a:pt x="359219" y="265747"/>
                  </a:lnTo>
                  <a:lnTo>
                    <a:pt x="357974" y="267347"/>
                  </a:lnTo>
                  <a:lnTo>
                    <a:pt x="357441" y="268058"/>
                  </a:lnTo>
                  <a:lnTo>
                    <a:pt x="356552" y="268947"/>
                  </a:lnTo>
                  <a:lnTo>
                    <a:pt x="357974" y="269481"/>
                  </a:lnTo>
                  <a:lnTo>
                    <a:pt x="358686" y="269659"/>
                  </a:lnTo>
                  <a:lnTo>
                    <a:pt x="359219" y="268770"/>
                  </a:lnTo>
                  <a:lnTo>
                    <a:pt x="359752" y="268414"/>
                  </a:lnTo>
                  <a:lnTo>
                    <a:pt x="359752" y="267525"/>
                  </a:lnTo>
                  <a:close/>
                </a:path>
                <a:path w="457200" h="387350">
                  <a:moveTo>
                    <a:pt x="364731" y="270560"/>
                  </a:moveTo>
                  <a:lnTo>
                    <a:pt x="364375" y="270027"/>
                  </a:lnTo>
                  <a:lnTo>
                    <a:pt x="363664" y="269849"/>
                  </a:lnTo>
                  <a:lnTo>
                    <a:pt x="362597" y="269849"/>
                  </a:lnTo>
                  <a:lnTo>
                    <a:pt x="362064" y="270738"/>
                  </a:lnTo>
                  <a:lnTo>
                    <a:pt x="361708" y="271627"/>
                  </a:lnTo>
                  <a:lnTo>
                    <a:pt x="362064" y="272338"/>
                  </a:lnTo>
                  <a:lnTo>
                    <a:pt x="362775" y="272872"/>
                  </a:lnTo>
                  <a:lnTo>
                    <a:pt x="363664" y="273050"/>
                  </a:lnTo>
                  <a:lnTo>
                    <a:pt x="364375" y="272694"/>
                  </a:lnTo>
                  <a:lnTo>
                    <a:pt x="364553" y="271983"/>
                  </a:lnTo>
                  <a:lnTo>
                    <a:pt x="364731" y="271449"/>
                  </a:lnTo>
                  <a:lnTo>
                    <a:pt x="364731" y="270560"/>
                  </a:lnTo>
                  <a:close/>
                </a:path>
                <a:path w="457200" h="387350">
                  <a:moveTo>
                    <a:pt x="373087" y="242976"/>
                  </a:moveTo>
                  <a:lnTo>
                    <a:pt x="372732" y="242087"/>
                  </a:lnTo>
                  <a:lnTo>
                    <a:pt x="371665" y="242087"/>
                  </a:lnTo>
                  <a:lnTo>
                    <a:pt x="370598" y="242798"/>
                  </a:lnTo>
                  <a:lnTo>
                    <a:pt x="370420" y="243509"/>
                  </a:lnTo>
                  <a:lnTo>
                    <a:pt x="370420" y="244221"/>
                  </a:lnTo>
                  <a:lnTo>
                    <a:pt x="370954" y="244767"/>
                  </a:lnTo>
                  <a:lnTo>
                    <a:pt x="371665" y="244767"/>
                  </a:lnTo>
                  <a:lnTo>
                    <a:pt x="372198" y="244932"/>
                  </a:lnTo>
                  <a:lnTo>
                    <a:pt x="372910" y="244576"/>
                  </a:lnTo>
                  <a:lnTo>
                    <a:pt x="372910" y="244043"/>
                  </a:lnTo>
                  <a:lnTo>
                    <a:pt x="373087" y="242976"/>
                  </a:lnTo>
                  <a:close/>
                </a:path>
                <a:path w="457200" h="387350">
                  <a:moveTo>
                    <a:pt x="375005" y="39370"/>
                  </a:moveTo>
                  <a:lnTo>
                    <a:pt x="374878" y="10160"/>
                  </a:lnTo>
                  <a:lnTo>
                    <a:pt x="374777" y="5080"/>
                  </a:lnTo>
                  <a:lnTo>
                    <a:pt x="374688" y="1333"/>
                  </a:lnTo>
                  <a:lnTo>
                    <a:pt x="284175" y="1333"/>
                  </a:lnTo>
                  <a:lnTo>
                    <a:pt x="261061" y="0"/>
                  </a:lnTo>
                  <a:lnTo>
                    <a:pt x="249948" y="1333"/>
                  </a:lnTo>
                  <a:lnTo>
                    <a:pt x="252463" y="2540"/>
                  </a:lnTo>
                  <a:lnTo>
                    <a:pt x="257352" y="7620"/>
                  </a:lnTo>
                  <a:lnTo>
                    <a:pt x="261226" y="12700"/>
                  </a:lnTo>
                  <a:lnTo>
                    <a:pt x="264375" y="17780"/>
                  </a:lnTo>
                  <a:lnTo>
                    <a:pt x="267055" y="24130"/>
                  </a:lnTo>
                  <a:lnTo>
                    <a:pt x="269722" y="24130"/>
                  </a:lnTo>
                  <a:lnTo>
                    <a:pt x="272389" y="25400"/>
                  </a:lnTo>
                  <a:lnTo>
                    <a:pt x="274713" y="25400"/>
                  </a:lnTo>
                  <a:lnTo>
                    <a:pt x="278269" y="27940"/>
                  </a:lnTo>
                  <a:lnTo>
                    <a:pt x="280403" y="31750"/>
                  </a:lnTo>
                  <a:lnTo>
                    <a:pt x="283070" y="41910"/>
                  </a:lnTo>
                  <a:lnTo>
                    <a:pt x="279869" y="49530"/>
                  </a:lnTo>
                  <a:lnTo>
                    <a:pt x="281647" y="55880"/>
                  </a:lnTo>
                  <a:lnTo>
                    <a:pt x="281609" y="57150"/>
                  </a:lnTo>
                  <a:lnTo>
                    <a:pt x="281520" y="59690"/>
                  </a:lnTo>
                  <a:lnTo>
                    <a:pt x="281470" y="60960"/>
                  </a:lnTo>
                  <a:lnTo>
                    <a:pt x="285915" y="62230"/>
                  </a:lnTo>
                  <a:lnTo>
                    <a:pt x="289306" y="64770"/>
                  </a:lnTo>
                  <a:lnTo>
                    <a:pt x="294995" y="67310"/>
                  </a:lnTo>
                  <a:lnTo>
                    <a:pt x="296595" y="72390"/>
                  </a:lnTo>
                  <a:lnTo>
                    <a:pt x="297307" y="78740"/>
                  </a:lnTo>
                  <a:lnTo>
                    <a:pt x="299262" y="86360"/>
                  </a:lnTo>
                  <a:lnTo>
                    <a:pt x="299148" y="88900"/>
                  </a:lnTo>
                  <a:lnTo>
                    <a:pt x="299021" y="91440"/>
                  </a:lnTo>
                  <a:lnTo>
                    <a:pt x="298907" y="93980"/>
                  </a:lnTo>
                  <a:lnTo>
                    <a:pt x="300507" y="101600"/>
                  </a:lnTo>
                  <a:lnTo>
                    <a:pt x="303720" y="105410"/>
                  </a:lnTo>
                  <a:lnTo>
                    <a:pt x="302120" y="111760"/>
                  </a:lnTo>
                  <a:lnTo>
                    <a:pt x="300507" y="115570"/>
                  </a:lnTo>
                  <a:lnTo>
                    <a:pt x="301231" y="119380"/>
                  </a:lnTo>
                  <a:lnTo>
                    <a:pt x="301104" y="120764"/>
                  </a:lnTo>
                  <a:lnTo>
                    <a:pt x="300990" y="121920"/>
                  </a:lnTo>
                  <a:lnTo>
                    <a:pt x="300863" y="125730"/>
                  </a:lnTo>
                  <a:lnTo>
                    <a:pt x="302120" y="124460"/>
                  </a:lnTo>
                  <a:lnTo>
                    <a:pt x="302031" y="123190"/>
                  </a:lnTo>
                  <a:lnTo>
                    <a:pt x="301929" y="121920"/>
                  </a:lnTo>
                  <a:lnTo>
                    <a:pt x="302831" y="119380"/>
                  </a:lnTo>
                  <a:lnTo>
                    <a:pt x="303720" y="115570"/>
                  </a:lnTo>
                  <a:lnTo>
                    <a:pt x="306565" y="110490"/>
                  </a:lnTo>
                  <a:lnTo>
                    <a:pt x="304965" y="106680"/>
                  </a:lnTo>
                  <a:lnTo>
                    <a:pt x="304431" y="104140"/>
                  </a:lnTo>
                  <a:lnTo>
                    <a:pt x="305854" y="104140"/>
                  </a:lnTo>
                  <a:lnTo>
                    <a:pt x="305320" y="102870"/>
                  </a:lnTo>
                  <a:lnTo>
                    <a:pt x="306209" y="101600"/>
                  </a:lnTo>
                  <a:lnTo>
                    <a:pt x="306387" y="101600"/>
                  </a:lnTo>
                  <a:lnTo>
                    <a:pt x="306031" y="100330"/>
                  </a:lnTo>
                  <a:lnTo>
                    <a:pt x="307098" y="97790"/>
                  </a:lnTo>
                  <a:lnTo>
                    <a:pt x="307009" y="96520"/>
                  </a:lnTo>
                  <a:lnTo>
                    <a:pt x="306920" y="95250"/>
                  </a:lnTo>
                  <a:lnTo>
                    <a:pt x="307809" y="93980"/>
                  </a:lnTo>
                  <a:lnTo>
                    <a:pt x="307809" y="91440"/>
                  </a:lnTo>
                  <a:lnTo>
                    <a:pt x="308165" y="88900"/>
                  </a:lnTo>
                  <a:lnTo>
                    <a:pt x="309232" y="87630"/>
                  </a:lnTo>
                  <a:lnTo>
                    <a:pt x="311365" y="87630"/>
                  </a:lnTo>
                  <a:lnTo>
                    <a:pt x="312077" y="86360"/>
                  </a:lnTo>
                  <a:lnTo>
                    <a:pt x="313499" y="87630"/>
                  </a:lnTo>
                  <a:lnTo>
                    <a:pt x="314388" y="88900"/>
                  </a:lnTo>
                  <a:lnTo>
                    <a:pt x="314921" y="90170"/>
                  </a:lnTo>
                  <a:lnTo>
                    <a:pt x="313677" y="91440"/>
                  </a:lnTo>
                  <a:lnTo>
                    <a:pt x="314388" y="93980"/>
                  </a:lnTo>
                  <a:lnTo>
                    <a:pt x="313143" y="95250"/>
                  </a:lnTo>
                  <a:lnTo>
                    <a:pt x="313855" y="96520"/>
                  </a:lnTo>
                  <a:lnTo>
                    <a:pt x="313143" y="97790"/>
                  </a:lnTo>
                  <a:lnTo>
                    <a:pt x="313499" y="100330"/>
                  </a:lnTo>
                  <a:lnTo>
                    <a:pt x="310832" y="102870"/>
                  </a:lnTo>
                  <a:lnTo>
                    <a:pt x="310769" y="104140"/>
                  </a:lnTo>
                  <a:lnTo>
                    <a:pt x="310654" y="106680"/>
                  </a:lnTo>
                  <a:lnTo>
                    <a:pt x="309232" y="107950"/>
                  </a:lnTo>
                  <a:lnTo>
                    <a:pt x="308521" y="109220"/>
                  </a:lnTo>
                  <a:lnTo>
                    <a:pt x="307454" y="110490"/>
                  </a:lnTo>
                  <a:lnTo>
                    <a:pt x="306920" y="111760"/>
                  </a:lnTo>
                  <a:lnTo>
                    <a:pt x="307809" y="113030"/>
                  </a:lnTo>
                  <a:lnTo>
                    <a:pt x="306565" y="113030"/>
                  </a:lnTo>
                  <a:lnTo>
                    <a:pt x="303339" y="125730"/>
                  </a:lnTo>
                  <a:lnTo>
                    <a:pt x="302272" y="132080"/>
                  </a:lnTo>
                  <a:lnTo>
                    <a:pt x="297116" y="138430"/>
                  </a:lnTo>
                  <a:lnTo>
                    <a:pt x="300850" y="146050"/>
                  </a:lnTo>
                  <a:lnTo>
                    <a:pt x="301383" y="147320"/>
                  </a:lnTo>
                  <a:lnTo>
                    <a:pt x="302628" y="149860"/>
                  </a:lnTo>
                  <a:lnTo>
                    <a:pt x="301739" y="151130"/>
                  </a:lnTo>
                  <a:lnTo>
                    <a:pt x="301828" y="153670"/>
                  </a:lnTo>
                  <a:lnTo>
                    <a:pt x="301917" y="156210"/>
                  </a:lnTo>
                  <a:lnTo>
                    <a:pt x="297827" y="157480"/>
                  </a:lnTo>
                  <a:lnTo>
                    <a:pt x="295516" y="161290"/>
                  </a:lnTo>
                  <a:lnTo>
                    <a:pt x="291553" y="162331"/>
                  </a:lnTo>
                  <a:lnTo>
                    <a:pt x="290728" y="162572"/>
                  </a:lnTo>
                  <a:lnTo>
                    <a:pt x="292493" y="167640"/>
                  </a:lnTo>
                  <a:lnTo>
                    <a:pt x="290360" y="170180"/>
                  </a:lnTo>
                  <a:lnTo>
                    <a:pt x="290004" y="172720"/>
                  </a:lnTo>
                  <a:lnTo>
                    <a:pt x="288683" y="174802"/>
                  </a:lnTo>
                  <a:lnTo>
                    <a:pt x="288925" y="175260"/>
                  </a:lnTo>
                  <a:lnTo>
                    <a:pt x="290715" y="175260"/>
                  </a:lnTo>
                  <a:lnTo>
                    <a:pt x="290804" y="176530"/>
                  </a:lnTo>
                  <a:lnTo>
                    <a:pt x="290893" y="177800"/>
                  </a:lnTo>
                  <a:lnTo>
                    <a:pt x="290537" y="177800"/>
                  </a:lnTo>
                  <a:lnTo>
                    <a:pt x="289483" y="179070"/>
                  </a:lnTo>
                  <a:lnTo>
                    <a:pt x="287870" y="177800"/>
                  </a:lnTo>
                  <a:lnTo>
                    <a:pt x="288925" y="175260"/>
                  </a:lnTo>
                  <a:lnTo>
                    <a:pt x="288391" y="175260"/>
                  </a:lnTo>
                  <a:lnTo>
                    <a:pt x="288683" y="174802"/>
                  </a:lnTo>
                  <a:lnTo>
                    <a:pt x="288226" y="173990"/>
                  </a:lnTo>
                  <a:lnTo>
                    <a:pt x="288315" y="171450"/>
                  </a:lnTo>
                  <a:lnTo>
                    <a:pt x="288404" y="168910"/>
                  </a:lnTo>
                  <a:lnTo>
                    <a:pt x="290893" y="165100"/>
                  </a:lnTo>
                  <a:lnTo>
                    <a:pt x="290779" y="163830"/>
                  </a:lnTo>
                  <a:lnTo>
                    <a:pt x="290664" y="162572"/>
                  </a:lnTo>
                  <a:lnTo>
                    <a:pt x="290537" y="161290"/>
                  </a:lnTo>
                  <a:lnTo>
                    <a:pt x="293382" y="158750"/>
                  </a:lnTo>
                  <a:lnTo>
                    <a:pt x="293027" y="157480"/>
                  </a:lnTo>
                  <a:lnTo>
                    <a:pt x="293116" y="156210"/>
                  </a:lnTo>
                  <a:lnTo>
                    <a:pt x="293204" y="154940"/>
                  </a:lnTo>
                  <a:lnTo>
                    <a:pt x="291960" y="154940"/>
                  </a:lnTo>
                  <a:lnTo>
                    <a:pt x="290893" y="156210"/>
                  </a:lnTo>
                  <a:lnTo>
                    <a:pt x="291426" y="158750"/>
                  </a:lnTo>
                  <a:lnTo>
                    <a:pt x="290004" y="160020"/>
                  </a:lnTo>
                  <a:lnTo>
                    <a:pt x="289471" y="158750"/>
                  </a:lnTo>
                  <a:lnTo>
                    <a:pt x="289356" y="157480"/>
                  </a:lnTo>
                  <a:lnTo>
                    <a:pt x="289229" y="156210"/>
                  </a:lnTo>
                  <a:lnTo>
                    <a:pt x="289115" y="154940"/>
                  </a:lnTo>
                  <a:lnTo>
                    <a:pt x="289001" y="153670"/>
                  </a:lnTo>
                  <a:lnTo>
                    <a:pt x="288874" y="152400"/>
                  </a:lnTo>
                  <a:lnTo>
                    <a:pt x="288759" y="151130"/>
                  </a:lnTo>
                  <a:lnTo>
                    <a:pt x="289115" y="148590"/>
                  </a:lnTo>
                  <a:lnTo>
                    <a:pt x="290715" y="146050"/>
                  </a:lnTo>
                  <a:lnTo>
                    <a:pt x="292493" y="143510"/>
                  </a:lnTo>
                  <a:lnTo>
                    <a:pt x="292430" y="142240"/>
                  </a:lnTo>
                  <a:lnTo>
                    <a:pt x="292354" y="140970"/>
                  </a:lnTo>
                  <a:lnTo>
                    <a:pt x="292277" y="139700"/>
                  </a:lnTo>
                  <a:lnTo>
                    <a:pt x="292214" y="138430"/>
                  </a:lnTo>
                  <a:lnTo>
                    <a:pt x="292138" y="137160"/>
                  </a:lnTo>
                  <a:lnTo>
                    <a:pt x="291426" y="133350"/>
                  </a:lnTo>
                  <a:lnTo>
                    <a:pt x="289648" y="129540"/>
                  </a:lnTo>
                  <a:lnTo>
                    <a:pt x="290245" y="127000"/>
                  </a:lnTo>
                  <a:lnTo>
                    <a:pt x="290537" y="125730"/>
                  </a:lnTo>
                  <a:lnTo>
                    <a:pt x="290144" y="121920"/>
                  </a:lnTo>
                  <a:lnTo>
                    <a:pt x="290017" y="120764"/>
                  </a:lnTo>
                  <a:lnTo>
                    <a:pt x="289826" y="120764"/>
                  </a:lnTo>
                  <a:lnTo>
                    <a:pt x="293916" y="118110"/>
                  </a:lnTo>
                  <a:lnTo>
                    <a:pt x="294640" y="113030"/>
                  </a:lnTo>
                  <a:lnTo>
                    <a:pt x="294982" y="111760"/>
                  </a:lnTo>
                  <a:lnTo>
                    <a:pt x="296773" y="113030"/>
                  </a:lnTo>
                  <a:lnTo>
                    <a:pt x="297840" y="113030"/>
                  </a:lnTo>
                  <a:lnTo>
                    <a:pt x="298018" y="111760"/>
                  </a:lnTo>
                  <a:lnTo>
                    <a:pt x="297484" y="111760"/>
                  </a:lnTo>
                  <a:lnTo>
                    <a:pt x="297484" y="110490"/>
                  </a:lnTo>
                  <a:lnTo>
                    <a:pt x="295706" y="109220"/>
                  </a:lnTo>
                  <a:lnTo>
                    <a:pt x="293039" y="111760"/>
                  </a:lnTo>
                  <a:lnTo>
                    <a:pt x="291604" y="110490"/>
                  </a:lnTo>
                  <a:lnTo>
                    <a:pt x="290537" y="109220"/>
                  </a:lnTo>
                  <a:lnTo>
                    <a:pt x="292493" y="106680"/>
                  </a:lnTo>
                  <a:lnTo>
                    <a:pt x="293382" y="105410"/>
                  </a:lnTo>
                  <a:lnTo>
                    <a:pt x="294017" y="104140"/>
                  </a:lnTo>
                  <a:lnTo>
                    <a:pt x="294640" y="102870"/>
                  </a:lnTo>
                  <a:lnTo>
                    <a:pt x="291071" y="104140"/>
                  </a:lnTo>
                  <a:lnTo>
                    <a:pt x="291160" y="102870"/>
                  </a:lnTo>
                  <a:lnTo>
                    <a:pt x="291249" y="101600"/>
                  </a:lnTo>
                  <a:lnTo>
                    <a:pt x="291782" y="100330"/>
                  </a:lnTo>
                  <a:lnTo>
                    <a:pt x="294271" y="100330"/>
                  </a:lnTo>
                  <a:lnTo>
                    <a:pt x="294817" y="99060"/>
                  </a:lnTo>
                  <a:lnTo>
                    <a:pt x="294106" y="97790"/>
                  </a:lnTo>
                  <a:lnTo>
                    <a:pt x="293204" y="97790"/>
                  </a:lnTo>
                  <a:lnTo>
                    <a:pt x="290868" y="91440"/>
                  </a:lnTo>
                  <a:lnTo>
                    <a:pt x="290753" y="77470"/>
                  </a:lnTo>
                  <a:lnTo>
                    <a:pt x="290715" y="76200"/>
                  </a:lnTo>
                  <a:lnTo>
                    <a:pt x="287159" y="69850"/>
                  </a:lnTo>
                  <a:lnTo>
                    <a:pt x="285559" y="71120"/>
                  </a:lnTo>
                  <a:lnTo>
                    <a:pt x="287337" y="73660"/>
                  </a:lnTo>
                  <a:lnTo>
                    <a:pt x="287159" y="74930"/>
                  </a:lnTo>
                  <a:lnTo>
                    <a:pt x="288404" y="81280"/>
                  </a:lnTo>
                  <a:lnTo>
                    <a:pt x="284492" y="86360"/>
                  </a:lnTo>
                  <a:lnTo>
                    <a:pt x="285915" y="92710"/>
                  </a:lnTo>
                  <a:lnTo>
                    <a:pt x="286004" y="95250"/>
                  </a:lnTo>
                  <a:lnTo>
                    <a:pt x="286092" y="97790"/>
                  </a:lnTo>
                  <a:lnTo>
                    <a:pt x="285381" y="104140"/>
                  </a:lnTo>
                  <a:lnTo>
                    <a:pt x="286804" y="109220"/>
                  </a:lnTo>
                  <a:lnTo>
                    <a:pt x="286270" y="111760"/>
                  </a:lnTo>
                  <a:lnTo>
                    <a:pt x="286207" y="113030"/>
                  </a:lnTo>
                  <a:lnTo>
                    <a:pt x="286092" y="115570"/>
                  </a:lnTo>
                  <a:lnTo>
                    <a:pt x="284492" y="116840"/>
                  </a:lnTo>
                  <a:lnTo>
                    <a:pt x="283425" y="116840"/>
                  </a:lnTo>
                  <a:lnTo>
                    <a:pt x="284670" y="111760"/>
                  </a:lnTo>
                  <a:lnTo>
                    <a:pt x="283235" y="105410"/>
                  </a:lnTo>
                  <a:lnTo>
                    <a:pt x="283235" y="102870"/>
                  </a:lnTo>
                  <a:lnTo>
                    <a:pt x="283235" y="101600"/>
                  </a:lnTo>
                  <a:lnTo>
                    <a:pt x="283057" y="101282"/>
                  </a:lnTo>
                  <a:lnTo>
                    <a:pt x="283057" y="121920"/>
                  </a:lnTo>
                  <a:lnTo>
                    <a:pt x="282346" y="123190"/>
                  </a:lnTo>
                  <a:lnTo>
                    <a:pt x="274523" y="124460"/>
                  </a:lnTo>
                  <a:lnTo>
                    <a:pt x="266166" y="123190"/>
                  </a:lnTo>
                  <a:lnTo>
                    <a:pt x="258686" y="121920"/>
                  </a:lnTo>
                  <a:lnTo>
                    <a:pt x="257086" y="121920"/>
                  </a:lnTo>
                  <a:lnTo>
                    <a:pt x="253847" y="120764"/>
                  </a:lnTo>
                  <a:lnTo>
                    <a:pt x="253415" y="120764"/>
                  </a:lnTo>
                  <a:lnTo>
                    <a:pt x="250863" y="123190"/>
                  </a:lnTo>
                  <a:lnTo>
                    <a:pt x="247650" y="121920"/>
                  </a:lnTo>
                  <a:lnTo>
                    <a:pt x="248183" y="118110"/>
                  </a:lnTo>
                  <a:lnTo>
                    <a:pt x="253847" y="120764"/>
                  </a:lnTo>
                  <a:lnTo>
                    <a:pt x="256908" y="119380"/>
                  </a:lnTo>
                  <a:lnTo>
                    <a:pt x="257975" y="119380"/>
                  </a:lnTo>
                  <a:lnTo>
                    <a:pt x="257619" y="118110"/>
                  </a:lnTo>
                  <a:lnTo>
                    <a:pt x="258330" y="118110"/>
                  </a:lnTo>
                  <a:lnTo>
                    <a:pt x="261175" y="116840"/>
                  </a:lnTo>
                  <a:lnTo>
                    <a:pt x="264198" y="118110"/>
                  </a:lnTo>
                  <a:lnTo>
                    <a:pt x="267220" y="118110"/>
                  </a:lnTo>
                  <a:lnTo>
                    <a:pt x="267931" y="119380"/>
                  </a:lnTo>
                  <a:lnTo>
                    <a:pt x="266687" y="119380"/>
                  </a:lnTo>
                  <a:lnTo>
                    <a:pt x="267652" y="120764"/>
                  </a:lnTo>
                  <a:lnTo>
                    <a:pt x="271919" y="120764"/>
                  </a:lnTo>
                  <a:lnTo>
                    <a:pt x="277723" y="119380"/>
                  </a:lnTo>
                  <a:lnTo>
                    <a:pt x="282524" y="121920"/>
                  </a:lnTo>
                  <a:lnTo>
                    <a:pt x="283057" y="121920"/>
                  </a:lnTo>
                  <a:lnTo>
                    <a:pt x="283057" y="101282"/>
                  </a:lnTo>
                  <a:lnTo>
                    <a:pt x="282524" y="100330"/>
                  </a:lnTo>
                  <a:lnTo>
                    <a:pt x="284124" y="99060"/>
                  </a:lnTo>
                  <a:lnTo>
                    <a:pt x="282714" y="97790"/>
                  </a:lnTo>
                  <a:lnTo>
                    <a:pt x="280746" y="99060"/>
                  </a:lnTo>
                  <a:lnTo>
                    <a:pt x="281279" y="101600"/>
                  </a:lnTo>
                  <a:lnTo>
                    <a:pt x="280212" y="102870"/>
                  </a:lnTo>
                  <a:lnTo>
                    <a:pt x="279323" y="102870"/>
                  </a:lnTo>
                  <a:lnTo>
                    <a:pt x="278257" y="99060"/>
                  </a:lnTo>
                  <a:lnTo>
                    <a:pt x="277012" y="99060"/>
                  </a:lnTo>
                  <a:lnTo>
                    <a:pt x="277190" y="100330"/>
                  </a:lnTo>
                  <a:lnTo>
                    <a:pt x="276834" y="100330"/>
                  </a:lnTo>
                  <a:lnTo>
                    <a:pt x="275590" y="105410"/>
                  </a:lnTo>
                  <a:lnTo>
                    <a:pt x="276301" y="111760"/>
                  </a:lnTo>
                  <a:lnTo>
                    <a:pt x="272389" y="114300"/>
                  </a:lnTo>
                  <a:lnTo>
                    <a:pt x="269900" y="116840"/>
                  </a:lnTo>
                  <a:lnTo>
                    <a:pt x="265988" y="114300"/>
                  </a:lnTo>
                  <a:lnTo>
                    <a:pt x="262788" y="114300"/>
                  </a:lnTo>
                  <a:lnTo>
                    <a:pt x="255841" y="113030"/>
                  </a:lnTo>
                  <a:lnTo>
                    <a:pt x="258330" y="104140"/>
                  </a:lnTo>
                  <a:lnTo>
                    <a:pt x="256197" y="99060"/>
                  </a:lnTo>
                  <a:lnTo>
                    <a:pt x="254063" y="97790"/>
                  </a:lnTo>
                  <a:lnTo>
                    <a:pt x="255841" y="101600"/>
                  </a:lnTo>
                  <a:lnTo>
                    <a:pt x="255308" y="101600"/>
                  </a:lnTo>
                  <a:lnTo>
                    <a:pt x="255308" y="114300"/>
                  </a:lnTo>
                  <a:lnTo>
                    <a:pt x="252818" y="114300"/>
                  </a:lnTo>
                  <a:lnTo>
                    <a:pt x="251574" y="113030"/>
                  </a:lnTo>
                  <a:lnTo>
                    <a:pt x="249262" y="110490"/>
                  </a:lnTo>
                  <a:lnTo>
                    <a:pt x="248183" y="105410"/>
                  </a:lnTo>
                  <a:lnTo>
                    <a:pt x="249440" y="102870"/>
                  </a:lnTo>
                  <a:lnTo>
                    <a:pt x="250507" y="102870"/>
                  </a:lnTo>
                  <a:lnTo>
                    <a:pt x="252818" y="106680"/>
                  </a:lnTo>
                  <a:lnTo>
                    <a:pt x="254774" y="109220"/>
                  </a:lnTo>
                  <a:lnTo>
                    <a:pt x="255308" y="114300"/>
                  </a:lnTo>
                  <a:lnTo>
                    <a:pt x="255308" y="101600"/>
                  </a:lnTo>
                  <a:lnTo>
                    <a:pt x="254063" y="101600"/>
                  </a:lnTo>
                  <a:lnTo>
                    <a:pt x="252463" y="100330"/>
                  </a:lnTo>
                  <a:lnTo>
                    <a:pt x="251574" y="99060"/>
                  </a:lnTo>
                  <a:lnTo>
                    <a:pt x="251574" y="96520"/>
                  </a:lnTo>
                  <a:lnTo>
                    <a:pt x="251218" y="95250"/>
                  </a:lnTo>
                  <a:lnTo>
                    <a:pt x="251396" y="93980"/>
                  </a:lnTo>
                  <a:lnTo>
                    <a:pt x="252818" y="93980"/>
                  </a:lnTo>
                  <a:lnTo>
                    <a:pt x="253174" y="91440"/>
                  </a:lnTo>
                  <a:lnTo>
                    <a:pt x="251218" y="90170"/>
                  </a:lnTo>
                  <a:lnTo>
                    <a:pt x="249796" y="88900"/>
                  </a:lnTo>
                  <a:lnTo>
                    <a:pt x="246773" y="83820"/>
                  </a:lnTo>
                  <a:lnTo>
                    <a:pt x="248246" y="80010"/>
                  </a:lnTo>
                  <a:lnTo>
                    <a:pt x="248729" y="78740"/>
                  </a:lnTo>
                  <a:lnTo>
                    <a:pt x="249796" y="73660"/>
                  </a:lnTo>
                  <a:lnTo>
                    <a:pt x="249262" y="72390"/>
                  </a:lnTo>
                  <a:lnTo>
                    <a:pt x="247662" y="72390"/>
                  </a:lnTo>
                  <a:lnTo>
                    <a:pt x="247307" y="74930"/>
                  </a:lnTo>
                  <a:lnTo>
                    <a:pt x="246595" y="76200"/>
                  </a:lnTo>
                  <a:lnTo>
                    <a:pt x="245529" y="77470"/>
                  </a:lnTo>
                  <a:lnTo>
                    <a:pt x="245884" y="78740"/>
                  </a:lnTo>
                  <a:lnTo>
                    <a:pt x="243751" y="80010"/>
                  </a:lnTo>
                  <a:lnTo>
                    <a:pt x="243217" y="78740"/>
                  </a:lnTo>
                  <a:lnTo>
                    <a:pt x="241973" y="78740"/>
                  </a:lnTo>
                  <a:lnTo>
                    <a:pt x="241973" y="82550"/>
                  </a:lnTo>
                  <a:lnTo>
                    <a:pt x="243928" y="85090"/>
                  </a:lnTo>
                  <a:lnTo>
                    <a:pt x="245173" y="88900"/>
                  </a:lnTo>
                  <a:lnTo>
                    <a:pt x="245529" y="91440"/>
                  </a:lnTo>
                  <a:lnTo>
                    <a:pt x="246062" y="93980"/>
                  </a:lnTo>
                  <a:lnTo>
                    <a:pt x="245529" y="96520"/>
                  </a:lnTo>
                  <a:lnTo>
                    <a:pt x="245351" y="97790"/>
                  </a:lnTo>
                  <a:lnTo>
                    <a:pt x="244817" y="97790"/>
                  </a:lnTo>
                  <a:lnTo>
                    <a:pt x="243928" y="99060"/>
                  </a:lnTo>
                  <a:lnTo>
                    <a:pt x="241922" y="97967"/>
                  </a:lnTo>
                  <a:lnTo>
                    <a:pt x="241922" y="101600"/>
                  </a:lnTo>
                  <a:lnTo>
                    <a:pt x="241782" y="101600"/>
                  </a:lnTo>
                  <a:lnTo>
                    <a:pt x="240182" y="102870"/>
                  </a:lnTo>
                  <a:lnTo>
                    <a:pt x="238937" y="101600"/>
                  </a:lnTo>
                  <a:lnTo>
                    <a:pt x="237871" y="100330"/>
                  </a:lnTo>
                  <a:lnTo>
                    <a:pt x="237693" y="99060"/>
                  </a:lnTo>
                  <a:lnTo>
                    <a:pt x="241071" y="99060"/>
                  </a:lnTo>
                  <a:lnTo>
                    <a:pt x="241427" y="100330"/>
                  </a:lnTo>
                  <a:lnTo>
                    <a:pt x="241922" y="101600"/>
                  </a:lnTo>
                  <a:lnTo>
                    <a:pt x="241922" y="97967"/>
                  </a:lnTo>
                  <a:lnTo>
                    <a:pt x="241617" y="97790"/>
                  </a:lnTo>
                  <a:lnTo>
                    <a:pt x="239839" y="95250"/>
                  </a:lnTo>
                  <a:lnTo>
                    <a:pt x="236982" y="96520"/>
                  </a:lnTo>
                  <a:lnTo>
                    <a:pt x="236626" y="97790"/>
                  </a:lnTo>
                  <a:lnTo>
                    <a:pt x="236105" y="99060"/>
                  </a:lnTo>
                  <a:lnTo>
                    <a:pt x="236283" y="100330"/>
                  </a:lnTo>
                  <a:lnTo>
                    <a:pt x="239128" y="102870"/>
                  </a:lnTo>
                  <a:lnTo>
                    <a:pt x="241795" y="104140"/>
                  </a:lnTo>
                  <a:lnTo>
                    <a:pt x="242862" y="107950"/>
                  </a:lnTo>
                  <a:lnTo>
                    <a:pt x="242506" y="110490"/>
                  </a:lnTo>
                  <a:lnTo>
                    <a:pt x="242506" y="115570"/>
                  </a:lnTo>
                  <a:lnTo>
                    <a:pt x="239306" y="116840"/>
                  </a:lnTo>
                  <a:lnTo>
                    <a:pt x="239483" y="116840"/>
                  </a:lnTo>
                  <a:lnTo>
                    <a:pt x="241261" y="119380"/>
                  </a:lnTo>
                  <a:lnTo>
                    <a:pt x="246786" y="119380"/>
                  </a:lnTo>
                  <a:lnTo>
                    <a:pt x="247256" y="120764"/>
                  </a:lnTo>
                  <a:lnTo>
                    <a:pt x="246062" y="123190"/>
                  </a:lnTo>
                  <a:lnTo>
                    <a:pt x="246786" y="127000"/>
                  </a:lnTo>
                  <a:lnTo>
                    <a:pt x="249275" y="129540"/>
                  </a:lnTo>
                  <a:lnTo>
                    <a:pt x="249974" y="132080"/>
                  </a:lnTo>
                  <a:lnTo>
                    <a:pt x="249085" y="134620"/>
                  </a:lnTo>
                  <a:lnTo>
                    <a:pt x="250342" y="135890"/>
                  </a:lnTo>
                  <a:lnTo>
                    <a:pt x="252120" y="135890"/>
                  </a:lnTo>
                  <a:lnTo>
                    <a:pt x="251409" y="132080"/>
                  </a:lnTo>
                  <a:lnTo>
                    <a:pt x="252476" y="130810"/>
                  </a:lnTo>
                  <a:lnTo>
                    <a:pt x="252818" y="129540"/>
                  </a:lnTo>
                  <a:lnTo>
                    <a:pt x="252907" y="128270"/>
                  </a:lnTo>
                  <a:lnTo>
                    <a:pt x="252996" y="127000"/>
                  </a:lnTo>
                  <a:lnTo>
                    <a:pt x="254787" y="127000"/>
                  </a:lnTo>
                  <a:lnTo>
                    <a:pt x="257454" y="128270"/>
                  </a:lnTo>
                  <a:lnTo>
                    <a:pt x="255498" y="133350"/>
                  </a:lnTo>
                  <a:lnTo>
                    <a:pt x="257810" y="135890"/>
                  </a:lnTo>
                  <a:lnTo>
                    <a:pt x="258876" y="134620"/>
                  </a:lnTo>
                  <a:lnTo>
                    <a:pt x="258165" y="133350"/>
                  </a:lnTo>
                  <a:lnTo>
                    <a:pt x="258699" y="129540"/>
                  </a:lnTo>
                  <a:lnTo>
                    <a:pt x="257987" y="127000"/>
                  </a:lnTo>
                  <a:lnTo>
                    <a:pt x="260121" y="127000"/>
                  </a:lnTo>
                  <a:lnTo>
                    <a:pt x="265455" y="132080"/>
                  </a:lnTo>
                  <a:lnTo>
                    <a:pt x="266344" y="132080"/>
                  </a:lnTo>
                  <a:lnTo>
                    <a:pt x="266522" y="133350"/>
                  </a:lnTo>
                  <a:lnTo>
                    <a:pt x="267589" y="133350"/>
                  </a:lnTo>
                  <a:lnTo>
                    <a:pt x="268300" y="129540"/>
                  </a:lnTo>
                  <a:lnTo>
                    <a:pt x="264566" y="128270"/>
                  </a:lnTo>
                  <a:lnTo>
                    <a:pt x="264858" y="127000"/>
                  </a:lnTo>
                  <a:lnTo>
                    <a:pt x="265455" y="124460"/>
                  </a:lnTo>
                  <a:lnTo>
                    <a:pt x="268833" y="124460"/>
                  </a:lnTo>
                  <a:lnTo>
                    <a:pt x="272567" y="125730"/>
                  </a:lnTo>
                  <a:lnTo>
                    <a:pt x="277202" y="125730"/>
                  </a:lnTo>
                  <a:lnTo>
                    <a:pt x="279336" y="124460"/>
                  </a:lnTo>
                  <a:lnTo>
                    <a:pt x="279869" y="125730"/>
                  </a:lnTo>
                  <a:lnTo>
                    <a:pt x="278980" y="128270"/>
                  </a:lnTo>
                  <a:lnTo>
                    <a:pt x="278447" y="132080"/>
                  </a:lnTo>
                  <a:lnTo>
                    <a:pt x="277202" y="134620"/>
                  </a:lnTo>
                  <a:lnTo>
                    <a:pt x="277558" y="134620"/>
                  </a:lnTo>
                  <a:lnTo>
                    <a:pt x="279514" y="133350"/>
                  </a:lnTo>
                  <a:lnTo>
                    <a:pt x="280581" y="132080"/>
                  </a:lnTo>
                  <a:lnTo>
                    <a:pt x="281292" y="129540"/>
                  </a:lnTo>
                  <a:lnTo>
                    <a:pt x="282003" y="128270"/>
                  </a:lnTo>
                  <a:lnTo>
                    <a:pt x="282892" y="127000"/>
                  </a:lnTo>
                  <a:lnTo>
                    <a:pt x="284505" y="127000"/>
                  </a:lnTo>
                  <a:lnTo>
                    <a:pt x="286105" y="129540"/>
                  </a:lnTo>
                  <a:lnTo>
                    <a:pt x="284327" y="132080"/>
                  </a:lnTo>
                  <a:lnTo>
                    <a:pt x="283438" y="134620"/>
                  </a:lnTo>
                  <a:lnTo>
                    <a:pt x="283438" y="135890"/>
                  </a:lnTo>
                  <a:lnTo>
                    <a:pt x="287172" y="135890"/>
                  </a:lnTo>
                  <a:lnTo>
                    <a:pt x="287058" y="137160"/>
                  </a:lnTo>
                  <a:lnTo>
                    <a:pt x="286931" y="138430"/>
                  </a:lnTo>
                  <a:lnTo>
                    <a:pt x="286816" y="139700"/>
                  </a:lnTo>
                  <a:lnTo>
                    <a:pt x="287172" y="142240"/>
                  </a:lnTo>
                  <a:lnTo>
                    <a:pt x="286283" y="146050"/>
                  </a:lnTo>
                  <a:lnTo>
                    <a:pt x="287528" y="151130"/>
                  </a:lnTo>
                  <a:lnTo>
                    <a:pt x="287616" y="153670"/>
                  </a:lnTo>
                  <a:lnTo>
                    <a:pt x="287705" y="156210"/>
                  </a:lnTo>
                  <a:lnTo>
                    <a:pt x="287528" y="157480"/>
                  </a:lnTo>
                  <a:lnTo>
                    <a:pt x="280225" y="157480"/>
                  </a:lnTo>
                  <a:lnTo>
                    <a:pt x="275069" y="158750"/>
                  </a:lnTo>
                  <a:lnTo>
                    <a:pt x="269735" y="158750"/>
                  </a:lnTo>
                  <a:lnTo>
                    <a:pt x="263867" y="157480"/>
                  </a:lnTo>
                  <a:lnTo>
                    <a:pt x="257632" y="158750"/>
                  </a:lnTo>
                  <a:lnTo>
                    <a:pt x="251764" y="158750"/>
                  </a:lnTo>
                  <a:lnTo>
                    <a:pt x="249809" y="160020"/>
                  </a:lnTo>
                  <a:lnTo>
                    <a:pt x="247319" y="160020"/>
                  </a:lnTo>
                  <a:lnTo>
                    <a:pt x="245541" y="161290"/>
                  </a:lnTo>
                  <a:lnTo>
                    <a:pt x="244830" y="163830"/>
                  </a:lnTo>
                  <a:lnTo>
                    <a:pt x="247319" y="163830"/>
                  </a:lnTo>
                  <a:lnTo>
                    <a:pt x="246786" y="166370"/>
                  </a:lnTo>
                  <a:lnTo>
                    <a:pt x="247497" y="167640"/>
                  </a:lnTo>
                  <a:lnTo>
                    <a:pt x="248742" y="165100"/>
                  </a:lnTo>
                  <a:lnTo>
                    <a:pt x="253720" y="165100"/>
                  </a:lnTo>
                  <a:lnTo>
                    <a:pt x="259245" y="163830"/>
                  </a:lnTo>
                  <a:lnTo>
                    <a:pt x="262623" y="166370"/>
                  </a:lnTo>
                  <a:lnTo>
                    <a:pt x="265099" y="166370"/>
                  </a:lnTo>
                  <a:lnTo>
                    <a:pt x="266534" y="163830"/>
                  </a:lnTo>
                  <a:lnTo>
                    <a:pt x="269024" y="165100"/>
                  </a:lnTo>
                  <a:lnTo>
                    <a:pt x="270802" y="168910"/>
                  </a:lnTo>
                  <a:lnTo>
                    <a:pt x="272402" y="172720"/>
                  </a:lnTo>
                  <a:lnTo>
                    <a:pt x="273824" y="176530"/>
                  </a:lnTo>
                  <a:lnTo>
                    <a:pt x="274358" y="176530"/>
                  </a:lnTo>
                  <a:lnTo>
                    <a:pt x="275069" y="171450"/>
                  </a:lnTo>
                  <a:lnTo>
                    <a:pt x="276491" y="167640"/>
                  </a:lnTo>
                  <a:lnTo>
                    <a:pt x="280047" y="165100"/>
                  </a:lnTo>
                  <a:lnTo>
                    <a:pt x="281660" y="163830"/>
                  </a:lnTo>
                  <a:lnTo>
                    <a:pt x="284149" y="163830"/>
                  </a:lnTo>
                  <a:lnTo>
                    <a:pt x="285572" y="165100"/>
                  </a:lnTo>
                  <a:lnTo>
                    <a:pt x="287883" y="167640"/>
                  </a:lnTo>
                  <a:lnTo>
                    <a:pt x="287337" y="168160"/>
                  </a:lnTo>
                  <a:lnTo>
                    <a:pt x="287337" y="181610"/>
                  </a:lnTo>
                  <a:lnTo>
                    <a:pt x="286270" y="181610"/>
                  </a:lnTo>
                  <a:lnTo>
                    <a:pt x="285013" y="182880"/>
                  </a:lnTo>
                  <a:lnTo>
                    <a:pt x="284492" y="181610"/>
                  </a:lnTo>
                  <a:lnTo>
                    <a:pt x="283946" y="181610"/>
                  </a:lnTo>
                  <a:lnTo>
                    <a:pt x="283591" y="180340"/>
                  </a:lnTo>
                  <a:lnTo>
                    <a:pt x="284124" y="179070"/>
                  </a:lnTo>
                  <a:lnTo>
                    <a:pt x="286804" y="179070"/>
                  </a:lnTo>
                  <a:lnTo>
                    <a:pt x="287159" y="180340"/>
                  </a:lnTo>
                  <a:lnTo>
                    <a:pt x="287337" y="181610"/>
                  </a:lnTo>
                  <a:lnTo>
                    <a:pt x="287337" y="168160"/>
                  </a:lnTo>
                  <a:lnTo>
                    <a:pt x="285216" y="170180"/>
                  </a:lnTo>
                  <a:lnTo>
                    <a:pt x="284861" y="172720"/>
                  </a:lnTo>
                  <a:lnTo>
                    <a:pt x="285394" y="176530"/>
                  </a:lnTo>
                  <a:lnTo>
                    <a:pt x="280225" y="179070"/>
                  </a:lnTo>
                  <a:lnTo>
                    <a:pt x="282371" y="182880"/>
                  </a:lnTo>
                  <a:lnTo>
                    <a:pt x="283260" y="184150"/>
                  </a:lnTo>
                  <a:lnTo>
                    <a:pt x="283794" y="185420"/>
                  </a:lnTo>
                  <a:lnTo>
                    <a:pt x="287528" y="185420"/>
                  </a:lnTo>
                  <a:lnTo>
                    <a:pt x="287883" y="184150"/>
                  </a:lnTo>
                  <a:lnTo>
                    <a:pt x="289128" y="182880"/>
                  </a:lnTo>
                  <a:lnTo>
                    <a:pt x="288239" y="180340"/>
                  </a:lnTo>
                  <a:lnTo>
                    <a:pt x="289293" y="179070"/>
                  </a:lnTo>
                  <a:lnTo>
                    <a:pt x="290741" y="180340"/>
                  </a:lnTo>
                  <a:lnTo>
                    <a:pt x="290550" y="181610"/>
                  </a:lnTo>
                  <a:lnTo>
                    <a:pt x="290550" y="182880"/>
                  </a:lnTo>
                  <a:lnTo>
                    <a:pt x="287528" y="186690"/>
                  </a:lnTo>
                  <a:lnTo>
                    <a:pt x="288594" y="193040"/>
                  </a:lnTo>
                  <a:lnTo>
                    <a:pt x="289128" y="198120"/>
                  </a:lnTo>
                  <a:lnTo>
                    <a:pt x="286816" y="207010"/>
                  </a:lnTo>
                  <a:lnTo>
                    <a:pt x="288061" y="212090"/>
                  </a:lnTo>
                  <a:lnTo>
                    <a:pt x="286639" y="218440"/>
                  </a:lnTo>
                  <a:lnTo>
                    <a:pt x="286461" y="224790"/>
                  </a:lnTo>
                  <a:lnTo>
                    <a:pt x="286727" y="228600"/>
                  </a:lnTo>
                  <a:lnTo>
                    <a:pt x="286816" y="229870"/>
                  </a:lnTo>
                  <a:lnTo>
                    <a:pt x="284149" y="234950"/>
                  </a:lnTo>
                  <a:lnTo>
                    <a:pt x="286283" y="238760"/>
                  </a:lnTo>
                  <a:lnTo>
                    <a:pt x="286550" y="242570"/>
                  </a:lnTo>
                  <a:lnTo>
                    <a:pt x="286639" y="243840"/>
                  </a:lnTo>
                  <a:lnTo>
                    <a:pt x="290550" y="247650"/>
                  </a:lnTo>
                  <a:lnTo>
                    <a:pt x="294817" y="250190"/>
                  </a:lnTo>
                  <a:lnTo>
                    <a:pt x="297484" y="251460"/>
                  </a:lnTo>
                  <a:lnTo>
                    <a:pt x="301586" y="251460"/>
                  </a:lnTo>
                  <a:lnTo>
                    <a:pt x="303364" y="255270"/>
                  </a:lnTo>
                  <a:lnTo>
                    <a:pt x="304076" y="256540"/>
                  </a:lnTo>
                  <a:lnTo>
                    <a:pt x="303364" y="257810"/>
                  </a:lnTo>
                  <a:lnTo>
                    <a:pt x="302120" y="259080"/>
                  </a:lnTo>
                  <a:lnTo>
                    <a:pt x="297129" y="262890"/>
                  </a:lnTo>
                  <a:lnTo>
                    <a:pt x="288772" y="261620"/>
                  </a:lnTo>
                  <a:lnTo>
                    <a:pt x="284149" y="257810"/>
                  </a:lnTo>
                  <a:lnTo>
                    <a:pt x="280936" y="256540"/>
                  </a:lnTo>
                  <a:lnTo>
                    <a:pt x="275424" y="257810"/>
                  </a:lnTo>
                  <a:lnTo>
                    <a:pt x="272224" y="255270"/>
                  </a:lnTo>
                  <a:lnTo>
                    <a:pt x="268668" y="254000"/>
                  </a:lnTo>
                  <a:lnTo>
                    <a:pt x="270624" y="247650"/>
                  </a:lnTo>
                  <a:lnTo>
                    <a:pt x="270510" y="245110"/>
                  </a:lnTo>
                  <a:lnTo>
                    <a:pt x="270446" y="243840"/>
                  </a:lnTo>
                  <a:lnTo>
                    <a:pt x="271691" y="237490"/>
                  </a:lnTo>
                  <a:lnTo>
                    <a:pt x="271780" y="228600"/>
                  </a:lnTo>
                  <a:lnTo>
                    <a:pt x="271449" y="224790"/>
                  </a:lnTo>
                  <a:lnTo>
                    <a:pt x="270090" y="218440"/>
                  </a:lnTo>
                  <a:lnTo>
                    <a:pt x="269976" y="214630"/>
                  </a:lnTo>
                  <a:lnTo>
                    <a:pt x="269900" y="212090"/>
                  </a:lnTo>
                  <a:lnTo>
                    <a:pt x="269773" y="208280"/>
                  </a:lnTo>
                  <a:lnTo>
                    <a:pt x="269735" y="207010"/>
                  </a:lnTo>
                  <a:lnTo>
                    <a:pt x="269976" y="204470"/>
                  </a:lnTo>
                  <a:lnTo>
                    <a:pt x="270090" y="203200"/>
                  </a:lnTo>
                  <a:lnTo>
                    <a:pt x="271157" y="199390"/>
                  </a:lnTo>
                  <a:lnTo>
                    <a:pt x="270624" y="196850"/>
                  </a:lnTo>
                  <a:lnTo>
                    <a:pt x="269557" y="193040"/>
                  </a:lnTo>
                  <a:lnTo>
                    <a:pt x="269557" y="185420"/>
                  </a:lnTo>
                  <a:lnTo>
                    <a:pt x="270624" y="177800"/>
                  </a:lnTo>
                  <a:lnTo>
                    <a:pt x="268668" y="170180"/>
                  </a:lnTo>
                  <a:lnTo>
                    <a:pt x="268135" y="170180"/>
                  </a:lnTo>
                  <a:lnTo>
                    <a:pt x="267576" y="173990"/>
                  </a:lnTo>
                  <a:lnTo>
                    <a:pt x="267474" y="195580"/>
                  </a:lnTo>
                  <a:lnTo>
                    <a:pt x="267423" y="196850"/>
                  </a:lnTo>
                  <a:lnTo>
                    <a:pt x="267779" y="199390"/>
                  </a:lnTo>
                  <a:lnTo>
                    <a:pt x="266001" y="201930"/>
                  </a:lnTo>
                  <a:lnTo>
                    <a:pt x="266890" y="204470"/>
                  </a:lnTo>
                  <a:lnTo>
                    <a:pt x="266801" y="207010"/>
                  </a:lnTo>
                  <a:lnTo>
                    <a:pt x="266712" y="209550"/>
                  </a:lnTo>
                  <a:lnTo>
                    <a:pt x="268312" y="219710"/>
                  </a:lnTo>
                  <a:lnTo>
                    <a:pt x="265468" y="224790"/>
                  </a:lnTo>
                  <a:lnTo>
                    <a:pt x="264401" y="231140"/>
                  </a:lnTo>
                  <a:lnTo>
                    <a:pt x="265988" y="234950"/>
                  </a:lnTo>
                  <a:lnTo>
                    <a:pt x="264210" y="240030"/>
                  </a:lnTo>
                  <a:lnTo>
                    <a:pt x="263690" y="245110"/>
                  </a:lnTo>
                  <a:lnTo>
                    <a:pt x="267055" y="247650"/>
                  </a:lnTo>
                  <a:lnTo>
                    <a:pt x="266001" y="252730"/>
                  </a:lnTo>
                  <a:lnTo>
                    <a:pt x="266090" y="254000"/>
                  </a:lnTo>
                  <a:lnTo>
                    <a:pt x="266166" y="255270"/>
                  </a:lnTo>
                  <a:lnTo>
                    <a:pt x="267779" y="259080"/>
                  </a:lnTo>
                  <a:lnTo>
                    <a:pt x="265468" y="261620"/>
                  </a:lnTo>
                  <a:lnTo>
                    <a:pt x="261556" y="264160"/>
                  </a:lnTo>
                  <a:lnTo>
                    <a:pt x="257822" y="266700"/>
                  </a:lnTo>
                  <a:lnTo>
                    <a:pt x="253365" y="267970"/>
                  </a:lnTo>
                  <a:lnTo>
                    <a:pt x="250520" y="270510"/>
                  </a:lnTo>
                  <a:lnTo>
                    <a:pt x="248386" y="273050"/>
                  </a:lnTo>
                  <a:lnTo>
                    <a:pt x="244652" y="274320"/>
                  </a:lnTo>
                  <a:lnTo>
                    <a:pt x="241084" y="274320"/>
                  </a:lnTo>
                  <a:lnTo>
                    <a:pt x="238772" y="275590"/>
                  </a:lnTo>
                  <a:lnTo>
                    <a:pt x="237528" y="274320"/>
                  </a:lnTo>
                  <a:lnTo>
                    <a:pt x="236283" y="274320"/>
                  </a:lnTo>
                  <a:lnTo>
                    <a:pt x="235572" y="273050"/>
                  </a:lnTo>
                  <a:lnTo>
                    <a:pt x="233972" y="271780"/>
                  </a:lnTo>
                  <a:lnTo>
                    <a:pt x="235394" y="269240"/>
                  </a:lnTo>
                  <a:lnTo>
                    <a:pt x="235750" y="266700"/>
                  </a:lnTo>
                  <a:lnTo>
                    <a:pt x="236994" y="265430"/>
                  </a:lnTo>
                  <a:lnTo>
                    <a:pt x="239661" y="264160"/>
                  </a:lnTo>
                  <a:lnTo>
                    <a:pt x="239306" y="261620"/>
                  </a:lnTo>
                  <a:lnTo>
                    <a:pt x="235038" y="256540"/>
                  </a:lnTo>
                  <a:lnTo>
                    <a:pt x="232371" y="248920"/>
                  </a:lnTo>
                  <a:lnTo>
                    <a:pt x="221856" y="208280"/>
                  </a:lnTo>
                  <a:lnTo>
                    <a:pt x="219735" y="196850"/>
                  </a:lnTo>
                  <a:lnTo>
                    <a:pt x="218846" y="196850"/>
                  </a:lnTo>
                  <a:lnTo>
                    <a:pt x="219379" y="195580"/>
                  </a:lnTo>
                  <a:lnTo>
                    <a:pt x="217233" y="181610"/>
                  </a:lnTo>
                  <a:lnTo>
                    <a:pt x="214566" y="162572"/>
                  </a:lnTo>
                  <a:lnTo>
                    <a:pt x="213118" y="152400"/>
                  </a:lnTo>
                  <a:lnTo>
                    <a:pt x="211366" y="137160"/>
                  </a:lnTo>
                  <a:lnTo>
                    <a:pt x="211251" y="135890"/>
                  </a:lnTo>
                  <a:lnTo>
                    <a:pt x="211150" y="134620"/>
                  </a:lnTo>
                  <a:lnTo>
                    <a:pt x="211035" y="133350"/>
                  </a:lnTo>
                  <a:lnTo>
                    <a:pt x="210921" y="132080"/>
                  </a:lnTo>
                  <a:lnTo>
                    <a:pt x="210807" y="130810"/>
                  </a:lnTo>
                  <a:lnTo>
                    <a:pt x="210743" y="129540"/>
                  </a:lnTo>
                  <a:lnTo>
                    <a:pt x="210667" y="128270"/>
                  </a:lnTo>
                  <a:lnTo>
                    <a:pt x="210604" y="127000"/>
                  </a:lnTo>
                  <a:lnTo>
                    <a:pt x="210527" y="125730"/>
                  </a:lnTo>
                  <a:lnTo>
                    <a:pt x="210464" y="124460"/>
                  </a:lnTo>
                  <a:lnTo>
                    <a:pt x="210388" y="123190"/>
                  </a:lnTo>
                  <a:lnTo>
                    <a:pt x="210286" y="121285"/>
                  </a:lnTo>
                  <a:lnTo>
                    <a:pt x="210185" y="119380"/>
                  </a:lnTo>
                  <a:lnTo>
                    <a:pt x="210108" y="118110"/>
                  </a:lnTo>
                  <a:lnTo>
                    <a:pt x="210045" y="116840"/>
                  </a:lnTo>
                  <a:lnTo>
                    <a:pt x="209969" y="115570"/>
                  </a:lnTo>
                  <a:lnTo>
                    <a:pt x="209880" y="114300"/>
                  </a:lnTo>
                  <a:lnTo>
                    <a:pt x="209791" y="113030"/>
                  </a:lnTo>
                  <a:lnTo>
                    <a:pt x="209702" y="111760"/>
                  </a:lnTo>
                  <a:lnTo>
                    <a:pt x="209600" y="110490"/>
                  </a:lnTo>
                  <a:lnTo>
                    <a:pt x="209511" y="109220"/>
                  </a:lnTo>
                  <a:lnTo>
                    <a:pt x="209423" y="107950"/>
                  </a:lnTo>
                  <a:lnTo>
                    <a:pt x="207454" y="104140"/>
                  </a:lnTo>
                  <a:lnTo>
                    <a:pt x="206209" y="99060"/>
                  </a:lnTo>
                  <a:lnTo>
                    <a:pt x="205143" y="95250"/>
                  </a:lnTo>
                  <a:lnTo>
                    <a:pt x="205854" y="91440"/>
                  </a:lnTo>
                  <a:lnTo>
                    <a:pt x="208711" y="88900"/>
                  </a:lnTo>
                  <a:lnTo>
                    <a:pt x="211023" y="86360"/>
                  </a:lnTo>
                  <a:lnTo>
                    <a:pt x="212090" y="78740"/>
                  </a:lnTo>
                  <a:lnTo>
                    <a:pt x="213512" y="69850"/>
                  </a:lnTo>
                  <a:lnTo>
                    <a:pt x="215823" y="62230"/>
                  </a:lnTo>
                  <a:lnTo>
                    <a:pt x="216179" y="60960"/>
                  </a:lnTo>
                  <a:lnTo>
                    <a:pt x="216890" y="59690"/>
                  </a:lnTo>
                  <a:lnTo>
                    <a:pt x="218313" y="59690"/>
                  </a:lnTo>
                  <a:lnTo>
                    <a:pt x="219024" y="60960"/>
                  </a:lnTo>
                  <a:lnTo>
                    <a:pt x="219202" y="62230"/>
                  </a:lnTo>
                  <a:lnTo>
                    <a:pt x="219024" y="62230"/>
                  </a:lnTo>
                  <a:lnTo>
                    <a:pt x="218846" y="64770"/>
                  </a:lnTo>
                  <a:lnTo>
                    <a:pt x="218871" y="73660"/>
                  </a:lnTo>
                  <a:lnTo>
                    <a:pt x="218998" y="74930"/>
                  </a:lnTo>
                  <a:lnTo>
                    <a:pt x="219125" y="76200"/>
                  </a:lnTo>
                  <a:lnTo>
                    <a:pt x="219252" y="77470"/>
                  </a:lnTo>
                  <a:lnTo>
                    <a:pt x="220472" y="85090"/>
                  </a:lnTo>
                  <a:lnTo>
                    <a:pt x="221335" y="92710"/>
                  </a:lnTo>
                  <a:lnTo>
                    <a:pt x="223469" y="93980"/>
                  </a:lnTo>
                  <a:lnTo>
                    <a:pt x="223469" y="96520"/>
                  </a:lnTo>
                  <a:lnTo>
                    <a:pt x="225437" y="97790"/>
                  </a:lnTo>
                  <a:lnTo>
                    <a:pt x="227215" y="97790"/>
                  </a:lnTo>
                  <a:lnTo>
                    <a:pt x="228993" y="99060"/>
                  </a:lnTo>
                  <a:lnTo>
                    <a:pt x="230949" y="99060"/>
                  </a:lnTo>
                  <a:lnTo>
                    <a:pt x="231038" y="97790"/>
                  </a:lnTo>
                  <a:lnTo>
                    <a:pt x="231127" y="96520"/>
                  </a:lnTo>
                  <a:lnTo>
                    <a:pt x="232016" y="88900"/>
                  </a:lnTo>
                  <a:lnTo>
                    <a:pt x="234327" y="81280"/>
                  </a:lnTo>
                  <a:lnTo>
                    <a:pt x="234403" y="80010"/>
                  </a:lnTo>
                  <a:lnTo>
                    <a:pt x="234480" y="78740"/>
                  </a:lnTo>
                  <a:lnTo>
                    <a:pt x="234861" y="72390"/>
                  </a:lnTo>
                  <a:lnTo>
                    <a:pt x="235750" y="66040"/>
                  </a:lnTo>
                  <a:lnTo>
                    <a:pt x="243395" y="64770"/>
                  </a:lnTo>
                  <a:lnTo>
                    <a:pt x="247853" y="60960"/>
                  </a:lnTo>
                  <a:lnTo>
                    <a:pt x="249453" y="59690"/>
                  </a:lnTo>
                  <a:lnTo>
                    <a:pt x="252653" y="57150"/>
                  </a:lnTo>
                  <a:lnTo>
                    <a:pt x="249148" y="49530"/>
                  </a:lnTo>
                  <a:lnTo>
                    <a:pt x="248564" y="48260"/>
                  </a:lnTo>
                  <a:lnTo>
                    <a:pt x="251231" y="41910"/>
                  </a:lnTo>
                  <a:lnTo>
                    <a:pt x="251587" y="39370"/>
                  </a:lnTo>
                  <a:lnTo>
                    <a:pt x="250698" y="35560"/>
                  </a:lnTo>
                  <a:lnTo>
                    <a:pt x="252476" y="34290"/>
                  </a:lnTo>
                  <a:lnTo>
                    <a:pt x="253365" y="31750"/>
                  </a:lnTo>
                  <a:lnTo>
                    <a:pt x="255143" y="30480"/>
                  </a:lnTo>
                  <a:lnTo>
                    <a:pt x="255676" y="29210"/>
                  </a:lnTo>
                  <a:lnTo>
                    <a:pt x="250520" y="25400"/>
                  </a:lnTo>
                  <a:lnTo>
                    <a:pt x="245186" y="20320"/>
                  </a:lnTo>
                  <a:lnTo>
                    <a:pt x="241439" y="15240"/>
                  </a:lnTo>
                  <a:lnTo>
                    <a:pt x="240550" y="12700"/>
                  </a:lnTo>
                  <a:lnTo>
                    <a:pt x="237883" y="10160"/>
                  </a:lnTo>
                  <a:lnTo>
                    <a:pt x="239661" y="6350"/>
                  </a:lnTo>
                  <a:lnTo>
                    <a:pt x="241973" y="6350"/>
                  </a:lnTo>
                  <a:lnTo>
                    <a:pt x="244106" y="8890"/>
                  </a:lnTo>
                  <a:lnTo>
                    <a:pt x="246430" y="8890"/>
                  </a:lnTo>
                  <a:lnTo>
                    <a:pt x="246608" y="7620"/>
                  </a:lnTo>
                  <a:lnTo>
                    <a:pt x="246075" y="6350"/>
                  </a:lnTo>
                  <a:lnTo>
                    <a:pt x="245948" y="5080"/>
                  </a:lnTo>
                  <a:lnTo>
                    <a:pt x="245833" y="3810"/>
                  </a:lnTo>
                  <a:lnTo>
                    <a:pt x="245706" y="2540"/>
                  </a:lnTo>
                  <a:lnTo>
                    <a:pt x="246722" y="1333"/>
                  </a:lnTo>
                  <a:lnTo>
                    <a:pt x="246888" y="1333"/>
                  </a:lnTo>
                  <a:lnTo>
                    <a:pt x="244995" y="0"/>
                  </a:lnTo>
                  <a:lnTo>
                    <a:pt x="231825" y="0"/>
                  </a:lnTo>
                  <a:lnTo>
                    <a:pt x="231825" y="21590"/>
                  </a:lnTo>
                  <a:lnTo>
                    <a:pt x="231648" y="22860"/>
                  </a:lnTo>
                  <a:lnTo>
                    <a:pt x="228447" y="25400"/>
                  </a:lnTo>
                  <a:lnTo>
                    <a:pt x="225958" y="29210"/>
                  </a:lnTo>
                  <a:lnTo>
                    <a:pt x="222046" y="33020"/>
                  </a:lnTo>
                  <a:lnTo>
                    <a:pt x="220980" y="35560"/>
                  </a:lnTo>
                  <a:lnTo>
                    <a:pt x="223291" y="36830"/>
                  </a:lnTo>
                  <a:lnTo>
                    <a:pt x="223291" y="39370"/>
                  </a:lnTo>
                  <a:lnTo>
                    <a:pt x="224180" y="46990"/>
                  </a:lnTo>
                  <a:lnTo>
                    <a:pt x="223824" y="48260"/>
                  </a:lnTo>
                  <a:lnTo>
                    <a:pt x="222758" y="48260"/>
                  </a:lnTo>
                  <a:lnTo>
                    <a:pt x="218135" y="46990"/>
                  </a:lnTo>
                  <a:lnTo>
                    <a:pt x="213499" y="44450"/>
                  </a:lnTo>
                  <a:lnTo>
                    <a:pt x="209232" y="43180"/>
                  </a:lnTo>
                  <a:lnTo>
                    <a:pt x="204419" y="44450"/>
                  </a:lnTo>
                  <a:lnTo>
                    <a:pt x="200152" y="48260"/>
                  </a:lnTo>
                  <a:lnTo>
                    <a:pt x="194995" y="49530"/>
                  </a:lnTo>
                  <a:lnTo>
                    <a:pt x="194106" y="49530"/>
                  </a:lnTo>
                  <a:lnTo>
                    <a:pt x="194106" y="48260"/>
                  </a:lnTo>
                  <a:lnTo>
                    <a:pt x="193929" y="48260"/>
                  </a:lnTo>
                  <a:lnTo>
                    <a:pt x="193979" y="46990"/>
                  </a:lnTo>
                  <a:lnTo>
                    <a:pt x="194068" y="44450"/>
                  </a:lnTo>
                  <a:lnTo>
                    <a:pt x="194106" y="43180"/>
                  </a:lnTo>
                  <a:lnTo>
                    <a:pt x="194818" y="38100"/>
                  </a:lnTo>
                  <a:lnTo>
                    <a:pt x="195529" y="34290"/>
                  </a:lnTo>
                  <a:lnTo>
                    <a:pt x="194640" y="33020"/>
                  </a:lnTo>
                  <a:lnTo>
                    <a:pt x="192328" y="31750"/>
                  </a:lnTo>
                  <a:lnTo>
                    <a:pt x="188595" y="27940"/>
                  </a:lnTo>
                  <a:lnTo>
                    <a:pt x="185750" y="25400"/>
                  </a:lnTo>
                  <a:lnTo>
                    <a:pt x="183603" y="22860"/>
                  </a:lnTo>
                  <a:lnTo>
                    <a:pt x="183070" y="22860"/>
                  </a:lnTo>
                  <a:lnTo>
                    <a:pt x="184327" y="21590"/>
                  </a:lnTo>
                  <a:lnTo>
                    <a:pt x="184848" y="21590"/>
                  </a:lnTo>
                  <a:lnTo>
                    <a:pt x="189484" y="20320"/>
                  </a:lnTo>
                  <a:lnTo>
                    <a:pt x="194462" y="19050"/>
                  </a:lnTo>
                  <a:lnTo>
                    <a:pt x="199085" y="17780"/>
                  </a:lnTo>
                  <a:lnTo>
                    <a:pt x="201752" y="12700"/>
                  </a:lnTo>
                  <a:lnTo>
                    <a:pt x="203885" y="7620"/>
                  </a:lnTo>
                  <a:lnTo>
                    <a:pt x="207810" y="3810"/>
                  </a:lnTo>
                  <a:lnTo>
                    <a:pt x="210477" y="5080"/>
                  </a:lnTo>
                  <a:lnTo>
                    <a:pt x="211366" y="7620"/>
                  </a:lnTo>
                  <a:lnTo>
                    <a:pt x="211899" y="10160"/>
                  </a:lnTo>
                  <a:lnTo>
                    <a:pt x="213677" y="12700"/>
                  </a:lnTo>
                  <a:lnTo>
                    <a:pt x="214210" y="15240"/>
                  </a:lnTo>
                  <a:lnTo>
                    <a:pt x="215455" y="17780"/>
                  </a:lnTo>
                  <a:lnTo>
                    <a:pt x="221856" y="17780"/>
                  </a:lnTo>
                  <a:lnTo>
                    <a:pt x="226491" y="19050"/>
                  </a:lnTo>
                  <a:lnTo>
                    <a:pt x="230759" y="20320"/>
                  </a:lnTo>
                  <a:lnTo>
                    <a:pt x="231648" y="20320"/>
                  </a:lnTo>
                  <a:lnTo>
                    <a:pt x="231825" y="21590"/>
                  </a:lnTo>
                  <a:lnTo>
                    <a:pt x="231825" y="0"/>
                  </a:lnTo>
                  <a:lnTo>
                    <a:pt x="162445" y="0"/>
                  </a:lnTo>
                  <a:lnTo>
                    <a:pt x="161378" y="1333"/>
                  </a:lnTo>
                  <a:lnTo>
                    <a:pt x="161493" y="34290"/>
                  </a:lnTo>
                  <a:lnTo>
                    <a:pt x="161582" y="36830"/>
                  </a:lnTo>
                  <a:lnTo>
                    <a:pt x="161671" y="39370"/>
                  </a:lnTo>
                  <a:lnTo>
                    <a:pt x="161759" y="41910"/>
                  </a:lnTo>
                  <a:lnTo>
                    <a:pt x="161861" y="44450"/>
                  </a:lnTo>
                  <a:lnTo>
                    <a:pt x="163169" y="64770"/>
                  </a:lnTo>
                  <a:lnTo>
                    <a:pt x="163474" y="69850"/>
                  </a:lnTo>
                  <a:lnTo>
                    <a:pt x="163537" y="71120"/>
                  </a:lnTo>
                  <a:lnTo>
                    <a:pt x="163601" y="72390"/>
                  </a:lnTo>
                  <a:lnTo>
                    <a:pt x="163664" y="73660"/>
                  </a:lnTo>
                  <a:lnTo>
                    <a:pt x="163741" y="74930"/>
                  </a:lnTo>
                  <a:lnTo>
                    <a:pt x="164198" y="82550"/>
                  </a:lnTo>
                  <a:lnTo>
                    <a:pt x="164325" y="83820"/>
                  </a:lnTo>
                  <a:lnTo>
                    <a:pt x="164452" y="85090"/>
                  </a:lnTo>
                  <a:lnTo>
                    <a:pt x="164566" y="86360"/>
                  </a:lnTo>
                  <a:lnTo>
                    <a:pt x="164693" y="87630"/>
                  </a:lnTo>
                  <a:lnTo>
                    <a:pt x="164807" y="88900"/>
                  </a:lnTo>
                  <a:lnTo>
                    <a:pt x="164934" y="90170"/>
                  </a:lnTo>
                  <a:lnTo>
                    <a:pt x="164985" y="92710"/>
                  </a:lnTo>
                  <a:lnTo>
                    <a:pt x="165112" y="99060"/>
                  </a:lnTo>
                  <a:lnTo>
                    <a:pt x="167068" y="105410"/>
                  </a:lnTo>
                  <a:lnTo>
                    <a:pt x="168148" y="113030"/>
                  </a:lnTo>
                  <a:lnTo>
                    <a:pt x="179527" y="166370"/>
                  </a:lnTo>
                  <a:lnTo>
                    <a:pt x="197319" y="214630"/>
                  </a:lnTo>
                  <a:lnTo>
                    <a:pt x="220687" y="256540"/>
                  </a:lnTo>
                  <a:lnTo>
                    <a:pt x="245935" y="285750"/>
                  </a:lnTo>
                  <a:lnTo>
                    <a:pt x="263677" y="300990"/>
                  </a:lnTo>
                  <a:lnTo>
                    <a:pt x="266153" y="300990"/>
                  </a:lnTo>
                  <a:lnTo>
                    <a:pt x="267233" y="299720"/>
                  </a:lnTo>
                  <a:lnTo>
                    <a:pt x="269189" y="298450"/>
                  </a:lnTo>
                  <a:lnTo>
                    <a:pt x="301752" y="265430"/>
                  </a:lnTo>
                  <a:lnTo>
                    <a:pt x="323367" y="233680"/>
                  </a:lnTo>
                  <a:lnTo>
                    <a:pt x="340715" y="198120"/>
                  </a:lnTo>
                  <a:lnTo>
                    <a:pt x="344068" y="189230"/>
                  </a:lnTo>
                  <a:lnTo>
                    <a:pt x="347522" y="180340"/>
                  </a:lnTo>
                  <a:lnTo>
                    <a:pt x="350774" y="172720"/>
                  </a:lnTo>
                  <a:lnTo>
                    <a:pt x="353517" y="163830"/>
                  </a:lnTo>
                  <a:lnTo>
                    <a:pt x="356362" y="153670"/>
                  </a:lnTo>
                  <a:lnTo>
                    <a:pt x="359168" y="144780"/>
                  </a:lnTo>
                  <a:lnTo>
                    <a:pt x="361784" y="134620"/>
                  </a:lnTo>
                  <a:lnTo>
                    <a:pt x="364020" y="125730"/>
                  </a:lnTo>
                  <a:lnTo>
                    <a:pt x="369544" y="95250"/>
                  </a:lnTo>
                  <a:lnTo>
                    <a:pt x="370687" y="86360"/>
                  </a:lnTo>
                  <a:lnTo>
                    <a:pt x="373494" y="64770"/>
                  </a:lnTo>
                  <a:lnTo>
                    <a:pt x="375005" y="39370"/>
                  </a:lnTo>
                  <a:close/>
                </a:path>
                <a:path w="457200" h="387350">
                  <a:moveTo>
                    <a:pt x="383768" y="219316"/>
                  </a:moveTo>
                  <a:lnTo>
                    <a:pt x="383413" y="218427"/>
                  </a:lnTo>
                  <a:lnTo>
                    <a:pt x="382701" y="218071"/>
                  </a:lnTo>
                  <a:lnTo>
                    <a:pt x="381279" y="218249"/>
                  </a:lnTo>
                  <a:lnTo>
                    <a:pt x="380746" y="218960"/>
                  </a:lnTo>
                  <a:lnTo>
                    <a:pt x="381279" y="219671"/>
                  </a:lnTo>
                  <a:lnTo>
                    <a:pt x="381990" y="220383"/>
                  </a:lnTo>
                  <a:lnTo>
                    <a:pt x="382879" y="220383"/>
                  </a:lnTo>
                  <a:lnTo>
                    <a:pt x="383413" y="219849"/>
                  </a:lnTo>
                  <a:lnTo>
                    <a:pt x="383768" y="219316"/>
                  </a:lnTo>
                  <a:close/>
                </a:path>
                <a:path w="457200" h="387350">
                  <a:moveTo>
                    <a:pt x="402805" y="184251"/>
                  </a:moveTo>
                  <a:lnTo>
                    <a:pt x="401726" y="181711"/>
                  </a:lnTo>
                  <a:lnTo>
                    <a:pt x="399427" y="181711"/>
                  </a:lnTo>
                  <a:lnTo>
                    <a:pt x="397281" y="180441"/>
                  </a:lnTo>
                  <a:lnTo>
                    <a:pt x="397281" y="193141"/>
                  </a:lnTo>
                  <a:lnTo>
                    <a:pt x="395859" y="195681"/>
                  </a:lnTo>
                  <a:lnTo>
                    <a:pt x="395503" y="198221"/>
                  </a:lnTo>
                  <a:lnTo>
                    <a:pt x="395147" y="199491"/>
                  </a:lnTo>
                  <a:lnTo>
                    <a:pt x="393903" y="199491"/>
                  </a:lnTo>
                  <a:lnTo>
                    <a:pt x="393014" y="198221"/>
                  </a:lnTo>
                  <a:lnTo>
                    <a:pt x="393014" y="207111"/>
                  </a:lnTo>
                  <a:lnTo>
                    <a:pt x="392125" y="208381"/>
                  </a:lnTo>
                  <a:lnTo>
                    <a:pt x="391591" y="209651"/>
                  </a:lnTo>
                  <a:lnTo>
                    <a:pt x="390525" y="210921"/>
                  </a:lnTo>
                  <a:lnTo>
                    <a:pt x="389801" y="210578"/>
                  </a:lnTo>
                  <a:lnTo>
                    <a:pt x="389801" y="216001"/>
                  </a:lnTo>
                  <a:lnTo>
                    <a:pt x="389280" y="217271"/>
                  </a:lnTo>
                  <a:lnTo>
                    <a:pt x="389636" y="219811"/>
                  </a:lnTo>
                  <a:lnTo>
                    <a:pt x="386080" y="219811"/>
                  </a:lnTo>
                  <a:lnTo>
                    <a:pt x="385902" y="221081"/>
                  </a:lnTo>
                  <a:lnTo>
                    <a:pt x="385902" y="222351"/>
                  </a:lnTo>
                  <a:lnTo>
                    <a:pt x="385711" y="222351"/>
                  </a:lnTo>
                  <a:lnTo>
                    <a:pt x="386080" y="223621"/>
                  </a:lnTo>
                  <a:lnTo>
                    <a:pt x="388035" y="223621"/>
                  </a:lnTo>
                  <a:lnTo>
                    <a:pt x="387324" y="226161"/>
                  </a:lnTo>
                  <a:lnTo>
                    <a:pt x="385902" y="228701"/>
                  </a:lnTo>
                  <a:lnTo>
                    <a:pt x="385178" y="227431"/>
                  </a:lnTo>
                  <a:lnTo>
                    <a:pt x="385000" y="227431"/>
                  </a:lnTo>
                  <a:lnTo>
                    <a:pt x="385000" y="231241"/>
                  </a:lnTo>
                  <a:lnTo>
                    <a:pt x="384479" y="233781"/>
                  </a:lnTo>
                  <a:lnTo>
                    <a:pt x="383933" y="235051"/>
                  </a:lnTo>
                  <a:lnTo>
                    <a:pt x="382866" y="235051"/>
                  </a:lnTo>
                  <a:lnTo>
                    <a:pt x="381977" y="234480"/>
                  </a:lnTo>
                  <a:lnTo>
                    <a:pt x="381977" y="242671"/>
                  </a:lnTo>
                  <a:lnTo>
                    <a:pt x="381889" y="243941"/>
                  </a:lnTo>
                  <a:lnTo>
                    <a:pt x="381800" y="245211"/>
                  </a:lnTo>
                  <a:lnTo>
                    <a:pt x="380199" y="245211"/>
                  </a:lnTo>
                  <a:lnTo>
                    <a:pt x="378066" y="246481"/>
                  </a:lnTo>
                  <a:lnTo>
                    <a:pt x="376821" y="246481"/>
                  </a:lnTo>
                  <a:lnTo>
                    <a:pt x="377355" y="247751"/>
                  </a:lnTo>
                  <a:lnTo>
                    <a:pt x="379310" y="247751"/>
                  </a:lnTo>
                  <a:lnTo>
                    <a:pt x="379133" y="249021"/>
                  </a:lnTo>
                  <a:lnTo>
                    <a:pt x="378612" y="250291"/>
                  </a:lnTo>
                  <a:lnTo>
                    <a:pt x="378612" y="251561"/>
                  </a:lnTo>
                  <a:lnTo>
                    <a:pt x="377355" y="252831"/>
                  </a:lnTo>
                  <a:lnTo>
                    <a:pt x="377177" y="252831"/>
                  </a:lnTo>
                  <a:lnTo>
                    <a:pt x="376643" y="251561"/>
                  </a:lnTo>
                  <a:lnTo>
                    <a:pt x="376288" y="251561"/>
                  </a:lnTo>
                  <a:lnTo>
                    <a:pt x="375399" y="251142"/>
                  </a:lnTo>
                  <a:lnTo>
                    <a:pt x="375399" y="256641"/>
                  </a:lnTo>
                  <a:lnTo>
                    <a:pt x="375399" y="257911"/>
                  </a:lnTo>
                  <a:lnTo>
                    <a:pt x="373976" y="260451"/>
                  </a:lnTo>
                  <a:lnTo>
                    <a:pt x="372910" y="262991"/>
                  </a:lnTo>
                  <a:lnTo>
                    <a:pt x="370954" y="264261"/>
                  </a:lnTo>
                  <a:lnTo>
                    <a:pt x="369531" y="263702"/>
                  </a:lnTo>
                  <a:lnTo>
                    <a:pt x="369531" y="271881"/>
                  </a:lnTo>
                  <a:lnTo>
                    <a:pt x="365620" y="275691"/>
                  </a:lnTo>
                  <a:lnTo>
                    <a:pt x="364007" y="278231"/>
                  </a:lnTo>
                  <a:lnTo>
                    <a:pt x="362407" y="278231"/>
                  </a:lnTo>
                  <a:lnTo>
                    <a:pt x="359930" y="275882"/>
                  </a:lnTo>
                  <a:lnTo>
                    <a:pt x="359930" y="284581"/>
                  </a:lnTo>
                  <a:lnTo>
                    <a:pt x="358673" y="285851"/>
                  </a:lnTo>
                  <a:lnTo>
                    <a:pt x="357784" y="285851"/>
                  </a:lnTo>
                  <a:lnTo>
                    <a:pt x="357073" y="287121"/>
                  </a:lnTo>
                  <a:lnTo>
                    <a:pt x="355473" y="284835"/>
                  </a:lnTo>
                  <a:lnTo>
                    <a:pt x="355473" y="290931"/>
                  </a:lnTo>
                  <a:lnTo>
                    <a:pt x="350316" y="292201"/>
                  </a:lnTo>
                  <a:lnTo>
                    <a:pt x="348894" y="294741"/>
                  </a:lnTo>
                  <a:lnTo>
                    <a:pt x="348361" y="296011"/>
                  </a:lnTo>
                  <a:lnTo>
                    <a:pt x="347472" y="296011"/>
                  </a:lnTo>
                  <a:lnTo>
                    <a:pt x="347103" y="294741"/>
                  </a:lnTo>
                  <a:lnTo>
                    <a:pt x="344792" y="292201"/>
                  </a:lnTo>
                  <a:lnTo>
                    <a:pt x="341414" y="289661"/>
                  </a:lnTo>
                  <a:lnTo>
                    <a:pt x="339458" y="287121"/>
                  </a:lnTo>
                  <a:lnTo>
                    <a:pt x="339280" y="285851"/>
                  </a:lnTo>
                  <a:lnTo>
                    <a:pt x="340702" y="283311"/>
                  </a:lnTo>
                  <a:lnTo>
                    <a:pt x="342303" y="284581"/>
                  </a:lnTo>
                  <a:lnTo>
                    <a:pt x="344081" y="287121"/>
                  </a:lnTo>
                  <a:lnTo>
                    <a:pt x="346392" y="289661"/>
                  </a:lnTo>
                  <a:lnTo>
                    <a:pt x="350850" y="289661"/>
                  </a:lnTo>
                  <a:lnTo>
                    <a:pt x="350139" y="287121"/>
                  </a:lnTo>
                  <a:lnTo>
                    <a:pt x="352450" y="287121"/>
                  </a:lnTo>
                  <a:lnTo>
                    <a:pt x="355473" y="290931"/>
                  </a:lnTo>
                  <a:lnTo>
                    <a:pt x="355473" y="284835"/>
                  </a:lnTo>
                  <a:lnTo>
                    <a:pt x="354406" y="283311"/>
                  </a:lnTo>
                  <a:lnTo>
                    <a:pt x="351561" y="280771"/>
                  </a:lnTo>
                  <a:lnTo>
                    <a:pt x="348361" y="279501"/>
                  </a:lnTo>
                  <a:lnTo>
                    <a:pt x="347103" y="278231"/>
                  </a:lnTo>
                  <a:lnTo>
                    <a:pt x="348170" y="276961"/>
                  </a:lnTo>
                  <a:lnTo>
                    <a:pt x="348538" y="276961"/>
                  </a:lnTo>
                  <a:lnTo>
                    <a:pt x="350139" y="274421"/>
                  </a:lnTo>
                  <a:lnTo>
                    <a:pt x="351383" y="276961"/>
                  </a:lnTo>
                  <a:lnTo>
                    <a:pt x="352806" y="276961"/>
                  </a:lnTo>
                  <a:lnTo>
                    <a:pt x="359562" y="283311"/>
                  </a:lnTo>
                  <a:lnTo>
                    <a:pt x="359930" y="284581"/>
                  </a:lnTo>
                  <a:lnTo>
                    <a:pt x="359930" y="275882"/>
                  </a:lnTo>
                  <a:lnTo>
                    <a:pt x="359740" y="275691"/>
                  </a:lnTo>
                  <a:lnTo>
                    <a:pt x="357873" y="274421"/>
                  </a:lnTo>
                  <a:lnTo>
                    <a:pt x="356006" y="273151"/>
                  </a:lnTo>
                  <a:lnTo>
                    <a:pt x="353161" y="270611"/>
                  </a:lnTo>
                  <a:lnTo>
                    <a:pt x="353517" y="268071"/>
                  </a:lnTo>
                  <a:lnTo>
                    <a:pt x="356006" y="264261"/>
                  </a:lnTo>
                  <a:lnTo>
                    <a:pt x="358851" y="262991"/>
                  </a:lnTo>
                  <a:lnTo>
                    <a:pt x="360095" y="262991"/>
                  </a:lnTo>
                  <a:lnTo>
                    <a:pt x="360997" y="264261"/>
                  </a:lnTo>
                  <a:lnTo>
                    <a:pt x="361873" y="264261"/>
                  </a:lnTo>
                  <a:lnTo>
                    <a:pt x="361823" y="265531"/>
                  </a:lnTo>
                  <a:lnTo>
                    <a:pt x="361708" y="268071"/>
                  </a:lnTo>
                  <a:lnTo>
                    <a:pt x="366852" y="265531"/>
                  </a:lnTo>
                  <a:lnTo>
                    <a:pt x="367398" y="268071"/>
                  </a:lnTo>
                  <a:lnTo>
                    <a:pt x="369531" y="271881"/>
                  </a:lnTo>
                  <a:lnTo>
                    <a:pt x="369531" y="263702"/>
                  </a:lnTo>
                  <a:lnTo>
                    <a:pt x="367741" y="262991"/>
                  </a:lnTo>
                  <a:lnTo>
                    <a:pt x="364553" y="260451"/>
                  </a:lnTo>
                  <a:lnTo>
                    <a:pt x="360997" y="259181"/>
                  </a:lnTo>
                  <a:lnTo>
                    <a:pt x="359930" y="259181"/>
                  </a:lnTo>
                  <a:lnTo>
                    <a:pt x="360273" y="257911"/>
                  </a:lnTo>
                  <a:lnTo>
                    <a:pt x="360464" y="256641"/>
                  </a:lnTo>
                  <a:lnTo>
                    <a:pt x="362242" y="255371"/>
                  </a:lnTo>
                  <a:lnTo>
                    <a:pt x="362331" y="252831"/>
                  </a:lnTo>
                  <a:lnTo>
                    <a:pt x="362419" y="250291"/>
                  </a:lnTo>
                  <a:lnTo>
                    <a:pt x="366153" y="251561"/>
                  </a:lnTo>
                  <a:lnTo>
                    <a:pt x="366331" y="252831"/>
                  </a:lnTo>
                  <a:lnTo>
                    <a:pt x="365442" y="254101"/>
                  </a:lnTo>
                  <a:lnTo>
                    <a:pt x="362419" y="254101"/>
                  </a:lnTo>
                  <a:lnTo>
                    <a:pt x="363664" y="256641"/>
                  </a:lnTo>
                  <a:lnTo>
                    <a:pt x="364375" y="256641"/>
                  </a:lnTo>
                  <a:lnTo>
                    <a:pt x="366331" y="257911"/>
                  </a:lnTo>
                  <a:lnTo>
                    <a:pt x="366687" y="255371"/>
                  </a:lnTo>
                  <a:lnTo>
                    <a:pt x="366509" y="255371"/>
                  </a:lnTo>
                  <a:lnTo>
                    <a:pt x="367042" y="254101"/>
                  </a:lnTo>
                  <a:lnTo>
                    <a:pt x="369709" y="254101"/>
                  </a:lnTo>
                  <a:lnTo>
                    <a:pt x="370420" y="255371"/>
                  </a:lnTo>
                  <a:lnTo>
                    <a:pt x="370420" y="256641"/>
                  </a:lnTo>
                  <a:lnTo>
                    <a:pt x="368642" y="257911"/>
                  </a:lnTo>
                  <a:lnTo>
                    <a:pt x="369354" y="259181"/>
                  </a:lnTo>
                  <a:lnTo>
                    <a:pt x="371665" y="259181"/>
                  </a:lnTo>
                  <a:lnTo>
                    <a:pt x="372554" y="257911"/>
                  </a:lnTo>
                  <a:lnTo>
                    <a:pt x="372389" y="256641"/>
                  </a:lnTo>
                  <a:lnTo>
                    <a:pt x="373087" y="255371"/>
                  </a:lnTo>
                  <a:lnTo>
                    <a:pt x="374154" y="254101"/>
                  </a:lnTo>
                  <a:lnTo>
                    <a:pt x="375043" y="255371"/>
                  </a:lnTo>
                  <a:lnTo>
                    <a:pt x="375399" y="256641"/>
                  </a:lnTo>
                  <a:lnTo>
                    <a:pt x="375399" y="251142"/>
                  </a:lnTo>
                  <a:lnTo>
                    <a:pt x="373621" y="250291"/>
                  </a:lnTo>
                  <a:lnTo>
                    <a:pt x="369887" y="249021"/>
                  </a:lnTo>
                  <a:lnTo>
                    <a:pt x="366852" y="247751"/>
                  </a:lnTo>
                  <a:lnTo>
                    <a:pt x="366318" y="245211"/>
                  </a:lnTo>
                  <a:lnTo>
                    <a:pt x="367741" y="243941"/>
                  </a:lnTo>
                  <a:lnTo>
                    <a:pt x="368287" y="241401"/>
                  </a:lnTo>
                  <a:lnTo>
                    <a:pt x="368998" y="240131"/>
                  </a:lnTo>
                  <a:lnTo>
                    <a:pt x="370065" y="238861"/>
                  </a:lnTo>
                  <a:lnTo>
                    <a:pt x="374510" y="238861"/>
                  </a:lnTo>
                  <a:lnTo>
                    <a:pt x="375221" y="240131"/>
                  </a:lnTo>
                  <a:lnTo>
                    <a:pt x="376110" y="241401"/>
                  </a:lnTo>
                  <a:lnTo>
                    <a:pt x="375221" y="243941"/>
                  </a:lnTo>
                  <a:lnTo>
                    <a:pt x="377355" y="242671"/>
                  </a:lnTo>
                  <a:lnTo>
                    <a:pt x="378777" y="242671"/>
                  </a:lnTo>
                  <a:lnTo>
                    <a:pt x="380555" y="241401"/>
                  </a:lnTo>
                  <a:lnTo>
                    <a:pt x="381977" y="242671"/>
                  </a:lnTo>
                  <a:lnTo>
                    <a:pt x="381977" y="234480"/>
                  </a:lnTo>
                  <a:lnTo>
                    <a:pt x="380911" y="233781"/>
                  </a:lnTo>
                  <a:lnTo>
                    <a:pt x="379666" y="233781"/>
                  </a:lnTo>
                  <a:lnTo>
                    <a:pt x="374332" y="231241"/>
                  </a:lnTo>
                  <a:lnTo>
                    <a:pt x="373443" y="232511"/>
                  </a:lnTo>
                  <a:lnTo>
                    <a:pt x="373621" y="233781"/>
                  </a:lnTo>
                  <a:lnTo>
                    <a:pt x="373265" y="235051"/>
                  </a:lnTo>
                  <a:lnTo>
                    <a:pt x="371843" y="235051"/>
                  </a:lnTo>
                  <a:lnTo>
                    <a:pt x="371132" y="232511"/>
                  </a:lnTo>
                  <a:lnTo>
                    <a:pt x="373976" y="224891"/>
                  </a:lnTo>
                  <a:lnTo>
                    <a:pt x="374510" y="223621"/>
                  </a:lnTo>
                  <a:lnTo>
                    <a:pt x="376643" y="223621"/>
                  </a:lnTo>
                  <a:lnTo>
                    <a:pt x="376999" y="224891"/>
                  </a:lnTo>
                  <a:lnTo>
                    <a:pt x="377177" y="224891"/>
                  </a:lnTo>
                  <a:lnTo>
                    <a:pt x="376643" y="226161"/>
                  </a:lnTo>
                  <a:lnTo>
                    <a:pt x="375043" y="226161"/>
                  </a:lnTo>
                  <a:lnTo>
                    <a:pt x="375577" y="227431"/>
                  </a:lnTo>
                  <a:lnTo>
                    <a:pt x="378066" y="228701"/>
                  </a:lnTo>
                  <a:lnTo>
                    <a:pt x="380923" y="229971"/>
                  </a:lnTo>
                  <a:lnTo>
                    <a:pt x="383946" y="231241"/>
                  </a:lnTo>
                  <a:lnTo>
                    <a:pt x="385000" y="231241"/>
                  </a:lnTo>
                  <a:lnTo>
                    <a:pt x="385000" y="227431"/>
                  </a:lnTo>
                  <a:lnTo>
                    <a:pt x="384644" y="227431"/>
                  </a:lnTo>
                  <a:lnTo>
                    <a:pt x="380911" y="223621"/>
                  </a:lnTo>
                  <a:lnTo>
                    <a:pt x="375932" y="218541"/>
                  </a:lnTo>
                  <a:lnTo>
                    <a:pt x="375754" y="218541"/>
                  </a:lnTo>
                  <a:lnTo>
                    <a:pt x="375754" y="217271"/>
                  </a:lnTo>
                  <a:lnTo>
                    <a:pt x="375932" y="217271"/>
                  </a:lnTo>
                  <a:lnTo>
                    <a:pt x="379857" y="216001"/>
                  </a:lnTo>
                  <a:lnTo>
                    <a:pt x="384302" y="216001"/>
                  </a:lnTo>
                  <a:lnTo>
                    <a:pt x="388213" y="214731"/>
                  </a:lnTo>
                  <a:lnTo>
                    <a:pt x="389102" y="214731"/>
                  </a:lnTo>
                  <a:lnTo>
                    <a:pt x="389801" y="216001"/>
                  </a:lnTo>
                  <a:lnTo>
                    <a:pt x="389801" y="210578"/>
                  </a:lnTo>
                  <a:lnTo>
                    <a:pt x="387858" y="209651"/>
                  </a:lnTo>
                  <a:lnTo>
                    <a:pt x="385000" y="208381"/>
                  </a:lnTo>
                  <a:lnTo>
                    <a:pt x="381800" y="207111"/>
                  </a:lnTo>
                  <a:lnTo>
                    <a:pt x="380022" y="208381"/>
                  </a:lnTo>
                  <a:lnTo>
                    <a:pt x="381622" y="210921"/>
                  </a:lnTo>
                  <a:lnTo>
                    <a:pt x="380733" y="212191"/>
                  </a:lnTo>
                  <a:lnTo>
                    <a:pt x="379133" y="212191"/>
                  </a:lnTo>
                  <a:lnTo>
                    <a:pt x="378421" y="210921"/>
                  </a:lnTo>
                  <a:lnTo>
                    <a:pt x="378244" y="209651"/>
                  </a:lnTo>
                  <a:lnTo>
                    <a:pt x="381088" y="199491"/>
                  </a:lnTo>
                  <a:lnTo>
                    <a:pt x="381622" y="199491"/>
                  </a:lnTo>
                  <a:lnTo>
                    <a:pt x="383755" y="198221"/>
                  </a:lnTo>
                  <a:lnTo>
                    <a:pt x="383933" y="199491"/>
                  </a:lnTo>
                  <a:lnTo>
                    <a:pt x="383400" y="200761"/>
                  </a:lnTo>
                  <a:lnTo>
                    <a:pt x="381800" y="202031"/>
                  </a:lnTo>
                  <a:lnTo>
                    <a:pt x="382333" y="203301"/>
                  </a:lnTo>
                  <a:lnTo>
                    <a:pt x="385178" y="204571"/>
                  </a:lnTo>
                  <a:lnTo>
                    <a:pt x="388734" y="205841"/>
                  </a:lnTo>
                  <a:lnTo>
                    <a:pt x="391947" y="205841"/>
                  </a:lnTo>
                  <a:lnTo>
                    <a:pt x="393014" y="207111"/>
                  </a:lnTo>
                  <a:lnTo>
                    <a:pt x="393014" y="198221"/>
                  </a:lnTo>
                  <a:lnTo>
                    <a:pt x="389636" y="198221"/>
                  </a:lnTo>
                  <a:lnTo>
                    <a:pt x="386080" y="195681"/>
                  </a:lnTo>
                  <a:lnTo>
                    <a:pt x="382701" y="195681"/>
                  </a:lnTo>
                  <a:lnTo>
                    <a:pt x="381457" y="194411"/>
                  </a:lnTo>
                  <a:lnTo>
                    <a:pt x="383413" y="190601"/>
                  </a:lnTo>
                  <a:lnTo>
                    <a:pt x="383413" y="189331"/>
                  </a:lnTo>
                  <a:lnTo>
                    <a:pt x="384111" y="188061"/>
                  </a:lnTo>
                  <a:lnTo>
                    <a:pt x="385368" y="186791"/>
                  </a:lnTo>
                  <a:lnTo>
                    <a:pt x="386778" y="186791"/>
                  </a:lnTo>
                  <a:lnTo>
                    <a:pt x="386702" y="188061"/>
                  </a:lnTo>
                  <a:lnTo>
                    <a:pt x="386613" y="189331"/>
                  </a:lnTo>
                  <a:lnTo>
                    <a:pt x="383578" y="190601"/>
                  </a:lnTo>
                  <a:lnTo>
                    <a:pt x="385711" y="193141"/>
                  </a:lnTo>
                  <a:lnTo>
                    <a:pt x="386969" y="191871"/>
                  </a:lnTo>
                  <a:lnTo>
                    <a:pt x="387502" y="193141"/>
                  </a:lnTo>
                  <a:lnTo>
                    <a:pt x="388035" y="191871"/>
                  </a:lnTo>
                  <a:lnTo>
                    <a:pt x="388035" y="190601"/>
                  </a:lnTo>
                  <a:lnTo>
                    <a:pt x="391947" y="190601"/>
                  </a:lnTo>
                  <a:lnTo>
                    <a:pt x="391591" y="191871"/>
                  </a:lnTo>
                  <a:lnTo>
                    <a:pt x="391414" y="193141"/>
                  </a:lnTo>
                  <a:lnTo>
                    <a:pt x="390880" y="194411"/>
                  </a:lnTo>
                  <a:lnTo>
                    <a:pt x="394436" y="194411"/>
                  </a:lnTo>
                  <a:lnTo>
                    <a:pt x="394614" y="193141"/>
                  </a:lnTo>
                  <a:lnTo>
                    <a:pt x="394970" y="191871"/>
                  </a:lnTo>
                  <a:lnTo>
                    <a:pt x="393725" y="190601"/>
                  </a:lnTo>
                  <a:lnTo>
                    <a:pt x="394792" y="189331"/>
                  </a:lnTo>
                  <a:lnTo>
                    <a:pt x="395681" y="189331"/>
                  </a:lnTo>
                  <a:lnTo>
                    <a:pt x="396214" y="190601"/>
                  </a:lnTo>
                  <a:lnTo>
                    <a:pt x="396748" y="190601"/>
                  </a:lnTo>
                  <a:lnTo>
                    <a:pt x="397281" y="193141"/>
                  </a:lnTo>
                  <a:lnTo>
                    <a:pt x="397281" y="180441"/>
                  </a:lnTo>
                  <a:lnTo>
                    <a:pt x="393192" y="177901"/>
                  </a:lnTo>
                  <a:lnTo>
                    <a:pt x="388569" y="180441"/>
                  </a:lnTo>
                  <a:lnTo>
                    <a:pt x="385368" y="182981"/>
                  </a:lnTo>
                  <a:lnTo>
                    <a:pt x="380669" y="189331"/>
                  </a:lnTo>
                  <a:lnTo>
                    <a:pt x="377698" y="195681"/>
                  </a:lnTo>
                  <a:lnTo>
                    <a:pt x="375488" y="204571"/>
                  </a:lnTo>
                  <a:lnTo>
                    <a:pt x="373087" y="212191"/>
                  </a:lnTo>
                  <a:lnTo>
                    <a:pt x="369811" y="223621"/>
                  </a:lnTo>
                  <a:lnTo>
                    <a:pt x="366547" y="235051"/>
                  </a:lnTo>
                  <a:lnTo>
                    <a:pt x="362826" y="246481"/>
                  </a:lnTo>
                  <a:lnTo>
                    <a:pt x="339229" y="282041"/>
                  </a:lnTo>
                  <a:lnTo>
                    <a:pt x="331990" y="287578"/>
                  </a:lnTo>
                  <a:lnTo>
                    <a:pt x="331990" y="302361"/>
                  </a:lnTo>
                  <a:lnTo>
                    <a:pt x="331990" y="308711"/>
                  </a:lnTo>
                  <a:lnTo>
                    <a:pt x="326999" y="309981"/>
                  </a:lnTo>
                  <a:lnTo>
                    <a:pt x="324154" y="312521"/>
                  </a:lnTo>
                  <a:lnTo>
                    <a:pt x="323088" y="312521"/>
                  </a:lnTo>
                  <a:lnTo>
                    <a:pt x="322732" y="309981"/>
                  </a:lnTo>
                  <a:lnTo>
                    <a:pt x="321665" y="307441"/>
                  </a:lnTo>
                  <a:lnTo>
                    <a:pt x="320954" y="304901"/>
                  </a:lnTo>
                  <a:lnTo>
                    <a:pt x="318820" y="302361"/>
                  </a:lnTo>
                  <a:lnTo>
                    <a:pt x="317398" y="302361"/>
                  </a:lnTo>
                  <a:lnTo>
                    <a:pt x="316865" y="303631"/>
                  </a:lnTo>
                  <a:lnTo>
                    <a:pt x="316687" y="304901"/>
                  </a:lnTo>
                  <a:lnTo>
                    <a:pt x="316585" y="306171"/>
                  </a:lnTo>
                  <a:lnTo>
                    <a:pt x="316471" y="307441"/>
                  </a:lnTo>
                  <a:lnTo>
                    <a:pt x="316357" y="308711"/>
                  </a:lnTo>
                  <a:lnTo>
                    <a:pt x="316242" y="309981"/>
                  </a:lnTo>
                  <a:lnTo>
                    <a:pt x="316141" y="311251"/>
                  </a:lnTo>
                  <a:lnTo>
                    <a:pt x="316026" y="312521"/>
                  </a:lnTo>
                  <a:lnTo>
                    <a:pt x="315912" y="313791"/>
                  </a:lnTo>
                  <a:lnTo>
                    <a:pt x="315798" y="315061"/>
                  </a:lnTo>
                  <a:lnTo>
                    <a:pt x="315442" y="315061"/>
                  </a:lnTo>
                  <a:lnTo>
                    <a:pt x="314731" y="316331"/>
                  </a:lnTo>
                  <a:lnTo>
                    <a:pt x="314020" y="315061"/>
                  </a:lnTo>
                  <a:lnTo>
                    <a:pt x="311175" y="312521"/>
                  </a:lnTo>
                  <a:lnTo>
                    <a:pt x="308686" y="309981"/>
                  </a:lnTo>
                  <a:lnTo>
                    <a:pt x="307746" y="308711"/>
                  </a:lnTo>
                  <a:lnTo>
                    <a:pt x="301028" y="308711"/>
                  </a:lnTo>
                  <a:lnTo>
                    <a:pt x="298005" y="308711"/>
                  </a:lnTo>
                  <a:lnTo>
                    <a:pt x="298005" y="311251"/>
                  </a:lnTo>
                  <a:lnTo>
                    <a:pt x="301561" y="309981"/>
                  </a:lnTo>
                  <a:lnTo>
                    <a:pt x="303161" y="312521"/>
                  </a:lnTo>
                  <a:lnTo>
                    <a:pt x="304406" y="312521"/>
                  </a:lnTo>
                  <a:lnTo>
                    <a:pt x="305473" y="313791"/>
                  </a:lnTo>
                  <a:lnTo>
                    <a:pt x="305384" y="315061"/>
                  </a:lnTo>
                  <a:lnTo>
                    <a:pt x="305295" y="316331"/>
                  </a:lnTo>
                  <a:lnTo>
                    <a:pt x="304406" y="318871"/>
                  </a:lnTo>
                  <a:lnTo>
                    <a:pt x="301028" y="318871"/>
                  </a:lnTo>
                  <a:lnTo>
                    <a:pt x="298894" y="320141"/>
                  </a:lnTo>
                  <a:lnTo>
                    <a:pt x="297649" y="320141"/>
                  </a:lnTo>
                  <a:lnTo>
                    <a:pt x="297472" y="318871"/>
                  </a:lnTo>
                  <a:lnTo>
                    <a:pt x="297116" y="317601"/>
                  </a:lnTo>
                  <a:lnTo>
                    <a:pt x="297827" y="316331"/>
                  </a:lnTo>
                  <a:lnTo>
                    <a:pt x="299783" y="317601"/>
                  </a:lnTo>
                  <a:lnTo>
                    <a:pt x="300850" y="316331"/>
                  </a:lnTo>
                  <a:lnTo>
                    <a:pt x="301040" y="315061"/>
                  </a:lnTo>
                  <a:lnTo>
                    <a:pt x="301218" y="313791"/>
                  </a:lnTo>
                  <a:lnTo>
                    <a:pt x="298183" y="315061"/>
                  </a:lnTo>
                  <a:lnTo>
                    <a:pt x="297294" y="313791"/>
                  </a:lnTo>
                  <a:lnTo>
                    <a:pt x="295871" y="312521"/>
                  </a:lnTo>
                  <a:lnTo>
                    <a:pt x="294982" y="312521"/>
                  </a:lnTo>
                  <a:lnTo>
                    <a:pt x="294271" y="311251"/>
                  </a:lnTo>
                  <a:lnTo>
                    <a:pt x="293916" y="309981"/>
                  </a:lnTo>
                  <a:lnTo>
                    <a:pt x="294271" y="308711"/>
                  </a:lnTo>
                  <a:lnTo>
                    <a:pt x="294805" y="308711"/>
                  </a:lnTo>
                  <a:lnTo>
                    <a:pt x="296227" y="306171"/>
                  </a:lnTo>
                  <a:lnTo>
                    <a:pt x="301917" y="306171"/>
                  </a:lnTo>
                  <a:lnTo>
                    <a:pt x="301917" y="307441"/>
                  </a:lnTo>
                  <a:lnTo>
                    <a:pt x="306793" y="307441"/>
                  </a:lnTo>
                  <a:lnTo>
                    <a:pt x="305841" y="306171"/>
                  </a:lnTo>
                  <a:lnTo>
                    <a:pt x="305841" y="304901"/>
                  </a:lnTo>
                  <a:lnTo>
                    <a:pt x="310108" y="304901"/>
                  </a:lnTo>
                  <a:lnTo>
                    <a:pt x="309575" y="306171"/>
                  </a:lnTo>
                  <a:lnTo>
                    <a:pt x="310286" y="306171"/>
                  </a:lnTo>
                  <a:lnTo>
                    <a:pt x="311531" y="307441"/>
                  </a:lnTo>
                  <a:lnTo>
                    <a:pt x="312064" y="309981"/>
                  </a:lnTo>
                  <a:lnTo>
                    <a:pt x="314020" y="308711"/>
                  </a:lnTo>
                  <a:lnTo>
                    <a:pt x="315087" y="306171"/>
                  </a:lnTo>
                  <a:lnTo>
                    <a:pt x="313131" y="304901"/>
                  </a:lnTo>
                  <a:lnTo>
                    <a:pt x="314020" y="302361"/>
                  </a:lnTo>
                  <a:lnTo>
                    <a:pt x="317576" y="299821"/>
                  </a:lnTo>
                  <a:lnTo>
                    <a:pt x="320954" y="298551"/>
                  </a:lnTo>
                  <a:lnTo>
                    <a:pt x="324700" y="297281"/>
                  </a:lnTo>
                  <a:lnTo>
                    <a:pt x="327901" y="297281"/>
                  </a:lnTo>
                  <a:lnTo>
                    <a:pt x="328434" y="298551"/>
                  </a:lnTo>
                  <a:lnTo>
                    <a:pt x="327367" y="302361"/>
                  </a:lnTo>
                  <a:lnTo>
                    <a:pt x="331990" y="302361"/>
                  </a:lnTo>
                  <a:lnTo>
                    <a:pt x="331990" y="287578"/>
                  </a:lnTo>
                  <a:lnTo>
                    <a:pt x="330923" y="288391"/>
                  </a:lnTo>
                  <a:lnTo>
                    <a:pt x="327901" y="290931"/>
                  </a:lnTo>
                  <a:lnTo>
                    <a:pt x="324523" y="293471"/>
                  </a:lnTo>
                  <a:lnTo>
                    <a:pt x="320598" y="294741"/>
                  </a:lnTo>
                  <a:lnTo>
                    <a:pt x="313639" y="298551"/>
                  </a:lnTo>
                  <a:lnTo>
                    <a:pt x="305968" y="301091"/>
                  </a:lnTo>
                  <a:lnTo>
                    <a:pt x="297827" y="303631"/>
                  </a:lnTo>
                  <a:lnTo>
                    <a:pt x="289458" y="304901"/>
                  </a:lnTo>
                  <a:lnTo>
                    <a:pt x="286804" y="304901"/>
                  </a:lnTo>
                  <a:lnTo>
                    <a:pt x="288569" y="308711"/>
                  </a:lnTo>
                  <a:lnTo>
                    <a:pt x="288048" y="309981"/>
                  </a:lnTo>
                  <a:lnTo>
                    <a:pt x="287870" y="311251"/>
                  </a:lnTo>
                  <a:lnTo>
                    <a:pt x="286448" y="312521"/>
                  </a:lnTo>
                  <a:lnTo>
                    <a:pt x="286626" y="313791"/>
                  </a:lnTo>
                  <a:lnTo>
                    <a:pt x="288569" y="316331"/>
                  </a:lnTo>
                  <a:lnTo>
                    <a:pt x="290182" y="320141"/>
                  </a:lnTo>
                  <a:lnTo>
                    <a:pt x="291426" y="322681"/>
                  </a:lnTo>
                  <a:lnTo>
                    <a:pt x="300088" y="322681"/>
                  </a:lnTo>
                  <a:lnTo>
                    <a:pt x="341630" y="303631"/>
                  </a:lnTo>
                  <a:lnTo>
                    <a:pt x="361886" y="284581"/>
                  </a:lnTo>
                  <a:lnTo>
                    <a:pt x="364197" y="283311"/>
                  </a:lnTo>
                  <a:lnTo>
                    <a:pt x="367106" y="278231"/>
                  </a:lnTo>
                  <a:lnTo>
                    <a:pt x="371449" y="270611"/>
                  </a:lnTo>
                  <a:lnTo>
                    <a:pt x="374040" y="265531"/>
                  </a:lnTo>
                  <a:lnTo>
                    <a:pt x="377926" y="257911"/>
                  </a:lnTo>
                  <a:lnTo>
                    <a:pt x="379945" y="252831"/>
                  </a:lnTo>
                  <a:lnTo>
                    <a:pt x="383489" y="243941"/>
                  </a:lnTo>
                  <a:lnTo>
                    <a:pt x="384327" y="241401"/>
                  </a:lnTo>
                  <a:lnTo>
                    <a:pt x="385152" y="238861"/>
                  </a:lnTo>
                  <a:lnTo>
                    <a:pt x="386397" y="235051"/>
                  </a:lnTo>
                  <a:lnTo>
                    <a:pt x="388048" y="229971"/>
                  </a:lnTo>
                  <a:lnTo>
                    <a:pt x="388581" y="228701"/>
                  </a:lnTo>
                  <a:lnTo>
                    <a:pt x="391248" y="222351"/>
                  </a:lnTo>
                  <a:lnTo>
                    <a:pt x="392315" y="214731"/>
                  </a:lnTo>
                  <a:lnTo>
                    <a:pt x="393458" y="212191"/>
                  </a:lnTo>
                  <a:lnTo>
                    <a:pt x="394030" y="210921"/>
                  </a:lnTo>
                  <a:lnTo>
                    <a:pt x="395160" y="208381"/>
                  </a:lnTo>
                  <a:lnTo>
                    <a:pt x="395871" y="202031"/>
                  </a:lnTo>
                  <a:lnTo>
                    <a:pt x="397167" y="199491"/>
                  </a:lnTo>
                  <a:lnTo>
                    <a:pt x="397814" y="198221"/>
                  </a:lnTo>
                  <a:lnTo>
                    <a:pt x="400316" y="189331"/>
                  </a:lnTo>
                  <a:lnTo>
                    <a:pt x="402094" y="186791"/>
                  </a:lnTo>
                  <a:lnTo>
                    <a:pt x="402805" y="184251"/>
                  </a:lnTo>
                  <a:close/>
                </a:path>
                <a:path w="457200" h="387350">
                  <a:moveTo>
                    <a:pt x="407962" y="192989"/>
                  </a:moveTo>
                  <a:lnTo>
                    <a:pt x="407606" y="191744"/>
                  </a:lnTo>
                  <a:lnTo>
                    <a:pt x="407250" y="190322"/>
                  </a:lnTo>
                  <a:lnTo>
                    <a:pt x="405472" y="189611"/>
                  </a:lnTo>
                  <a:lnTo>
                    <a:pt x="404939" y="191389"/>
                  </a:lnTo>
                  <a:lnTo>
                    <a:pt x="404406" y="193167"/>
                  </a:lnTo>
                  <a:lnTo>
                    <a:pt x="402450" y="194945"/>
                  </a:lnTo>
                  <a:lnTo>
                    <a:pt x="404050" y="196900"/>
                  </a:lnTo>
                  <a:lnTo>
                    <a:pt x="404939" y="197434"/>
                  </a:lnTo>
                  <a:lnTo>
                    <a:pt x="406184" y="197078"/>
                  </a:lnTo>
                  <a:lnTo>
                    <a:pt x="406895" y="196367"/>
                  </a:lnTo>
                  <a:lnTo>
                    <a:pt x="406895" y="194767"/>
                  </a:lnTo>
                  <a:lnTo>
                    <a:pt x="407962" y="192989"/>
                  </a:lnTo>
                  <a:close/>
                </a:path>
                <a:path w="457200" h="387350">
                  <a:moveTo>
                    <a:pt x="414540" y="162915"/>
                  </a:moveTo>
                  <a:lnTo>
                    <a:pt x="414185" y="162026"/>
                  </a:lnTo>
                  <a:lnTo>
                    <a:pt x="413664" y="162915"/>
                  </a:lnTo>
                  <a:lnTo>
                    <a:pt x="412940" y="162915"/>
                  </a:lnTo>
                  <a:lnTo>
                    <a:pt x="412584" y="162915"/>
                  </a:lnTo>
                  <a:lnTo>
                    <a:pt x="411873" y="162560"/>
                  </a:lnTo>
                  <a:lnTo>
                    <a:pt x="411873" y="160959"/>
                  </a:lnTo>
                  <a:lnTo>
                    <a:pt x="412762" y="160782"/>
                  </a:lnTo>
                  <a:lnTo>
                    <a:pt x="412762" y="159893"/>
                  </a:lnTo>
                  <a:lnTo>
                    <a:pt x="411162" y="158648"/>
                  </a:lnTo>
                  <a:lnTo>
                    <a:pt x="408673" y="159181"/>
                  </a:lnTo>
                  <a:lnTo>
                    <a:pt x="406717" y="159359"/>
                  </a:lnTo>
                  <a:lnTo>
                    <a:pt x="405460" y="160248"/>
                  </a:lnTo>
                  <a:lnTo>
                    <a:pt x="404050" y="161315"/>
                  </a:lnTo>
                  <a:lnTo>
                    <a:pt x="403860" y="162915"/>
                  </a:lnTo>
                  <a:lnTo>
                    <a:pt x="404050" y="163982"/>
                  </a:lnTo>
                  <a:lnTo>
                    <a:pt x="404228" y="164693"/>
                  </a:lnTo>
                  <a:lnTo>
                    <a:pt x="405282" y="165404"/>
                  </a:lnTo>
                  <a:lnTo>
                    <a:pt x="406882" y="166827"/>
                  </a:lnTo>
                  <a:lnTo>
                    <a:pt x="410095" y="166649"/>
                  </a:lnTo>
                  <a:lnTo>
                    <a:pt x="412229" y="166116"/>
                  </a:lnTo>
                  <a:lnTo>
                    <a:pt x="413118" y="165404"/>
                  </a:lnTo>
                  <a:lnTo>
                    <a:pt x="414540" y="164338"/>
                  </a:lnTo>
                  <a:lnTo>
                    <a:pt x="414540" y="162915"/>
                  </a:lnTo>
                  <a:close/>
                </a:path>
                <a:path w="457200" h="387350">
                  <a:moveTo>
                    <a:pt x="418109" y="333362"/>
                  </a:moveTo>
                  <a:lnTo>
                    <a:pt x="417042" y="331050"/>
                  </a:lnTo>
                  <a:lnTo>
                    <a:pt x="415442" y="329095"/>
                  </a:lnTo>
                  <a:lnTo>
                    <a:pt x="413473" y="326428"/>
                  </a:lnTo>
                  <a:lnTo>
                    <a:pt x="409219" y="325539"/>
                  </a:lnTo>
                  <a:lnTo>
                    <a:pt x="406539" y="327850"/>
                  </a:lnTo>
                  <a:lnTo>
                    <a:pt x="405295" y="329095"/>
                  </a:lnTo>
                  <a:lnTo>
                    <a:pt x="404050" y="330517"/>
                  </a:lnTo>
                  <a:lnTo>
                    <a:pt x="404228" y="332651"/>
                  </a:lnTo>
                  <a:lnTo>
                    <a:pt x="404228" y="334429"/>
                  </a:lnTo>
                  <a:lnTo>
                    <a:pt x="405472" y="335851"/>
                  </a:lnTo>
                  <a:lnTo>
                    <a:pt x="406895" y="336740"/>
                  </a:lnTo>
                  <a:lnTo>
                    <a:pt x="410451" y="338340"/>
                  </a:lnTo>
                  <a:lnTo>
                    <a:pt x="414362" y="336740"/>
                  </a:lnTo>
                  <a:lnTo>
                    <a:pt x="417576" y="336029"/>
                  </a:lnTo>
                  <a:lnTo>
                    <a:pt x="418109" y="333362"/>
                  </a:lnTo>
                  <a:close/>
                </a:path>
                <a:path w="457200" h="387350">
                  <a:moveTo>
                    <a:pt x="419773" y="155448"/>
                  </a:moveTo>
                  <a:lnTo>
                    <a:pt x="419658" y="153301"/>
                  </a:lnTo>
                  <a:lnTo>
                    <a:pt x="419557" y="151701"/>
                  </a:lnTo>
                  <a:lnTo>
                    <a:pt x="419442" y="149745"/>
                  </a:lnTo>
                  <a:lnTo>
                    <a:pt x="419328" y="147612"/>
                  </a:lnTo>
                  <a:lnTo>
                    <a:pt x="419214" y="146367"/>
                  </a:lnTo>
                  <a:lnTo>
                    <a:pt x="418376" y="139966"/>
                  </a:lnTo>
                  <a:lnTo>
                    <a:pt x="418261" y="139065"/>
                  </a:lnTo>
                  <a:lnTo>
                    <a:pt x="418045" y="137477"/>
                  </a:lnTo>
                  <a:lnTo>
                    <a:pt x="417791" y="135509"/>
                  </a:lnTo>
                  <a:lnTo>
                    <a:pt x="417766" y="135331"/>
                  </a:lnTo>
                  <a:lnTo>
                    <a:pt x="417385" y="132854"/>
                  </a:lnTo>
                  <a:lnTo>
                    <a:pt x="417296" y="132308"/>
                  </a:lnTo>
                  <a:lnTo>
                    <a:pt x="417182" y="131597"/>
                  </a:lnTo>
                  <a:lnTo>
                    <a:pt x="417080" y="130898"/>
                  </a:lnTo>
                  <a:lnTo>
                    <a:pt x="416991" y="130352"/>
                  </a:lnTo>
                  <a:lnTo>
                    <a:pt x="416407" y="126619"/>
                  </a:lnTo>
                  <a:lnTo>
                    <a:pt x="416293" y="125907"/>
                  </a:lnTo>
                  <a:lnTo>
                    <a:pt x="415785" y="122682"/>
                  </a:lnTo>
                  <a:lnTo>
                    <a:pt x="415785" y="146367"/>
                  </a:lnTo>
                  <a:lnTo>
                    <a:pt x="415251" y="147078"/>
                  </a:lnTo>
                  <a:lnTo>
                    <a:pt x="414540" y="147612"/>
                  </a:lnTo>
                  <a:lnTo>
                    <a:pt x="410629" y="149212"/>
                  </a:lnTo>
                  <a:lnTo>
                    <a:pt x="407428" y="151701"/>
                  </a:lnTo>
                  <a:lnTo>
                    <a:pt x="403682" y="154203"/>
                  </a:lnTo>
                  <a:lnTo>
                    <a:pt x="403161" y="154368"/>
                  </a:lnTo>
                  <a:lnTo>
                    <a:pt x="402628" y="154012"/>
                  </a:lnTo>
                  <a:lnTo>
                    <a:pt x="402437" y="153492"/>
                  </a:lnTo>
                  <a:lnTo>
                    <a:pt x="402259" y="152234"/>
                  </a:lnTo>
                  <a:lnTo>
                    <a:pt x="401726" y="149745"/>
                  </a:lnTo>
                  <a:lnTo>
                    <a:pt x="402971" y="149034"/>
                  </a:lnTo>
                  <a:lnTo>
                    <a:pt x="405282" y="148856"/>
                  </a:lnTo>
                  <a:lnTo>
                    <a:pt x="407250" y="147789"/>
                  </a:lnTo>
                  <a:lnTo>
                    <a:pt x="408482" y="146011"/>
                  </a:lnTo>
                  <a:lnTo>
                    <a:pt x="408038" y="144945"/>
                  </a:lnTo>
                  <a:lnTo>
                    <a:pt x="407962" y="144767"/>
                  </a:lnTo>
                  <a:lnTo>
                    <a:pt x="404749" y="143878"/>
                  </a:lnTo>
                  <a:lnTo>
                    <a:pt x="403504" y="144233"/>
                  </a:lnTo>
                  <a:lnTo>
                    <a:pt x="400837" y="144945"/>
                  </a:lnTo>
                  <a:lnTo>
                    <a:pt x="401193" y="142455"/>
                  </a:lnTo>
                  <a:lnTo>
                    <a:pt x="401129" y="141211"/>
                  </a:lnTo>
                  <a:lnTo>
                    <a:pt x="400481" y="139611"/>
                  </a:lnTo>
                  <a:lnTo>
                    <a:pt x="401548" y="139065"/>
                  </a:lnTo>
                  <a:lnTo>
                    <a:pt x="403326" y="139966"/>
                  </a:lnTo>
                  <a:lnTo>
                    <a:pt x="404926" y="141211"/>
                  </a:lnTo>
                  <a:lnTo>
                    <a:pt x="406539" y="142100"/>
                  </a:lnTo>
                  <a:lnTo>
                    <a:pt x="415074" y="145478"/>
                  </a:lnTo>
                  <a:lnTo>
                    <a:pt x="415785" y="146367"/>
                  </a:lnTo>
                  <a:lnTo>
                    <a:pt x="415785" y="122682"/>
                  </a:lnTo>
                  <a:lnTo>
                    <a:pt x="415213" y="119062"/>
                  </a:lnTo>
                  <a:lnTo>
                    <a:pt x="415213" y="132308"/>
                  </a:lnTo>
                  <a:lnTo>
                    <a:pt x="415213" y="132854"/>
                  </a:lnTo>
                  <a:lnTo>
                    <a:pt x="415074" y="134086"/>
                  </a:lnTo>
                  <a:lnTo>
                    <a:pt x="414896" y="134620"/>
                  </a:lnTo>
                  <a:lnTo>
                    <a:pt x="414718" y="134975"/>
                  </a:lnTo>
                  <a:lnTo>
                    <a:pt x="414629" y="135166"/>
                  </a:lnTo>
                  <a:lnTo>
                    <a:pt x="414540" y="135331"/>
                  </a:lnTo>
                  <a:lnTo>
                    <a:pt x="413715" y="135166"/>
                  </a:lnTo>
                  <a:lnTo>
                    <a:pt x="409892" y="135166"/>
                  </a:lnTo>
                  <a:lnTo>
                    <a:pt x="404939" y="134975"/>
                  </a:lnTo>
                  <a:lnTo>
                    <a:pt x="402082" y="137477"/>
                  </a:lnTo>
                  <a:lnTo>
                    <a:pt x="400481" y="137287"/>
                  </a:lnTo>
                  <a:lnTo>
                    <a:pt x="400380" y="135331"/>
                  </a:lnTo>
                  <a:lnTo>
                    <a:pt x="398881" y="132854"/>
                  </a:lnTo>
                  <a:lnTo>
                    <a:pt x="400659" y="131597"/>
                  </a:lnTo>
                  <a:lnTo>
                    <a:pt x="405117" y="132308"/>
                  </a:lnTo>
                  <a:lnTo>
                    <a:pt x="407365" y="131597"/>
                  </a:lnTo>
                  <a:lnTo>
                    <a:pt x="409562" y="130898"/>
                  </a:lnTo>
                  <a:lnTo>
                    <a:pt x="413829" y="130352"/>
                  </a:lnTo>
                  <a:lnTo>
                    <a:pt x="414896" y="131064"/>
                  </a:lnTo>
                  <a:lnTo>
                    <a:pt x="415213" y="132308"/>
                  </a:lnTo>
                  <a:lnTo>
                    <a:pt x="415213" y="119062"/>
                  </a:lnTo>
                  <a:lnTo>
                    <a:pt x="415061" y="118084"/>
                  </a:lnTo>
                  <a:lnTo>
                    <a:pt x="414947" y="117373"/>
                  </a:lnTo>
                  <a:lnTo>
                    <a:pt x="414921" y="117182"/>
                  </a:lnTo>
                  <a:lnTo>
                    <a:pt x="414807" y="116484"/>
                  </a:lnTo>
                  <a:lnTo>
                    <a:pt x="414731" y="115951"/>
                  </a:lnTo>
                  <a:lnTo>
                    <a:pt x="414667" y="115595"/>
                  </a:lnTo>
                  <a:lnTo>
                    <a:pt x="414566" y="114884"/>
                  </a:lnTo>
                  <a:lnTo>
                    <a:pt x="414528" y="114706"/>
                  </a:lnTo>
                  <a:lnTo>
                    <a:pt x="414502" y="114528"/>
                  </a:lnTo>
                  <a:lnTo>
                    <a:pt x="413385" y="107302"/>
                  </a:lnTo>
                  <a:lnTo>
                    <a:pt x="413385" y="123596"/>
                  </a:lnTo>
                  <a:lnTo>
                    <a:pt x="413359" y="124485"/>
                  </a:lnTo>
                  <a:lnTo>
                    <a:pt x="412407" y="125907"/>
                  </a:lnTo>
                  <a:lnTo>
                    <a:pt x="410273" y="124485"/>
                  </a:lnTo>
                  <a:lnTo>
                    <a:pt x="408673" y="125018"/>
                  </a:lnTo>
                  <a:lnTo>
                    <a:pt x="400138" y="126619"/>
                  </a:lnTo>
                  <a:lnTo>
                    <a:pt x="398881" y="124663"/>
                  </a:lnTo>
                  <a:lnTo>
                    <a:pt x="398881" y="118084"/>
                  </a:lnTo>
                  <a:lnTo>
                    <a:pt x="399605" y="117373"/>
                  </a:lnTo>
                  <a:lnTo>
                    <a:pt x="400481" y="117182"/>
                  </a:lnTo>
                  <a:lnTo>
                    <a:pt x="402628" y="117729"/>
                  </a:lnTo>
                  <a:lnTo>
                    <a:pt x="399605" y="124129"/>
                  </a:lnTo>
                  <a:lnTo>
                    <a:pt x="403694" y="121462"/>
                  </a:lnTo>
                  <a:lnTo>
                    <a:pt x="404393" y="121107"/>
                  </a:lnTo>
                  <a:lnTo>
                    <a:pt x="403974" y="120396"/>
                  </a:lnTo>
                  <a:lnTo>
                    <a:pt x="403860" y="120218"/>
                  </a:lnTo>
                  <a:lnTo>
                    <a:pt x="404012" y="119684"/>
                  </a:lnTo>
                  <a:lnTo>
                    <a:pt x="404050" y="119507"/>
                  </a:lnTo>
                  <a:lnTo>
                    <a:pt x="406361" y="118084"/>
                  </a:lnTo>
                  <a:lnTo>
                    <a:pt x="407428" y="119151"/>
                  </a:lnTo>
                  <a:lnTo>
                    <a:pt x="407492" y="119507"/>
                  </a:lnTo>
                  <a:lnTo>
                    <a:pt x="407606" y="120218"/>
                  </a:lnTo>
                  <a:lnTo>
                    <a:pt x="407657" y="120396"/>
                  </a:lnTo>
                  <a:lnTo>
                    <a:pt x="407758" y="120751"/>
                  </a:lnTo>
                  <a:lnTo>
                    <a:pt x="407860" y="121107"/>
                  </a:lnTo>
                  <a:lnTo>
                    <a:pt x="407962" y="121462"/>
                  </a:lnTo>
                  <a:lnTo>
                    <a:pt x="409562" y="120929"/>
                  </a:lnTo>
                  <a:lnTo>
                    <a:pt x="410273" y="120751"/>
                  </a:lnTo>
                  <a:lnTo>
                    <a:pt x="410806" y="120396"/>
                  </a:lnTo>
                  <a:lnTo>
                    <a:pt x="410857" y="119151"/>
                  </a:lnTo>
                  <a:lnTo>
                    <a:pt x="410972" y="118084"/>
                  </a:lnTo>
                  <a:lnTo>
                    <a:pt x="410997" y="117729"/>
                  </a:lnTo>
                  <a:lnTo>
                    <a:pt x="409956" y="117182"/>
                  </a:lnTo>
                  <a:lnTo>
                    <a:pt x="407606" y="115951"/>
                  </a:lnTo>
                  <a:lnTo>
                    <a:pt x="410273" y="114884"/>
                  </a:lnTo>
                  <a:lnTo>
                    <a:pt x="413385" y="123596"/>
                  </a:lnTo>
                  <a:lnTo>
                    <a:pt x="413385" y="107302"/>
                  </a:lnTo>
                  <a:lnTo>
                    <a:pt x="413181" y="105981"/>
                  </a:lnTo>
                  <a:lnTo>
                    <a:pt x="413067" y="105270"/>
                  </a:lnTo>
                  <a:lnTo>
                    <a:pt x="413016" y="104914"/>
                  </a:lnTo>
                  <a:lnTo>
                    <a:pt x="412940" y="104381"/>
                  </a:lnTo>
                  <a:lnTo>
                    <a:pt x="412686" y="102781"/>
                  </a:lnTo>
                  <a:lnTo>
                    <a:pt x="412635" y="102425"/>
                  </a:lnTo>
                  <a:lnTo>
                    <a:pt x="412546" y="101892"/>
                  </a:lnTo>
                  <a:lnTo>
                    <a:pt x="412470" y="101358"/>
                  </a:lnTo>
                  <a:lnTo>
                    <a:pt x="412419" y="101003"/>
                  </a:lnTo>
                  <a:lnTo>
                    <a:pt x="412305" y="100291"/>
                  </a:lnTo>
                  <a:lnTo>
                    <a:pt x="412000" y="98323"/>
                  </a:lnTo>
                  <a:lnTo>
                    <a:pt x="411911" y="97790"/>
                  </a:lnTo>
                  <a:lnTo>
                    <a:pt x="411861" y="97434"/>
                  </a:lnTo>
                  <a:lnTo>
                    <a:pt x="411010" y="91922"/>
                  </a:lnTo>
                  <a:lnTo>
                    <a:pt x="410883" y="90322"/>
                  </a:lnTo>
                  <a:lnTo>
                    <a:pt x="410845" y="87299"/>
                  </a:lnTo>
                  <a:lnTo>
                    <a:pt x="410819" y="84632"/>
                  </a:lnTo>
                  <a:lnTo>
                    <a:pt x="410806" y="83654"/>
                  </a:lnTo>
                  <a:lnTo>
                    <a:pt x="410806" y="104914"/>
                  </a:lnTo>
                  <a:lnTo>
                    <a:pt x="410273" y="106870"/>
                  </a:lnTo>
                  <a:lnTo>
                    <a:pt x="410806" y="108115"/>
                  </a:lnTo>
                  <a:lnTo>
                    <a:pt x="409740" y="108648"/>
                  </a:lnTo>
                  <a:lnTo>
                    <a:pt x="406717" y="109004"/>
                  </a:lnTo>
                  <a:lnTo>
                    <a:pt x="403517" y="109004"/>
                  </a:lnTo>
                  <a:lnTo>
                    <a:pt x="400494" y="109537"/>
                  </a:lnTo>
                  <a:lnTo>
                    <a:pt x="399237" y="110070"/>
                  </a:lnTo>
                  <a:lnTo>
                    <a:pt x="399605" y="111493"/>
                  </a:lnTo>
                  <a:lnTo>
                    <a:pt x="399961" y="112395"/>
                  </a:lnTo>
                  <a:lnTo>
                    <a:pt x="400316" y="112928"/>
                  </a:lnTo>
                  <a:lnTo>
                    <a:pt x="400837" y="113639"/>
                  </a:lnTo>
                  <a:lnTo>
                    <a:pt x="400316" y="114173"/>
                  </a:lnTo>
                  <a:lnTo>
                    <a:pt x="399072" y="114528"/>
                  </a:lnTo>
                  <a:lnTo>
                    <a:pt x="399008" y="114173"/>
                  </a:lnTo>
                  <a:lnTo>
                    <a:pt x="398894" y="113639"/>
                  </a:lnTo>
                  <a:lnTo>
                    <a:pt x="398005" y="113284"/>
                  </a:lnTo>
                  <a:lnTo>
                    <a:pt x="396925" y="110782"/>
                  </a:lnTo>
                  <a:lnTo>
                    <a:pt x="397052" y="108648"/>
                  </a:lnTo>
                  <a:lnTo>
                    <a:pt x="397103" y="107581"/>
                  </a:lnTo>
                  <a:lnTo>
                    <a:pt x="396278" y="105270"/>
                  </a:lnTo>
                  <a:lnTo>
                    <a:pt x="396214" y="105092"/>
                  </a:lnTo>
                  <a:lnTo>
                    <a:pt x="395744" y="104381"/>
                  </a:lnTo>
                  <a:lnTo>
                    <a:pt x="395630" y="104203"/>
                  </a:lnTo>
                  <a:lnTo>
                    <a:pt x="395503" y="104025"/>
                  </a:lnTo>
                  <a:lnTo>
                    <a:pt x="395859" y="102781"/>
                  </a:lnTo>
                  <a:lnTo>
                    <a:pt x="396582" y="101892"/>
                  </a:lnTo>
                  <a:lnTo>
                    <a:pt x="397281" y="101358"/>
                  </a:lnTo>
                  <a:lnTo>
                    <a:pt x="397992" y="100291"/>
                  </a:lnTo>
                  <a:lnTo>
                    <a:pt x="399059" y="101003"/>
                  </a:lnTo>
                  <a:lnTo>
                    <a:pt x="399173" y="101892"/>
                  </a:lnTo>
                  <a:lnTo>
                    <a:pt x="399237" y="102425"/>
                  </a:lnTo>
                  <a:lnTo>
                    <a:pt x="398284" y="104025"/>
                  </a:lnTo>
                  <a:lnTo>
                    <a:pt x="398284" y="104381"/>
                  </a:lnTo>
                  <a:lnTo>
                    <a:pt x="398614" y="104914"/>
                  </a:lnTo>
                  <a:lnTo>
                    <a:pt x="398729" y="105092"/>
                  </a:lnTo>
                  <a:lnTo>
                    <a:pt x="398843" y="105270"/>
                  </a:lnTo>
                  <a:lnTo>
                    <a:pt x="399224" y="105689"/>
                  </a:lnTo>
                  <a:lnTo>
                    <a:pt x="399948" y="105981"/>
                  </a:lnTo>
                  <a:lnTo>
                    <a:pt x="402983" y="105270"/>
                  </a:lnTo>
                  <a:lnTo>
                    <a:pt x="406539" y="105092"/>
                  </a:lnTo>
                  <a:lnTo>
                    <a:pt x="409562" y="104381"/>
                  </a:lnTo>
                  <a:lnTo>
                    <a:pt x="410806" y="104914"/>
                  </a:lnTo>
                  <a:lnTo>
                    <a:pt x="410806" y="83654"/>
                  </a:lnTo>
                  <a:lnTo>
                    <a:pt x="410768" y="80708"/>
                  </a:lnTo>
                  <a:lnTo>
                    <a:pt x="410705" y="75031"/>
                  </a:lnTo>
                  <a:lnTo>
                    <a:pt x="410641" y="69113"/>
                  </a:lnTo>
                  <a:lnTo>
                    <a:pt x="410781" y="68618"/>
                  </a:lnTo>
                  <a:lnTo>
                    <a:pt x="416852" y="48514"/>
                  </a:lnTo>
                  <a:lnTo>
                    <a:pt x="417741" y="46736"/>
                  </a:lnTo>
                  <a:lnTo>
                    <a:pt x="418998" y="45491"/>
                  </a:lnTo>
                  <a:lnTo>
                    <a:pt x="419341" y="43535"/>
                  </a:lnTo>
                  <a:lnTo>
                    <a:pt x="417207" y="43180"/>
                  </a:lnTo>
                  <a:lnTo>
                    <a:pt x="414718" y="42824"/>
                  </a:lnTo>
                  <a:lnTo>
                    <a:pt x="412407" y="41935"/>
                  </a:lnTo>
                  <a:lnTo>
                    <a:pt x="409740" y="41617"/>
                  </a:lnTo>
                  <a:lnTo>
                    <a:pt x="409740" y="87655"/>
                  </a:lnTo>
                  <a:lnTo>
                    <a:pt x="407670" y="93179"/>
                  </a:lnTo>
                  <a:lnTo>
                    <a:pt x="407606" y="93345"/>
                  </a:lnTo>
                  <a:lnTo>
                    <a:pt x="408673" y="96367"/>
                  </a:lnTo>
                  <a:lnTo>
                    <a:pt x="408673" y="97078"/>
                  </a:lnTo>
                  <a:lnTo>
                    <a:pt x="407962" y="97256"/>
                  </a:lnTo>
                  <a:lnTo>
                    <a:pt x="407606" y="97434"/>
                  </a:lnTo>
                  <a:lnTo>
                    <a:pt x="403860" y="96545"/>
                  </a:lnTo>
                  <a:lnTo>
                    <a:pt x="399770" y="97967"/>
                  </a:lnTo>
                  <a:lnTo>
                    <a:pt x="395693" y="98323"/>
                  </a:lnTo>
                  <a:lnTo>
                    <a:pt x="394792" y="97790"/>
                  </a:lnTo>
                  <a:lnTo>
                    <a:pt x="394792" y="95123"/>
                  </a:lnTo>
                  <a:lnTo>
                    <a:pt x="392607" y="91211"/>
                  </a:lnTo>
                  <a:lnTo>
                    <a:pt x="392506" y="91033"/>
                  </a:lnTo>
                  <a:lnTo>
                    <a:pt x="392404" y="90855"/>
                  </a:lnTo>
                  <a:lnTo>
                    <a:pt x="392303" y="90678"/>
                  </a:lnTo>
                  <a:lnTo>
                    <a:pt x="395503" y="89255"/>
                  </a:lnTo>
                  <a:lnTo>
                    <a:pt x="395859" y="89255"/>
                  </a:lnTo>
                  <a:lnTo>
                    <a:pt x="395986" y="89789"/>
                  </a:lnTo>
                  <a:lnTo>
                    <a:pt x="395998" y="91211"/>
                  </a:lnTo>
                  <a:lnTo>
                    <a:pt x="394792" y="93179"/>
                  </a:lnTo>
                  <a:lnTo>
                    <a:pt x="396748" y="94056"/>
                  </a:lnTo>
                  <a:lnTo>
                    <a:pt x="398538" y="93878"/>
                  </a:lnTo>
                  <a:lnTo>
                    <a:pt x="400672" y="93345"/>
                  </a:lnTo>
                  <a:lnTo>
                    <a:pt x="399846" y="91211"/>
                  </a:lnTo>
                  <a:lnTo>
                    <a:pt x="399897" y="90678"/>
                  </a:lnTo>
                  <a:lnTo>
                    <a:pt x="400024" y="90322"/>
                  </a:lnTo>
                  <a:lnTo>
                    <a:pt x="400138" y="89966"/>
                  </a:lnTo>
                  <a:lnTo>
                    <a:pt x="401739" y="89789"/>
                  </a:lnTo>
                  <a:lnTo>
                    <a:pt x="402628" y="90322"/>
                  </a:lnTo>
                  <a:lnTo>
                    <a:pt x="403517" y="91211"/>
                  </a:lnTo>
                  <a:lnTo>
                    <a:pt x="402272" y="92811"/>
                  </a:lnTo>
                  <a:lnTo>
                    <a:pt x="403733" y="93179"/>
                  </a:lnTo>
                  <a:lnTo>
                    <a:pt x="404939" y="93713"/>
                  </a:lnTo>
                  <a:lnTo>
                    <a:pt x="405650" y="92811"/>
                  </a:lnTo>
                  <a:lnTo>
                    <a:pt x="405828" y="91922"/>
                  </a:lnTo>
                  <a:lnTo>
                    <a:pt x="406476" y="90322"/>
                  </a:lnTo>
                  <a:lnTo>
                    <a:pt x="406539" y="90144"/>
                  </a:lnTo>
                  <a:lnTo>
                    <a:pt x="405777" y="89789"/>
                  </a:lnTo>
                  <a:lnTo>
                    <a:pt x="404634" y="89255"/>
                  </a:lnTo>
                  <a:lnTo>
                    <a:pt x="403860" y="88900"/>
                  </a:lnTo>
                  <a:lnTo>
                    <a:pt x="405295" y="87299"/>
                  </a:lnTo>
                  <a:lnTo>
                    <a:pt x="409740" y="87655"/>
                  </a:lnTo>
                  <a:lnTo>
                    <a:pt x="409740" y="41617"/>
                  </a:lnTo>
                  <a:lnTo>
                    <a:pt x="409384" y="41567"/>
                  </a:lnTo>
                  <a:lnTo>
                    <a:pt x="408495" y="40043"/>
                  </a:lnTo>
                  <a:lnTo>
                    <a:pt x="408495" y="80899"/>
                  </a:lnTo>
                  <a:lnTo>
                    <a:pt x="408444" y="81432"/>
                  </a:lnTo>
                  <a:lnTo>
                    <a:pt x="408343" y="82677"/>
                  </a:lnTo>
                  <a:lnTo>
                    <a:pt x="408216" y="83566"/>
                  </a:lnTo>
                  <a:lnTo>
                    <a:pt x="408139" y="84099"/>
                  </a:lnTo>
                  <a:lnTo>
                    <a:pt x="407606" y="84632"/>
                  </a:lnTo>
                  <a:lnTo>
                    <a:pt x="403517" y="84277"/>
                  </a:lnTo>
                  <a:lnTo>
                    <a:pt x="403009" y="84099"/>
                  </a:lnTo>
                  <a:lnTo>
                    <a:pt x="398881" y="82677"/>
                  </a:lnTo>
                  <a:lnTo>
                    <a:pt x="394614" y="84099"/>
                  </a:lnTo>
                  <a:lnTo>
                    <a:pt x="393547" y="83566"/>
                  </a:lnTo>
                  <a:lnTo>
                    <a:pt x="393750" y="82854"/>
                  </a:lnTo>
                  <a:lnTo>
                    <a:pt x="393801" y="82677"/>
                  </a:lnTo>
                  <a:lnTo>
                    <a:pt x="393903" y="82321"/>
                  </a:lnTo>
                  <a:lnTo>
                    <a:pt x="393992" y="81788"/>
                  </a:lnTo>
                  <a:lnTo>
                    <a:pt x="394081" y="81254"/>
                  </a:lnTo>
                  <a:lnTo>
                    <a:pt x="395147" y="79298"/>
                  </a:lnTo>
                  <a:lnTo>
                    <a:pt x="397459" y="78409"/>
                  </a:lnTo>
                  <a:lnTo>
                    <a:pt x="399059" y="76263"/>
                  </a:lnTo>
                  <a:lnTo>
                    <a:pt x="398945" y="75196"/>
                  </a:lnTo>
                  <a:lnTo>
                    <a:pt x="398830" y="74028"/>
                  </a:lnTo>
                  <a:lnTo>
                    <a:pt x="398703" y="72885"/>
                  </a:lnTo>
                  <a:lnTo>
                    <a:pt x="392303" y="72529"/>
                  </a:lnTo>
                  <a:lnTo>
                    <a:pt x="394970" y="68618"/>
                  </a:lnTo>
                  <a:lnTo>
                    <a:pt x="399059" y="69329"/>
                  </a:lnTo>
                  <a:lnTo>
                    <a:pt x="406882" y="70040"/>
                  </a:lnTo>
                  <a:lnTo>
                    <a:pt x="407771" y="71107"/>
                  </a:lnTo>
                  <a:lnTo>
                    <a:pt x="407428" y="72351"/>
                  </a:lnTo>
                  <a:lnTo>
                    <a:pt x="407428" y="73774"/>
                  </a:lnTo>
                  <a:lnTo>
                    <a:pt x="405815" y="75031"/>
                  </a:lnTo>
                  <a:lnTo>
                    <a:pt x="404393" y="72885"/>
                  </a:lnTo>
                  <a:lnTo>
                    <a:pt x="401548" y="73418"/>
                  </a:lnTo>
                  <a:lnTo>
                    <a:pt x="401878" y="75031"/>
                  </a:lnTo>
                  <a:lnTo>
                    <a:pt x="401904" y="75196"/>
                  </a:lnTo>
                  <a:lnTo>
                    <a:pt x="406349" y="76619"/>
                  </a:lnTo>
                  <a:lnTo>
                    <a:pt x="403682" y="79108"/>
                  </a:lnTo>
                  <a:lnTo>
                    <a:pt x="403161" y="79819"/>
                  </a:lnTo>
                  <a:lnTo>
                    <a:pt x="401726" y="79819"/>
                  </a:lnTo>
                  <a:lnTo>
                    <a:pt x="401878" y="80708"/>
                  </a:lnTo>
                  <a:lnTo>
                    <a:pt x="401904" y="80899"/>
                  </a:lnTo>
                  <a:lnTo>
                    <a:pt x="403326" y="81788"/>
                  </a:lnTo>
                  <a:lnTo>
                    <a:pt x="405638" y="81432"/>
                  </a:lnTo>
                  <a:lnTo>
                    <a:pt x="407073" y="80708"/>
                  </a:lnTo>
                  <a:lnTo>
                    <a:pt x="408495" y="80899"/>
                  </a:lnTo>
                  <a:lnTo>
                    <a:pt x="408495" y="40043"/>
                  </a:lnTo>
                  <a:lnTo>
                    <a:pt x="407428" y="38188"/>
                  </a:lnTo>
                  <a:lnTo>
                    <a:pt x="390639" y="72885"/>
                  </a:lnTo>
                  <a:lnTo>
                    <a:pt x="390537" y="73418"/>
                  </a:lnTo>
                  <a:lnTo>
                    <a:pt x="390436" y="74028"/>
                  </a:lnTo>
                  <a:lnTo>
                    <a:pt x="390347" y="87655"/>
                  </a:lnTo>
                  <a:lnTo>
                    <a:pt x="392531" y="104025"/>
                  </a:lnTo>
                  <a:lnTo>
                    <a:pt x="397789" y="141211"/>
                  </a:lnTo>
                  <a:lnTo>
                    <a:pt x="400062" y="159004"/>
                  </a:lnTo>
                  <a:lnTo>
                    <a:pt x="400126" y="159537"/>
                  </a:lnTo>
                  <a:lnTo>
                    <a:pt x="400418" y="164172"/>
                  </a:lnTo>
                  <a:lnTo>
                    <a:pt x="401193" y="160782"/>
                  </a:lnTo>
                  <a:lnTo>
                    <a:pt x="402615" y="157568"/>
                  </a:lnTo>
                  <a:lnTo>
                    <a:pt x="404749" y="155079"/>
                  </a:lnTo>
                  <a:lnTo>
                    <a:pt x="408495" y="154559"/>
                  </a:lnTo>
                  <a:lnTo>
                    <a:pt x="408978" y="154368"/>
                  </a:lnTo>
                  <a:lnTo>
                    <a:pt x="411695" y="153301"/>
                  </a:lnTo>
                  <a:lnTo>
                    <a:pt x="413651" y="159004"/>
                  </a:lnTo>
                  <a:lnTo>
                    <a:pt x="416496" y="155448"/>
                  </a:lnTo>
                  <a:lnTo>
                    <a:pt x="418642" y="156514"/>
                  </a:lnTo>
                  <a:lnTo>
                    <a:pt x="417029" y="159537"/>
                  </a:lnTo>
                  <a:lnTo>
                    <a:pt x="416915" y="160782"/>
                  </a:lnTo>
                  <a:lnTo>
                    <a:pt x="416852" y="161493"/>
                  </a:lnTo>
                  <a:lnTo>
                    <a:pt x="417207" y="164172"/>
                  </a:lnTo>
                  <a:lnTo>
                    <a:pt x="416674" y="166827"/>
                  </a:lnTo>
                  <a:lnTo>
                    <a:pt x="411695" y="170573"/>
                  </a:lnTo>
                  <a:lnTo>
                    <a:pt x="407962" y="170738"/>
                  </a:lnTo>
                  <a:lnTo>
                    <a:pt x="404749" y="168960"/>
                  </a:lnTo>
                  <a:lnTo>
                    <a:pt x="402437" y="167182"/>
                  </a:lnTo>
                  <a:lnTo>
                    <a:pt x="400418" y="164172"/>
                  </a:lnTo>
                  <a:lnTo>
                    <a:pt x="400532" y="168960"/>
                  </a:lnTo>
                  <a:lnTo>
                    <a:pt x="401015" y="174472"/>
                  </a:lnTo>
                  <a:lnTo>
                    <a:pt x="408317" y="177317"/>
                  </a:lnTo>
                  <a:lnTo>
                    <a:pt x="413118" y="184264"/>
                  </a:lnTo>
                  <a:lnTo>
                    <a:pt x="413359" y="189776"/>
                  </a:lnTo>
                  <a:lnTo>
                    <a:pt x="413473" y="192443"/>
                  </a:lnTo>
                  <a:lnTo>
                    <a:pt x="414007" y="192620"/>
                  </a:lnTo>
                  <a:lnTo>
                    <a:pt x="419735" y="166827"/>
                  </a:lnTo>
                  <a:lnTo>
                    <a:pt x="419773" y="155448"/>
                  </a:lnTo>
                  <a:close/>
                </a:path>
                <a:path w="457200" h="387350">
                  <a:moveTo>
                    <a:pt x="428244" y="52070"/>
                  </a:moveTo>
                  <a:lnTo>
                    <a:pt x="427710" y="47256"/>
                  </a:lnTo>
                  <a:lnTo>
                    <a:pt x="427532" y="46736"/>
                  </a:lnTo>
                  <a:lnTo>
                    <a:pt x="426821" y="46558"/>
                  </a:lnTo>
                  <a:lnTo>
                    <a:pt x="426110" y="46558"/>
                  </a:lnTo>
                  <a:lnTo>
                    <a:pt x="422008" y="49936"/>
                  </a:lnTo>
                  <a:lnTo>
                    <a:pt x="418274" y="59016"/>
                  </a:lnTo>
                  <a:lnTo>
                    <a:pt x="417207" y="62750"/>
                  </a:lnTo>
                  <a:lnTo>
                    <a:pt x="415785" y="66484"/>
                  </a:lnTo>
                  <a:lnTo>
                    <a:pt x="417029" y="70218"/>
                  </a:lnTo>
                  <a:lnTo>
                    <a:pt x="418807" y="70573"/>
                  </a:lnTo>
                  <a:lnTo>
                    <a:pt x="419696" y="70040"/>
                  </a:lnTo>
                  <a:lnTo>
                    <a:pt x="420052" y="66662"/>
                  </a:lnTo>
                  <a:lnTo>
                    <a:pt x="422186" y="63804"/>
                  </a:lnTo>
                  <a:lnTo>
                    <a:pt x="423608" y="60782"/>
                  </a:lnTo>
                  <a:lnTo>
                    <a:pt x="425386" y="56515"/>
                  </a:lnTo>
                  <a:lnTo>
                    <a:pt x="428244" y="52070"/>
                  </a:lnTo>
                  <a:close/>
                </a:path>
                <a:path w="457200" h="387350">
                  <a:moveTo>
                    <a:pt x="430568" y="349542"/>
                  </a:moveTo>
                  <a:lnTo>
                    <a:pt x="430022" y="347586"/>
                  </a:lnTo>
                  <a:lnTo>
                    <a:pt x="428777" y="346163"/>
                  </a:lnTo>
                  <a:lnTo>
                    <a:pt x="425399" y="342074"/>
                  </a:lnTo>
                  <a:lnTo>
                    <a:pt x="419531" y="344208"/>
                  </a:lnTo>
                  <a:lnTo>
                    <a:pt x="415620" y="345097"/>
                  </a:lnTo>
                  <a:lnTo>
                    <a:pt x="415251" y="346697"/>
                  </a:lnTo>
                  <a:lnTo>
                    <a:pt x="414731" y="350799"/>
                  </a:lnTo>
                  <a:lnTo>
                    <a:pt x="416509" y="354711"/>
                  </a:lnTo>
                  <a:lnTo>
                    <a:pt x="420065" y="356666"/>
                  </a:lnTo>
                  <a:lnTo>
                    <a:pt x="421843" y="357555"/>
                  </a:lnTo>
                  <a:lnTo>
                    <a:pt x="424332" y="357200"/>
                  </a:lnTo>
                  <a:lnTo>
                    <a:pt x="427888" y="355600"/>
                  </a:lnTo>
                  <a:lnTo>
                    <a:pt x="429844" y="353644"/>
                  </a:lnTo>
                  <a:lnTo>
                    <a:pt x="430022" y="351497"/>
                  </a:lnTo>
                  <a:lnTo>
                    <a:pt x="430568" y="349542"/>
                  </a:lnTo>
                  <a:close/>
                </a:path>
                <a:path w="457200" h="387350">
                  <a:moveTo>
                    <a:pt x="432155" y="63449"/>
                  </a:moveTo>
                  <a:lnTo>
                    <a:pt x="431088" y="62572"/>
                  </a:lnTo>
                  <a:lnTo>
                    <a:pt x="428599" y="64173"/>
                  </a:lnTo>
                  <a:lnTo>
                    <a:pt x="426110" y="66306"/>
                  </a:lnTo>
                  <a:lnTo>
                    <a:pt x="425754" y="69684"/>
                  </a:lnTo>
                  <a:lnTo>
                    <a:pt x="425754" y="70751"/>
                  </a:lnTo>
                  <a:lnTo>
                    <a:pt x="426643" y="71107"/>
                  </a:lnTo>
                  <a:lnTo>
                    <a:pt x="427710" y="70929"/>
                  </a:lnTo>
                  <a:lnTo>
                    <a:pt x="430022" y="69862"/>
                  </a:lnTo>
                  <a:lnTo>
                    <a:pt x="430377" y="67729"/>
                  </a:lnTo>
                  <a:lnTo>
                    <a:pt x="431088" y="65773"/>
                  </a:lnTo>
                  <a:lnTo>
                    <a:pt x="431088" y="64706"/>
                  </a:lnTo>
                  <a:lnTo>
                    <a:pt x="432155" y="63449"/>
                  </a:lnTo>
                  <a:close/>
                </a:path>
                <a:path w="457200" h="387350">
                  <a:moveTo>
                    <a:pt x="457073" y="331228"/>
                  </a:moveTo>
                  <a:lnTo>
                    <a:pt x="456526" y="329095"/>
                  </a:lnTo>
                  <a:lnTo>
                    <a:pt x="455637" y="327660"/>
                  </a:lnTo>
                  <a:lnTo>
                    <a:pt x="452793" y="323926"/>
                  </a:lnTo>
                  <a:lnTo>
                    <a:pt x="449237" y="318414"/>
                  </a:lnTo>
                  <a:lnTo>
                    <a:pt x="444258" y="317703"/>
                  </a:lnTo>
                  <a:lnTo>
                    <a:pt x="442836" y="318058"/>
                  </a:lnTo>
                  <a:lnTo>
                    <a:pt x="442125" y="318770"/>
                  </a:lnTo>
                  <a:lnTo>
                    <a:pt x="441058" y="320014"/>
                  </a:lnTo>
                  <a:lnTo>
                    <a:pt x="440524" y="321614"/>
                  </a:lnTo>
                  <a:lnTo>
                    <a:pt x="440867" y="323392"/>
                  </a:lnTo>
                  <a:lnTo>
                    <a:pt x="444258" y="327126"/>
                  </a:lnTo>
                  <a:lnTo>
                    <a:pt x="447459" y="331762"/>
                  </a:lnTo>
                  <a:lnTo>
                    <a:pt x="451904" y="333895"/>
                  </a:lnTo>
                  <a:lnTo>
                    <a:pt x="453326" y="334251"/>
                  </a:lnTo>
                  <a:lnTo>
                    <a:pt x="455117" y="334251"/>
                  </a:lnTo>
                  <a:lnTo>
                    <a:pt x="455993" y="332651"/>
                  </a:lnTo>
                  <a:lnTo>
                    <a:pt x="457073" y="331228"/>
                  </a:lnTo>
                  <a:close/>
                </a:path>
              </a:pathLst>
            </a:custGeom>
            <a:solidFill>
              <a:srgbClr val="FFFFFF"/>
            </a:solidFill>
          </p:spPr>
          <p:txBody>
            <a:bodyPr wrap="square" lIns="0" tIns="0" rIns="0" bIns="0" rtlCol="0"/>
            <a:lstStyle/>
            <a:p>
              <a:endParaRPr/>
            </a:p>
          </p:txBody>
        </p:sp>
      </p:grpSp>
      <p:sp>
        <p:nvSpPr>
          <p:cNvPr id="31" name="object 31"/>
          <p:cNvSpPr/>
          <p:nvPr/>
        </p:nvSpPr>
        <p:spPr>
          <a:xfrm>
            <a:off x="10773892" y="5339562"/>
            <a:ext cx="573405" cy="572770"/>
          </a:xfrm>
          <a:custGeom>
            <a:avLst/>
            <a:gdLst/>
            <a:ahLst/>
            <a:cxnLst/>
            <a:rect l="l" t="t" r="r" b="b"/>
            <a:pathLst>
              <a:path w="573404" h="572770">
                <a:moveTo>
                  <a:pt x="88150" y="484225"/>
                </a:moveTo>
                <a:lnTo>
                  <a:pt x="87452" y="476199"/>
                </a:lnTo>
                <a:lnTo>
                  <a:pt x="84747" y="468312"/>
                </a:lnTo>
                <a:lnTo>
                  <a:pt x="79082" y="462292"/>
                </a:lnTo>
                <a:lnTo>
                  <a:pt x="69519" y="459905"/>
                </a:lnTo>
                <a:lnTo>
                  <a:pt x="59956" y="462292"/>
                </a:lnTo>
                <a:lnTo>
                  <a:pt x="54292" y="468312"/>
                </a:lnTo>
                <a:lnTo>
                  <a:pt x="51574" y="476199"/>
                </a:lnTo>
                <a:lnTo>
                  <a:pt x="50888" y="484225"/>
                </a:lnTo>
                <a:lnTo>
                  <a:pt x="51574" y="492252"/>
                </a:lnTo>
                <a:lnTo>
                  <a:pt x="54292" y="500138"/>
                </a:lnTo>
                <a:lnTo>
                  <a:pt x="59956" y="506145"/>
                </a:lnTo>
                <a:lnTo>
                  <a:pt x="69519" y="508546"/>
                </a:lnTo>
                <a:lnTo>
                  <a:pt x="79082" y="506145"/>
                </a:lnTo>
                <a:lnTo>
                  <a:pt x="84747" y="500138"/>
                </a:lnTo>
                <a:lnTo>
                  <a:pt x="87452" y="492252"/>
                </a:lnTo>
                <a:lnTo>
                  <a:pt x="88150" y="484225"/>
                </a:lnTo>
                <a:close/>
              </a:path>
              <a:path w="573404" h="572770">
                <a:moveTo>
                  <a:pt x="223583" y="482790"/>
                </a:moveTo>
                <a:lnTo>
                  <a:pt x="210947" y="485368"/>
                </a:lnTo>
                <a:lnTo>
                  <a:pt x="201993" y="488962"/>
                </a:lnTo>
                <a:lnTo>
                  <a:pt x="196672" y="493750"/>
                </a:lnTo>
                <a:lnTo>
                  <a:pt x="194919" y="499960"/>
                </a:lnTo>
                <a:lnTo>
                  <a:pt x="194919" y="504964"/>
                </a:lnTo>
                <a:lnTo>
                  <a:pt x="198501" y="509968"/>
                </a:lnTo>
                <a:lnTo>
                  <a:pt x="210680" y="509968"/>
                </a:lnTo>
                <a:lnTo>
                  <a:pt x="217131" y="507111"/>
                </a:lnTo>
                <a:lnTo>
                  <a:pt x="223583" y="501383"/>
                </a:lnTo>
                <a:lnTo>
                  <a:pt x="223583" y="482790"/>
                </a:lnTo>
                <a:close/>
              </a:path>
              <a:path w="573404" h="572770">
                <a:moveTo>
                  <a:pt x="402005" y="479209"/>
                </a:moveTo>
                <a:lnTo>
                  <a:pt x="400519" y="470623"/>
                </a:lnTo>
                <a:lnTo>
                  <a:pt x="397090" y="463575"/>
                </a:lnTo>
                <a:lnTo>
                  <a:pt x="391629" y="458800"/>
                </a:lnTo>
                <a:lnTo>
                  <a:pt x="384098" y="457047"/>
                </a:lnTo>
                <a:lnTo>
                  <a:pt x="378307" y="458216"/>
                </a:lnTo>
                <a:lnTo>
                  <a:pt x="373253" y="462140"/>
                </a:lnTo>
                <a:lnTo>
                  <a:pt x="369684" y="469417"/>
                </a:lnTo>
                <a:lnTo>
                  <a:pt x="368338" y="480644"/>
                </a:lnTo>
                <a:lnTo>
                  <a:pt x="368693" y="488988"/>
                </a:lnTo>
                <a:lnTo>
                  <a:pt x="370662" y="497547"/>
                </a:lnTo>
                <a:lnTo>
                  <a:pt x="375589" y="504075"/>
                </a:lnTo>
                <a:lnTo>
                  <a:pt x="384810" y="506399"/>
                </a:lnTo>
                <a:lnTo>
                  <a:pt x="394157" y="503656"/>
                </a:lnTo>
                <a:lnTo>
                  <a:pt x="399326" y="496824"/>
                </a:lnTo>
                <a:lnTo>
                  <a:pt x="401535" y="487984"/>
                </a:lnTo>
                <a:lnTo>
                  <a:pt x="402005" y="479209"/>
                </a:lnTo>
                <a:close/>
              </a:path>
              <a:path w="573404" h="572770">
                <a:moveTo>
                  <a:pt x="487286" y="462762"/>
                </a:moveTo>
                <a:lnTo>
                  <a:pt x="481558" y="456323"/>
                </a:lnTo>
                <a:lnTo>
                  <a:pt x="471525" y="456323"/>
                </a:lnTo>
                <a:lnTo>
                  <a:pt x="462203" y="456323"/>
                </a:lnTo>
                <a:lnTo>
                  <a:pt x="456476" y="462051"/>
                </a:lnTo>
                <a:lnTo>
                  <a:pt x="455041" y="473494"/>
                </a:lnTo>
                <a:lnTo>
                  <a:pt x="487286" y="473494"/>
                </a:lnTo>
                <a:lnTo>
                  <a:pt x="487286" y="462762"/>
                </a:lnTo>
                <a:close/>
              </a:path>
              <a:path w="573404" h="572770">
                <a:moveTo>
                  <a:pt x="573278" y="0"/>
                </a:moveTo>
                <a:lnTo>
                  <a:pt x="550341" y="0"/>
                </a:lnTo>
                <a:lnTo>
                  <a:pt x="550341" y="414121"/>
                </a:lnTo>
                <a:lnTo>
                  <a:pt x="550341" y="440588"/>
                </a:lnTo>
                <a:lnTo>
                  <a:pt x="546760" y="440588"/>
                </a:lnTo>
                <a:lnTo>
                  <a:pt x="546760" y="418414"/>
                </a:lnTo>
                <a:lnTo>
                  <a:pt x="537438" y="440588"/>
                </a:lnTo>
                <a:lnTo>
                  <a:pt x="534581" y="440588"/>
                </a:lnTo>
                <a:lnTo>
                  <a:pt x="525983" y="418414"/>
                </a:lnTo>
                <a:lnTo>
                  <a:pt x="525983" y="440588"/>
                </a:lnTo>
                <a:lnTo>
                  <a:pt x="521677" y="440588"/>
                </a:lnTo>
                <a:lnTo>
                  <a:pt x="521677" y="414121"/>
                </a:lnTo>
                <a:lnTo>
                  <a:pt x="528129" y="414121"/>
                </a:lnTo>
                <a:lnTo>
                  <a:pt x="536003" y="434149"/>
                </a:lnTo>
                <a:lnTo>
                  <a:pt x="543890" y="414121"/>
                </a:lnTo>
                <a:lnTo>
                  <a:pt x="550341" y="414121"/>
                </a:lnTo>
                <a:lnTo>
                  <a:pt x="550341" y="0"/>
                </a:lnTo>
                <a:lnTo>
                  <a:pt x="515950" y="0"/>
                </a:lnTo>
                <a:lnTo>
                  <a:pt x="515950" y="414121"/>
                </a:lnTo>
                <a:lnTo>
                  <a:pt x="515950" y="417703"/>
                </a:lnTo>
                <a:lnTo>
                  <a:pt x="508774" y="417703"/>
                </a:lnTo>
                <a:lnTo>
                  <a:pt x="508774" y="483501"/>
                </a:lnTo>
                <a:lnTo>
                  <a:pt x="508063" y="484225"/>
                </a:lnTo>
                <a:lnTo>
                  <a:pt x="508063" y="487083"/>
                </a:lnTo>
                <a:lnTo>
                  <a:pt x="455041" y="487083"/>
                </a:lnTo>
                <a:lnTo>
                  <a:pt x="456234" y="497001"/>
                </a:lnTo>
                <a:lnTo>
                  <a:pt x="459778" y="504164"/>
                </a:lnTo>
                <a:lnTo>
                  <a:pt x="465620" y="508508"/>
                </a:lnTo>
                <a:lnTo>
                  <a:pt x="473671" y="509968"/>
                </a:lnTo>
                <a:lnTo>
                  <a:pt x="481545" y="509968"/>
                </a:lnTo>
                <a:lnTo>
                  <a:pt x="486562" y="507111"/>
                </a:lnTo>
                <a:lnTo>
                  <a:pt x="491578" y="499960"/>
                </a:lnTo>
                <a:lnTo>
                  <a:pt x="507288" y="508508"/>
                </a:lnTo>
                <a:lnTo>
                  <a:pt x="472236" y="525703"/>
                </a:lnTo>
                <a:lnTo>
                  <a:pt x="456438" y="522947"/>
                </a:lnTo>
                <a:lnTo>
                  <a:pt x="444728" y="514883"/>
                </a:lnTo>
                <a:lnTo>
                  <a:pt x="437464" y="501865"/>
                </a:lnTo>
                <a:lnTo>
                  <a:pt x="437375" y="501230"/>
                </a:lnTo>
                <a:lnTo>
                  <a:pt x="434975" y="484225"/>
                </a:lnTo>
                <a:lnTo>
                  <a:pt x="456857" y="445414"/>
                </a:lnTo>
                <a:lnTo>
                  <a:pt x="457174" y="445414"/>
                </a:lnTo>
                <a:lnTo>
                  <a:pt x="468464" y="443407"/>
                </a:lnTo>
                <a:lnTo>
                  <a:pt x="472236" y="442734"/>
                </a:lnTo>
                <a:lnTo>
                  <a:pt x="487248" y="445414"/>
                </a:lnTo>
                <a:lnTo>
                  <a:pt x="487527" y="445414"/>
                </a:lnTo>
                <a:lnTo>
                  <a:pt x="499110" y="453466"/>
                </a:lnTo>
                <a:lnTo>
                  <a:pt x="506298" y="466267"/>
                </a:lnTo>
                <a:lnTo>
                  <a:pt x="506336" y="466572"/>
                </a:lnTo>
                <a:lnTo>
                  <a:pt x="508774" y="483501"/>
                </a:lnTo>
                <a:lnTo>
                  <a:pt x="508774" y="417703"/>
                </a:lnTo>
                <a:lnTo>
                  <a:pt x="508063" y="417703"/>
                </a:lnTo>
                <a:lnTo>
                  <a:pt x="508063" y="440588"/>
                </a:lnTo>
                <a:lnTo>
                  <a:pt x="503758" y="440588"/>
                </a:lnTo>
                <a:lnTo>
                  <a:pt x="503758" y="417703"/>
                </a:lnTo>
                <a:lnTo>
                  <a:pt x="495160" y="417703"/>
                </a:lnTo>
                <a:lnTo>
                  <a:pt x="495160" y="414121"/>
                </a:lnTo>
                <a:lnTo>
                  <a:pt x="515950" y="414121"/>
                </a:lnTo>
                <a:lnTo>
                  <a:pt x="515950" y="0"/>
                </a:lnTo>
                <a:lnTo>
                  <a:pt x="422071" y="0"/>
                </a:lnTo>
                <a:lnTo>
                  <a:pt x="422071" y="443407"/>
                </a:lnTo>
                <a:lnTo>
                  <a:pt x="422071" y="519264"/>
                </a:lnTo>
                <a:lnTo>
                  <a:pt x="421360" y="519264"/>
                </a:lnTo>
                <a:lnTo>
                  <a:pt x="421233" y="521119"/>
                </a:lnTo>
                <a:lnTo>
                  <a:pt x="421119" y="522947"/>
                </a:lnTo>
                <a:lnTo>
                  <a:pt x="421017" y="524637"/>
                </a:lnTo>
                <a:lnTo>
                  <a:pt x="420903" y="526415"/>
                </a:lnTo>
                <a:lnTo>
                  <a:pt x="420649" y="530491"/>
                </a:lnTo>
                <a:lnTo>
                  <a:pt x="416255" y="541972"/>
                </a:lnTo>
                <a:lnTo>
                  <a:pt x="404723" y="551053"/>
                </a:lnTo>
                <a:lnTo>
                  <a:pt x="382663" y="555028"/>
                </a:lnTo>
                <a:lnTo>
                  <a:pt x="371259" y="553808"/>
                </a:lnTo>
                <a:lnTo>
                  <a:pt x="361340" y="550113"/>
                </a:lnTo>
                <a:lnTo>
                  <a:pt x="353834" y="543864"/>
                </a:lnTo>
                <a:lnTo>
                  <a:pt x="349694" y="535000"/>
                </a:lnTo>
                <a:lnTo>
                  <a:pt x="370484" y="531431"/>
                </a:lnTo>
                <a:lnTo>
                  <a:pt x="371195" y="535724"/>
                </a:lnTo>
                <a:lnTo>
                  <a:pt x="373341" y="539292"/>
                </a:lnTo>
                <a:lnTo>
                  <a:pt x="396278" y="539292"/>
                </a:lnTo>
                <a:lnTo>
                  <a:pt x="401294" y="534289"/>
                </a:lnTo>
                <a:lnTo>
                  <a:pt x="401294" y="531431"/>
                </a:lnTo>
                <a:lnTo>
                  <a:pt x="401294" y="526415"/>
                </a:lnTo>
                <a:lnTo>
                  <a:pt x="401294" y="524281"/>
                </a:lnTo>
                <a:lnTo>
                  <a:pt x="401294" y="523557"/>
                </a:lnTo>
                <a:lnTo>
                  <a:pt x="401294" y="512114"/>
                </a:lnTo>
                <a:lnTo>
                  <a:pt x="397713" y="517842"/>
                </a:lnTo>
                <a:lnTo>
                  <a:pt x="392696" y="523557"/>
                </a:lnTo>
                <a:lnTo>
                  <a:pt x="380504" y="523557"/>
                </a:lnTo>
                <a:lnTo>
                  <a:pt x="367499" y="521119"/>
                </a:lnTo>
                <a:lnTo>
                  <a:pt x="357047" y="513727"/>
                </a:lnTo>
                <a:lnTo>
                  <a:pt x="350075" y="501230"/>
                </a:lnTo>
                <a:lnTo>
                  <a:pt x="347548" y="483501"/>
                </a:lnTo>
                <a:lnTo>
                  <a:pt x="350164" y="465861"/>
                </a:lnTo>
                <a:lnTo>
                  <a:pt x="379793" y="442023"/>
                </a:lnTo>
                <a:lnTo>
                  <a:pt x="395554" y="442023"/>
                </a:lnTo>
                <a:lnTo>
                  <a:pt x="401294" y="449173"/>
                </a:lnTo>
                <a:lnTo>
                  <a:pt x="402729" y="452755"/>
                </a:lnTo>
                <a:lnTo>
                  <a:pt x="402780" y="452399"/>
                </a:lnTo>
                <a:lnTo>
                  <a:pt x="402869" y="451789"/>
                </a:lnTo>
                <a:lnTo>
                  <a:pt x="404164" y="443407"/>
                </a:lnTo>
                <a:lnTo>
                  <a:pt x="422071" y="443407"/>
                </a:lnTo>
                <a:lnTo>
                  <a:pt x="422071" y="0"/>
                </a:lnTo>
                <a:lnTo>
                  <a:pt x="333222" y="0"/>
                </a:lnTo>
                <a:lnTo>
                  <a:pt x="333222" y="468490"/>
                </a:lnTo>
                <a:lnTo>
                  <a:pt x="333222" y="523557"/>
                </a:lnTo>
                <a:lnTo>
                  <a:pt x="311721" y="523557"/>
                </a:lnTo>
                <a:lnTo>
                  <a:pt x="311721" y="462051"/>
                </a:lnTo>
                <a:lnTo>
                  <a:pt x="308851" y="457758"/>
                </a:lnTo>
                <a:lnTo>
                  <a:pt x="295236" y="457758"/>
                </a:lnTo>
                <a:lnTo>
                  <a:pt x="289509" y="460616"/>
                </a:lnTo>
                <a:lnTo>
                  <a:pt x="282422" y="466267"/>
                </a:lnTo>
                <a:lnTo>
                  <a:pt x="282333" y="523557"/>
                </a:lnTo>
                <a:lnTo>
                  <a:pt x="261556" y="523557"/>
                </a:lnTo>
                <a:lnTo>
                  <a:pt x="261556" y="446316"/>
                </a:lnTo>
                <a:lnTo>
                  <a:pt x="278752" y="444169"/>
                </a:lnTo>
                <a:lnTo>
                  <a:pt x="278803" y="444347"/>
                </a:lnTo>
                <a:lnTo>
                  <a:pt x="278892" y="444779"/>
                </a:lnTo>
                <a:lnTo>
                  <a:pt x="280911" y="453466"/>
                </a:lnTo>
                <a:lnTo>
                  <a:pt x="287985" y="448767"/>
                </a:lnTo>
                <a:lnTo>
                  <a:pt x="294525" y="445414"/>
                </a:lnTo>
                <a:lnTo>
                  <a:pt x="298589" y="444169"/>
                </a:lnTo>
                <a:lnTo>
                  <a:pt x="301053" y="443407"/>
                </a:lnTo>
                <a:lnTo>
                  <a:pt x="331685" y="457758"/>
                </a:lnTo>
                <a:lnTo>
                  <a:pt x="331787" y="458470"/>
                </a:lnTo>
                <a:lnTo>
                  <a:pt x="333222" y="468490"/>
                </a:lnTo>
                <a:lnTo>
                  <a:pt x="333222" y="0"/>
                </a:lnTo>
                <a:lnTo>
                  <a:pt x="244360" y="0"/>
                </a:lnTo>
                <a:lnTo>
                  <a:pt x="244360" y="523557"/>
                </a:lnTo>
                <a:lnTo>
                  <a:pt x="225729" y="523557"/>
                </a:lnTo>
                <a:lnTo>
                  <a:pt x="223583" y="516407"/>
                </a:lnTo>
                <a:lnTo>
                  <a:pt x="217424" y="519747"/>
                </a:lnTo>
                <a:lnTo>
                  <a:pt x="210858" y="522224"/>
                </a:lnTo>
                <a:lnTo>
                  <a:pt x="204025" y="523748"/>
                </a:lnTo>
                <a:lnTo>
                  <a:pt x="197065" y="524281"/>
                </a:lnTo>
                <a:lnTo>
                  <a:pt x="193001" y="523557"/>
                </a:lnTo>
                <a:lnTo>
                  <a:pt x="187020" y="522503"/>
                </a:lnTo>
                <a:lnTo>
                  <a:pt x="173456" y="501230"/>
                </a:lnTo>
                <a:lnTo>
                  <a:pt x="176517" y="489546"/>
                </a:lnTo>
                <a:lnTo>
                  <a:pt x="185864" y="480644"/>
                </a:lnTo>
                <a:lnTo>
                  <a:pt x="201536" y="474433"/>
                </a:lnTo>
                <a:lnTo>
                  <a:pt x="223583" y="470636"/>
                </a:lnTo>
                <a:lnTo>
                  <a:pt x="223583" y="466267"/>
                </a:lnTo>
                <a:lnTo>
                  <a:pt x="223583" y="460616"/>
                </a:lnTo>
                <a:lnTo>
                  <a:pt x="219278" y="457047"/>
                </a:lnTo>
                <a:lnTo>
                  <a:pt x="203517" y="457047"/>
                </a:lnTo>
                <a:lnTo>
                  <a:pt x="196354" y="460616"/>
                </a:lnTo>
                <a:lnTo>
                  <a:pt x="192100" y="466267"/>
                </a:lnTo>
                <a:lnTo>
                  <a:pt x="191922" y="466267"/>
                </a:lnTo>
                <a:lnTo>
                  <a:pt x="177711" y="458470"/>
                </a:lnTo>
                <a:lnTo>
                  <a:pt x="183896" y="451789"/>
                </a:lnTo>
                <a:lnTo>
                  <a:pt x="191693" y="446849"/>
                </a:lnTo>
                <a:lnTo>
                  <a:pt x="201091" y="443788"/>
                </a:lnTo>
                <a:lnTo>
                  <a:pt x="212115" y="442734"/>
                </a:lnTo>
                <a:lnTo>
                  <a:pt x="225361" y="444347"/>
                </a:lnTo>
                <a:lnTo>
                  <a:pt x="225780" y="444347"/>
                </a:lnTo>
                <a:lnTo>
                  <a:pt x="236029" y="449173"/>
                </a:lnTo>
                <a:lnTo>
                  <a:pt x="242239" y="456615"/>
                </a:lnTo>
                <a:lnTo>
                  <a:pt x="242341" y="457047"/>
                </a:lnTo>
                <a:lnTo>
                  <a:pt x="242379" y="457225"/>
                </a:lnTo>
                <a:lnTo>
                  <a:pt x="242493" y="457758"/>
                </a:lnTo>
                <a:lnTo>
                  <a:pt x="244259" y="465861"/>
                </a:lnTo>
                <a:lnTo>
                  <a:pt x="244360" y="523557"/>
                </a:lnTo>
                <a:lnTo>
                  <a:pt x="244360" y="0"/>
                </a:lnTo>
                <a:lnTo>
                  <a:pt x="168402" y="0"/>
                </a:lnTo>
                <a:lnTo>
                  <a:pt x="168402" y="442734"/>
                </a:lnTo>
                <a:lnTo>
                  <a:pt x="168402" y="462051"/>
                </a:lnTo>
                <a:lnTo>
                  <a:pt x="157657" y="462051"/>
                </a:lnTo>
                <a:lnTo>
                  <a:pt x="147624" y="463473"/>
                </a:lnTo>
                <a:lnTo>
                  <a:pt x="144754" y="470636"/>
                </a:lnTo>
                <a:lnTo>
                  <a:pt x="144754" y="523557"/>
                </a:lnTo>
                <a:lnTo>
                  <a:pt x="123253" y="523557"/>
                </a:lnTo>
                <a:lnTo>
                  <a:pt x="123253" y="444169"/>
                </a:lnTo>
                <a:lnTo>
                  <a:pt x="143319" y="444169"/>
                </a:lnTo>
                <a:lnTo>
                  <a:pt x="143319" y="453466"/>
                </a:lnTo>
                <a:lnTo>
                  <a:pt x="146900" y="448462"/>
                </a:lnTo>
                <a:lnTo>
                  <a:pt x="153885" y="444169"/>
                </a:lnTo>
                <a:lnTo>
                  <a:pt x="156222" y="442734"/>
                </a:lnTo>
                <a:lnTo>
                  <a:pt x="168402" y="442734"/>
                </a:lnTo>
                <a:lnTo>
                  <a:pt x="168402" y="0"/>
                </a:lnTo>
                <a:lnTo>
                  <a:pt x="108927" y="0"/>
                </a:lnTo>
                <a:lnTo>
                  <a:pt x="108927" y="484225"/>
                </a:lnTo>
                <a:lnTo>
                  <a:pt x="105689" y="502881"/>
                </a:lnTo>
                <a:lnTo>
                  <a:pt x="97015" y="516051"/>
                </a:lnTo>
                <a:lnTo>
                  <a:pt x="84594" y="523748"/>
                </a:lnTo>
                <a:lnTo>
                  <a:pt x="85026" y="523748"/>
                </a:lnTo>
                <a:lnTo>
                  <a:pt x="69507" y="526415"/>
                </a:lnTo>
                <a:lnTo>
                  <a:pt x="53378" y="523748"/>
                </a:lnTo>
                <a:lnTo>
                  <a:pt x="54254" y="523748"/>
                </a:lnTo>
                <a:lnTo>
                  <a:pt x="42011" y="516318"/>
                </a:lnTo>
                <a:lnTo>
                  <a:pt x="33337" y="503186"/>
                </a:lnTo>
                <a:lnTo>
                  <a:pt x="33286" y="502881"/>
                </a:lnTo>
                <a:lnTo>
                  <a:pt x="30099" y="484225"/>
                </a:lnTo>
                <a:lnTo>
                  <a:pt x="30226" y="483501"/>
                </a:lnTo>
                <a:lnTo>
                  <a:pt x="33337" y="465556"/>
                </a:lnTo>
                <a:lnTo>
                  <a:pt x="42011" y="452399"/>
                </a:lnTo>
                <a:lnTo>
                  <a:pt x="54279" y="444779"/>
                </a:lnTo>
                <a:lnTo>
                  <a:pt x="53479" y="444779"/>
                </a:lnTo>
                <a:lnTo>
                  <a:pt x="69507" y="442023"/>
                </a:lnTo>
                <a:lnTo>
                  <a:pt x="83566" y="444347"/>
                </a:lnTo>
                <a:lnTo>
                  <a:pt x="84201" y="444347"/>
                </a:lnTo>
                <a:lnTo>
                  <a:pt x="97015" y="452120"/>
                </a:lnTo>
                <a:lnTo>
                  <a:pt x="105689" y="465251"/>
                </a:lnTo>
                <a:lnTo>
                  <a:pt x="105791" y="465861"/>
                </a:lnTo>
                <a:lnTo>
                  <a:pt x="105918" y="466572"/>
                </a:lnTo>
                <a:lnTo>
                  <a:pt x="108927" y="484225"/>
                </a:lnTo>
                <a:lnTo>
                  <a:pt x="108927" y="0"/>
                </a:lnTo>
                <a:lnTo>
                  <a:pt x="0" y="0"/>
                </a:lnTo>
                <a:lnTo>
                  <a:pt x="0" y="572198"/>
                </a:lnTo>
                <a:lnTo>
                  <a:pt x="573278" y="572198"/>
                </a:lnTo>
                <a:lnTo>
                  <a:pt x="573278" y="555028"/>
                </a:lnTo>
                <a:lnTo>
                  <a:pt x="573278" y="525703"/>
                </a:lnTo>
                <a:lnTo>
                  <a:pt x="573278" y="414121"/>
                </a:lnTo>
                <a:lnTo>
                  <a:pt x="573278" y="0"/>
                </a:lnTo>
                <a:close/>
              </a:path>
            </a:pathLst>
          </a:custGeom>
          <a:solidFill>
            <a:srgbClr val="FFFFFF"/>
          </a:solidFill>
        </p:spPr>
        <p:txBody>
          <a:bodyPr wrap="square" lIns="0" tIns="0" rIns="0" bIns="0" rtlCol="0"/>
          <a:lstStyle/>
          <a:p>
            <a:endParaRPr/>
          </a:p>
        </p:txBody>
      </p:sp>
      <p:sp>
        <p:nvSpPr>
          <p:cNvPr id="32" name="object 32"/>
          <p:cNvSpPr/>
          <p:nvPr/>
        </p:nvSpPr>
        <p:spPr>
          <a:xfrm>
            <a:off x="10853019" y="6017814"/>
            <a:ext cx="410845" cy="74930"/>
          </a:xfrm>
          <a:custGeom>
            <a:avLst/>
            <a:gdLst/>
            <a:ahLst/>
            <a:cxnLst/>
            <a:rect l="l" t="t" r="r" b="b"/>
            <a:pathLst>
              <a:path w="410845" h="74929">
                <a:moveTo>
                  <a:pt x="42417" y="114"/>
                </a:moveTo>
                <a:lnTo>
                  <a:pt x="28540" y="114"/>
                </a:lnTo>
                <a:lnTo>
                  <a:pt x="22466" y="1765"/>
                </a:lnTo>
                <a:lnTo>
                  <a:pt x="0" y="44703"/>
                </a:lnTo>
                <a:lnTo>
                  <a:pt x="1549" y="50914"/>
                </a:lnTo>
                <a:lnTo>
                  <a:pt x="7619" y="61988"/>
                </a:lnTo>
                <a:lnTo>
                  <a:pt x="11810" y="66382"/>
                </a:lnTo>
                <a:lnTo>
                  <a:pt x="22517" y="72923"/>
                </a:lnTo>
                <a:lnTo>
                  <a:pt x="28969" y="74675"/>
                </a:lnTo>
                <a:lnTo>
                  <a:pt x="42281" y="74675"/>
                </a:lnTo>
                <a:lnTo>
                  <a:pt x="48628" y="72923"/>
                </a:lnTo>
                <a:lnTo>
                  <a:pt x="53554" y="69875"/>
                </a:lnTo>
                <a:lnTo>
                  <a:pt x="30168" y="69875"/>
                </a:lnTo>
                <a:lnTo>
                  <a:pt x="24879" y="68414"/>
                </a:lnTo>
                <a:lnTo>
                  <a:pt x="5803" y="30708"/>
                </a:lnTo>
                <a:lnTo>
                  <a:pt x="7025" y="25311"/>
                </a:lnTo>
                <a:lnTo>
                  <a:pt x="7791" y="23748"/>
                </a:lnTo>
                <a:lnTo>
                  <a:pt x="11879" y="15709"/>
                </a:lnTo>
                <a:lnTo>
                  <a:pt x="11950" y="15570"/>
                </a:lnTo>
                <a:lnTo>
                  <a:pt x="15278" y="11899"/>
                </a:lnTo>
                <a:lnTo>
                  <a:pt x="15405" y="11760"/>
                </a:lnTo>
                <a:lnTo>
                  <a:pt x="24208" y="6248"/>
                </a:lnTo>
                <a:lnTo>
                  <a:pt x="29442" y="4800"/>
                </a:lnTo>
                <a:lnTo>
                  <a:pt x="53526" y="4800"/>
                </a:lnTo>
                <a:lnTo>
                  <a:pt x="48539" y="1765"/>
                </a:lnTo>
                <a:lnTo>
                  <a:pt x="42417" y="114"/>
                </a:lnTo>
                <a:close/>
              </a:path>
              <a:path w="410845" h="74929">
                <a:moveTo>
                  <a:pt x="53526" y="4800"/>
                </a:moveTo>
                <a:lnTo>
                  <a:pt x="41478" y="4800"/>
                </a:lnTo>
                <a:lnTo>
                  <a:pt x="46685" y="6248"/>
                </a:lnTo>
                <a:lnTo>
                  <a:pt x="55524" y="11899"/>
                </a:lnTo>
                <a:lnTo>
                  <a:pt x="65012" y="43954"/>
                </a:lnTo>
                <a:lnTo>
                  <a:pt x="63804" y="49352"/>
                </a:lnTo>
                <a:lnTo>
                  <a:pt x="41356" y="69875"/>
                </a:lnTo>
                <a:lnTo>
                  <a:pt x="53554" y="69875"/>
                </a:lnTo>
                <a:lnTo>
                  <a:pt x="70954" y="29883"/>
                </a:lnTo>
                <a:lnTo>
                  <a:pt x="69440" y="23748"/>
                </a:lnTo>
                <a:lnTo>
                  <a:pt x="63374" y="12649"/>
                </a:lnTo>
                <a:lnTo>
                  <a:pt x="59194" y="8254"/>
                </a:lnTo>
                <a:lnTo>
                  <a:pt x="53526" y="4800"/>
                </a:lnTo>
                <a:close/>
              </a:path>
              <a:path w="410845" h="74929">
                <a:moveTo>
                  <a:pt x="113735" y="850"/>
                </a:moveTo>
                <a:lnTo>
                  <a:pt x="86232" y="850"/>
                </a:lnTo>
                <a:lnTo>
                  <a:pt x="86232" y="73863"/>
                </a:lnTo>
                <a:lnTo>
                  <a:pt x="91947" y="73863"/>
                </a:lnTo>
                <a:lnTo>
                  <a:pt x="91947" y="40576"/>
                </a:lnTo>
                <a:lnTo>
                  <a:pt x="112454" y="40576"/>
                </a:lnTo>
                <a:lnTo>
                  <a:pt x="112166" y="40157"/>
                </a:lnTo>
                <a:lnTo>
                  <a:pt x="117728" y="39446"/>
                </a:lnTo>
                <a:lnTo>
                  <a:pt x="122237" y="37553"/>
                </a:lnTo>
                <a:lnTo>
                  <a:pt x="123978" y="36017"/>
                </a:lnTo>
                <a:lnTo>
                  <a:pt x="91947" y="36017"/>
                </a:lnTo>
                <a:lnTo>
                  <a:pt x="91947" y="5549"/>
                </a:lnTo>
                <a:lnTo>
                  <a:pt x="124235" y="5549"/>
                </a:lnTo>
                <a:lnTo>
                  <a:pt x="119392" y="2298"/>
                </a:lnTo>
                <a:lnTo>
                  <a:pt x="113735" y="850"/>
                </a:lnTo>
                <a:close/>
              </a:path>
              <a:path w="410845" h="74929">
                <a:moveTo>
                  <a:pt x="112454" y="40576"/>
                </a:moveTo>
                <a:lnTo>
                  <a:pt x="106133" y="40576"/>
                </a:lnTo>
                <a:lnTo>
                  <a:pt x="129006" y="73863"/>
                </a:lnTo>
                <a:lnTo>
                  <a:pt x="135343" y="73863"/>
                </a:lnTo>
                <a:lnTo>
                  <a:pt x="112454" y="40576"/>
                </a:lnTo>
                <a:close/>
              </a:path>
              <a:path w="410845" h="74929">
                <a:moveTo>
                  <a:pt x="124235" y="5549"/>
                </a:moveTo>
                <a:lnTo>
                  <a:pt x="112614" y="5549"/>
                </a:lnTo>
                <a:lnTo>
                  <a:pt x="116839" y="6553"/>
                </a:lnTo>
                <a:lnTo>
                  <a:pt x="123545" y="11036"/>
                </a:lnTo>
                <a:lnTo>
                  <a:pt x="125260" y="14922"/>
                </a:lnTo>
                <a:lnTo>
                  <a:pt x="125285" y="26136"/>
                </a:lnTo>
                <a:lnTo>
                  <a:pt x="123621" y="29984"/>
                </a:lnTo>
                <a:lnTo>
                  <a:pt x="117068" y="34823"/>
                </a:lnTo>
                <a:lnTo>
                  <a:pt x="112471" y="36017"/>
                </a:lnTo>
                <a:lnTo>
                  <a:pt x="123978" y="36017"/>
                </a:lnTo>
                <a:lnTo>
                  <a:pt x="129171" y="31432"/>
                </a:lnTo>
                <a:lnTo>
                  <a:pt x="130949" y="26885"/>
                </a:lnTo>
                <a:lnTo>
                  <a:pt x="130911" y="13474"/>
                </a:lnTo>
                <a:lnTo>
                  <a:pt x="128549" y="8445"/>
                </a:lnTo>
                <a:lnTo>
                  <a:pt x="124235" y="5549"/>
                </a:lnTo>
                <a:close/>
              </a:path>
              <a:path w="410845" h="74929">
                <a:moveTo>
                  <a:pt x="176479" y="850"/>
                </a:moveTo>
                <a:lnTo>
                  <a:pt x="168935" y="850"/>
                </a:lnTo>
                <a:lnTo>
                  <a:pt x="142684" y="73863"/>
                </a:lnTo>
                <a:lnTo>
                  <a:pt x="148094" y="73863"/>
                </a:lnTo>
                <a:lnTo>
                  <a:pt x="156057" y="51498"/>
                </a:lnTo>
                <a:lnTo>
                  <a:pt x="194689" y="51498"/>
                </a:lnTo>
                <a:lnTo>
                  <a:pt x="193036" y="46901"/>
                </a:lnTo>
                <a:lnTo>
                  <a:pt x="157695" y="46901"/>
                </a:lnTo>
                <a:lnTo>
                  <a:pt x="172504" y="5549"/>
                </a:lnTo>
                <a:lnTo>
                  <a:pt x="178168" y="5549"/>
                </a:lnTo>
                <a:lnTo>
                  <a:pt x="176479" y="850"/>
                </a:lnTo>
                <a:close/>
              </a:path>
              <a:path w="410845" h="74929">
                <a:moveTo>
                  <a:pt x="194689" y="51498"/>
                </a:moveTo>
                <a:lnTo>
                  <a:pt x="188937" y="51498"/>
                </a:lnTo>
                <a:lnTo>
                  <a:pt x="197015" y="73863"/>
                </a:lnTo>
                <a:lnTo>
                  <a:pt x="202730" y="73863"/>
                </a:lnTo>
                <a:lnTo>
                  <a:pt x="194689" y="51498"/>
                </a:lnTo>
                <a:close/>
              </a:path>
              <a:path w="410845" h="74929">
                <a:moveTo>
                  <a:pt x="178168" y="5549"/>
                </a:moveTo>
                <a:lnTo>
                  <a:pt x="172504" y="5549"/>
                </a:lnTo>
                <a:lnTo>
                  <a:pt x="187312" y="46901"/>
                </a:lnTo>
                <a:lnTo>
                  <a:pt x="193036" y="46901"/>
                </a:lnTo>
                <a:lnTo>
                  <a:pt x="178168" y="5549"/>
                </a:lnTo>
                <a:close/>
              </a:path>
              <a:path w="410845" h="74929">
                <a:moveTo>
                  <a:pt x="223532" y="850"/>
                </a:moveTo>
                <a:lnTo>
                  <a:pt x="215772" y="850"/>
                </a:lnTo>
                <a:lnTo>
                  <a:pt x="215772" y="73863"/>
                </a:lnTo>
                <a:lnTo>
                  <a:pt x="221284" y="73863"/>
                </a:lnTo>
                <a:lnTo>
                  <a:pt x="221284" y="7188"/>
                </a:lnTo>
                <a:lnTo>
                  <a:pt x="227505" y="7188"/>
                </a:lnTo>
                <a:lnTo>
                  <a:pt x="223532" y="850"/>
                </a:lnTo>
                <a:close/>
              </a:path>
              <a:path w="410845" h="74929">
                <a:moveTo>
                  <a:pt x="227505" y="7188"/>
                </a:moveTo>
                <a:lnTo>
                  <a:pt x="221284" y="7188"/>
                </a:lnTo>
                <a:lnTo>
                  <a:pt x="263042" y="73863"/>
                </a:lnTo>
                <a:lnTo>
                  <a:pt x="269786" y="73863"/>
                </a:lnTo>
                <a:lnTo>
                  <a:pt x="269786" y="66001"/>
                </a:lnTo>
                <a:lnTo>
                  <a:pt x="264375" y="66001"/>
                </a:lnTo>
                <a:lnTo>
                  <a:pt x="227505" y="7188"/>
                </a:lnTo>
                <a:close/>
              </a:path>
              <a:path w="410845" h="74929">
                <a:moveTo>
                  <a:pt x="269786" y="850"/>
                </a:moveTo>
                <a:lnTo>
                  <a:pt x="264375" y="850"/>
                </a:lnTo>
                <a:lnTo>
                  <a:pt x="264375" y="66001"/>
                </a:lnTo>
                <a:lnTo>
                  <a:pt x="269786" y="66001"/>
                </a:lnTo>
                <a:lnTo>
                  <a:pt x="269786" y="850"/>
                </a:lnTo>
                <a:close/>
              </a:path>
              <a:path w="410845" h="74929">
                <a:moveTo>
                  <a:pt x="324919" y="0"/>
                </a:moveTo>
                <a:lnTo>
                  <a:pt x="313029" y="0"/>
                </a:lnTo>
                <a:lnTo>
                  <a:pt x="307047" y="1612"/>
                </a:lnTo>
                <a:lnTo>
                  <a:pt x="284962" y="45021"/>
                </a:lnTo>
                <a:lnTo>
                  <a:pt x="286359" y="51384"/>
                </a:lnTo>
                <a:lnTo>
                  <a:pt x="291909" y="62420"/>
                </a:lnTo>
                <a:lnTo>
                  <a:pt x="295909" y="66751"/>
                </a:lnTo>
                <a:lnTo>
                  <a:pt x="306336" y="73024"/>
                </a:lnTo>
                <a:lnTo>
                  <a:pt x="312861" y="74675"/>
                </a:lnTo>
                <a:lnTo>
                  <a:pt x="329419" y="74675"/>
                </a:lnTo>
                <a:lnTo>
                  <a:pt x="337057" y="71894"/>
                </a:lnTo>
                <a:lnTo>
                  <a:pt x="339033" y="69976"/>
                </a:lnTo>
                <a:lnTo>
                  <a:pt x="310837" y="69976"/>
                </a:lnTo>
                <a:lnTo>
                  <a:pt x="303314" y="66890"/>
                </a:lnTo>
                <a:lnTo>
                  <a:pt x="293319" y="55346"/>
                </a:lnTo>
                <a:lnTo>
                  <a:pt x="290804" y="47548"/>
                </a:lnTo>
                <a:lnTo>
                  <a:pt x="290868" y="27241"/>
                </a:lnTo>
                <a:lnTo>
                  <a:pt x="293522" y="19469"/>
                </a:lnTo>
                <a:lnTo>
                  <a:pt x="303910" y="7708"/>
                </a:lnTo>
                <a:lnTo>
                  <a:pt x="310959" y="4686"/>
                </a:lnTo>
                <a:lnTo>
                  <a:pt x="319862" y="4533"/>
                </a:lnTo>
                <a:lnTo>
                  <a:pt x="338239" y="4533"/>
                </a:lnTo>
                <a:lnTo>
                  <a:pt x="337032" y="3708"/>
                </a:lnTo>
                <a:lnTo>
                  <a:pt x="328866" y="673"/>
                </a:lnTo>
                <a:lnTo>
                  <a:pt x="324919" y="0"/>
                </a:lnTo>
                <a:close/>
              </a:path>
              <a:path w="410845" h="74929">
                <a:moveTo>
                  <a:pt x="351307" y="38226"/>
                </a:moveTo>
                <a:lnTo>
                  <a:pt x="323227" y="38226"/>
                </a:lnTo>
                <a:lnTo>
                  <a:pt x="323227" y="43027"/>
                </a:lnTo>
                <a:lnTo>
                  <a:pt x="345795" y="43027"/>
                </a:lnTo>
                <a:lnTo>
                  <a:pt x="345693" y="51549"/>
                </a:lnTo>
                <a:lnTo>
                  <a:pt x="343496" y="57975"/>
                </a:lnTo>
                <a:lnTo>
                  <a:pt x="334898" y="67449"/>
                </a:lnTo>
                <a:lnTo>
                  <a:pt x="328216" y="69976"/>
                </a:lnTo>
                <a:lnTo>
                  <a:pt x="339033" y="69976"/>
                </a:lnTo>
                <a:lnTo>
                  <a:pt x="351256" y="43027"/>
                </a:lnTo>
                <a:lnTo>
                  <a:pt x="351307" y="38226"/>
                </a:lnTo>
                <a:close/>
              </a:path>
              <a:path w="410845" h="74929">
                <a:moveTo>
                  <a:pt x="338239" y="4533"/>
                </a:moveTo>
                <a:lnTo>
                  <a:pt x="325910" y="4533"/>
                </a:lnTo>
                <a:lnTo>
                  <a:pt x="330796" y="5841"/>
                </a:lnTo>
                <a:lnTo>
                  <a:pt x="339140" y="11328"/>
                </a:lnTo>
                <a:lnTo>
                  <a:pt x="341934" y="15697"/>
                </a:lnTo>
                <a:lnTo>
                  <a:pt x="343344" y="21678"/>
                </a:lnTo>
                <a:lnTo>
                  <a:pt x="348957" y="21678"/>
                </a:lnTo>
                <a:lnTo>
                  <a:pt x="348018" y="16624"/>
                </a:lnTo>
                <a:lnTo>
                  <a:pt x="346138" y="12484"/>
                </a:lnTo>
                <a:lnTo>
                  <a:pt x="340486" y="6070"/>
                </a:lnTo>
                <a:lnTo>
                  <a:pt x="338239" y="4533"/>
                </a:lnTo>
                <a:close/>
              </a:path>
              <a:path w="410845" h="74929">
                <a:moveTo>
                  <a:pt x="408609" y="850"/>
                </a:moveTo>
                <a:lnTo>
                  <a:pt x="366648" y="850"/>
                </a:lnTo>
                <a:lnTo>
                  <a:pt x="366648" y="73863"/>
                </a:lnTo>
                <a:lnTo>
                  <a:pt x="410451" y="73863"/>
                </a:lnTo>
                <a:lnTo>
                  <a:pt x="410451" y="69164"/>
                </a:lnTo>
                <a:lnTo>
                  <a:pt x="372363" y="69164"/>
                </a:lnTo>
                <a:lnTo>
                  <a:pt x="372363" y="38734"/>
                </a:lnTo>
                <a:lnTo>
                  <a:pt x="401764" y="38734"/>
                </a:lnTo>
                <a:lnTo>
                  <a:pt x="401764" y="34035"/>
                </a:lnTo>
                <a:lnTo>
                  <a:pt x="372363" y="34035"/>
                </a:lnTo>
                <a:lnTo>
                  <a:pt x="372363" y="5549"/>
                </a:lnTo>
                <a:lnTo>
                  <a:pt x="408609" y="5549"/>
                </a:lnTo>
                <a:lnTo>
                  <a:pt x="408609" y="850"/>
                </a:lnTo>
                <a:close/>
              </a:path>
            </a:pathLst>
          </a:custGeom>
          <a:solidFill>
            <a:srgbClr val="FFFFFF">
              <a:alpha val="50195"/>
            </a:srgbClr>
          </a:solidFill>
        </p:spPr>
        <p:txBody>
          <a:bodyPr wrap="square" lIns="0" tIns="0" rIns="0" bIns="0" rtlCol="0"/>
          <a:lstStyle/>
          <a:p>
            <a:endParaRPr/>
          </a:p>
        </p:txBody>
      </p:sp>
      <p:sp>
        <p:nvSpPr>
          <p:cNvPr id="33" name="object 33"/>
          <p:cNvSpPr/>
          <p:nvPr/>
        </p:nvSpPr>
        <p:spPr>
          <a:xfrm>
            <a:off x="4449965" y="5027866"/>
            <a:ext cx="440055" cy="73025"/>
          </a:xfrm>
          <a:custGeom>
            <a:avLst/>
            <a:gdLst/>
            <a:ahLst/>
            <a:cxnLst/>
            <a:rect l="l" t="t" r="r" b="b"/>
            <a:pathLst>
              <a:path w="440054" h="73025">
                <a:moveTo>
                  <a:pt x="46659" y="0"/>
                </a:moveTo>
                <a:lnTo>
                  <a:pt x="0" y="0"/>
                </a:lnTo>
                <a:lnTo>
                  <a:pt x="0" y="4699"/>
                </a:lnTo>
                <a:lnTo>
                  <a:pt x="39522" y="4699"/>
                </a:lnTo>
                <a:lnTo>
                  <a:pt x="12357" y="73012"/>
                </a:lnTo>
                <a:lnTo>
                  <a:pt x="18173" y="73012"/>
                </a:lnTo>
                <a:lnTo>
                  <a:pt x="46659" y="927"/>
                </a:lnTo>
                <a:lnTo>
                  <a:pt x="46659" y="0"/>
                </a:lnTo>
                <a:close/>
              </a:path>
              <a:path w="440054" h="73025">
                <a:moveTo>
                  <a:pt x="76631" y="42176"/>
                </a:moveTo>
                <a:lnTo>
                  <a:pt x="55295" y="42176"/>
                </a:lnTo>
                <a:lnTo>
                  <a:pt x="55295" y="47282"/>
                </a:lnTo>
                <a:lnTo>
                  <a:pt x="76631" y="47282"/>
                </a:lnTo>
                <a:lnTo>
                  <a:pt x="76631" y="42176"/>
                </a:lnTo>
                <a:close/>
              </a:path>
              <a:path w="440054" h="73025">
                <a:moveTo>
                  <a:pt x="135686" y="68313"/>
                </a:moveTo>
                <a:lnTo>
                  <a:pt x="97599" y="68313"/>
                </a:lnTo>
                <a:lnTo>
                  <a:pt x="97599" y="37884"/>
                </a:lnTo>
                <a:lnTo>
                  <a:pt x="127012" y="37884"/>
                </a:lnTo>
                <a:lnTo>
                  <a:pt x="127012" y="33185"/>
                </a:lnTo>
                <a:lnTo>
                  <a:pt x="97599" y="33185"/>
                </a:lnTo>
                <a:lnTo>
                  <a:pt x="97599" y="4699"/>
                </a:lnTo>
                <a:lnTo>
                  <a:pt x="133845" y="4699"/>
                </a:lnTo>
                <a:lnTo>
                  <a:pt x="133845" y="0"/>
                </a:lnTo>
                <a:lnTo>
                  <a:pt x="91884" y="0"/>
                </a:lnTo>
                <a:lnTo>
                  <a:pt x="91884" y="73012"/>
                </a:lnTo>
                <a:lnTo>
                  <a:pt x="135686" y="73012"/>
                </a:lnTo>
                <a:lnTo>
                  <a:pt x="135686" y="68313"/>
                </a:lnTo>
                <a:close/>
              </a:path>
              <a:path w="440054" h="73025">
                <a:moveTo>
                  <a:pt x="190944" y="68313"/>
                </a:moveTo>
                <a:lnTo>
                  <a:pt x="155511" y="68313"/>
                </a:lnTo>
                <a:lnTo>
                  <a:pt x="155511" y="0"/>
                </a:lnTo>
                <a:lnTo>
                  <a:pt x="149796" y="0"/>
                </a:lnTo>
                <a:lnTo>
                  <a:pt x="149796" y="73012"/>
                </a:lnTo>
                <a:lnTo>
                  <a:pt x="190944" y="73012"/>
                </a:lnTo>
                <a:lnTo>
                  <a:pt x="190944" y="68313"/>
                </a:lnTo>
                <a:close/>
              </a:path>
              <a:path w="440054" h="73025">
                <a:moveTo>
                  <a:pt x="248462" y="68313"/>
                </a:moveTo>
                <a:lnTo>
                  <a:pt x="210375" y="68313"/>
                </a:lnTo>
                <a:lnTo>
                  <a:pt x="210375" y="37884"/>
                </a:lnTo>
                <a:lnTo>
                  <a:pt x="239788" y="37884"/>
                </a:lnTo>
                <a:lnTo>
                  <a:pt x="239788" y="33185"/>
                </a:lnTo>
                <a:lnTo>
                  <a:pt x="210375" y="33185"/>
                </a:lnTo>
                <a:lnTo>
                  <a:pt x="210375" y="4699"/>
                </a:lnTo>
                <a:lnTo>
                  <a:pt x="246621" y="4699"/>
                </a:lnTo>
                <a:lnTo>
                  <a:pt x="246621" y="0"/>
                </a:lnTo>
                <a:lnTo>
                  <a:pt x="204660" y="0"/>
                </a:lnTo>
                <a:lnTo>
                  <a:pt x="204660" y="73012"/>
                </a:lnTo>
                <a:lnTo>
                  <a:pt x="248462" y="73012"/>
                </a:lnTo>
                <a:lnTo>
                  <a:pt x="248462" y="68313"/>
                </a:lnTo>
                <a:close/>
              </a:path>
              <a:path w="440054" h="73025">
                <a:moveTo>
                  <a:pt x="315163" y="0"/>
                </a:moveTo>
                <a:lnTo>
                  <a:pt x="309854" y="0"/>
                </a:lnTo>
                <a:lnTo>
                  <a:pt x="286156" y="67398"/>
                </a:lnTo>
                <a:lnTo>
                  <a:pt x="261759" y="0"/>
                </a:lnTo>
                <a:lnTo>
                  <a:pt x="256133" y="0"/>
                </a:lnTo>
                <a:lnTo>
                  <a:pt x="282587" y="73012"/>
                </a:lnTo>
                <a:lnTo>
                  <a:pt x="289318" y="73012"/>
                </a:lnTo>
                <a:lnTo>
                  <a:pt x="291299" y="67398"/>
                </a:lnTo>
                <a:lnTo>
                  <a:pt x="315163" y="0"/>
                </a:lnTo>
                <a:close/>
              </a:path>
              <a:path w="440054" h="73025">
                <a:moveTo>
                  <a:pt x="371906" y="68313"/>
                </a:moveTo>
                <a:lnTo>
                  <a:pt x="333819" y="68313"/>
                </a:lnTo>
                <a:lnTo>
                  <a:pt x="333819" y="37884"/>
                </a:lnTo>
                <a:lnTo>
                  <a:pt x="363232" y="37884"/>
                </a:lnTo>
                <a:lnTo>
                  <a:pt x="363232" y="33185"/>
                </a:lnTo>
                <a:lnTo>
                  <a:pt x="333819" y="33185"/>
                </a:lnTo>
                <a:lnTo>
                  <a:pt x="333819" y="4699"/>
                </a:lnTo>
                <a:lnTo>
                  <a:pt x="370065" y="4699"/>
                </a:lnTo>
                <a:lnTo>
                  <a:pt x="370065" y="0"/>
                </a:lnTo>
                <a:lnTo>
                  <a:pt x="328104" y="0"/>
                </a:lnTo>
                <a:lnTo>
                  <a:pt x="328104" y="73012"/>
                </a:lnTo>
                <a:lnTo>
                  <a:pt x="371906" y="73012"/>
                </a:lnTo>
                <a:lnTo>
                  <a:pt x="371906" y="68313"/>
                </a:lnTo>
                <a:close/>
              </a:path>
              <a:path w="440054" h="73025">
                <a:moveTo>
                  <a:pt x="440029" y="0"/>
                </a:moveTo>
                <a:lnTo>
                  <a:pt x="434619" y="0"/>
                </a:lnTo>
                <a:lnTo>
                  <a:pt x="434619" y="65151"/>
                </a:lnTo>
                <a:lnTo>
                  <a:pt x="397738" y="6337"/>
                </a:lnTo>
                <a:lnTo>
                  <a:pt x="393776" y="0"/>
                </a:lnTo>
                <a:lnTo>
                  <a:pt x="386016" y="0"/>
                </a:lnTo>
                <a:lnTo>
                  <a:pt x="386016" y="73012"/>
                </a:lnTo>
                <a:lnTo>
                  <a:pt x="391528" y="73012"/>
                </a:lnTo>
                <a:lnTo>
                  <a:pt x="391528" y="6337"/>
                </a:lnTo>
                <a:lnTo>
                  <a:pt x="433298" y="73012"/>
                </a:lnTo>
                <a:lnTo>
                  <a:pt x="440029" y="73012"/>
                </a:lnTo>
                <a:lnTo>
                  <a:pt x="440029" y="65151"/>
                </a:lnTo>
                <a:lnTo>
                  <a:pt x="440029" y="0"/>
                </a:lnTo>
                <a:close/>
              </a:path>
            </a:pathLst>
          </a:custGeom>
          <a:solidFill>
            <a:srgbClr val="FFFFFF">
              <a:alpha val="50195"/>
            </a:srgbClr>
          </a:solidFill>
        </p:spPr>
        <p:txBody>
          <a:bodyPr wrap="square" lIns="0" tIns="0" rIns="0" bIns="0" rtlCol="0"/>
          <a:lstStyle/>
          <a:p>
            <a:endParaRPr/>
          </a:p>
        </p:txBody>
      </p:sp>
      <p:grpSp>
        <p:nvGrpSpPr>
          <p:cNvPr id="34" name="object 34"/>
          <p:cNvGrpSpPr/>
          <p:nvPr/>
        </p:nvGrpSpPr>
        <p:grpSpPr>
          <a:xfrm>
            <a:off x="4493291" y="4437808"/>
            <a:ext cx="366395" cy="490220"/>
            <a:chOff x="4493291" y="4437808"/>
            <a:chExt cx="366395" cy="490220"/>
          </a:xfrm>
        </p:grpSpPr>
        <p:pic>
          <p:nvPicPr>
            <p:cNvPr id="35" name="object 35"/>
            <p:cNvPicPr/>
            <p:nvPr/>
          </p:nvPicPr>
          <p:blipFill>
            <a:blip r:embed="rId13" cstate="print"/>
            <a:stretch>
              <a:fillRect/>
            </a:stretch>
          </p:blipFill>
          <p:spPr>
            <a:xfrm>
              <a:off x="4493291" y="4702012"/>
              <a:ext cx="365831" cy="131692"/>
            </a:xfrm>
            <a:prstGeom prst="rect">
              <a:avLst/>
            </a:prstGeom>
          </p:spPr>
        </p:pic>
        <p:sp>
          <p:nvSpPr>
            <p:cNvPr id="36" name="object 36"/>
            <p:cNvSpPr/>
            <p:nvPr/>
          </p:nvSpPr>
          <p:spPr>
            <a:xfrm>
              <a:off x="4493285" y="4437811"/>
              <a:ext cx="306705" cy="490220"/>
            </a:xfrm>
            <a:custGeom>
              <a:avLst/>
              <a:gdLst/>
              <a:ahLst/>
              <a:cxnLst/>
              <a:rect l="l" t="t" r="r" b="b"/>
              <a:pathLst>
                <a:path w="306704" h="490220">
                  <a:moveTo>
                    <a:pt x="243890" y="367271"/>
                  </a:moveTo>
                  <a:lnTo>
                    <a:pt x="121945" y="367271"/>
                  </a:lnTo>
                  <a:lnTo>
                    <a:pt x="121945" y="489966"/>
                  </a:lnTo>
                  <a:lnTo>
                    <a:pt x="243890" y="489966"/>
                  </a:lnTo>
                  <a:lnTo>
                    <a:pt x="243890" y="367271"/>
                  </a:lnTo>
                  <a:close/>
                </a:path>
                <a:path w="306704" h="490220">
                  <a:moveTo>
                    <a:pt x="306489" y="0"/>
                  </a:moveTo>
                  <a:lnTo>
                    <a:pt x="0" y="0"/>
                  </a:lnTo>
                  <a:lnTo>
                    <a:pt x="0" y="122694"/>
                  </a:lnTo>
                  <a:lnTo>
                    <a:pt x="161785" y="122694"/>
                  </a:lnTo>
                  <a:lnTo>
                    <a:pt x="191592" y="84886"/>
                  </a:lnTo>
                  <a:lnTo>
                    <a:pt x="225907" y="51536"/>
                  </a:lnTo>
                  <a:lnTo>
                    <a:pt x="264325" y="23088"/>
                  </a:lnTo>
                  <a:lnTo>
                    <a:pt x="306489" y="0"/>
                  </a:lnTo>
                  <a:close/>
                </a:path>
              </a:pathLst>
            </a:custGeom>
            <a:solidFill>
              <a:srgbClr val="FFFFFF"/>
            </a:solidFill>
          </p:spPr>
          <p:txBody>
            <a:bodyPr wrap="square" lIns="0" tIns="0" rIns="0" bIns="0" rtlCol="0"/>
            <a:lstStyle/>
            <a:p>
              <a:endParaRPr/>
            </a:p>
          </p:txBody>
        </p:sp>
        <p:pic>
          <p:nvPicPr>
            <p:cNvPr id="37" name="object 37"/>
            <p:cNvPicPr/>
            <p:nvPr/>
          </p:nvPicPr>
          <p:blipFill>
            <a:blip r:embed="rId14" cstate="print"/>
            <a:stretch>
              <a:fillRect/>
            </a:stretch>
          </p:blipFill>
          <p:spPr>
            <a:xfrm>
              <a:off x="4624180" y="4437808"/>
              <a:ext cx="234942" cy="245390"/>
            </a:xfrm>
            <a:prstGeom prst="rect">
              <a:avLst/>
            </a:prstGeom>
          </p:spPr>
        </p:pic>
      </p:grpSp>
      <p:sp>
        <p:nvSpPr>
          <p:cNvPr id="38" name="object 38"/>
          <p:cNvSpPr/>
          <p:nvPr/>
        </p:nvSpPr>
        <p:spPr>
          <a:xfrm>
            <a:off x="5612807" y="5027749"/>
            <a:ext cx="805180" cy="74295"/>
          </a:xfrm>
          <a:custGeom>
            <a:avLst/>
            <a:gdLst/>
            <a:ahLst/>
            <a:cxnLst/>
            <a:rect l="l" t="t" r="r" b="b"/>
            <a:pathLst>
              <a:path w="805179" h="74295">
                <a:moveTo>
                  <a:pt x="5715" y="711"/>
                </a:moveTo>
                <a:lnTo>
                  <a:pt x="0" y="711"/>
                </a:lnTo>
                <a:lnTo>
                  <a:pt x="0" y="73723"/>
                </a:lnTo>
                <a:lnTo>
                  <a:pt x="5715" y="73723"/>
                </a:lnTo>
                <a:lnTo>
                  <a:pt x="5715" y="39522"/>
                </a:lnTo>
                <a:lnTo>
                  <a:pt x="54419" y="39522"/>
                </a:lnTo>
                <a:lnTo>
                  <a:pt x="54419" y="34721"/>
                </a:lnTo>
                <a:lnTo>
                  <a:pt x="5715" y="34721"/>
                </a:lnTo>
                <a:lnTo>
                  <a:pt x="5715" y="711"/>
                </a:lnTo>
                <a:close/>
              </a:path>
              <a:path w="805179" h="74295">
                <a:moveTo>
                  <a:pt x="54419" y="39522"/>
                </a:moveTo>
                <a:lnTo>
                  <a:pt x="48704" y="39522"/>
                </a:lnTo>
                <a:lnTo>
                  <a:pt x="48704" y="73723"/>
                </a:lnTo>
                <a:lnTo>
                  <a:pt x="54419" y="73723"/>
                </a:lnTo>
                <a:lnTo>
                  <a:pt x="54419" y="39522"/>
                </a:lnTo>
                <a:close/>
              </a:path>
              <a:path w="805179" h="74295">
                <a:moveTo>
                  <a:pt x="54419" y="711"/>
                </a:moveTo>
                <a:lnTo>
                  <a:pt x="48704" y="711"/>
                </a:lnTo>
                <a:lnTo>
                  <a:pt x="48704" y="34721"/>
                </a:lnTo>
                <a:lnTo>
                  <a:pt x="54419" y="34721"/>
                </a:lnTo>
                <a:lnTo>
                  <a:pt x="54419" y="711"/>
                </a:lnTo>
                <a:close/>
              </a:path>
              <a:path w="805179" h="74295">
                <a:moveTo>
                  <a:pt x="100926" y="711"/>
                </a:moveTo>
                <a:lnTo>
                  <a:pt x="93370" y="711"/>
                </a:lnTo>
                <a:lnTo>
                  <a:pt x="67132" y="73723"/>
                </a:lnTo>
                <a:lnTo>
                  <a:pt x="72542" y="73723"/>
                </a:lnTo>
                <a:lnTo>
                  <a:pt x="80505" y="51358"/>
                </a:lnTo>
                <a:lnTo>
                  <a:pt x="119127" y="51358"/>
                </a:lnTo>
                <a:lnTo>
                  <a:pt x="117475" y="46761"/>
                </a:lnTo>
                <a:lnTo>
                  <a:pt x="82143" y="46761"/>
                </a:lnTo>
                <a:lnTo>
                  <a:pt x="96939" y="5410"/>
                </a:lnTo>
                <a:lnTo>
                  <a:pt x="102615" y="5410"/>
                </a:lnTo>
                <a:lnTo>
                  <a:pt x="100926" y="711"/>
                </a:lnTo>
                <a:close/>
              </a:path>
              <a:path w="805179" h="74295">
                <a:moveTo>
                  <a:pt x="119127" y="51358"/>
                </a:moveTo>
                <a:lnTo>
                  <a:pt x="113385" y="51358"/>
                </a:lnTo>
                <a:lnTo>
                  <a:pt x="121450" y="73723"/>
                </a:lnTo>
                <a:lnTo>
                  <a:pt x="127165" y="73723"/>
                </a:lnTo>
                <a:lnTo>
                  <a:pt x="119127" y="51358"/>
                </a:lnTo>
                <a:close/>
              </a:path>
              <a:path w="805179" h="74295">
                <a:moveTo>
                  <a:pt x="102615" y="5410"/>
                </a:moveTo>
                <a:lnTo>
                  <a:pt x="96939" y="5410"/>
                </a:lnTo>
                <a:lnTo>
                  <a:pt x="111747" y="46761"/>
                </a:lnTo>
                <a:lnTo>
                  <a:pt x="117475" y="46761"/>
                </a:lnTo>
                <a:lnTo>
                  <a:pt x="102615" y="5410"/>
                </a:lnTo>
                <a:close/>
              </a:path>
              <a:path w="805179" h="74295">
                <a:moveTo>
                  <a:pt x="167710" y="711"/>
                </a:moveTo>
                <a:lnTo>
                  <a:pt x="140208" y="711"/>
                </a:lnTo>
                <a:lnTo>
                  <a:pt x="140208" y="73723"/>
                </a:lnTo>
                <a:lnTo>
                  <a:pt x="145923" y="73723"/>
                </a:lnTo>
                <a:lnTo>
                  <a:pt x="145923" y="40436"/>
                </a:lnTo>
                <a:lnTo>
                  <a:pt x="166420" y="40436"/>
                </a:lnTo>
                <a:lnTo>
                  <a:pt x="166141" y="40030"/>
                </a:lnTo>
                <a:lnTo>
                  <a:pt x="171716" y="39319"/>
                </a:lnTo>
                <a:lnTo>
                  <a:pt x="176225" y="37426"/>
                </a:lnTo>
                <a:lnTo>
                  <a:pt x="177973" y="35877"/>
                </a:lnTo>
                <a:lnTo>
                  <a:pt x="145923" y="35877"/>
                </a:lnTo>
                <a:lnTo>
                  <a:pt x="145923" y="5410"/>
                </a:lnTo>
                <a:lnTo>
                  <a:pt x="178210" y="5410"/>
                </a:lnTo>
                <a:lnTo>
                  <a:pt x="173367" y="2158"/>
                </a:lnTo>
                <a:lnTo>
                  <a:pt x="167710" y="711"/>
                </a:lnTo>
                <a:close/>
              </a:path>
              <a:path w="805179" h="74295">
                <a:moveTo>
                  <a:pt x="166420" y="40436"/>
                </a:moveTo>
                <a:lnTo>
                  <a:pt x="160121" y="40436"/>
                </a:lnTo>
                <a:lnTo>
                  <a:pt x="182994" y="73723"/>
                </a:lnTo>
                <a:lnTo>
                  <a:pt x="189318" y="73723"/>
                </a:lnTo>
                <a:lnTo>
                  <a:pt x="166420" y="40436"/>
                </a:lnTo>
                <a:close/>
              </a:path>
              <a:path w="805179" h="74295">
                <a:moveTo>
                  <a:pt x="178210" y="5410"/>
                </a:moveTo>
                <a:lnTo>
                  <a:pt x="166589" y="5410"/>
                </a:lnTo>
                <a:lnTo>
                  <a:pt x="170815" y="6413"/>
                </a:lnTo>
                <a:lnTo>
                  <a:pt x="177520" y="10896"/>
                </a:lnTo>
                <a:lnTo>
                  <a:pt x="179235" y="14782"/>
                </a:lnTo>
                <a:lnTo>
                  <a:pt x="179260" y="26009"/>
                </a:lnTo>
                <a:lnTo>
                  <a:pt x="177596" y="29844"/>
                </a:lnTo>
                <a:lnTo>
                  <a:pt x="171043" y="34683"/>
                </a:lnTo>
                <a:lnTo>
                  <a:pt x="166446" y="35877"/>
                </a:lnTo>
                <a:lnTo>
                  <a:pt x="177973" y="35877"/>
                </a:lnTo>
                <a:lnTo>
                  <a:pt x="183146" y="31292"/>
                </a:lnTo>
                <a:lnTo>
                  <a:pt x="184924" y="26758"/>
                </a:lnTo>
                <a:lnTo>
                  <a:pt x="184886" y="13334"/>
                </a:lnTo>
                <a:lnTo>
                  <a:pt x="182524" y="8305"/>
                </a:lnTo>
                <a:lnTo>
                  <a:pt x="178210" y="5410"/>
                </a:lnTo>
                <a:close/>
              </a:path>
              <a:path w="805179" h="74295">
                <a:moveTo>
                  <a:pt x="230194" y="711"/>
                </a:moveTo>
                <a:lnTo>
                  <a:pt x="202692" y="711"/>
                </a:lnTo>
                <a:lnTo>
                  <a:pt x="202692" y="73723"/>
                </a:lnTo>
                <a:lnTo>
                  <a:pt x="208407" y="73723"/>
                </a:lnTo>
                <a:lnTo>
                  <a:pt x="208407" y="40436"/>
                </a:lnTo>
                <a:lnTo>
                  <a:pt x="228904" y="40436"/>
                </a:lnTo>
                <a:lnTo>
                  <a:pt x="228625" y="40030"/>
                </a:lnTo>
                <a:lnTo>
                  <a:pt x="234188" y="39319"/>
                </a:lnTo>
                <a:lnTo>
                  <a:pt x="238709" y="37426"/>
                </a:lnTo>
                <a:lnTo>
                  <a:pt x="240457" y="35877"/>
                </a:lnTo>
                <a:lnTo>
                  <a:pt x="208407" y="35877"/>
                </a:lnTo>
                <a:lnTo>
                  <a:pt x="208407" y="5410"/>
                </a:lnTo>
                <a:lnTo>
                  <a:pt x="240694" y="5410"/>
                </a:lnTo>
                <a:lnTo>
                  <a:pt x="235851" y="2158"/>
                </a:lnTo>
                <a:lnTo>
                  <a:pt x="230194" y="711"/>
                </a:lnTo>
                <a:close/>
              </a:path>
              <a:path w="805179" h="74295">
                <a:moveTo>
                  <a:pt x="228904" y="40436"/>
                </a:moveTo>
                <a:lnTo>
                  <a:pt x="222605" y="40436"/>
                </a:lnTo>
                <a:lnTo>
                  <a:pt x="245478" y="73723"/>
                </a:lnTo>
                <a:lnTo>
                  <a:pt x="251802" y="73723"/>
                </a:lnTo>
                <a:lnTo>
                  <a:pt x="228904" y="40436"/>
                </a:lnTo>
                <a:close/>
              </a:path>
              <a:path w="805179" h="74295">
                <a:moveTo>
                  <a:pt x="240694" y="5410"/>
                </a:moveTo>
                <a:lnTo>
                  <a:pt x="229073" y="5410"/>
                </a:lnTo>
                <a:lnTo>
                  <a:pt x="233299" y="6413"/>
                </a:lnTo>
                <a:lnTo>
                  <a:pt x="240004" y="10896"/>
                </a:lnTo>
                <a:lnTo>
                  <a:pt x="241719" y="14782"/>
                </a:lnTo>
                <a:lnTo>
                  <a:pt x="241744" y="26009"/>
                </a:lnTo>
                <a:lnTo>
                  <a:pt x="240080" y="29844"/>
                </a:lnTo>
                <a:lnTo>
                  <a:pt x="233527" y="34683"/>
                </a:lnTo>
                <a:lnTo>
                  <a:pt x="228930" y="35877"/>
                </a:lnTo>
                <a:lnTo>
                  <a:pt x="240457" y="35877"/>
                </a:lnTo>
                <a:lnTo>
                  <a:pt x="245630" y="31292"/>
                </a:lnTo>
                <a:lnTo>
                  <a:pt x="247408" y="26758"/>
                </a:lnTo>
                <a:lnTo>
                  <a:pt x="247370" y="13334"/>
                </a:lnTo>
                <a:lnTo>
                  <a:pt x="245008" y="8305"/>
                </a:lnTo>
                <a:lnTo>
                  <a:pt x="240694" y="5410"/>
                </a:lnTo>
                <a:close/>
              </a:path>
              <a:path w="805179" h="74295">
                <a:moveTo>
                  <a:pt x="264464" y="711"/>
                </a:moveTo>
                <a:lnTo>
                  <a:pt x="258127" y="711"/>
                </a:lnTo>
                <a:lnTo>
                  <a:pt x="280183" y="36448"/>
                </a:lnTo>
                <a:lnTo>
                  <a:pt x="283146" y="41351"/>
                </a:lnTo>
                <a:lnTo>
                  <a:pt x="283146" y="73723"/>
                </a:lnTo>
                <a:lnTo>
                  <a:pt x="288861" y="73723"/>
                </a:lnTo>
                <a:lnTo>
                  <a:pt x="288861" y="41351"/>
                </a:lnTo>
                <a:lnTo>
                  <a:pt x="291707" y="36448"/>
                </a:lnTo>
                <a:lnTo>
                  <a:pt x="286105" y="36448"/>
                </a:lnTo>
                <a:lnTo>
                  <a:pt x="264464" y="711"/>
                </a:lnTo>
                <a:close/>
              </a:path>
              <a:path w="805179" h="74295">
                <a:moveTo>
                  <a:pt x="312458" y="711"/>
                </a:moveTo>
                <a:lnTo>
                  <a:pt x="306730" y="711"/>
                </a:lnTo>
                <a:lnTo>
                  <a:pt x="286105" y="36448"/>
                </a:lnTo>
                <a:lnTo>
                  <a:pt x="291707" y="36448"/>
                </a:lnTo>
                <a:lnTo>
                  <a:pt x="312458" y="711"/>
                </a:lnTo>
                <a:close/>
              </a:path>
              <a:path w="805179" h="74295">
                <a:moveTo>
                  <a:pt x="374974" y="711"/>
                </a:moveTo>
                <a:lnTo>
                  <a:pt x="347472" y="711"/>
                </a:lnTo>
                <a:lnTo>
                  <a:pt x="347472" y="73723"/>
                </a:lnTo>
                <a:lnTo>
                  <a:pt x="353187" y="73723"/>
                </a:lnTo>
                <a:lnTo>
                  <a:pt x="353187" y="40436"/>
                </a:lnTo>
                <a:lnTo>
                  <a:pt x="373684" y="40436"/>
                </a:lnTo>
                <a:lnTo>
                  <a:pt x="373405" y="40030"/>
                </a:lnTo>
                <a:lnTo>
                  <a:pt x="378980" y="39319"/>
                </a:lnTo>
                <a:lnTo>
                  <a:pt x="383489" y="37426"/>
                </a:lnTo>
                <a:lnTo>
                  <a:pt x="385237" y="35877"/>
                </a:lnTo>
                <a:lnTo>
                  <a:pt x="353187" y="35877"/>
                </a:lnTo>
                <a:lnTo>
                  <a:pt x="353187" y="5410"/>
                </a:lnTo>
                <a:lnTo>
                  <a:pt x="385474" y="5410"/>
                </a:lnTo>
                <a:lnTo>
                  <a:pt x="380631" y="2158"/>
                </a:lnTo>
                <a:lnTo>
                  <a:pt x="374974" y="711"/>
                </a:lnTo>
                <a:close/>
              </a:path>
              <a:path w="805179" h="74295">
                <a:moveTo>
                  <a:pt x="373684" y="40436"/>
                </a:moveTo>
                <a:lnTo>
                  <a:pt x="367385" y="40436"/>
                </a:lnTo>
                <a:lnTo>
                  <a:pt x="390258" y="73723"/>
                </a:lnTo>
                <a:lnTo>
                  <a:pt x="396582" y="73723"/>
                </a:lnTo>
                <a:lnTo>
                  <a:pt x="373684" y="40436"/>
                </a:lnTo>
                <a:close/>
              </a:path>
              <a:path w="805179" h="74295">
                <a:moveTo>
                  <a:pt x="385474" y="5410"/>
                </a:moveTo>
                <a:lnTo>
                  <a:pt x="373853" y="5410"/>
                </a:lnTo>
                <a:lnTo>
                  <a:pt x="378079" y="6413"/>
                </a:lnTo>
                <a:lnTo>
                  <a:pt x="384784" y="10896"/>
                </a:lnTo>
                <a:lnTo>
                  <a:pt x="386499" y="14782"/>
                </a:lnTo>
                <a:lnTo>
                  <a:pt x="386524" y="26009"/>
                </a:lnTo>
                <a:lnTo>
                  <a:pt x="384860" y="29844"/>
                </a:lnTo>
                <a:lnTo>
                  <a:pt x="378307" y="34683"/>
                </a:lnTo>
                <a:lnTo>
                  <a:pt x="373710" y="35877"/>
                </a:lnTo>
                <a:lnTo>
                  <a:pt x="385237" y="35877"/>
                </a:lnTo>
                <a:lnTo>
                  <a:pt x="390410" y="31292"/>
                </a:lnTo>
                <a:lnTo>
                  <a:pt x="392188" y="26758"/>
                </a:lnTo>
                <a:lnTo>
                  <a:pt x="392150" y="13334"/>
                </a:lnTo>
                <a:lnTo>
                  <a:pt x="389788" y="8305"/>
                </a:lnTo>
                <a:lnTo>
                  <a:pt x="385474" y="5410"/>
                </a:lnTo>
                <a:close/>
              </a:path>
              <a:path w="805179" h="74295">
                <a:moveTo>
                  <a:pt x="451916" y="711"/>
                </a:moveTo>
                <a:lnTo>
                  <a:pt x="409956" y="711"/>
                </a:lnTo>
                <a:lnTo>
                  <a:pt x="409956" y="73723"/>
                </a:lnTo>
                <a:lnTo>
                  <a:pt x="453758" y="73723"/>
                </a:lnTo>
                <a:lnTo>
                  <a:pt x="453758" y="69024"/>
                </a:lnTo>
                <a:lnTo>
                  <a:pt x="415670" y="69024"/>
                </a:lnTo>
                <a:lnTo>
                  <a:pt x="415670" y="38595"/>
                </a:lnTo>
                <a:lnTo>
                  <a:pt x="445084" y="38595"/>
                </a:lnTo>
                <a:lnTo>
                  <a:pt x="445084" y="33896"/>
                </a:lnTo>
                <a:lnTo>
                  <a:pt x="415670" y="33896"/>
                </a:lnTo>
                <a:lnTo>
                  <a:pt x="415670" y="5410"/>
                </a:lnTo>
                <a:lnTo>
                  <a:pt x="451916" y="5410"/>
                </a:lnTo>
                <a:lnTo>
                  <a:pt x="451916" y="711"/>
                </a:lnTo>
                <a:close/>
              </a:path>
              <a:path w="805179" h="74295">
                <a:moveTo>
                  <a:pt x="474091" y="711"/>
                </a:moveTo>
                <a:lnTo>
                  <a:pt x="468376" y="711"/>
                </a:lnTo>
                <a:lnTo>
                  <a:pt x="468376" y="73723"/>
                </a:lnTo>
                <a:lnTo>
                  <a:pt x="474091" y="73723"/>
                </a:lnTo>
                <a:lnTo>
                  <a:pt x="474091" y="711"/>
                </a:lnTo>
                <a:close/>
              </a:path>
              <a:path w="805179" h="74295">
                <a:moveTo>
                  <a:pt x="520801" y="787"/>
                </a:moveTo>
                <a:lnTo>
                  <a:pt x="493776" y="787"/>
                </a:lnTo>
                <a:lnTo>
                  <a:pt x="493776" y="73723"/>
                </a:lnTo>
                <a:lnTo>
                  <a:pt x="520530" y="73723"/>
                </a:lnTo>
                <a:lnTo>
                  <a:pt x="527710" y="72021"/>
                </a:lnTo>
                <a:lnTo>
                  <a:pt x="532771" y="69024"/>
                </a:lnTo>
                <a:lnTo>
                  <a:pt x="499491" y="69024"/>
                </a:lnTo>
                <a:lnTo>
                  <a:pt x="499491" y="5460"/>
                </a:lnTo>
                <a:lnTo>
                  <a:pt x="532849" y="5460"/>
                </a:lnTo>
                <a:lnTo>
                  <a:pt x="527519" y="2374"/>
                </a:lnTo>
                <a:lnTo>
                  <a:pt x="520801" y="787"/>
                </a:lnTo>
                <a:close/>
              </a:path>
              <a:path w="805179" h="74295">
                <a:moveTo>
                  <a:pt x="532849" y="5460"/>
                </a:moveTo>
                <a:lnTo>
                  <a:pt x="519391" y="5460"/>
                </a:lnTo>
                <a:lnTo>
                  <a:pt x="525246" y="6819"/>
                </a:lnTo>
                <a:lnTo>
                  <a:pt x="534377" y="12166"/>
                </a:lnTo>
                <a:lnTo>
                  <a:pt x="537756" y="15824"/>
                </a:lnTo>
                <a:lnTo>
                  <a:pt x="542124" y="25158"/>
                </a:lnTo>
                <a:lnTo>
                  <a:pt x="543217" y="30518"/>
                </a:lnTo>
                <a:lnTo>
                  <a:pt x="543204" y="46824"/>
                </a:lnTo>
                <a:lnTo>
                  <a:pt x="540664" y="54419"/>
                </a:lnTo>
                <a:lnTo>
                  <a:pt x="530440" y="65912"/>
                </a:lnTo>
                <a:lnTo>
                  <a:pt x="522719" y="68872"/>
                </a:lnTo>
                <a:lnTo>
                  <a:pt x="512356" y="69024"/>
                </a:lnTo>
                <a:lnTo>
                  <a:pt x="532771" y="69024"/>
                </a:lnTo>
                <a:lnTo>
                  <a:pt x="538518" y="65620"/>
                </a:lnTo>
                <a:lnTo>
                  <a:pt x="542544" y="61302"/>
                </a:lnTo>
                <a:lnTo>
                  <a:pt x="547814" y="50418"/>
                </a:lnTo>
                <a:lnTo>
                  <a:pt x="549122" y="44284"/>
                </a:lnTo>
                <a:lnTo>
                  <a:pt x="549109" y="29717"/>
                </a:lnTo>
                <a:lnTo>
                  <a:pt x="547763" y="23609"/>
                </a:lnTo>
                <a:lnTo>
                  <a:pt x="542340" y="12852"/>
                </a:lnTo>
                <a:lnTo>
                  <a:pt x="538289" y="8610"/>
                </a:lnTo>
                <a:lnTo>
                  <a:pt x="532849" y="5460"/>
                </a:lnTo>
                <a:close/>
              </a:path>
              <a:path w="805179" h="74295">
                <a:moveTo>
                  <a:pt x="592963" y="711"/>
                </a:moveTo>
                <a:lnTo>
                  <a:pt x="587248" y="711"/>
                </a:lnTo>
                <a:lnTo>
                  <a:pt x="587248" y="73723"/>
                </a:lnTo>
                <a:lnTo>
                  <a:pt x="592963" y="73723"/>
                </a:lnTo>
                <a:lnTo>
                  <a:pt x="592963" y="711"/>
                </a:lnTo>
                <a:close/>
              </a:path>
              <a:path w="805179" h="74295">
                <a:moveTo>
                  <a:pt x="620407" y="711"/>
                </a:moveTo>
                <a:lnTo>
                  <a:pt x="612648" y="711"/>
                </a:lnTo>
                <a:lnTo>
                  <a:pt x="612648" y="73723"/>
                </a:lnTo>
                <a:lnTo>
                  <a:pt x="618159" y="73723"/>
                </a:lnTo>
                <a:lnTo>
                  <a:pt x="618159" y="7048"/>
                </a:lnTo>
                <a:lnTo>
                  <a:pt x="624380" y="7048"/>
                </a:lnTo>
                <a:lnTo>
                  <a:pt x="620407" y="711"/>
                </a:lnTo>
                <a:close/>
              </a:path>
              <a:path w="805179" h="74295">
                <a:moveTo>
                  <a:pt x="624380" y="7048"/>
                </a:moveTo>
                <a:lnTo>
                  <a:pt x="618159" y="7048"/>
                </a:lnTo>
                <a:lnTo>
                  <a:pt x="659930" y="73723"/>
                </a:lnTo>
                <a:lnTo>
                  <a:pt x="666661" y="73723"/>
                </a:lnTo>
                <a:lnTo>
                  <a:pt x="666661" y="65862"/>
                </a:lnTo>
                <a:lnTo>
                  <a:pt x="661250" y="65862"/>
                </a:lnTo>
                <a:lnTo>
                  <a:pt x="624380" y="7048"/>
                </a:lnTo>
                <a:close/>
              </a:path>
              <a:path w="805179" h="74295">
                <a:moveTo>
                  <a:pt x="666661" y="711"/>
                </a:moveTo>
                <a:lnTo>
                  <a:pt x="661250" y="711"/>
                </a:lnTo>
                <a:lnTo>
                  <a:pt x="661250" y="65862"/>
                </a:lnTo>
                <a:lnTo>
                  <a:pt x="666661" y="65862"/>
                </a:lnTo>
                <a:lnTo>
                  <a:pt x="666661" y="711"/>
                </a:lnTo>
                <a:close/>
              </a:path>
              <a:path w="805179" h="74295">
                <a:moveTo>
                  <a:pt x="707758" y="5410"/>
                </a:moveTo>
                <a:lnTo>
                  <a:pt x="702132" y="5410"/>
                </a:lnTo>
                <a:lnTo>
                  <a:pt x="702132" y="73723"/>
                </a:lnTo>
                <a:lnTo>
                  <a:pt x="707758" y="73723"/>
                </a:lnTo>
                <a:lnTo>
                  <a:pt x="707758" y="5410"/>
                </a:lnTo>
                <a:close/>
              </a:path>
              <a:path w="805179" h="74295">
                <a:moveTo>
                  <a:pt x="730415" y="711"/>
                </a:moveTo>
                <a:lnTo>
                  <a:pt x="679475" y="711"/>
                </a:lnTo>
                <a:lnTo>
                  <a:pt x="679475" y="5410"/>
                </a:lnTo>
                <a:lnTo>
                  <a:pt x="730415" y="5410"/>
                </a:lnTo>
                <a:lnTo>
                  <a:pt x="730415" y="711"/>
                </a:lnTo>
                <a:close/>
              </a:path>
              <a:path w="805179" h="74295">
                <a:moveTo>
                  <a:pt x="745147" y="0"/>
                </a:moveTo>
                <a:lnTo>
                  <a:pt x="737489" y="18072"/>
                </a:lnTo>
                <a:lnTo>
                  <a:pt x="740968" y="19811"/>
                </a:lnTo>
                <a:lnTo>
                  <a:pt x="750354" y="2247"/>
                </a:lnTo>
                <a:lnTo>
                  <a:pt x="745147" y="0"/>
                </a:lnTo>
                <a:close/>
              </a:path>
              <a:path w="805179" h="74295">
                <a:moveTo>
                  <a:pt x="769239" y="711"/>
                </a:moveTo>
                <a:lnTo>
                  <a:pt x="763524" y="711"/>
                </a:lnTo>
                <a:lnTo>
                  <a:pt x="763524" y="73723"/>
                </a:lnTo>
                <a:lnTo>
                  <a:pt x="804672" y="73723"/>
                </a:lnTo>
                <a:lnTo>
                  <a:pt x="804672" y="69024"/>
                </a:lnTo>
                <a:lnTo>
                  <a:pt x="769239" y="69024"/>
                </a:lnTo>
                <a:lnTo>
                  <a:pt x="769239" y="711"/>
                </a:lnTo>
                <a:close/>
              </a:path>
            </a:pathLst>
          </a:custGeom>
          <a:solidFill>
            <a:srgbClr val="FFFFFF">
              <a:alpha val="50195"/>
            </a:srgbClr>
          </a:solidFill>
        </p:spPr>
        <p:txBody>
          <a:bodyPr wrap="square" lIns="0" tIns="0" rIns="0" bIns="0" rtlCol="0"/>
          <a:lstStyle/>
          <a:p>
            <a:endParaRPr/>
          </a:p>
        </p:txBody>
      </p:sp>
      <p:sp>
        <p:nvSpPr>
          <p:cNvPr id="39" name="object 39"/>
          <p:cNvSpPr/>
          <p:nvPr/>
        </p:nvSpPr>
        <p:spPr>
          <a:xfrm>
            <a:off x="5821667" y="5149644"/>
            <a:ext cx="408940" cy="74930"/>
          </a:xfrm>
          <a:custGeom>
            <a:avLst/>
            <a:gdLst/>
            <a:ahLst/>
            <a:cxnLst/>
            <a:rect l="l" t="t" r="r" b="b"/>
            <a:pathLst>
              <a:path w="408939" h="74929">
                <a:moveTo>
                  <a:pt x="33794" y="736"/>
                </a:moveTo>
                <a:lnTo>
                  <a:pt x="26238" y="736"/>
                </a:lnTo>
                <a:lnTo>
                  <a:pt x="0" y="73748"/>
                </a:lnTo>
                <a:lnTo>
                  <a:pt x="5410" y="73748"/>
                </a:lnTo>
                <a:lnTo>
                  <a:pt x="13373" y="51384"/>
                </a:lnTo>
                <a:lnTo>
                  <a:pt x="52004" y="51384"/>
                </a:lnTo>
                <a:lnTo>
                  <a:pt x="50351" y="46786"/>
                </a:lnTo>
                <a:lnTo>
                  <a:pt x="15011" y="46786"/>
                </a:lnTo>
                <a:lnTo>
                  <a:pt x="29819" y="5435"/>
                </a:lnTo>
                <a:lnTo>
                  <a:pt x="35484" y="5435"/>
                </a:lnTo>
                <a:lnTo>
                  <a:pt x="33794" y="736"/>
                </a:lnTo>
                <a:close/>
              </a:path>
              <a:path w="408939" h="74929">
                <a:moveTo>
                  <a:pt x="52004" y="51384"/>
                </a:moveTo>
                <a:lnTo>
                  <a:pt x="46253" y="51384"/>
                </a:lnTo>
                <a:lnTo>
                  <a:pt x="54317" y="73748"/>
                </a:lnTo>
                <a:lnTo>
                  <a:pt x="60045" y="73748"/>
                </a:lnTo>
                <a:lnTo>
                  <a:pt x="52004" y="51384"/>
                </a:lnTo>
                <a:close/>
              </a:path>
              <a:path w="408939" h="74929">
                <a:moveTo>
                  <a:pt x="35484" y="5435"/>
                </a:moveTo>
                <a:lnTo>
                  <a:pt x="29819" y="5435"/>
                </a:lnTo>
                <a:lnTo>
                  <a:pt x="44615" y="46786"/>
                </a:lnTo>
                <a:lnTo>
                  <a:pt x="50351" y="46786"/>
                </a:lnTo>
                <a:lnTo>
                  <a:pt x="35484" y="5435"/>
                </a:lnTo>
                <a:close/>
              </a:path>
              <a:path w="408939" h="74929">
                <a:moveTo>
                  <a:pt x="79311" y="736"/>
                </a:moveTo>
                <a:lnTo>
                  <a:pt x="73596" y="736"/>
                </a:lnTo>
                <a:lnTo>
                  <a:pt x="73596" y="73748"/>
                </a:lnTo>
                <a:lnTo>
                  <a:pt x="79311" y="73748"/>
                </a:lnTo>
                <a:lnTo>
                  <a:pt x="79311" y="736"/>
                </a:lnTo>
                <a:close/>
              </a:path>
              <a:path w="408939" h="74929">
                <a:moveTo>
                  <a:pt x="126498" y="736"/>
                </a:moveTo>
                <a:lnTo>
                  <a:pt x="98983" y="736"/>
                </a:lnTo>
                <a:lnTo>
                  <a:pt x="98983" y="73748"/>
                </a:lnTo>
                <a:lnTo>
                  <a:pt x="104711" y="73748"/>
                </a:lnTo>
                <a:lnTo>
                  <a:pt x="104711" y="40462"/>
                </a:lnTo>
                <a:lnTo>
                  <a:pt x="125209" y="40462"/>
                </a:lnTo>
                <a:lnTo>
                  <a:pt x="124929" y="40055"/>
                </a:lnTo>
                <a:lnTo>
                  <a:pt x="130492" y="39344"/>
                </a:lnTo>
                <a:lnTo>
                  <a:pt x="135001" y="37452"/>
                </a:lnTo>
                <a:lnTo>
                  <a:pt x="136749" y="35902"/>
                </a:lnTo>
                <a:lnTo>
                  <a:pt x="104711" y="35902"/>
                </a:lnTo>
                <a:lnTo>
                  <a:pt x="104711" y="5435"/>
                </a:lnTo>
                <a:lnTo>
                  <a:pt x="136992" y="5435"/>
                </a:lnTo>
                <a:lnTo>
                  <a:pt x="132156" y="2184"/>
                </a:lnTo>
                <a:lnTo>
                  <a:pt x="126498" y="736"/>
                </a:lnTo>
                <a:close/>
              </a:path>
              <a:path w="408939" h="74929">
                <a:moveTo>
                  <a:pt x="125209" y="40462"/>
                </a:moveTo>
                <a:lnTo>
                  <a:pt x="118897" y="40462"/>
                </a:lnTo>
                <a:lnTo>
                  <a:pt x="141770" y="73748"/>
                </a:lnTo>
                <a:lnTo>
                  <a:pt x="148107" y="73748"/>
                </a:lnTo>
                <a:lnTo>
                  <a:pt x="125209" y="40462"/>
                </a:lnTo>
                <a:close/>
              </a:path>
              <a:path w="408939" h="74929">
                <a:moveTo>
                  <a:pt x="136992" y="5435"/>
                </a:moveTo>
                <a:lnTo>
                  <a:pt x="125366" y="5435"/>
                </a:lnTo>
                <a:lnTo>
                  <a:pt x="129603" y="6438"/>
                </a:lnTo>
                <a:lnTo>
                  <a:pt x="136309" y="10922"/>
                </a:lnTo>
                <a:lnTo>
                  <a:pt x="138023" y="14808"/>
                </a:lnTo>
                <a:lnTo>
                  <a:pt x="138049" y="26035"/>
                </a:lnTo>
                <a:lnTo>
                  <a:pt x="136385" y="29870"/>
                </a:lnTo>
                <a:lnTo>
                  <a:pt x="129832" y="34709"/>
                </a:lnTo>
                <a:lnTo>
                  <a:pt x="125222" y="35902"/>
                </a:lnTo>
                <a:lnTo>
                  <a:pt x="136749" y="35902"/>
                </a:lnTo>
                <a:lnTo>
                  <a:pt x="141922" y="31318"/>
                </a:lnTo>
                <a:lnTo>
                  <a:pt x="143713" y="26784"/>
                </a:lnTo>
                <a:lnTo>
                  <a:pt x="143662" y="13360"/>
                </a:lnTo>
                <a:lnTo>
                  <a:pt x="141300" y="8331"/>
                </a:lnTo>
                <a:lnTo>
                  <a:pt x="136992" y="5435"/>
                </a:lnTo>
                <a:close/>
              </a:path>
              <a:path w="408939" h="74929">
                <a:moveTo>
                  <a:pt x="188264" y="736"/>
                </a:moveTo>
                <a:lnTo>
                  <a:pt x="161467" y="736"/>
                </a:lnTo>
                <a:lnTo>
                  <a:pt x="161467" y="73748"/>
                </a:lnTo>
                <a:lnTo>
                  <a:pt x="167195" y="73748"/>
                </a:lnTo>
                <a:lnTo>
                  <a:pt x="167195" y="42570"/>
                </a:lnTo>
                <a:lnTo>
                  <a:pt x="188112" y="42570"/>
                </a:lnTo>
                <a:lnTo>
                  <a:pt x="194030" y="40982"/>
                </a:lnTo>
                <a:lnTo>
                  <a:pt x="198300" y="37934"/>
                </a:lnTo>
                <a:lnTo>
                  <a:pt x="167195" y="37934"/>
                </a:lnTo>
                <a:lnTo>
                  <a:pt x="167195" y="5435"/>
                </a:lnTo>
                <a:lnTo>
                  <a:pt x="198533" y="5435"/>
                </a:lnTo>
                <a:lnTo>
                  <a:pt x="193941" y="2235"/>
                </a:lnTo>
                <a:lnTo>
                  <a:pt x="188264" y="736"/>
                </a:lnTo>
                <a:close/>
              </a:path>
              <a:path w="408939" h="74929">
                <a:moveTo>
                  <a:pt x="198533" y="5435"/>
                </a:moveTo>
                <a:lnTo>
                  <a:pt x="187169" y="5435"/>
                </a:lnTo>
                <a:lnTo>
                  <a:pt x="191439" y="6515"/>
                </a:lnTo>
                <a:lnTo>
                  <a:pt x="198170" y="11303"/>
                </a:lnTo>
                <a:lnTo>
                  <a:pt x="199898" y="15417"/>
                </a:lnTo>
                <a:lnTo>
                  <a:pt x="199923" y="27266"/>
                </a:lnTo>
                <a:lnTo>
                  <a:pt x="198272" y="31369"/>
                </a:lnTo>
                <a:lnTo>
                  <a:pt x="191782" y="36626"/>
                </a:lnTo>
                <a:lnTo>
                  <a:pt x="187198" y="37934"/>
                </a:lnTo>
                <a:lnTo>
                  <a:pt x="198300" y="37934"/>
                </a:lnTo>
                <a:lnTo>
                  <a:pt x="203174" y="34455"/>
                </a:lnTo>
                <a:lnTo>
                  <a:pt x="205536" y="29108"/>
                </a:lnTo>
                <a:lnTo>
                  <a:pt x="205536" y="13931"/>
                </a:lnTo>
                <a:lnTo>
                  <a:pt x="203161" y="8661"/>
                </a:lnTo>
                <a:lnTo>
                  <a:pt x="198533" y="5435"/>
                </a:lnTo>
                <a:close/>
              </a:path>
              <a:path w="408939" h="74929">
                <a:moveTo>
                  <a:pt x="257873" y="0"/>
                </a:moveTo>
                <a:lnTo>
                  <a:pt x="244030" y="0"/>
                </a:lnTo>
                <a:lnTo>
                  <a:pt x="237921" y="1651"/>
                </a:lnTo>
                <a:lnTo>
                  <a:pt x="215455" y="44589"/>
                </a:lnTo>
                <a:lnTo>
                  <a:pt x="217004" y="50800"/>
                </a:lnTo>
                <a:lnTo>
                  <a:pt x="223075" y="61874"/>
                </a:lnTo>
                <a:lnTo>
                  <a:pt x="227266" y="66281"/>
                </a:lnTo>
                <a:lnTo>
                  <a:pt x="237972" y="72821"/>
                </a:lnTo>
                <a:lnTo>
                  <a:pt x="244427" y="74561"/>
                </a:lnTo>
                <a:lnTo>
                  <a:pt x="257723" y="74561"/>
                </a:lnTo>
                <a:lnTo>
                  <a:pt x="264037" y="72821"/>
                </a:lnTo>
                <a:lnTo>
                  <a:pt x="269013" y="69761"/>
                </a:lnTo>
                <a:lnTo>
                  <a:pt x="245625" y="69761"/>
                </a:lnTo>
                <a:lnTo>
                  <a:pt x="240334" y="68313"/>
                </a:lnTo>
                <a:lnTo>
                  <a:pt x="221259" y="30607"/>
                </a:lnTo>
                <a:lnTo>
                  <a:pt x="222481" y="25196"/>
                </a:lnTo>
                <a:lnTo>
                  <a:pt x="223246" y="23634"/>
                </a:lnTo>
                <a:lnTo>
                  <a:pt x="227335" y="15595"/>
                </a:lnTo>
                <a:lnTo>
                  <a:pt x="227406" y="15455"/>
                </a:lnTo>
                <a:lnTo>
                  <a:pt x="230732" y="11785"/>
                </a:lnTo>
                <a:lnTo>
                  <a:pt x="230847" y="11658"/>
                </a:lnTo>
                <a:lnTo>
                  <a:pt x="239664" y="6134"/>
                </a:lnTo>
                <a:lnTo>
                  <a:pt x="244898" y="4686"/>
                </a:lnTo>
                <a:lnTo>
                  <a:pt x="268982" y="4686"/>
                </a:lnTo>
                <a:lnTo>
                  <a:pt x="263994" y="1651"/>
                </a:lnTo>
                <a:lnTo>
                  <a:pt x="257873" y="0"/>
                </a:lnTo>
                <a:close/>
              </a:path>
              <a:path w="408939" h="74929">
                <a:moveTo>
                  <a:pt x="268982" y="4686"/>
                </a:moveTo>
                <a:lnTo>
                  <a:pt x="256921" y="4686"/>
                </a:lnTo>
                <a:lnTo>
                  <a:pt x="262128" y="6134"/>
                </a:lnTo>
                <a:lnTo>
                  <a:pt x="270979" y="11785"/>
                </a:lnTo>
                <a:lnTo>
                  <a:pt x="274283" y="15455"/>
                </a:lnTo>
                <a:lnTo>
                  <a:pt x="274408" y="15595"/>
                </a:lnTo>
                <a:lnTo>
                  <a:pt x="279273" y="25196"/>
                </a:lnTo>
                <a:lnTo>
                  <a:pt x="280327" y="29768"/>
                </a:lnTo>
                <a:lnTo>
                  <a:pt x="280359" y="29908"/>
                </a:lnTo>
                <a:lnTo>
                  <a:pt x="280465" y="43853"/>
                </a:lnTo>
                <a:lnTo>
                  <a:pt x="256812" y="69761"/>
                </a:lnTo>
                <a:lnTo>
                  <a:pt x="269013" y="69761"/>
                </a:lnTo>
                <a:lnTo>
                  <a:pt x="286410" y="29768"/>
                </a:lnTo>
                <a:lnTo>
                  <a:pt x="284895" y="23634"/>
                </a:lnTo>
                <a:lnTo>
                  <a:pt x="278836" y="12547"/>
                </a:lnTo>
                <a:lnTo>
                  <a:pt x="274661" y="8153"/>
                </a:lnTo>
                <a:lnTo>
                  <a:pt x="268982" y="4686"/>
                </a:lnTo>
                <a:close/>
              </a:path>
              <a:path w="408939" h="74929">
                <a:moveTo>
                  <a:pt x="329190" y="736"/>
                </a:moveTo>
                <a:lnTo>
                  <a:pt x="301675" y="736"/>
                </a:lnTo>
                <a:lnTo>
                  <a:pt x="301675" y="73748"/>
                </a:lnTo>
                <a:lnTo>
                  <a:pt x="307403" y="73748"/>
                </a:lnTo>
                <a:lnTo>
                  <a:pt x="307403" y="40462"/>
                </a:lnTo>
                <a:lnTo>
                  <a:pt x="327901" y="40462"/>
                </a:lnTo>
                <a:lnTo>
                  <a:pt x="327621" y="40055"/>
                </a:lnTo>
                <a:lnTo>
                  <a:pt x="333184" y="39344"/>
                </a:lnTo>
                <a:lnTo>
                  <a:pt x="337693" y="37452"/>
                </a:lnTo>
                <a:lnTo>
                  <a:pt x="339441" y="35902"/>
                </a:lnTo>
                <a:lnTo>
                  <a:pt x="307403" y="35902"/>
                </a:lnTo>
                <a:lnTo>
                  <a:pt x="307403" y="5435"/>
                </a:lnTo>
                <a:lnTo>
                  <a:pt x="339684" y="5435"/>
                </a:lnTo>
                <a:lnTo>
                  <a:pt x="334848" y="2184"/>
                </a:lnTo>
                <a:lnTo>
                  <a:pt x="329190" y="736"/>
                </a:lnTo>
                <a:close/>
              </a:path>
              <a:path w="408939" h="74929">
                <a:moveTo>
                  <a:pt x="327901" y="40462"/>
                </a:moveTo>
                <a:lnTo>
                  <a:pt x="321589" y="40462"/>
                </a:lnTo>
                <a:lnTo>
                  <a:pt x="344462" y="73748"/>
                </a:lnTo>
                <a:lnTo>
                  <a:pt x="350799" y="73748"/>
                </a:lnTo>
                <a:lnTo>
                  <a:pt x="327901" y="40462"/>
                </a:lnTo>
                <a:close/>
              </a:path>
              <a:path w="408939" h="74929">
                <a:moveTo>
                  <a:pt x="339684" y="5435"/>
                </a:moveTo>
                <a:lnTo>
                  <a:pt x="328058" y="5435"/>
                </a:lnTo>
                <a:lnTo>
                  <a:pt x="332295" y="6438"/>
                </a:lnTo>
                <a:lnTo>
                  <a:pt x="339001" y="10922"/>
                </a:lnTo>
                <a:lnTo>
                  <a:pt x="340715" y="14808"/>
                </a:lnTo>
                <a:lnTo>
                  <a:pt x="340741" y="26035"/>
                </a:lnTo>
                <a:lnTo>
                  <a:pt x="339077" y="29870"/>
                </a:lnTo>
                <a:lnTo>
                  <a:pt x="332524" y="34709"/>
                </a:lnTo>
                <a:lnTo>
                  <a:pt x="327914" y="35902"/>
                </a:lnTo>
                <a:lnTo>
                  <a:pt x="339441" y="35902"/>
                </a:lnTo>
                <a:lnTo>
                  <a:pt x="344614" y="31318"/>
                </a:lnTo>
                <a:lnTo>
                  <a:pt x="346405" y="26784"/>
                </a:lnTo>
                <a:lnTo>
                  <a:pt x="346354" y="13360"/>
                </a:lnTo>
                <a:lnTo>
                  <a:pt x="343992" y="8331"/>
                </a:lnTo>
                <a:lnTo>
                  <a:pt x="339684" y="5435"/>
                </a:lnTo>
                <a:close/>
              </a:path>
              <a:path w="408939" h="74929">
                <a:moveTo>
                  <a:pt x="386118" y="5435"/>
                </a:moveTo>
                <a:lnTo>
                  <a:pt x="380504" y="5435"/>
                </a:lnTo>
                <a:lnTo>
                  <a:pt x="380504" y="73748"/>
                </a:lnTo>
                <a:lnTo>
                  <a:pt x="386118" y="73748"/>
                </a:lnTo>
                <a:lnTo>
                  <a:pt x="386118" y="5435"/>
                </a:lnTo>
                <a:close/>
              </a:path>
              <a:path w="408939" h="74929">
                <a:moveTo>
                  <a:pt x="408787" y="736"/>
                </a:moveTo>
                <a:lnTo>
                  <a:pt x="357835" y="736"/>
                </a:lnTo>
                <a:lnTo>
                  <a:pt x="357835" y="5435"/>
                </a:lnTo>
                <a:lnTo>
                  <a:pt x="408787" y="5435"/>
                </a:lnTo>
                <a:lnTo>
                  <a:pt x="408787" y="736"/>
                </a:lnTo>
                <a:close/>
              </a:path>
            </a:pathLst>
          </a:custGeom>
          <a:solidFill>
            <a:srgbClr val="FFFFFF">
              <a:alpha val="50195"/>
            </a:srgbClr>
          </a:solidFill>
        </p:spPr>
        <p:txBody>
          <a:bodyPr wrap="square" lIns="0" tIns="0" rIns="0" bIns="0" rtlCol="0"/>
          <a:lstStyle/>
          <a:p>
            <a:endParaRPr/>
          </a:p>
        </p:txBody>
      </p:sp>
      <p:pic>
        <p:nvPicPr>
          <p:cNvPr id="40" name="object 40" descr="A black and white sign with text  AI-generated content may be incorrect."/>
          <p:cNvPicPr/>
          <p:nvPr/>
        </p:nvPicPr>
        <p:blipFill>
          <a:blip r:embed="rId15" cstate="print"/>
          <a:stretch>
            <a:fillRect/>
          </a:stretch>
        </p:blipFill>
        <p:spPr>
          <a:xfrm>
            <a:off x="5429787" y="4308843"/>
            <a:ext cx="1023184" cy="575538"/>
          </a:xfrm>
          <a:prstGeom prst="rect">
            <a:avLst/>
          </a:prstGeom>
        </p:spPr>
      </p:pic>
      <p:pic>
        <p:nvPicPr>
          <p:cNvPr id="41" name="object 41"/>
          <p:cNvPicPr/>
          <p:nvPr/>
        </p:nvPicPr>
        <p:blipFill>
          <a:blip r:embed="rId16" cstate="print"/>
          <a:stretch>
            <a:fillRect/>
          </a:stretch>
        </p:blipFill>
        <p:spPr>
          <a:xfrm>
            <a:off x="6995736" y="5027019"/>
            <a:ext cx="1269631" cy="74675"/>
          </a:xfrm>
          <a:prstGeom prst="rect">
            <a:avLst/>
          </a:prstGeom>
        </p:spPr>
      </p:pic>
      <p:sp>
        <p:nvSpPr>
          <p:cNvPr id="42" name="object 42"/>
          <p:cNvSpPr/>
          <p:nvPr/>
        </p:nvSpPr>
        <p:spPr>
          <a:xfrm>
            <a:off x="7359467" y="4399531"/>
            <a:ext cx="548640" cy="547370"/>
          </a:xfrm>
          <a:custGeom>
            <a:avLst/>
            <a:gdLst/>
            <a:ahLst/>
            <a:cxnLst/>
            <a:rect l="l" t="t" r="r" b="b"/>
            <a:pathLst>
              <a:path w="548640" h="547370">
                <a:moveTo>
                  <a:pt x="274009" y="0"/>
                </a:moveTo>
                <a:lnTo>
                  <a:pt x="224981" y="3809"/>
                </a:lnTo>
                <a:lnTo>
                  <a:pt x="178726" y="16509"/>
                </a:lnTo>
                <a:lnTo>
                  <a:pt x="136045" y="36829"/>
                </a:lnTo>
                <a:lnTo>
                  <a:pt x="97735" y="64769"/>
                </a:lnTo>
                <a:lnTo>
                  <a:pt x="64599" y="97789"/>
                </a:lnTo>
                <a:lnTo>
                  <a:pt x="37433" y="135889"/>
                </a:lnTo>
                <a:lnTo>
                  <a:pt x="17040" y="177799"/>
                </a:lnTo>
                <a:lnTo>
                  <a:pt x="4217" y="224789"/>
                </a:lnTo>
                <a:lnTo>
                  <a:pt x="0" y="270509"/>
                </a:lnTo>
                <a:lnTo>
                  <a:pt x="13" y="275589"/>
                </a:lnTo>
                <a:lnTo>
                  <a:pt x="5090" y="327659"/>
                </a:lnTo>
                <a:lnTo>
                  <a:pt x="20663" y="378459"/>
                </a:lnTo>
                <a:lnTo>
                  <a:pt x="45885" y="425449"/>
                </a:lnTo>
                <a:lnTo>
                  <a:pt x="80156" y="467359"/>
                </a:lnTo>
                <a:lnTo>
                  <a:pt x="121926" y="501649"/>
                </a:lnTo>
                <a:lnTo>
                  <a:pt x="169151" y="527049"/>
                </a:lnTo>
                <a:lnTo>
                  <a:pt x="220377" y="542289"/>
                </a:lnTo>
                <a:lnTo>
                  <a:pt x="274149" y="547369"/>
                </a:lnTo>
                <a:lnTo>
                  <a:pt x="323180" y="543559"/>
                </a:lnTo>
                <a:lnTo>
                  <a:pt x="360187" y="533399"/>
                </a:lnTo>
                <a:lnTo>
                  <a:pt x="274072" y="533399"/>
                </a:lnTo>
                <a:lnTo>
                  <a:pt x="250285" y="532129"/>
                </a:lnTo>
                <a:lnTo>
                  <a:pt x="226743" y="528319"/>
                </a:lnTo>
                <a:lnTo>
                  <a:pt x="203596" y="523239"/>
                </a:lnTo>
                <a:lnTo>
                  <a:pt x="180994" y="515619"/>
                </a:lnTo>
                <a:lnTo>
                  <a:pt x="180283" y="504189"/>
                </a:lnTo>
                <a:lnTo>
                  <a:pt x="153778" y="504189"/>
                </a:lnTo>
                <a:lnTo>
                  <a:pt x="146260" y="499109"/>
                </a:lnTo>
                <a:lnTo>
                  <a:pt x="142627" y="497839"/>
                </a:lnTo>
                <a:lnTo>
                  <a:pt x="142627" y="477519"/>
                </a:lnTo>
                <a:lnTo>
                  <a:pt x="113075" y="477519"/>
                </a:lnTo>
                <a:lnTo>
                  <a:pt x="107229" y="472439"/>
                </a:lnTo>
                <a:lnTo>
                  <a:pt x="101521" y="467359"/>
                </a:lnTo>
                <a:lnTo>
                  <a:pt x="95951" y="462279"/>
                </a:lnTo>
                <a:lnTo>
                  <a:pt x="85084" y="452119"/>
                </a:lnTo>
                <a:lnTo>
                  <a:pt x="79889" y="445769"/>
                </a:lnTo>
                <a:lnTo>
                  <a:pt x="74975" y="440689"/>
                </a:lnTo>
                <a:lnTo>
                  <a:pt x="489909" y="440689"/>
                </a:lnTo>
                <a:lnTo>
                  <a:pt x="494437" y="434339"/>
                </a:lnTo>
                <a:lnTo>
                  <a:pt x="478250" y="434339"/>
                </a:lnTo>
                <a:lnTo>
                  <a:pt x="176600" y="427989"/>
                </a:lnTo>
                <a:lnTo>
                  <a:pt x="176473" y="425449"/>
                </a:lnTo>
                <a:lnTo>
                  <a:pt x="500776" y="425449"/>
                </a:lnTo>
                <a:lnTo>
                  <a:pt x="509831" y="412749"/>
                </a:lnTo>
                <a:lnTo>
                  <a:pt x="55137" y="412749"/>
                </a:lnTo>
                <a:lnTo>
                  <a:pt x="50240" y="405129"/>
                </a:lnTo>
                <a:lnTo>
                  <a:pt x="45646" y="397509"/>
                </a:lnTo>
                <a:lnTo>
                  <a:pt x="41359" y="388619"/>
                </a:lnTo>
                <a:lnTo>
                  <a:pt x="37383" y="379729"/>
                </a:lnTo>
                <a:lnTo>
                  <a:pt x="40424" y="369569"/>
                </a:lnTo>
                <a:lnTo>
                  <a:pt x="32582" y="369569"/>
                </a:lnTo>
                <a:lnTo>
                  <a:pt x="28364" y="358139"/>
                </a:lnTo>
                <a:lnTo>
                  <a:pt x="24706" y="345439"/>
                </a:lnTo>
                <a:lnTo>
                  <a:pt x="21618" y="334009"/>
                </a:lnTo>
                <a:lnTo>
                  <a:pt x="19107" y="322579"/>
                </a:lnTo>
                <a:lnTo>
                  <a:pt x="29627" y="312419"/>
                </a:lnTo>
                <a:lnTo>
                  <a:pt x="33931" y="308609"/>
                </a:lnTo>
                <a:lnTo>
                  <a:pt x="17291" y="308609"/>
                </a:lnTo>
                <a:lnTo>
                  <a:pt x="16236" y="299719"/>
                </a:lnTo>
                <a:lnTo>
                  <a:pt x="15474" y="290829"/>
                </a:lnTo>
                <a:lnTo>
                  <a:pt x="15071" y="283209"/>
                </a:lnTo>
                <a:lnTo>
                  <a:pt x="15071" y="270509"/>
                </a:lnTo>
                <a:lnTo>
                  <a:pt x="19693" y="222249"/>
                </a:lnTo>
                <a:lnTo>
                  <a:pt x="34341" y="173989"/>
                </a:lnTo>
                <a:lnTo>
                  <a:pt x="58190" y="129539"/>
                </a:lnTo>
                <a:lnTo>
                  <a:pt x="90659" y="90169"/>
                </a:lnTo>
                <a:lnTo>
                  <a:pt x="130158" y="58419"/>
                </a:lnTo>
                <a:lnTo>
                  <a:pt x="174782" y="34289"/>
                </a:lnTo>
                <a:lnTo>
                  <a:pt x="223167" y="19049"/>
                </a:lnTo>
                <a:lnTo>
                  <a:pt x="273945" y="13969"/>
                </a:lnTo>
                <a:lnTo>
                  <a:pt x="357659" y="13969"/>
                </a:lnTo>
                <a:lnTo>
                  <a:pt x="327779" y="5079"/>
                </a:lnTo>
                <a:lnTo>
                  <a:pt x="274009" y="0"/>
                </a:lnTo>
                <a:close/>
              </a:path>
              <a:path w="548640" h="547370">
                <a:moveTo>
                  <a:pt x="489004" y="441959"/>
                </a:moveTo>
                <a:lnTo>
                  <a:pt x="142627" y="441959"/>
                </a:lnTo>
                <a:lnTo>
                  <a:pt x="153778" y="443229"/>
                </a:lnTo>
                <a:lnTo>
                  <a:pt x="165830" y="443229"/>
                </a:lnTo>
                <a:lnTo>
                  <a:pt x="460864" y="453389"/>
                </a:lnTo>
                <a:lnTo>
                  <a:pt x="418133" y="490219"/>
                </a:lnTo>
                <a:lnTo>
                  <a:pt x="373450" y="513079"/>
                </a:lnTo>
                <a:lnTo>
                  <a:pt x="324966" y="528319"/>
                </a:lnTo>
                <a:lnTo>
                  <a:pt x="274072" y="533399"/>
                </a:lnTo>
                <a:lnTo>
                  <a:pt x="360187" y="533399"/>
                </a:lnTo>
                <a:lnTo>
                  <a:pt x="369438" y="530859"/>
                </a:lnTo>
                <a:lnTo>
                  <a:pt x="412122" y="510539"/>
                </a:lnTo>
                <a:lnTo>
                  <a:pt x="450433" y="482599"/>
                </a:lnTo>
                <a:lnTo>
                  <a:pt x="483571" y="449579"/>
                </a:lnTo>
                <a:lnTo>
                  <a:pt x="489004" y="441959"/>
                </a:lnTo>
                <a:close/>
              </a:path>
              <a:path w="548640" h="547370">
                <a:moveTo>
                  <a:pt x="153778" y="445769"/>
                </a:moveTo>
                <a:lnTo>
                  <a:pt x="153778" y="504189"/>
                </a:lnTo>
                <a:lnTo>
                  <a:pt x="180283" y="504189"/>
                </a:lnTo>
                <a:lnTo>
                  <a:pt x="178451" y="472439"/>
                </a:lnTo>
                <a:lnTo>
                  <a:pt x="177502" y="453389"/>
                </a:lnTo>
                <a:lnTo>
                  <a:pt x="153778" y="445769"/>
                </a:lnTo>
                <a:close/>
              </a:path>
              <a:path w="548640" h="547370">
                <a:moveTo>
                  <a:pt x="489909" y="440689"/>
                </a:moveTo>
                <a:lnTo>
                  <a:pt x="74975" y="440689"/>
                </a:lnTo>
                <a:lnTo>
                  <a:pt x="115805" y="441959"/>
                </a:lnTo>
                <a:lnTo>
                  <a:pt x="115280" y="449579"/>
                </a:lnTo>
                <a:lnTo>
                  <a:pt x="114535" y="459739"/>
                </a:lnTo>
                <a:lnTo>
                  <a:pt x="113614" y="471169"/>
                </a:lnTo>
                <a:lnTo>
                  <a:pt x="113075" y="477519"/>
                </a:lnTo>
                <a:lnTo>
                  <a:pt x="142627" y="477519"/>
                </a:lnTo>
                <a:lnTo>
                  <a:pt x="142627" y="441959"/>
                </a:lnTo>
                <a:lnTo>
                  <a:pt x="489004" y="441959"/>
                </a:lnTo>
                <a:lnTo>
                  <a:pt x="489909" y="440689"/>
                </a:lnTo>
                <a:close/>
              </a:path>
              <a:path w="548640" h="547370">
                <a:moveTo>
                  <a:pt x="500776" y="425449"/>
                </a:moveTo>
                <a:lnTo>
                  <a:pt x="176473" y="425449"/>
                </a:lnTo>
                <a:lnTo>
                  <a:pt x="483686" y="426719"/>
                </a:lnTo>
                <a:lnTo>
                  <a:pt x="481870" y="429259"/>
                </a:lnTo>
                <a:lnTo>
                  <a:pt x="480193" y="431799"/>
                </a:lnTo>
                <a:lnTo>
                  <a:pt x="478250" y="434339"/>
                </a:lnTo>
                <a:lnTo>
                  <a:pt x="494437" y="434339"/>
                </a:lnTo>
                <a:lnTo>
                  <a:pt x="500776" y="425449"/>
                </a:lnTo>
                <a:close/>
              </a:path>
              <a:path w="548640" h="547370">
                <a:moveTo>
                  <a:pt x="141599" y="196849"/>
                </a:moveTo>
                <a:lnTo>
                  <a:pt x="115805" y="196849"/>
                </a:lnTo>
                <a:lnTo>
                  <a:pt x="55137" y="412749"/>
                </a:lnTo>
                <a:lnTo>
                  <a:pt x="63037" y="412749"/>
                </a:lnTo>
                <a:lnTo>
                  <a:pt x="122930" y="199389"/>
                </a:lnTo>
                <a:lnTo>
                  <a:pt x="141599" y="199389"/>
                </a:lnTo>
                <a:lnTo>
                  <a:pt x="141599" y="196849"/>
                </a:lnTo>
                <a:close/>
              </a:path>
              <a:path w="548640" h="547370">
                <a:moveTo>
                  <a:pt x="141599" y="199389"/>
                </a:moveTo>
                <a:lnTo>
                  <a:pt x="122930" y="199389"/>
                </a:lnTo>
                <a:lnTo>
                  <a:pt x="122870" y="214629"/>
                </a:lnTo>
                <a:lnTo>
                  <a:pt x="122752" y="228599"/>
                </a:lnTo>
                <a:lnTo>
                  <a:pt x="122632" y="240029"/>
                </a:lnTo>
                <a:lnTo>
                  <a:pt x="122505" y="248919"/>
                </a:lnTo>
                <a:lnTo>
                  <a:pt x="122396" y="256539"/>
                </a:lnTo>
                <a:lnTo>
                  <a:pt x="122314" y="261619"/>
                </a:lnTo>
                <a:lnTo>
                  <a:pt x="122229" y="266699"/>
                </a:lnTo>
                <a:lnTo>
                  <a:pt x="122122" y="273049"/>
                </a:lnTo>
                <a:lnTo>
                  <a:pt x="122015" y="279399"/>
                </a:lnTo>
                <a:lnTo>
                  <a:pt x="87154" y="412749"/>
                </a:lnTo>
                <a:lnTo>
                  <a:pt x="95193" y="412749"/>
                </a:lnTo>
                <a:lnTo>
                  <a:pt x="121241" y="312419"/>
                </a:lnTo>
                <a:lnTo>
                  <a:pt x="141726" y="312419"/>
                </a:lnTo>
                <a:lnTo>
                  <a:pt x="141726" y="300989"/>
                </a:lnTo>
                <a:lnTo>
                  <a:pt x="142640" y="300989"/>
                </a:lnTo>
                <a:lnTo>
                  <a:pt x="142640" y="271779"/>
                </a:lnTo>
                <a:lnTo>
                  <a:pt x="141726" y="271779"/>
                </a:lnTo>
                <a:lnTo>
                  <a:pt x="141726" y="256539"/>
                </a:lnTo>
                <a:lnTo>
                  <a:pt x="142640" y="256539"/>
                </a:lnTo>
                <a:lnTo>
                  <a:pt x="142640" y="240029"/>
                </a:lnTo>
                <a:lnTo>
                  <a:pt x="141726" y="240029"/>
                </a:lnTo>
                <a:lnTo>
                  <a:pt x="141726" y="226059"/>
                </a:lnTo>
                <a:lnTo>
                  <a:pt x="142640" y="226059"/>
                </a:lnTo>
                <a:lnTo>
                  <a:pt x="142640" y="209549"/>
                </a:lnTo>
                <a:lnTo>
                  <a:pt x="141599" y="209549"/>
                </a:lnTo>
                <a:lnTo>
                  <a:pt x="141599" y="199389"/>
                </a:lnTo>
                <a:close/>
              </a:path>
              <a:path w="548640" h="547370">
                <a:moveTo>
                  <a:pt x="141726" y="312419"/>
                </a:moveTo>
                <a:lnTo>
                  <a:pt x="121241" y="312419"/>
                </a:lnTo>
                <a:lnTo>
                  <a:pt x="119998" y="353059"/>
                </a:lnTo>
                <a:lnTo>
                  <a:pt x="119827" y="358139"/>
                </a:lnTo>
                <a:lnTo>
                  <a:pt x="119742" y="360679"/>
                </a:lnTo>
                <a:lnTo>
                  <a:pt x="119656" y="363219"/>
                </a:lnTo>
                <a:lnTo>
                  <a:pt x="118655" y="387349"/>
                </a:lnTo>
                <a:lnTo>
                  <a:pt x="118161" y="397509"/>
                </a:lnTo>
                <a:lnTo>
                  <a:pt x="118099" y="398779"/>
                </a:lnTo>
                <a:lnTo>
                  <a:pt x="117975" y="401319"/>
                </a:lnTo>
                <a:lnTo>
                  <a:pt x="117852" y="403859"/>
                </a:lnTo>
                <a:lnTo>
                  <a:pt x="117728" y="406399"/>
                </a:lnTo>
                <a:lnTo>
                  <a:pt x="117605" y="408939"/>
                </a:lnTo>
                <a:lnTo>
                  <a:pt x="117481" y="411479"/>
                </a:lnTo>
                <a:lnTo>
                  <a:pt x="95193" y="412749"/>
                </a:lnTo>
                <a:lnTo>
                  <a:pt x="509831" y="412749"/>
                </a:lnTo>
                <a:lnTo>
                  <a:pt x="510737" y="411479"/>
                </a:lnTo>
                <a:lnTo>
                  <a:pt x="511355" y="410209"/>
                </a:lnTo>
                <a:lnTo>
                  <a:pt x="142640" y="410209"/>
                </a:lnTo>
                <a:lnTo>
                  <a:pt x="142640" y="361949"/>
                </a:lnTo>
                <a:lnTo>
                  <a:pt x="141726" y="361949"/>
                </a:lnTo>
                <a:lnTo>
                  <a:pt x="141726" y="346709"/>
                </a:lnTo>
                <a:lnTo>
                  <a:pt x="142640" y="346709"/>
                </a:lnTo>
                <a:lnTo>
                  <a:pt x="142640" y="316229"/>
                </a:lnTo>
                <a:lnTo>
                  <a:pt x="141726" y="316229"/>
                </a:lnTo>
                <a:lnTo>
                  <a:pt x="141726" y="312419"/>
                </a:lnTo>
                <a:close/>
              </a:path>
              <a:path w="548640" h="547370">
                <a:moveTo>
                  <a:pt x="175432" y="194309"/>
                </a:moveTo>
                <a:lnTo>
                  <a:pt x="142640" y="194309"/>
                </a:lnTo>
                <a:lnTo>
                  <a:pt x="142640" y="209549"/>
                </a:lnTo>
                <a:lnTo>
                  <a:pt x="153791" y="209549"/>
                </a:lnTo>
                <a:lnTo>
                  <a:pt x="153791" y="226059"/>
                </a:lnTo>
                <a:lnTo>
                  <a:pt x="142640" y="226059"/>
                </a:lnTo>
                <a:lnTo>
                  <a:pt x="142640" y="240029"/>
                </a:lnTo>
                <a:lnTo>
                  <a:pt x="153791" y="240029"/>
                </a:lnTo>
                <a:lnTo>
                  <a:pt x="153791" y="256539"/>
                </a:lnTo>
                <a:lnTo>
                  <a:pt x="142640" y="256539"/>
                </a:lnTo>
                <a:lnTo>
                  <a:pt x="142640" y="271779"/>
                </a:lnTo>
                <a:lnTo>
                  <a:pt x="153791" y="271779"/>
                </a:lnTo>
                <a:lnTo>
                  <a:pt x="153791" y="300989"/>
                </a:lnTo>
                <a:lnTo>
                  <a:pt x="142640" y="300989"/>
                </a:lnTo>
                <a:lnTo>
                  <a:pt x="142640" y="316229"/>
                </a:lnTo>
                <a:lnTo>
                  <a:pt x="153791" y="316229"/>
                </a:lnTo>
                <a:lnTo>
                  <a:pt x="153791" y="346709"/>
                </a:lnTo>
                <a:lnTo>
                  <a:pt x="142640" y="346709"/>
                </a:lnTo>
                <a:lnTo>
                  <a:pt x="142640" y="361949"/>
                </a:lnTo>
                <a:lnTo>
                  <a:pt x="153791" y="361949"/>
                </a:lnTo>
                <a:lnTo>
                  <a:pt x="153791" y="410209"/>
                </a:lnTo>
                <a:lnTo>
                  <a:pt x="511355" y="410209"/>
                </a:lnTo>
                <a:lnTo>
                  <a:pt x="511973" y="408939"/>
                </a:lnTo>
                <a:lnTo>
                  <a:pt x="175559" y="408939"/>
                </a:lnTo>
                <a:lnTo>
                  <a:pt x="174890" y="393699"/>
                </a:lnTo>
                <a:lnTo>
                  <a:pt x="173134" y="347979"/>
                </a:lnTo>
                <a:lnTo>
                  <a:pt x="173000" y="344169"/>
                </a:lnTo>
                <a:lnTo>
                  <a:pt x="172911" y="341629"/>
                </a:lnTo>
                <a:lnTo>
                  <a:pt x="172822" y="339089"/>
                </a:lnTo>
                <a:lnTo>
                  <a:pt x="172778" y="337819"/>
                </a:lnTo>
                <a:lnTo>
                  <a:pt x="172689" y="335279"/>
                </a:lnTo>
                <a:lnTo>
                  <a:pt x="172600" y="332739"/>
                </a:lnTo>
                <a:lnTo>
                  <a:pt x="172511" y="330199"/>
                </a:lnTo>
                <a:lnTo>
                  <a:pt x="172422" y="327659"/>
                </a:lnTo>
                <a:lnTo>
                  <a:pt x="172333" y="325119"/>
                </a:lnTo>
                <a:lnTo>
                  <a:pt x="172244" y="322579"/>
                </a:lnTo>
                <a:lnTo>
                  <a:pt x="172155" y="320039"/>
                </a:lnTo>
                <a:lnTo>
                  <a:pt x="172066" y="317499"/>
                </a:lnTo>
                <a:lnTo>
                  <a:pt x="179875" y="317499"/>
                </a:lnTo>
                <a:lnTo>
                  <a:pt x="170898" y="283209"/>
                </a:lnTo>
                <a:lnTo>
                  <a:pt x="169344" y="232409"/>
                </a:lnTo>
                <a:lnTo>
                  <a:pt x="169227" y="228599"/>
                </a:lnTo>
                <a:lnTo>
                  <a:pt x="169110" y="224789"/>
                </a:lnTo>
                <a:lnTo>
                  <a:pt x="168994" y="220979"/>
                </a:lnTo>
                <a:lnTo>
                  <a:pt x="168877" y="217169"/>
                </a:lnTo>
                <a:lnTo>
                  <a:pt x="168803" y="214629"/>
                </a:lnTo>
                <a:lnTo>
                  <a:pt x="168732" y="212089"/>
                </a:lnTo>
                <a:lnTo>
                  <a:pt x="168661" y="209549"/>
                </a:lnTo>
                <a:lnTo>
                  <a:pt x="168555" y="205739"/>
                </a:lnTo>
                <a:lnTo>
                  <a:pt x="168484" y="203199"/>
                </a:lnTo>
                <a:lnTo>
                  <a:pt x="168378" y="199389"/>
                </a:lnTo>
                <a:lnTo>
                  <a:pt x="168307" y="196849"/>
                </a:lnTo>
                <a:lnTo>
                  <a:pt x="176145" y="196849"/>
                </a:lnTo>
                <a:lnTo>
                  <a:pt x="175432" y="194309"/>
                </a:lnTo>
                <a:close/>
              </a:path>
              <a:path w="548640" h="547370">
                <a:moveTo>
                  <a:pt x="179875" y="317499"/>
                </a:moveTo>
                <a:lnTo>
                  <a:pt x="172066" y="317499"/>
                </a:lnTo>
                <a:lnTo>
                  <a:pt x="195917" y="408939"/>
                </a:lnTo>
                <a:lnTo>
                  <a:pt x="203816" y="408939"/>
                </a:lnTo>
                <a:lnTo>
                  <a:pt x="179875" y="317499"/>
                </a:lnTo>
                <a:close/>
              </a:path>
              <a:path w="548640" h="547370">
                <a:moveTo>
                  <a:pt x="176145" y="196849"/>
                </a:moveTo>
                <a:lnTo>
                  <a:pt x="168307" y="196849"/>
                </a:lnTo>
                <a:lnTo>
                  <a:pt x="227413" y="407669"/>
                </a:lnTo>
                <a:lnTo>
                  <a:pt x="203816" y="408939"/>
                </a:lnTo>
                <a:lnTo>
                  <a:pt x="511973" y="408939"/>
                </a:lnTo>
                <a:lnTo>
                  <a:pt x="512591" y="407669"/>
                </a:lnTo>
                <a:lnTo>
                  <a:pt x="235325" y="407669"/>
                </a:lnTo>
                <a:lnTo>
                  <a:pt x="176145" y="196849"/>
                </a:lnTo>
                <a:close/>
              </a:path>
              <a:path w="548640" h="547370">
                <a:moveTo>
                  <a:pt x="180626" y="184149"/>
                </a:moveTo>
                <a:lnTo>
                  <a:pt x="153651" y="184149"/>
                </a:lnTo>
                <a:lnTo>
                  <a:pt x="153651" y="194309"/>
                </a:lnTo>
                <a:lnTo>
                  <a:pt x="175432" y="194309"/>
                </a:lnTo>
                <a:lnTo>
                  <a:pt x="180613" y="199389"/>
                </a:lnTo>
                <a:lnTo>
                  <a:pt x="186061" y="205739"/>
                </a:lnTo>
                <a:lnTo>
                  <a:pt x="197466" y="217169"/>
                </a:lnTo>
                <a:lnTo>
                  <a:pt x="209391" y="227329"/>
                </a:lnTo>
                <a:lnTo>
                  <a:pt x="262541" y="406399"/>
                </a:lnTo>
                <a:lnTo>
                  <a:pt x="235325" y="407669"/>
                </a:lnTo>
                <a:lnTo>
                  <a:pt x="512591" y="407669"/>
                </a:lnTo>
                <a:lnTo>
                  <a:pt x="513209" y="406399"/>
                </a:lnTo>
                <a:lnTo>
                  <a:pt x="270453" y="406399"/>
                </a:lnTo>
                <a:lnTo>
                  <a:pt x="220288" y="237489"/>
                </a:lnTo>
                <a:lnTo>
                  <a:pt x="238563" y="237489"/>
                </a:lnTo>
                <a:lnTo>
                  <a:pt x="228410" y="228599"/>
                </a:lnTo>
                <a:lnTo>
                  <a:pt x="218405" y="220979"/>
                </a:lnTo>
                <a:lnTo>
                  <a:pt x="208595" y="212089"/>
                </a:lnTo>
                <a:lnTo>
                  <a:pt x="199028" y="203199"/>
                </a:lnTo>
                <a:lnTo>
                  <a:pt x="194312" y="198119"/>
                </a:lnTo>
                <a:lnTo>
                  <a:pt x="189679" y="194309"/>
                </a:lnTo>
                <a:lnTo>
                  <a:pt x="185121" y="189229"/>
                </a:lnTo>
                <a:lnTo>
                  <a:pt x="180626" y="184149"/>
                </a:lnTo>
                <a:close/>
              </a:path>
              <a:path w="548640" h="547370">
                <a:moveTo>
                  <a:pt x="238563" y="237489"/>
                </a:moveTo>
                <a:lnTo>
                  <a:pt x="220288" y="237489"/>
                </a:lnTo>
                <a:lnTo>
                  <a:pt x="223780" y="240029"/>
                </a:lnTo>
                <a:lnTo>
                  <a:pt x="231045" y="246379"/>
                </a:lnTo>
                <a:lnTo>
                  <a:pt x="243745" y="256539"/>
                </a:lnTo>
                <a:lnTo>
                  <a:pt x="250362" y="261619"/>
                </a:lnTo>
                <a:lnTo>
                  <a:pt x="295078" y="405129"/>
                </a:lnTo>
                <a:lnTo>
                  <a:pt x="270453" y="406399"/>
                </a:lnTo>
                <a:lnTo>
                  <a:pt x="513209" y="406399"/>
                </a:lnTo>
                <a:lnTo>
                  <a:pt x="513827" y="405129"/>
                </a:lnTo>
                <a:lnTo>
                  <a:pt x="303117" y="405129"/>
                </a:lnTo>
                <a:lnTo>
                  <a:pt x="260991" y="270509"/>
                </a:lnTo>
                <a:lnTo>
                  <a:pt x="284394" y="270509"/>
                </a:lnTo>
                <a:lnTo>
                  <a:pt x="280746" y="267969"/>
                </a:lnTo>
                <a:lnTo>
                  <a:pt x="259385" y="252729"/>
                </a:lnTo>
                <a:lnTo>
                  <a:pt x="238563" y="237489"/>
                </a:lnTo>
                <a:close/>
              </a:path>
              <a:path w="548640" h="547370">
                <a:moveTo>
                  <a:pt x="284394" y="270509"/>
                </a:moveTo>
                <a:lnTo>
                  <a:pt x="260991" y="270509"/>
                </a:lnTo>
                <a:lnTo>
                  <a:pt x="268324" y="275589"/>
                </a:lnTo>
                <a:lnTo>
                  <a:pt x="290671" y="290829"/>
                </a:lnTo>
                <a:lnTo>
                  <a:pt x="328657" y="403859"/>
                </a:lnTo>
                <a:lnTo>
                  <a:pt x="303117" y="405129"/>
                </a:lnTo>
                <a:lnTo>
                  <a:pt x="513827" y="405129"/>
                </a:lnTo>
                <a:lnTo>
                  <a:pt x="514445" y="403859"/>
                </a:lnTo>
                <a:lnTo>
                  <a:pt x="336823" y="403859"/>
                </a:lnTo>
                <a:lnTo>
                  <a:pt x="301301" y="298449"/>
                </a:lnTo>
                <a:lnTo>
                  <a:pt x="328784" y="298449"/>
                </a:lnTo>
                <a:lnTo>
                  <a:pt x="325025" y="295909"/>
                </a:lnTo>
                <a:lnTo>
                  <a:pt x="302632" y="283209"/>
                </a:lnTo>
                <a:lnTo>
                  <a:pt x="284394" y="270509"/>
                </a:lnTo>
                <a:close/>
              </a:path>
              <a:path w="548640" h="547370">
                <a:moveTo>
                  <a:pt x="328784" y="298449"/>
                </a:moveTo>
                <a:lnTo>
                  <a:pt x="301301" y="298449"/>
                </a:lnTo>
                <a:lnTo>
                  <a:pt x="312185" y="304799"/>
                </a:lnTo>
                <a:lnTo>
                  <a:pt x="317760" y="308609"/>
                </a:lnTo>
                <a:lnTo>
                  <a:pt x="329178" y="314959"/>
                </a:lnTo>
                <a:lnTo>
                  <a:pt x="330727" y="316229"/>
                </a:lnTo>
                <a:lnTo>
                  <a:pt x="361194" y="403859"/>
                </a:lnTo>
                <a:lnTo>
                  <a:pt x="514445" y="403859"/>
                </a:lnTo>
                <a:lnTo>
                  <a:pt x="515063" y="402589"/>
                </a:lnTo>
                <a:lnTo>
                  <a:pt x="369094" y="402589"/>
                </a:lnTo>
                <a:lnTo>
                  <a:pt x="340709" y="322579"/>
                </a:lnTo>
                <a:lnTo>
                  <a:pt x="372083" y="322579"/>
                </a:lnTo>
                <a:lnTo>
                  <a:pt x="366897" y="320039"/>
                </a:lnTo>
                <a:lnTo>
                  <a:pt x="362998" y="317499"/>
                </a:lnTo>
                <a:lnTo>
                  <a:pt x="359251" y="314959"/>
                </a:lnTo>
                <a:lnTo>
                  <a:pt x="353409" y="312419"/>
                </a:lnTo>
                <a:lnTo>
                  <a:pt x="347707" y="309879"/>
                </a:lnTo>
                <a:lnTo>
                  <a:pt x="336302" y="303529"/>
                </a:lnTo>
                <a:lnTo>
                  <a:pt x="328784" y="298449"/>
                </a:lnTo>
                <a:close/>
              </a:path>
              <a:path w="548640" h="547370">
                <a:moveTo>
                  <a:pt x="372083" y="322579"/>
                </a:moveTo>
                <a:lnTo>
                  <a:pt x="340709" y="322579"/>
                </a:lnTo>
                <a:lnTo>
                  <a:pt x="346158" y="325119"/>
                </a:lnTo>
                <a:lnTo>
                  <a:pt x="363646" y="335279"/>
                </a:lnTo>
                <a:lnTo>
                  <a:pt x="372599" y="340359"/>
                </a:lnTo>
                <a:lnTo>
                  <a:pt x="396450" y="402589"/>
                </a:lnTo>
                <a:lnTo>
                  <a:pt x="515063" y="402589"/>
                </a:lnTo>
                <a:lnTo>
                  <a:pt x="515681" y="401319"/>
                </a:lnTo>
                <a:lnTo>
                  <a:pt x="404743" y="401319"/>
                </a:lnTo>
                <a:lnTo>
                  <a:pt x="382975" y="345439"/>
                </a:lnTo>
                <a:lnTo>
                  <a:pt x="420823" y="345439"/>
                </a:lnTo>
                <a:lnTo>
                  <a:pt x="417963" y="344169"/>
                </a:lnTo>
                <a:lnTo>
                  <a:pt x="413950" y="341629"/>
                </a:lnTo>
                <a:lnTo>
                  <a:pt x="409924" y="340359"/>
                </a:lnTo>
                <a:lnTo>
                  <a:pt x="406038" y="339089"/>
                </a:lnTo>
                <a:lnTo>
                  <a:pt x="394240" y="332739"/>
                </a:lnTo>
                <a:lnTo>
                  <a:pt x="382454" y="327659"/>
                </a:lnTo>
                <a:lnTo>
                  <a:pt x="372083" y="322579"/>
                </a:lnTo>
                <a:close/>
              </a:path>
              <a:path w="548640" h="547370">
                <a:moveTo>
                  <a:pt x="420823" y="345439"/>
                </a:moveTo>
                <a:lnTo>
                  <a:pt x="382975" y="345439"/>
                </a:lnTo>
                <a:lnTo>
                  <a:pt x="387242" y="347979"/>
                </a:lnTo>
                <a:lnTo>
                  <a:pt x="399180" y="353059"/>
                </a:lnTo>
                <a:lnTo>
                  <a:pt x="411232" y="359409"/>
                </a:lnTo>
                <a:lnTo>
                  <a:pt x="413557" y="360679"/>
                </a:lnTo>
                <a:lnTo>
                  <a:pt x="414598" y="360679"/>
                </a:lnTo>
                <a:lnTo>
                  <a:pt x="431451" y="401319"/>
                </a:lnTo>
                <a:lnTo>
                  <a:pt x="515681" y="401319"/>
                </a:lnTo>
                <a:lnTo>
                  <a:pt x="516299" y="400049"/>
                </a:lnTo>
                <a:lnTo>
                  <a:pt x="439617" y="400049"/>
                </a:lnTo>
                <a:lnTo>
                  <a:pt x="424974" y="365759"/>
                </a:lnTo>
                <a:lnTo>
                  <a:pt x="470598" y="365759"/>
                </a:lnTo>
                <a:lnTo>
                  <a:pt x="440836" y="354329"/>
                </a:lnTo>
                <a:lnTo>
                  <a:pt x="420823" y="345439"/>
                </a:lnTo>
                <a:close/>
              </a:path>
              <a:path w="548640" h="547370">
                <a:moveTo>
                  <a:pt x="470598" y="365759"/>
                </a:moveTo>
                <a:lnTo>
                  <a:pt x="424974" y="365759"/>
                </a:lnTo>
                <a:lnTo>
                  <a:pt x="441190" y="373379"/>
                </a:lnTo>
                <a:lnTo>
                  <a:pt x="449343" y="375919"/>
                </a:lnTo>
                <a:lnTo>
                  <a:pt x="457511" y="379729"/>
                </a:lnTo>
                <a:lnTo>
                  <a:pt x="466452" y="400049"/>
                </a:lnTo>
                <a:lnTo>
                  <a:pt x="474745" y="400049"/>
                </a:lnTo>
                <a:lnTo>
                  <a:pt x="467874" y="383539"/>
                </a:lnTo>
                <a:lnTo>
                  <a:pt x="524333" y="383539"/>
                </a:lnTo>
                <a:lnTo>
                  <a:pt x="526187" y="379729"/>
                </a:lnTo>
                <a:lnTo>
                  <a:pt x="510775" y="379729"/>
                </a:lnTo>
                <a:lnTo>
                  <a:pt x="487253" y="372109"/>
                </a:lnTo>
                <a:lnTo>
                  <a:pt x="470598" y="365759"/>
                </a:lnTo>
                <a:close/>
              </a:path>
              <a:path w="548640" h="547370">
                <a:moveTo>
                  <a:pt x="524333" y="383539"/>
                </a:moveTo>
                <a:lnTo>
                  <a:pt x="467874" y="383539"/>
                </a:lnTo>
                <a:lnTo>
                  <a:pt x="485067" y="391159"/>
                </a:lnTo>
                <a:lnTo>
                  <a:pt x="493706" y="393699"/>
                </a:lnTo>
                <a:lnTo>
                  <a:pt x="502355" y="397509"/>
                </a:lnTo>
                <a:lnTo>
                  <a:pt x="501580" y="398779"/>
                </a:lnTo>
                <a:lnTo>
                  <a:pt x="474745" y="400049"/>
                </a:lnTo>
                <a:lnTo>
                  <a:pt x="516299" y="400049"/>
                </a:lnTo>
                <a:lnTo>
                  <a:pt x="524333" y="383539"/>
                </a:lnTo>
                <a:close/>
              </a:path>
              <a:path w="548640" h="547370">
                <a:moveTo>
                  <a:pt x="357659" y="13969"/>
                </a:moveTo>
                <a:lnTo>
                  <a:pt x="273945" y="13969"/>
                </a:lnTo>
                <a:lnTo>
                  <a:pt x="320341" y="19049"/>
                </a:lnTo>
                <a:lnTo>
                  <a:pt x="364113" y="30479"/>
                </a:lnTo>
                <a:lnTo>
                  <a:pt x="404504" y="49529"/>
                </a:lnTo>
                <a:lnTo>
                  <a:pt x="440757" y="76199"/>
                </a:lnTo>
                <a:lnTo>
                  <a:pt x="472116" y="106679"/>
                </a:lnTo>
                <a:lnTo>
                  <a:pt x="497823" y="143509"/>
                </a:lnTo>
                <a:lnTo>
                  <a:pt x="517122" y="184149"/>
                </a:lnTo>
                <a:lnTo>
                  <a:pt x="529257" y="227329"/>
                </a:lnTo>
                <a:lnTo>
                  <a:pt x="533128" y="270509"/>
                </a:lnTo>
                <a:lnTo>
                  <a:pt x="533242" y="271779"/>
                </a:lnTo>
                <a:lnTo>
                  <a:pt x="533356" y="273049"/>
                </a:lnTo>
                <a:lnTo>
                  <a:pt x="533401" y="275589"/>
                </a:lnTo>
                <a:lnTo>
                  <a:pt x="532165" y="298449"/>
                </a:lnTo>
                <a:lnTo>
                  <a:pt x="532096" y="299719"/>
                </a:lnTo>
                <a:lnTo>
                  <a:pt x="532028" y="300989"/>
                </a:lnTo>
                <a:lnTo>
                  <a:pt x="527733" y="327659"/>
                </a:lnTo>
                <a:lnTo>
                  <a:pt x="520633" y="354329"/>
                </a:lnTo>
                <a:lnTo>
                  <a:pt x="510775" y="379729"/>
                </a:lnTo>
                <a:lnTo>
                  <a:pt x="526187" y="379729"/>
                </a:lnTo>
                <a:lnTo>
                  <a:pt x="531131" y="369569"/>
                </a:lnTo>
                <a:lnTo>
                  <a:pt x="543953" y="322579"/>
                </a:lnTo>
                <a:lnTo>
                  <a:pt x="548288" y="275589"/>
                </a:lnTo>
                <a:lnTo>
                  <a:pt x="548281" y="273049"/>
                </a:lnTo>
                <a:lnTo>
                  <a:pt x="543325" y="222249"/>
                </a:lnTo>
                <a:lnTo>
                  <a:pt x="543201" y="220979"/>
                </a:lnTo>
                <a:lnTo>
                  <a:pt x="543077" y="219709"/>
                </a:lnTo>
                <a:lnTo>
                  <a:pt x="527496" y="168909"/>
                </a:lnTo>
                <a:lnTo>
                  <a:pt x="502269" y="121919"/>
                </a:lnTo>
                <a:lnTo>
                  <a:pt x="468001" y="80009"/>
                </a:lnTo>
                <a:lnTo>
                  <a:pt x="426226" y="45719"/>
                </a:lnTo>
                <a:lnTo>
                  <a:pt x="379001" y="20319"/>
                </a:lnTo>
                <a:lnTo>
                  <a:pt x="357659" y="13969"/>
                </a:lnTo>
                <a:close/>
              </a:path>
              <a:path w="548640" h="547370">
                <a:moveTo>
                  <a:pt x="66274" y="283209"/>
                </a:moveTo>
                <a:lnTo>
                  <a:pt x="58249" y="283209"/>
                </a:lnTo>
                <a:lnTo>
                  <a:pt x="32582" y="369569"/>
                </a:lnTo>
                <a:lnTo>
                  <a:pt x="40424" y="369569"/>
                </a:lnTo>
                <a:lnTo>
                  <a:pt x="66274" y="283209"/>
                </a:lnTo>
                <a:close/>
              </a:path>
              <a:path w="548640" h="547370">
                <a:moveTo>
                  <a:pt x="142894" y="134619"/>
                </a:moveTo>
                <a:lnTo>
                  <a:pt x="129026" y="138429"/>
                </a:lnTo>
                <a:lnTo>
                  <a:pt x="129054" y="139699"/>
                </a:lnTo>
                <a:lnTo>
                  <a:pt x="129165" y="144779"/>
                </a:lnTo>
                <a:lnTo>
                  <a:pt x="122676" y="148589"/>
                </a:lnTo>
                <a:lnTo>
                  <a:pt x="122815" y="153669"/>
                </a:lnTo>
                <a:lnTo>
                  <a:pt x="123050" y="168909"/>
                </a:lnTo>
                <a:lnTo>
                  <a:pt x="123068" y="170183"/>
                </a:lnTo>
                <a:lnTo>
                  <a:pt x="110349" y="190499"/>
                </a:lnTo>
                <a:lnTo>
                  <a:pt x="84325" y="231139"/>
                </a:lnTo>
                <a:lnTo>
                  <a:pt x="51228" y="275589"/>
                </a:lnTo>
                <a:lnTo>
                  <a:pt x="17291" y="308609"/>
                </a:lnTo>
                <a:lnTo>
                  <a:pt x="33931" y="308609"/>
                </a:lnTo>
                <a:lnTo>
                  <a:pt x="39669" y="303529"/>
                </a:lnTo>
                <a:lnTo>
                  <a:pt x="49215" y="293369"/>
                </a:lnTo>
                <a:lnTo>
                  <a:pt x="58249" y="283209"/>
                </a:lnTo>
                <a:lnTo>
                  <a:pt x="66274" y="283209"/>
                </a:lnTo>
                <a:lnTo>
                  <a:pt x="71215" y="266699"/>
                </a:lnTo>
                <a:lnTo>
                  <a:pt x="83274" y="248919"/>
                </a:lnTo>
                <a:lnTo>
                  <a:pt x="94734" y="232409"/>
                </a:lnTo>
                <a:lnTo>
                  <a:pt x="105582" y="214629"/>
                </a:lnTo>
                <a:lnTo>
                  <a:pt x="115805" y="196849"/>
                </a:lnTo>
                <a:lnTo>
                  <a:pt x="141599" y="196849"/>
                </a:lnTo>
                <a:lnTo>
                  <a:pt x="141599" y="194309"/>
                </a:lnTo>
                <a:lnTo>
                  <a:pt x="142640" y="194309"/>
                </a:lnTo>
                <a:lnTo>
                  <a:pt x="142640" y="184149"/>
                </a:lnTo>
                <a:lnTo>
                  <a:pt x="180626" y="184149"/>
                </a:lnTo>
                <a:lnTo>
                  <a:pt x="179191" y="182879"/>
                </a:lnTo>
                <a:lnTo>
                  <a:pt x="177641" y="181609"/>
                </a:lnTo>
                <a:lnTo>
                  <a:pt x="176219" y="180339"/>
                </a:lnTo>
                <a:lnTo>
                  <a:pt x="174797" y="177799"/>
                </a:lnTo>
                <a:lnTo>
                  <a:pt x="170517" y="172719"/>
                </a:lnTo>
                <a:lnTo>
                  <a:pt x="169082" y="171449"/>
                </a:lnTo>
                <a:lnTo>
                  <a:pt x="167789" y="170183"/>
                </a:lnTo>
                <a:lnTo>
                  <a:pt x="167659" y="170183"/>
                </a:lnTo>
                <a:lnTo>
                  <a:pt x="167248" y="153669"/>
                </a:lnTo>
                <a:lnTo>
                  <a:pt x="142894" y="153669"/>
                </a:lnTo>
                <a:lnTo>
                  <a:pt x="142894" y="134619"/>
                </a:lnTo>
                <a:close/>
              </a:path>
              <a:path w="548640" h="547370">
                <a:moveTo>
                  <a:pt x="167656" y="170052"/>
                </a:moveTo>
                <a:lnTo>
                  <a:pt x="167659" y="170183"/>
                </a:lnTo>
                <a:lnTo>
                  <a:pt x="167789" y="170183"/>
                </a:lnTo>
                <a:lnTo>
                  <a:pt x="167656" y="170052"/>
                </a:lnTo>
                <a:close/>
              </a:path>
              <a:path w="548640" h="547370">
                <a:moveTo>
                  <a:pt x="153918" y="135889"/>
                </a:moveTo>
                <a:lnTo>
                  <a:pt x="153918" y="153669"/>
                </a:lnTo>
                <a:lnTo>
                  <a:pt x="167248" y="153669"/>
                </a:lnTo>
                <a:lnTo>
                  <a:pt x="167122" y="148589"/>
                </a:lnTo>
                <a:lnTo>
                  <a:pt x="166996" y="143509"/>
                </a:lnTo>
                <a:lnTo>
                  <a:pt x="166884" y="139699"/>
                </a:lnTo>
                <a:lnTo>
                  <a:pt x="153918" y="135889"/>
                </a:lnTo>
                <a:close/>
              </a:path>
            </a:pathLst>
          </a:custGeom>
          <a:solidFill>
            <a:srgbClr val="FFFFFF"/>
          </a:solidFill>
        </p:spPr>
        <p:txBody>
          <a:bodyPr wrap="square" lIns="0" tIns="0" rIns="0" bIns="0" rtlCol="0"/>
          <a:lstStyle/>
          <a:p>
            <a:endParaRPr/>
          </a:p>
        </p:txBody>
      </p:sp>
      <p:sp>
        <p:nvSpPr>
          <p:cNvPr id="43" name="object 43"/>
          <p:cNvSpPr/>
          <p:nvPr/>
        </p:nvSpPr>
        <p:spPr>
          <a:xfrm>
            <a:off x="9491826" y="6018519"/>
            <a:ext cx="596900" cy="74930"/>
          </a:xfrm>
          <a:custGeom>
            <a:avLst/>
            <a:gdLst/>
            <a:ahLst/>
            <a:cxnLst/>
            <a:rect l="l" t="t" r="r" b="b"/>
            <a:pathLst>
              <a:path w="596900" h="74929">
                <a:moveTo>
                  <a:pt x="28282" y="5435"/>
                </a:moveTo>
                <a:lnTo>
                  <a:pt x="22669" y="5435"/>
                </a:lnTo>
                <a:lnTo>
                  <a:pt x="22669" y="73748"/>
                </a:lnTo>
                <a:lnTo>
                  <a:pt x="28282" y="73748"/>
                </a:lnTo>
                <a:lnTo>
                  <a:pt x="28282" y="5435"/>
                </a:lnTo>
                <a:close/>
              </a:path>
              <a:path w="596900" h="74929">
                <a:moveTo>
                  <a:pt x="50952" y="736"/>
                </a:moveTo>
                <a:lnTo>
                  <a:pt x="0" y="736"/>
                </a:lnTo>
                <a:lnTo>
                  <a:pt x="0" y="5435"/>
                </a:lnTo>
                <a:lnTo>
                  <a:pt x="50952" y="5435"/>
                </a:lnTo>
                <a:lnTo>
                  <a:pt x="50952" y="736"/>
                </a:lnTo>
                <a:close/>
              </a:path>
              <a:path w="596900" h="74929">
                <a:moveTo>
                  <a:pt x="101206" y="0"/>
                </a:moveTo>
                <a:lnTo>
                  <a:pt x="87375" y="0"/>
                </a:lnTo>
                <a:lnTo>
                  <a:pt x="81254" y="1650"/>
                </a:lnTo>
                <a:lnTo>
                  <a:pt x="58788" y="44589"/>
                </a:lnTo>
                <a:lnTo>
                  <a:pt x="60337" y="50799"/>
                </a:lnTo>
                <a:lnTo>
                  <a:pt x="66408" y="61874"/>
                </a:lnTo>
                <a:lnTo>
                  <a:pt x="70599" y="66281"/>
                </a:lnTo>
                <a:lnTo>
                  <a:pt x="81305" y="72821"/>
                </a:lnTo>
                <a:lnTo>
                  <a:pt x="87760" y="74561"/>
                </a:lnTo>
                <a:lnTo>
                  <a:pt x="101070" y="74561"/>
                </a:lnTo>
                <a:lnTo>
                  <a:pt x="107370" y="72821"/>
                </a:lnTo>
                <a:lnTo>
                  <a:pt x="112352" y="69761"/>
                </a:lnTo>
                <a:lnTo>
                  <a:pt x="88958" y="69761"/>
                </a:lnTo>
                <a:lnTo>
                  <a:pt x="83680" y="68313"/>
                </a:lnTo>
                <a:lnTo>
                  <a:pt x="64592" y="30606"/>
                </a:lnTo>
                <a:lnTo>
                  <a:pt x="65813" y="25196"/>
                </a:lnTo>
                <a:lnTo>
                  <a:pt x="66579" y="23634"/>
                </a:lnTo>
                <a:lnTo>
                  <a:pt x="70667" y="15595"/>
                </a:lnTo>
                <a:lnTo>
                  <a:pt x="70738" y="15455"/>
                </a:lnTo>
                <a:lnTo>
                  <a:pt x="74077" y="11785"/>
                </a:lnTo>
                <a:lnTo>
                  <a:pt x="74193" y="11658"/>
                </a:lnTo>
                <a:lnTo>
                  <a:pt x="82997" y="6134"/>
                </a:lnTo>
                <a:lnTo>
                  <a:pt x="88231" y="4686"/>
                </a:lnTo>
                <a:lnTo>
                  <a:pt x="112315" y="4686"/>
                </a:lnTo>
                <a:lnTo>
                  <a:pt x="107327" y="1650"/>
                </a:lnTo>
                <a:lnTo>
                  <a:pt x="101206" y="0"/>
                </a:lnTo>
                <a:close/>
              </a:path>
              <a:path w="596900" h="74929">
                <a:moveTo>
                  <a:pt x="112315" y="4686"/>
                </a:moveTo>
                <a:lnTo>
                  <a:pt x="100266" y="4686"/>
                </a:lnTo>
                <a:lnTo>
                  <a:pt x="105473" y="6134"/>
                </a:lnTo>
                <a:lnTo>
                  <a:pt x="114312" y="11785"/>
                </a:lnTo>
                <a:lnTo>
                  <a:pt x="117615" y="15455"/>
                </a:lnTo>
                <a:lnTo>
                  <a:pt x="117741" y="15595"/>
                </a:lnTo>
                <a:lnTo>
                  <a:pt x="122618" y="25196"/>
                </a:lnTo>
                <a:lnTo>
                  <a:pt x="123661" y="29768"/>
                </a:lnTo>
                <a:lnTo>
                  <a:pt x="123693" y="29908"/>
                </a:lnTo>
                <a:lnTo>
                  <a:pt x="123798" y="43853"/>
                </a:lnTo>
                <a:lnTo>
                  <a:pt x="122593" y="49250"/>
                </a:lnTo>
                <a:lnTo>
                  <a:pt x="100145" y="69761"/>
                </a:lnTo>
                <a:lnTo>
                  <a:pt x="112352" y="69761"/>
                </a:lnTo>
                <a:lnTo>
                  <a:pt x="129743" y="29768"/>
                </a:lnTo>
                <a:lnTo>
                  <a:pt x="128228" y="23634"/>
                </a:lnTo>
                <a:lnTo>
                  <a:pt x="122169" y="12547"/>
                </a:lnTo>
                <a:lnTo>
                  <a:pt x="117982" y="8140"/>
                </a:lnTo>
                <a:lnTo>
                  <a:pt x="112315" y="4686"/>
                </a:lnTo>
                <a:close/>
              </a:path>
              <a:path w="596900" h="74929">
                <a:moveTo>
                  <a:pt x="166966" y="5435"/>
                </a:moveTo>
                <a:lnTo>
                  <a:pt x="161353" y="5435"/>
                </a:lnTo>
                <a:lnTo>
                  <a:pt x="161353" y="73748"/>
                </a:lnTo>
                <a:lnTo>
                  <a:pt x="166966" y="73748"/>
                </a:lnTo>
                <a:lnTo>
                  <a:pt x="166966" y="5435"/>
                </a:lnTo>
                <a:close/>
              </a:path>
              <a:path w="596900" h="74929">
                <a:moveTo>
                  <a:pt x="189636" y="736"/>
                </a:moveTo>
                <a:lnTo>
                  <a:pt x="138683" y="736"/>
                </a:lnTo>
                <a:lnTo>
                  <a:pt x="138683" y="5435"/>
                </a:lnTo>
                <a:lnTo>
                  <a:pt x="189636" y="5435"/>
                </a:lnTo>
                <a:lnTo>
                  <a:pt x="189636" y="736"/>
                </a:lnTo>
                <a:close/>
              </a:path>
              <a:path w="596900" h="74929">
                <a:moveTo>
                  <a:pt x="223354" y="5435"/>
                </a:moveTo>
                <a:lnTo>
                  <a:pt x="217741" y="5435"/>
                </a:lnTo>
                <a:lnTo>
                  <a:pt x="217741" y="73748"/>
                </a:lnTo>
                <a:lnTo>
                  <a:pt x="223354" y="73748"/>
                </a:lnTo>
                <a:lnTo>
                  <a:pt x="223354" y="5435"/>
                </a:lnTo>
                <a:close/>
              </a:path>
              <a:path w="596900" h="74929">
                <a:moveTo>
                  <a:pt x="246024" y="736"/>
                </a:moveTo>
                <a:lnTo>
                  <a:pt x="195071" y="736"/>
                </a:lnTo>
                <a:lnTo>
                  <a:pt x="195071" y="5435"/>
                </a:lnTo>
                <a:lnTo>
                  <a:pt x="246024" y="5435"/>
                </a:lnTo>
                <a:lnTo>
                  <a:pt x="246024" y="736"/>
                </a:lnTo>
                <a:close/>
              </a:path>
              <a:path w="596900" h="74929">
                <a:moveTo>
                  <a:pt x="299758" y="736"/>
                </a:moveTo>
                <a:lnTo>
                  <a:pt x="257797" y="736"/>
                </a:lnTo>
                <a:lnTo>
                  <a:pt x="257797" y="73748"/>
                </a:lnTo>
                <a:lnTo>
                  <a:pt x="301599" y="73748"/>
                </a:lnTo>
                <a:lnTo>
                  <a:pt x="301599" y="69049"/>
                </a:lnTo>
                <a:lnTo>
                  <a:pt x="263512" y="69049"/>
                </a:lnTo>
                <a:lnTo>
                  <a:pt x="263512" y="38620"/>
                </a:lnTo>
                <a:lnTo>
                  <a:pt x="292912" y="38620"/>
                </a:lnTo>
                <a:lnTo>
                  <a:pt x="292912" y="33921"/>
                </a:lnTo>
                <a:lnTo>
                  <a:pt x="263512" y="33921"/>
                </a:lnTo>
                <a:lnTo>
                  <a:pt x="263512" y="5435"/>
                </a:lnTo>
                <a:lnTo>
                  <a:pt x="299758" y="5435"/>
                </a:lnTo>
                <a:lnTo>
                  <a:pt x="299758" y="736"/>
                </a:lnTo>
                <a:close/>
              </a:path>
              <a:path w="596900" h="74929">
                <a:moveTo>
                  <a:pt x="323468" y="736"/>
                </a:moveTo>
                <a:lnTo>
                  <a:pt x="315709" y="736"/>
                </a:lnTo>
                <a:lnTo>
                  <a:pt x="315709" y="73748"/>
                </a:lnTo>
                <a:lnTo>
                  <a:pt x="321221" y="73748"/>
                </a:lnTo>
                <a:lnTo>
                  <a:pt x="321221" y="7073"/>
                </a:lnTo>
                <a:lnTo>
                  <a:pt x="327441" y="7073"/>
                </a:lnTo>
                <a:lnTo>
                  <a:pt x="323468" y="736"/>
                </a:lnTo>
                <a:close/>
              </a:path>
              <a:path w="596900" h="74929">
                <a:moveTo>
                  <a:pt x="327441" y="7073"/>
                </a:moveTo>
                <a:lnTo>
                  <a:pt x="321221" y="7073"/>
                </a:lnTo>
                <a:lnTo>
                  <a:pt x="362978" y="73748"/>
                </a:lnTo>
                <a:lnTo>
                  <a:pt x="369722" y="73748"/>
                </a:lnTo>
                <a:lnTo>
                  <a:pt x="369722" y="65887"/>
                </a:lnTo>
                <a:lnTo>
                  <a:pt x="364312" y="65887"/>
                </a:lnTo>
                <a:lnTo>
                  <a:pt x="327441" y="7073"/>
                </a:lnTo>
                <a:close/>
              </a:path>
              <a:path w="596900" h="74929">
                <a:moveTo>
                  <a:pt x="369722" y="736"/>
                </a:moveTo>
                <a:lnTo>
                  <a:pt x="364312" y="736"/>
                </a:lnTo>
                <a:lnTo>
                  <a:pt x="364312" y="65887"/>
                </a:lnTo>
                <a:lnTo>
                  <a:pt x="369722" y="65887"/>
                </a:lnTo>
                <a:lnTo>
                  <a:pt x="369722" y="736"/>
                </a:lnTo>
                <a:close/>
              </a:path>
              <a:path w="596900" h="74929">
                <a:moveTo>
                  <a:pt x="394576" y="736"/>
                </a:moveTo>
                <a:lnTo>
                  <a:pt x="388861" y="736"/>
                </a:lnTo>
                <a:lnTo>
                  <a:pt x="388861" y="73748"/>
                </a:lnTo>
                <a:lnTo>
                  <a:pt x="394576" y="73748"/>
                </a:lnTo>
                <a:lnTo>
                  <a:pt x="394576" y="39547"/>
                </a:lnTo>
                <a:lnTo>
                  <a:pt x="443280" y="39547"/>
                </a:lnTo>
                <a:lnTo>
                  <a:pt x="443280" y="34747"/>
                </a:lnTo>
                <a:lnTo>
                  <a:pt x="394576" y="34747"/>
                </a:lnTo>
                <a:lnTo>
                  <a:pt x="394576" y="736"/>
                </a:lnTo>
                <a:close/>
              </a:path>
              <a:path w="596900" h="74929">
                <a:moveTo>
                  <a:pt x="443280" y="39547"/>
                </a:moveTo>
                <a:lnTo>
                  <a:pt x="437565" y="39547"/>
                </a:lnTo>
                <a:lnTo>
                  <a:pt x="437565" y="73748"/>
                </a:lnTo>
                <a:lnTo>
                  <a:pt x="443280" y="73748"/>
                </a:lnTo>
                <a:lnTo>
                  <a:pt x="443280" y="39547"/>
                </a:lnTo>
                <a:close/>
              </a:path>
              <a:path w="596900" h="74929">
                <a:moveTo>
                  <a:pt x="443280" y="736"/>
                </a:moveTo>
                <a:lnTo>
                  <a:pt x="437565" y="736"/>
                </a:lnTo>
                <a:lnTo>
                  <a:pt x="437565" y="34747"/>
                </a:lnTo>
                <a:lnTo>
                  <a:pt x="443280" y="34747"/>
                </a:lnTo>
                <a:lnTo>
                  <a:pt x="443280" y="736"/>
                </a:lnTo>
                <a:close/>
              </a:path>
              <a:path w="596900" h="74929">
                <a:moveTo>
                  <a:pt x="489788" y="736"/>
                </a:moveTo>
                <a:lnTo>
                  <a:pt x="482231" y="736"/>
                </a:lnTo>
                <a:lnTo>
                  <a:pt x="455980" y="73748"/>
                </a:lnTo>
                <a:lnTo>
                  <a:pt x="461390" y="73748"/>
                </a:lnTo>
                <a:lnTo>
                  <a:pt x="469353" y="51384"/>
                </a:lnTo>
                <a:lnTo>
                  <a:pt x="507989" y="51384"/>
                </a:lnTo>
                <a:lnTo>
                  <a:pt x="506337" y="46786"/>
                </a:lnTo>
                <a:lnTo>
                  <a:pt x="470992" y="46786"/>
                </a:lnTo>
                <a:lnTo>
                  <a:pt x="485800" y="5435"/>
                </a:lnTo>
                <a:lnTo>
                  <a:pt x="491476" y="5435"/>
                </a:lnTo>
                <a:lnTo>
                  <a:pt x="489788" y="736"/>
                </a:lnTo>
                <a:close/>
              </a:path>
              <a:path w="596900" h="74929">
                <a:moveTo>
                  <a:pt x="507989" y="51384"/>
                </a:moveTo>
                <a:lnTo>
                  <a:pt x="502234" y="51384"/>
                </a:lnTo>
                <a:lnTo>
                  <a:pt x="510311" y="73748"/>
                </a:lnTo>
                <a:lnTo>
                  <a:pt x="516026" y="73748"/>
                </a:lnTo>
                <a:lnTo>
                  <a:pt x="507989" y="51384"/>
                </a:lnTo>
                <a:close/>
              </a:path>
              <a:path w="596900" h="74929">
                <a:moveTo>
                  <a:pt x="491476" y="5435"/>
                </a:moveTo>
                <a:lnTo>
                  <a:pt x="485800" y="5435"/>
                </a:lnTo>
                <a:lnTo>
                  <a:pt x="500608" y="46786"/>
                </a:lnTo>
                <a:lnTo>
                  <a:pt x="506337" y="46786"/>
                </a:lnTo>
                <a:lnTo>
                  <a:pt x="491476" y="5435"/>
                </a:lnTo>
                <a:close/>
              </a:path>
              <a:path w="596900" h="74929">
                <a:moveTo>
                  <a:pt x="537235" y="736"/>
                </a:moveTo>
                <a:lnTo>
                  <a:pt x="529069" y="736"/>
                </a:lnTo>
                <a:lnTo>
                  <a:pt x="529069" y="73748"/>
                </a:lnTo>
                <a:lnTo>
                  <a:pt x="534377" y="73748"/>
                </a:lnTo>
                <a:lnTo>
                  <a:pt x="534377" y="7886"/>
                </a:lnTo>
                <a:lnTo>
                  <a:pt x="540169" y="7886"/>
                </a:lnTo>
                <a:lnTo>
                  <a:pt x="537235" y="736"/>
                </a:lnTo>
                <a:close/>
              </a:path>
              <a:path w="596900" h="74929">
                <a:moveTo>
                  <a:pt x="540169" y="7886"/>
                </a:moveTo>
                <a:lnTo>
                  <a:pt x="534377" y="7886"/>
                </a:lnTo>
                <a:lnTo>
                  <a:pt x="561835" y="73748"/>
                </a:lnTo>
                <a:lnTo>
                  <a:pt x="563676" y="73748"/>
                </a:lnTo>
                <a:lnTo>
                  <a:pt x="567977" y="63436"/>
                </a:lnTo>
                <a:lnTo>
                  <a:pt x="562965" y="63436"/>
                </a:lnTo>
                <a:lnTo>
                  <a:pt x="540169" y="7886"/>
                </a:lnTo>
                <a:close/>
              </a:path>
              <a:path w="596900" h="74929">
                <a:moveTo>
                  <a:pt x="596760" y="7886"/>
                </a:moveTo>
                <a:lnTo>
                  <a:pt x="591146" y="7886"/>
                </a:lnTo>
                <a:lnTo>
                  <a:pt x="591146" y="73748"/>
                </a:lnTo>
                <a:lnTo>
                  <a:pt x="596760" y="73748"/>
                </a:lnTo>
                <a:lnTo>
                  <a:pt x="596760" y="7886"/>
                </a:lnTo>
                <a:close/>
              </a:path>
              <a:path w="596900" h="74929">
                <a:moveTo>
                  <a:pt x="596760" y="736"/>
                </a:moveTo>
                <a:lnTo>
                  <a:pt x="588797" y="736"/>
                </a:lnTo>
                <a:lnTo>
                  <a:pt x="562965" y="63436"/>
                </a:lnTo>
                <a:lnTo>
                  <a:pt x="567977" y="63436"/>
                </a:lnTo>
                <a:lnTo>
                  <a:pt x="591146" y="7886"/>
                </a:lnTo>
                <a:lnTo>
                  <a:pt x="596760" y="7886"/>
                </a:lnTo>
                <a:lnTo>
                  <a:pt x="596760" y="736"/>
                </a:lnTo>
                <a:close/>
              </a:path>
            </a:pathLst>
          </a:custGeom>
          <a:solidFill>
            <a:srgbClr val="FFFFFF">
              <a:alpha val="50195"/>
            </a:srgbClr>
          </a:solidFill>
        </p:spPr>
        <p:txBody>
          <a:bodyPr wrap="square" lIns="0" tIns="0" rIns="0" bIns="0" rtlCol="0"/>
          <a:lstStyle/>
          <a:p>
            <a:endParaRPr/>
          </a:p>
        </p:txBody>
      </p:sp>
      <p:sp>
        <p:nvSpPr>
          <p:cNvPr id="44" name="object 44"/>
          <p:cNvSpPr/>
          <p:nvPr/>
        </p:nvSpPr>
        <p:spPr>
          <a:xfrm>
            <a:off x="9495110" y="6140325"/>
            <a:ext cx="603250" cy="74930"/>
          </a:xfrm>
          <a:custGeom>
            <a:avLst/>
            <a:gdLst/>
            <a:ahLst/>
            <a:cxnLst/>
            <a:rect l="l" t="t" r="r" b="b"/>
            <a:pathLst>
              <a:path w="603250" h="74929">
                <a:moveTo>
                  <a:pt x="5715" y="850"/>
                </a:moveTo>
                <a:lnTo>
                  <a:pt x="0" y="850"/>
                </a:lnTo>
                <a:lnTo>
                  <a:pt x="0" y="73863"/>
                </a:lnTo>
                <a:lnTo>
                  <a:pt x="5715" y="73863"/>
                </a:lnTo>
                <a:lnTo>
                  <a:pt x="5715" y="39662"/>
                </a:lnTo>
                <a:lnTo>
                  <a:pt x="54419" y="39662"/>
                </a:lnTo>
                <a:lnTo>
                  <a:pt x="54419" y="34861"/>
                </a:lnTo>
                <a:lnTo>
                  <a:pt x="5715" y="34861"/>
                </a:lnTo>
                <a:lnTo>
                  <a:pt x="5715" y="850"/>
                </a:lnTo>
                <a:close/>
              </a:path>
              <a:path w="603250" h="74929">
                <a:moveTo>
                  <a:pt x="54419" y="39662"/>
                </a:moveTo>
                <a:lnTo>
                  <a:pt x="48704" y="39662"/>
                </a:lnTo>
                <a:lnTo>
                  <a:pt x="48704" y="73863"/>
                </a:lnTo>
                <a:lnTo>
                  <a:pt x="54419" y="73863"/>
                </a:lnTo>
                <a:lnTo>
                  <a:pt x="54419" y="39662"/>
                </a:lnTo>
                <a:close/>
              </a:path>
              <a:path w="603250" h="74929">
                <a:moveTo>
                  <a:pt x="54419" y="850"/>
                </a:moveTo>
                <a:lnTo>
                  <a:pt x="48704" y="850"/>
                </a:lnTo>
                <a:lnTo>
                  <a:pt x="48704" y="34861"/>
                </a:lnTo>
                <a:lnTo>
                  <a:pt x="54419" y="34861"/>
                </a:lnTo>
                <a:lnTo>
                  <a:pt x="54419" y="850"/>
                </a:lnTo>
                <a:close/>
              </a:path>
              <a:path w="603250" h="74929">
                <a:moveTo>
                  <a:pt x="111632" y="114"/>
                </a:moveTo>
                <a:lnTo>
                  <a:pt x="97802" y="114"/>
                </a:lnTo>
                <a:lnTo>
                  <a:pt x="91694" y="1765"/>
                </a:lnTo>
                <a:lnTo>
                  <a:pt x="69227" y="44703"/>
                </a:lnTo>
                <a:lnTo>
                  <a:pt x="70777" y="50914"/>
                </a:lnTo>
                <a:lnTo>
                  <a:pt x="76847" y="61988"/>
                </a:lnTo>
                <a:lnTo>
                  <a:pt x="81038" y="66395"/>
                </a:lnTo>
                <a:lnTo>
                  <a:pt x="91732" y="72936"/>
                </a:lnTo>
                <a:lnTo>
                  <a:pt x="98186" y="74675"/>
                </a:lnTo>
                <a:lnTo>
                  <a:pt x="111496" y="74675"/>
                </a:lnTo>
                <a:lnTo>
                  <a:pt x="117809" y="72936"/>
                </a:lnTo>
                <a:lnTo>
                  <a:pt x="122786" y="69875"/>
                </a:lnTo>
                <a:lnTo>
                  <a:pt x="99384" y="69875"/>
                </a:lnTo>
                <a:lnTo>
                  <a:pt x="94107" y="68427"/>
                </a:lnTo>
                <a:lnTo>
                  <a:pt x="75031" y="30721"/>
                </a:lnTo>
                <a:lnTo>
                  <a:pt x="76240" y="25311"/>
                </a:lnTo>
                <a:lnTo>
                  <a:pt x="77008" y="23748"/>
                </a:lnTo>
                <a:lnTo>
                  <a:pt x="81107" y="15709"/>
                </a:lnTo>
                <a:lnTo>
                  <a:pt x="81178" y="15570"/>
                </a:lnTo>
                <a:lnTo>
                  <a:pt x="84504" y="11899"/>
                </a:lnTo>
                <a:lnTo>
                  <a:pt x="84620" y="11772"/>
                </a:lnTo>
                <a:lnTo>
                  <a:pt x="93436" y="6248"/>
                </a:lnTo>
                <a:lnTo>
                  <a:pt x="98670" y="4800"/>
                </a:lnTo>
                <a:lnTo>
                  <a:pt x="122754" y="4800"/>
                </a:lnTo>
                <a:lnTo>
                  <a:pt x="117767" y="1765"/>
                </a:lnTo>
                <a:lnTo>
                  <a:pt x="111632" y="114"/>
                </a:lnTo>
                <a:close/>
              </a:path>
              <a:path w="603250" h="74929">
                <a:moveTo>
                  <a:pt x="122754" y="4800"/>
                </a:moveTo>
                <a:lnTo>
                  <a:pt x="110693" y="4800"/>
                </a:lnTo>
                <a:lnTo>
                  <a:pt x="115900" y="6248"/>
                </a:lnTo>
                <a:lnTo>
                  <a:pt x="124739" y="11899"/>
                </a:lnTo>
                <a:lnTo>
                  <a:pt x="128042" y="15570"/>
                </a:lnTo>
                <a:lnTo>
                  <a:pt x="128168" y="15709"/>
                </a:lnTo>
                <a:lnTo>
                  <a:pt x="133045" y="25311"/>
                </a:lnTo>
                <a:lnTo>
                  <a:pt x="134088" y="29883"/>
                </a:lnTo>
                <a:lnTo>
                  <a:pt x="134120" y="30022"/>
                </a:lnTo>
                <a:lnTo>
                  <a:pt x="115853" y="68427"/>
                </a:lnTo>
                <a:lnTo>
                  <a:pt x="110584" y="69875"/>
                </a:lnTo>
                <a:lnTo>
                  <a:pt x="122786" y="69875"/>
                </a:lnTo>
                <a:lnTo>
                  <a:pt x="140182" y="29883"/>
                </a:lnTo>
                <a:lnTo>
                  <a:pt x="138655" y="23748"/>
                </a:lnTo>
                <a:lnTo>
                  <a:pt x="132596" y="12661"/>
                </a:lnTo>
                <a:lnTo>
                  <a:pt x="128433" y="8267"/>
                </a:lnTo>
                <a:lnTo>
                  <a:pt x="122754" y="4800"/>
                </a:lnTo>
                <a:close/>
              </a:path>
              <a:path w="603250" h="74929">
                <a:moveTo>
                  <a:pt x="177406" y="5549"/>
                </a:moveTo>
                <a:lnTo>
                  <a:pt x="171780" y="5549"/>
                </a:lnTo>
                <a:lnTo>
                  <a:pt x="171780" y="73863"/>
                </a:lnTo>
                <a:lnTo>
                  <a:pt x="177406" y="73863"/>
                </a:lnTo>
                <a:lnTo>
                  <a:pt x="177406" y="5549"/>
                </a:lnTo>
                <a:close/>
              </a:path>
              <a:path w="603250" h="74929">
                <a:moveTo>
                  <a:pt x="200063" y="850"/>
                </a:moveTo>
                <a:lnTo>
                  <a:pt x="149123" y="850"/>
                </a:lnTo>
                <a:lnTo>
                  <a:pt x="149123" y="5549"/>
                </a:lnTo>
                <a:lnTo>
                  <a:pt x="200063" y="5549"/>
                </a:lnTo>
                <a:lnTo>
                  <a:pt x="200063" y="850"/>
                </a:lnTo>
                <a:close/>
              </a:path>
              <a:path w="603250" h="74929">
                <a:moveTo>
                  <a:pt x="212344" y="52933"/>
                </a:moveTo>
                <a:lnTo>
                  <a:pt x="206730" y="52933"/>
                </a:lnTo>
                <a:lnTo>
                  <a:pt x="207389" y="58940"/>
                </a:lnTo>
                <a:lnTo>
                  <a:pt x="233895" y="74675"/>
                </a:lnTo>
                <a:lnTo>
                  <a:pt x="241338" y="74536"/>
                </a:lnTo>
                <a:lnTo>
                  <a:pt x="247243" y="72529"/>
                </a:lnTo>
                <a:lnTo>
                  <a:pt x="250109" y="69976"/>
                </a:lnTo>
                <a:lnTo>
                  <a:pt x="226814" y="69976"/>
                </a:lnTo>
                <a:lnTo>
                  <a:pt x="221068" y="68148"/>
                </a:lnTo>
                <a:lnTo>
                  <a:pt x="214668" y="61658"/>
                </a:lnTo>
                <a:lnTo>
                  <a:pt x="212826" y="57657"/>
                </a:lnTo>
                <a:lnTo>
                  <a:pt x="212344" y="52933"/>
                </a:lnTo>
                <a:close/>
              </a:path>
              <a:path w="603250" h="74929">
                <a:moveTo>
                  <a:pt x="239552" y="126"/>
                </a:moveTo>
                <a:lnTo>
                  <a:pt x="225615" y="126"/>
                </a:lnTo>
                <a:lnTo>
                  <a:pt x="220078" y="1892"/>
                </a:lnTo>
                <a:lnTo>
                  <a:pt x="211810" y="8775"/>
                </a:lnTo>
                <a:lnTo>
                  <a:pt x="209689" y="13373"/>
                </a:lnTo>
                <a:lnTo>
                  <a:pt x="209575" y="24828"/>
                </a:lnTo>
                <a:lnTo>
                  <a:pt x="211518" y="29184"/>
                </a:lnTo>
                <a:lnTo>
                  <a:pt x="219303" y="35178"/>
                </a:lnTo>
                <a:lnTo>
                  <a:pt x="225221" y="37223"/>
                </a:lnTo>
                <a:lnTo>
                  <a:pt x="240423" y="39344"/>
                </a:lnTo>
                <a:lnTo>
                  <a:pt x="245529" y="41020"/>
                </a:lnTo>
                <a:lnTo>
                  <a:pt x="251447" y="45694"/>
                </a:lnTo>
                <a:lnTo>
                  <a:pt x="252882" y="49364"/>
                </a:lnTo>
                <a:lnTo>
                  <a:pt x="252809" y="52933"/>
                </a:lnTo>
                <a:lnTo>
                  <a:pt x="252725" y="57657"/>
                </a:lnTo>
                <a:lnTo>
                  <a:pt x="252646" y="59067"/>
                </a:lnTo>
                <a:lnTo>
                  <a:pt x="250990" y="62674"/>
                </a:lnTo>
                <a:lnTo>
                  <a:pt x="244259" y="68414"/>
                </a:lnTo>
                <a:lnTo>
                  <a:pt x="239411" y="69976"/>
                </a:lnTo>
                <a:lnTo>
                  <a:pt x="250109" y="69976"/>
                </a:lnTo>
                <a:lnTo>
                  <a:pt x="255968" y="64757"/>
                </a:lnTo>
                <a:lnTo>
                  <a:pt x="258203" y="59867"/>
                </a:lnTo>
                <a:lnTo>
                  <a:pt x="258305" y="47256"/>
                </a:lnTo>
                <a:lnTo>
                  <a:pt x="256311" y="42392"/>
                </a:lnTo>
                <a:lnTo>
                  <a:pt x="248323" y="36360"/>
                </a:lnTo>
                <a:lnTo>
                  <a:pt x="242252" y="34302"/>
                </a:lnTo>
                <a:lnTo>
                  <a:pt x="234099" y="33223"/>
                </a:lnTo>
                <a:lnTo>
                  <a:pt x="226644" y="32130"/>
                </a:lnTo>
                <a:lnTo>
                  <a:pt x="221538" y="30429"/>
                </a:lnTo>
                <a:lnTo>
                  <a:pt x="216039" y="25806"/>
                </a:lnTo>
                <a:lnTo>
                  <a:pt x="214744" y="22669"/>
                </a:lnTo>
                <a:lnTo>
                  <a:pt x="214896" y="18719"/>
                </a:lnTo>
                <a:lnTo>
                  <a:pt x="214934" y="14300"/>
                </a:lnTo>
                <a:lnTo>
                  <a:pt x="216471" y="10871"/>
                </a:lnTo>
                <a:lnTo>
                  <a:pt x="222567" y="6007"/>
                </a:lnTo>
                <a:lnTo>
                  <a:pt x="226910" y="4775"/>
                </a:lnTo>
                <a:lnTo>
                  <a:pt x="248674" y="4775"/>
                </a:lnTo>
                <a:lnTo>
                  <a:pt x="244792" y="1689"/>
                </a:lnTo>
                <a:lnTo>
                  <a:pt x="239552" y="126"/>
                </a:lnTo>
                <a:close/>
              </a:path>
              <a:path w="603250" h="74929">
                <a:moveTo>
                  <a:pt x="248674" y="4775"/>
                </a:moveTo>
                <a:lnTo>
                  <a:pt x="238086" y="4775"/>
                </a:lnTo>
                <a:lnTo>
                  <a:pt x="242603" y="6007"/>
                </a:lnTo>
                <a:lnTo>
                  <a:pt x="242303" y="6007"/>
                </a:lnTo>
                <a:lnTo>
                  <a:pt x="248081" y="10452"/>
                </a:lnTo>
                <a:lnTo>
                  <a:pt x="249999" y="13868"/>
                </a:lnTo>
                <a:lnTo>
                  <a:pt x="250837" y="18414"/>
                </a:lnTo>
                <a:lnTo>
                  <a:pt x="256044" y="18414"/>
                </a:lnTo>
                <a:lnTo>
                  <a:pt x="255455" y="14300"/>
                </a:lnTo>
                <a:lnTo>
                  <a:pt x="255393" y="13868"/>
                </a:lnTo>
                <a:lnTo>
                  <a:pt x="255322" y="13373"/>
                </a:lnTo>
                <a:lnTo>
                  <a:pt x="255206" y="12560"/>
                </a:lnTo>
                <a:lnTo>
                  <a:pt x="252780" y="8039"/>
                </a:lnTo>
                <a:lnTo>
                  <a:pt x="248674" y="4775"/>
                </a:lnTo>
                <a:close/>
              </a:path>
              <a:path w="603250" h="74929">
                <a:moveTo>
                  <a:pt x="299580" y="850"/>
                </a:moveTo>
                <a:lnTo>
                  <a:pt x="272796" y="850"/>
                </a:lnTo>
                <a:lnTo>
                  <a:pt x="272796" y="73863"/>
                </a:lnTo>
                <a:lnTo>
                  <a:pt x="278511" y="73863"/>
                </a:lnTo>
                <a:lnTo>
                  <a:pt x="278511" y="42684"/>
                </a:lnTo>
                <a:lnTo>
                  <a:pt x="299440" y="42684"/>
                </a:lnTo>
                <a:lnTo>
                  <a:pt x="305346" y="41097"/>
                </a:lnTo>
                <a:lnTo>
                  <a:pt x="309621" y="38049"/>
                </a:lnTo>
                <a:lnTo>
                  <a:pt x="278511" y="38049"/>
                </a:lnTo>
                <a:lnTo>
                  <a:pt x="278511" y="5549"/>
                </a:lnTo>
                <a:lnTo>
                  <a:pt x="309855" y="5549"/>
                </a:lnTo>
                <a:lnTo>
                  <a:pt x="305269" y="2349"/>
                </a:lnTo>
                <a:lnTo>
                  <a:pt x="299580" y="850"/>
                </a:lnTo>
                <a:close/>
              </a:path>
              <a:path w="603250" h="74929">
                <a:moveTo>
                  <a:pt x="309855" y="5549"/>
                </a:moveTo>
                <a:lnTo>
                  <a:pt x="298497" y="5549"/>
                </a:lnTo>
                <a:lnTo>
                  <a:pt x="302768" y="6629"/>
                </a:lnTo>
                <a:lnTo>
                  <a:pt x="309499" y="11417"/>
                </a:lnTo>
                <a:lnTo>
                  <a:pt x="311213" y="15532"/>
                </a:lnTo>
                <a:lnTo>
                  <a:pt x="311251" y="27381"/>
                </a:lnTo>
                <a:lnTo>
                  <a:pt x="309600" y="31483"/>
                </a:lnTo>
                <a:lnTo>
                  <a:pt x="303098" y="36741"/>
                </a:lnTo>
                <a:lnTo>
                  <a:pt x="298526" y="38049"/>
                </a:lnTo>
                <a:lnTo>
                  <a:pt x="309621" y="38049"/>
                </a:lnTo>
                <a:lnTo>
                  <a:pt x="314502" y="34569"/>
                </a:lnTo>
                <a:lnTo>
                  <a:pt x="316865" y="29222"/>
                </a:lnTo>
                <a:lnTo>
                  <a:pt x="316852" y="14046"/>
                </a:lnTo>
                <a:lnTo>
                  <a:pt x="314477" y="8775"/>
                </a:lnTo>
                <a:lnTo>
                  <a:pt x="309855" y="5549"/>
                </a:lnTo>
                <a:close/>
              </a:path>
              <a:path w="603250" h="74929">
                <a:moveTo>
                  <a:pt x="335305" y="850"/>
                </a:moveTo>
                <a:lnTo>
                  <a:pt x="329692" y="850"/>
                </a:lnTo>
                <a:lnTo>
                  <a:pt x="329742" y="56476"/>
                </a:lnTo>
                <a:lnTo>
                  <a:pt x="332054" y="63144"/>
                </a:lnTo>
                <a:lnTo>
                  <a:pt x="341134" y="72262"/>
                </a:lnTo>
                <a:lnTo>
                  <a:pt x="347619" y="74574"/>
                </a:lnTo>
                <a:lnTo>
                  <a:pt x="364689" y="74574"/>
                </a:lnTo>
                <a:lnTo>
                  <a:pt x="371627" y="72021"/>
                </a:lnTo>
                <a:lnTo>
                  <a:pt x="373570" y="69862"/>
                </a:lnTo>
                <a:lnTo>
                  <a:pt x="349265" y="69862"/>
                </a:lnTo>
                <a:lnTo>
                  <a:pt x="344099" y="68021"/>
                </a:lnTo>
                <a:lnTo>
                  <a:pt x="339437" y="63144"/>
                </a:lnTo>
                <a:lnTo>
                  <a:pt x="337058" y="60617"/>
                </a:lnTo>
                <a:lnTo>
                  <a:pt x="335318" y="54889"/>
                </a:lnTo>
                <a:lnTo>
                  <a:pt x="335305" y="850"/>
                </a:lnTo>
                <a:close/>
              </a:path>
              <a:path w="603250" h="74929">
                <a:moveTo>
                  <a:pt x="382574" y="850"/>
                </a:moveTo>
                <a:lnTo>
                  <a:pt x="376961" y="850"/>
                </a:lnTo>
                <a:lnTo>
                  <a:pt x="376961" y="54330"/>
                </a:lnTo>
                <a:lnTo>
                  <a:pt x="375208" y="60490"/>
                </a:lnTo>
                <a:lnTo>
                  <a:pt x="368173" y="68021"/>
                </a:lnTo>
                <a:lnTo>
                  <a:pt x="362927" y="69862"/>
                </a:lnTo>
                <a:lnTo>
                  <a:pt x="373570" y="69862"/>
                </a:lnTo>
                <a:lnTo>
                  <a:pt x="380415" y="62255"/>
                </a:lnTo>
                <a:lnTo>
                  <a:pt x="382600" y="55410"/>
                </a:lnTo>
                <a:lnTo>
                  <a:pt x="382574" y="850"/>
                </a:lnTo>
                <a:close/>
              </a:path>
              <a:path w="603250" h="74929">
                <a:moveTo>
                  <a:pt x="428314" y="850"/>
                </a:moveTo>
                <a:lnTo>
                  <a:pt x="400812" y="850"/>
                </a:lnTo>
                <a:lnTo>
                  <a:pt x="400812" y="73863"/>
                </a:lnTo>
                <a:lnTo>
                  <a:pt x="406527" y="73863"/>
                </a:lnTo>
                <a:lnTo>
                  <a:pt x="406527" y="40576"/>
                </a:lnTo>
                <a:lnTo>
                  <a:pt x="427024" y="40576"/>
                </a:lnTo>
                <a:lnTo>
                  <a:pt x="426745" y="40170"/>
                </a:lnTo>
                <a:lnTo>
                  <a:pt x="432320" y="39458"/>
                </a:lnTo>
                <a:lnTo>
                  <a:pt x="436829" y="37566"/>
                </a:lnTo>
                <a:lnTo>
                  <a:pt x="438577" y="36017"/>
                </a:lnTo>
                <a:lnTo>
                  <a:pt x="406527" y="36017"/>
                </a:lnTo>
                <a:lnTo>
                  <a:pt x="406527" y="5549"/>
                </a:lnTo>
                <a:lnTo>
                  <a:pt x="438820" y="5549"/>
                </a:lnTo>
                <a:lnTo>
                  <a:pt x="433984" y="2298"/>
                </a:lnTo>
                <a:lnTo>
                  <a:pt x="428314" y="850"/>
                </a:lnTo>
                <a:close/>
              </a:path>
              <a:path w="603250" h="74929">
                <a:moveTo>
                  <a:pt x="427024" y="40576"/>
                </a:moveTo>
                <a:lnTo>
                  <a:pt x="420725" y="40576"/>
                </a:lnTo>
                <a:lnTo>
                  <a:pt x="443598" y="73863"/>
                </a:lnTo>
                <a:lnTo>
                  <a:pt x="449922" y="73863"/>
                </a:lnTo>
                <a:lnTo>
                  <a:pt x="427024" y="40576"/>
                </a:lnTo>
                <a:close/>
              </a:path>
              <a:path w="603250" h="74929">
                <a:moveTo>
                  <a:pt x="438820" y="5549"/>
                </a:moveTo>
                <a:lnTo>
                  <a:pt x="427193" y="5549"/>
                </a:lnTo>
                <a:lnTo>
                  <a:pt x="431419" y="6553"/>
                </a:lnTo>
                <a:lnTo>
                  <a:pt x="438124" y="11036"/>
                </a:lnTo>
                <a:lnTo>
                  <a:pt x="439839" y="14922"/>
                </a:lnTo>
                <a:lnTo>
                  <a:pt x="439864" y="26149"/>
                </a:lnTo>
                <a:lnTo>
                  <a:pt x="438200" y="29984"/>
                </a:lnTo>
                <a:lnTo>
                  <a:pt x="431647" y="34823"/>
                </a:lnTo>
                <a:lnTo>
                  <a:pt x="427050" y="36017"/>
                </a:lnTo>
                <a:lnTo>
                  <a:pt x="438577" y="36017"/>
                </a:lnTo>
                <a:lnTo>
                  <a:pt x="443750" y="31432"/>
                </a:lnTo>
                <a:lnTo>
                  <a:pt x="445528" y="26898"/>
                </a:lnTo>
                <a:lnTo>
                  <a:pt x="445490" y="13474"/>
                </a:lnTo>
                <a:lnTo>
                  <a:pt x="443128" y="8445"/>
                </a:lnTo>
                <a:lnTo>
                  <a:pt x="438820" y="5549"/>
                </a:lnTo>
                <a:close/>
              </a:path>
              <a:path w="603250" h="74929">
                <a:moveTo>
                  <a:pt x="529234" y="850"/>
                </a:moveTo>
                <a:lnTo>
                  <a:pt x="487680" y="850"/>
                </a:lnTo>
                <a:lnTo>
                  <a:pt x="487680" y="73863"/>
                </a:lnTo>
                <a:lnTo>
                  <a:pt x="493395" y="73863"/>
                </a:lnTo>
                <a:lnTo>
                  <a:pt x="493395" y="39242"/>
                </a:lnTo>
                <a:lnTo>
                  <a:pt x="521576" y="39242"/>
                </a:lnTo>
                <a:lnTo>
                  <a:pt x="521576" y="34556"/>
                </a:lnTo>
                <a:lnTo>
                  <a:pt x="493395" y="34556"/>
                </a:lnTo>
                <a:lnTo>
                  <a:pt x="493395" y="5549"/>
                </a:lnTo>
                <a:lnTo>
                  <a:pt x="529234" y="5549"/>
                </a:lnTo>
                <a:lnTo>
                  <a:pt x="529234" y="850"/>
                </a:lnTo>
                <a:close/>
              </a:path>
              <a:path w="603250" h="74929">
                <a:moveTo>
                  <a:pt x="580332" y="0"/>
                </a:moveTo>
                <a:lnTo>
                  <a:pt x="566026" y="0"/>
                </a:lnTo>
                <a:lnTo>
                  <a:pt x="560273" y="1600"/>
                </a:lnTo>
                <a:lnTo>
                  <a:pt x="538556" y="37820"/>
                </a:lnTo>
                <a:lnTo>
                  <a:pt x="539191" y="45781"/>
                </a:lnTo>
                <a:lnTo>
                  <a:pt x="564995" y="73954"/>
                </a:lnTo>
                <a:lnTo>
                  <a:pt x="572465" y="74675"/>
                </a:lnTo>
                <a:lnTo>
                  <a:pt x="580359" y="74675"/>
                </a:lnTo>
                <a:lnTo>
                  <a:pt x="587121" y="72567"/>
                </a:lnTo>
                <a:lnTo>
                  <a:pt x="590668" y="69849"/>
                </a:lnTo>
                <a:lnTo>
                  <a:pt x="563971" y="69849"/>
                </a:lnTo>
                <a:lnTo>
                  <a:pt x="556933" y="66878"/>
                </a:lnTo>
                <a:lnTo>
                  <a:pt x="547001" y="55498"/>
                </a:lnTo>
                <a:lnTo>
                  <a:pt x="544474" y="47675"/>
                </a:lnTo>
                <a:lnTo>
                  <a:pt x="544537" y="27114"/>
                </a:lnTo>
                <a:lnTo>
                  <a:pt x="547192" y="19303"/>
                </a:lnTo>
                <a:lnTo>
                  <a:pt x="557504" y="7658"/>
                </a:lnTo>
                <a:lnTo>
                  <a:pt x="564235" y="4673"/>
                </a:lnTo>
                <a:lnTo>
                  <a:pt x="590551" y="4673"/>
                </a:lnTo>
                <a:lnTo>
                  <a:pt x="586689" y="1892"/>
                </a:lnTo>
                <a:lnTo>
                  <a:pt x="580332" y="0"/>
                </a:lnTo>
                <a:close/>
              </a:path>
              <a:path w="603250" h="74929">
                <a:moveTo>
                  <a:pt x="602792" y="50380"/>
                </a:moveTo>
                <a:lnTo>
                  <a:pt x="597484" y="50380"/>
                </a:lnTo>
                <a:lnTo>
                  <a:pt x="596239" y="56680"/>
                </a:lnTo>
                <a:lnTo>
                  <a:pt x="593432" y="61506"/>
                </a:lnTo>
                <a:lnTo>
                  <a:pt x="584720" y="68173"/>
                </a:lnTo>
                <a:lnTo>
                  <a:pt x="579221" y="69849"/>
                </a:lnTo>
                <a:lnTo>
                  <a:pt x="590668" y="69849"/>
                </a:lnTo>
                <a:lnTo>
                  <a:pt x="597928" y="64287"/>
                </a:lnTo>
                <a:lnTo>
                  <a:pt x="601345" y="58267"/>
                </a:lnTo>
                <a:lnTo>
                  <a:pt x="602792" y="50380"/>
                </a:lnTo>
                <a:close/>
              </a:path>
              <a:path w="603250" h="74929">
                <a:moveTo>
                  <a:pt x="590551" y="4673"/>
                </a:moveTo>
                <a:lnTo>
                  <a:pt x="579698" y="4673"/>
                </a:lnTo>
                <a:lnTo>
                  <a:pt x="584657" y="6134"/>
                </a:lnTo>
                <a:lnTo>
                  <a:pt x="592582" y="12395"/>
                </a:lnTo>
                <a:lnTo>
                  <a:pt x="595122" y="16916"/>
                </a:lnTo>
                <a:lnTo>
                  <a:pt x="596252" y="22809"/>
                </a:lnTo>
                <a:lnTo>
                  <a:pt x="601967" y="22809"/>
                </a:lnTo>
                <a:lnTo>
                  <a:pt x="600697" y="15290"/>
                </a:lnTo>
                <a:lnTo>
                  <a:pt x="597395" y="9601"/>
                </a:lnTo>
                <a:lnTo>
                  <a:pt x="590551" y="4673"/>
                </a:lnTo>
                <a:close/>
              </a:path>
            </a:pathLst>
          </a:custGeom>
          <a:solidFill>
            <a:srgbClr val="FFFFFF">
              <a:alpha val="50195"/>
            </a:srgbClr>
          </a:solidFill>
        </p:spPr>
        <p:txBody>
          <a:bodyPr wrap="square" lIns="0" tIns="0" rIns="0" bIns="0" rtlCol="0"/>
          <a:lstStyle/>
          <a:p>
            <a:endParaRPr/>
          </a:p>
        </p:txBody>
      </p:sp>
      <p:pic>
        <p:nvPicPr>
          <p:cNvPr id="45" name="object 45" descr="Tottenham Hotspur F.C. - Wikipedia"/>
          <p:cNvPicPr/>
          <p:nvPr/>
        </p:nvPicPr>
        <p:blipFill>
          <a:blip r:embed="rId17" cstate="print"/>
          <a:stretch>
            <a:fillRect/>
          </a:stretch>
        </p:blipFill>
        <p:spPr>
          <a:xfrm>
            <a:off x="9621748" y="5291480"/>
            <a:ext cx="317677" cy="654455"/>
          </a:xfrm>
          <a:prstGeom prst="rect">
            <a:avLst/>
          </a:prstGeom>
        </p:spPr>
      </p:pic>
      <p:sp>
        <p:nvSpPr>
          <p:cNvPr id="46" name="object 46"/>
          <p:cNvSpPr txBox="1"/>
          <p:nvPr/>
        </p:nvSpPr>
        <p:spPr>
          <a:xfrm>
            <a:off x="361950" y="6432296"/>
            <a:ext cx="6729095"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B0B8BD"/>
                </a:solidFill>
                <a:latin typeface="Arial"/>
                <a:cs typeface="Arial"/>
              </a:rPr>
              <a:t>1.</a:t>
            </a:r>
            <a:r>
              <a:rPr sz="700" spc="330" dirty="0">
                <a:solidFill>
                  <a:srgbClr val="B0B8BD"/>
                </a:solidFill>
                <a:latin typeface="Arial"/>
                <a:cs typeface="Arial"/>
              </a:rPr>
              <a:t> </a:t>
            </a:r>
            <a:r>
              <a:rPr sz="700" dirty="0">
                <a:solidFill>
                  <a:srgbClr val="B0B8BD"/>
                </a:solidFill>
                <a:latin typeface="Arial"/>
                <a:cs typeface="Arial"/>
              </a:rPr>
              <a:t>Gartner,</a:t>
            </a:r>
            <a:r>
              <a:rPr sz="700" spc="70" dirty="0">
                <a:solidFill>
                  <a:srgbClr val="B0B8BD"/>
                </a:solidFill>
                <a:latin typeface="Arial"/>
                <a:cs typeface="Arial"/>
              </a:rPr>
              <a:t> </a:t>
            </a:r>
            <a:r>
              <a:rPr sz="700" dirty="0">
                <a:solidFill>
                  <a:srgbClr val="B0B8BD"/>
                </a:solidFill>
                <a:latin typeface="Arial"/>
                <a:cs typeface="Arial"/>
              </a:rPr>
              <a:t>Magic</a:t>
            </a:r>
            <a:r>
              <a:rPr sz="700" spc="55" dirty="0">
                <a:solidFill>
                  <a:srgbClr val="B0B8BD"/>
                </a:solidFill>
                <a:latin typeface="Arial"/>
                <a:cs typeface="Arial"/>
              </a:rPr>
              <a:t> </a:t>
            </a:r>
            <a:r>
              <a:rPr sz="700" dirty="0">
                <a:solidFill>
                  <a:srgbClr val="B0B8BD"/>
                </a:solidFill>
                <a:latin typeface="Arial"/>
                <a:cs typeface="Arial"/>
              </a:rPr>
              <a:t>Quadrant</a:t>
            </a:r>
            <a:r>
              <a:rPr sz="700" spc="60" dirty="0">
                <a:solidFill>
                  <a:srgbClr val="B0B8BD"/>
                </a:solidFill>
                <a:latin typeface="Arial"/>
                <a:cs typeface="Arial"/>
              </a:rPr>
              <a:t> </a:t>
            </a:r>
            <a:r>
              <a:rPr sz="700" dirty="0">
                <a:solidFill>
                  <a:srgbClr val="B0B8BD"/>
                </a:solidFill>
                <a:latin typeface="Arial"/>
                <a:cs typeface="Arial"/>
              </a:rPr>
              <a:t>for</a:t>
            </a:r>
            <a:r>
              <a:rPr sz="700" spc="40" dirty="0">
                <a:solidFill>
                  <a:srgbClr val="B0B8BD"/>
                </a:solidFill>
                <a:latin typeface="Arial"/>
                <a:cs typeface="Arial"/>
              </a:rPr>
              <a:t> </a:t>
            </a:r>
            <a:r>
              <a:rPr sz="700" dirty="0">
                <a:solidFill>
                  <a:srgbClr val="B0B8BD"/>
                </a:solidFill>
                <a:latin typeface="Arial"/>
                <a:cs typeface="Arial"/>
              </a:rPr>
              <a:t>Enterprise</a:t>
            </a:r>
            <a:r>
              <a:rPr sz="700" spc="55" dirty="0">
                <a:solidFill>
                  <a:srgbClr val="B0B8BD"/>
                </a:solidFill>
                <a:latin typeface="Arial"/>
                <a:cs typeface="Arial"/>
              </a:rPr>
              <a:t> </a:t>
            </a:r>
            <a:r>
              <a:rPr sz="700" dirty="0">
                <a:solidFill>
                  <a:srgbClr val="B0B8BD"/>
                </a:solidFill>
                <a:latin typeface="Arial"/>
                <a:cs typeface="Arial"/>
              </a:rPr>
              <a:t>Wired</a:t>
            </a:r>
            <a:r>
              <a:rPr sz="700" spc="50" dirty="0">
                <a:solidFill>
                  <a:srgbClr val="B0B8BD"/>
                </a:solidFill>
                <a:latin typeface="Arial"/>
                <a:cs typeface="Arial"/>
              </a:rPr>
              <a:t> </a:t>
            </a:r>
            <a:r>
              <a:rPr sz="700" dirty="0">
                <a:solidFill>
                  <a:srgbClr val="B0B8BD"/>
                </a:solidFill>
                <a:latin typeface="Arial"/>
                <a:cs typeface="Arial"/>
              </a:rPr>
              <a:t>and</a:t>
            </a:r>
            <a:r>
              <a:rPr sz="700" spc="45" dirty="0">
                <a:solidFill>
                  <a:srgbClr val="B0B8BD"/>
                </a:solidFill>
                <a:latin typeface="Arial"/>
                <a:cs typeface="Arial"/>
              </a:rPr>
              <a:t> </a:t>
            </a:r>
            <a:r>
              <a:rPr sz="700" dirty="0">
                <a:solidFill>
                  <a:srgbClr val="B0B8BD"/>
                </a:solidFill>
                <a:latin typeface="Arial"/>
                <a:cs typeface="Arial"/>
              </a:rPr>
              <a:t>Wireless</a:t>
            </a:r>
            <a:r>
              <a:rPr sz="700" spc="55" dirty="0">
                <a:solidFill>
                  <a:srgbClr val="B0B8BD"/>
                </a:solidFill>
                <a:latin typeface="Arial"/>
                <a:cs typeface="Arial"/>
              </a:rPr>
              <a:t> </a:t>
            </a:r>
            <a:r>
              <a:rPr sz="700" dirty="0">
                <a:solidFill>
                  <a:srgbClr val="B0B8BD"/>
                </a:solidFill>
                <a:latin typeface="Arial"/>
                <a:cs typeface="Arial"/>
              </a:rPr>
              <a:t>LAN</a:t>
            </a:r>
            <a:r>
              <a:rPr sz="700" spc="65" dirty="0">
                <a:solidFill>
                  <a:srgbClr val="B0B8BD"/>
                </a:solidFill>
                <a:latin typeface="Arial"/>
                <a:cs typeface="Arial"/>
              </a:rPr>
              <a:t> </a:t>
            </a:r>
            <a:r>
              <a:rPr sz="700" dirty="0">
                <a:solidFill>
                  <a:srgbClr val="B0B8BD"/>
                </a:solidFill>
                <a:latin typeface="Arial"/>
                <a:cs typeface="Arial"/>
              </a:rPr>
              <a:t>Infrastructure,</a:t>
            </a:r>
            <a:r>
              <a:rPr sz="700" spc="70" dirty="0">
                <a:solidFill>
                  <a:srgbClr val="B0B8BD"/>
                </a:solidFill>
                <a:latin typeface="Arial"/>
                <a:cs typeface="Arial"/>
              </a:rPr>
              <a:t> </a:t>
            </a:r>
            <a:r>
              <a:rPr sz="700" dirty="0">
                <a:solidFill>
                  <a:srgbClr val="B0B8BD"/>
                </a:solidFill>
                <a:latin typeface="Arial"/>
                <a:cs typeface="Arial"/>
              </a:rPr>
              <a:t>Mike</a:t>
            </a:r>
            <a:r>
              <a:rPr sz="700" spc="55" dirty="0">
                <a:solidFill>
                  <a:srgbClr val="B0B8BD"/>
                </a:solidFill>
                <a:latin typeface="Arial"/>
                <a:cs typeface="Arial"/>
              </a:rPr>
              <a:t> </a:t>
            </a:r>
            <a:r>
              <a:rPr sz="700" dirty="0">
                <a:solidFill>
                  <a:srgbClr val="B0B8BD"/>
                </a:solidFill>
                <a:latin typeface="Arial"/>
                <a:cs typeface="Arial"/>
              </a:rPr>
              <a:t>Leibovitz,</a:t>
            </a:r>
            <a:r>
              <a:rPr sz="700" spc="65" dirty="0">
                <a:solidFill>
                  <a:srgbClr val="B0B8BD"/>
                </a:solidFill>
                <a:latin typeface="Arial"/>
                <a:cs typeface="Arial"/>
              </a:rPr>
              <a:t> </a:t>
            </a:r>
            <a:r>
              <a:rPr sz="700" dirty="0">
                <a:solidFill>
                  <a:srgbClr val="B0B8BD"/>
                </a:solidFill>
                <a:latin typeface="Arial"/>
                <a:cs typeface="Arial"/>
              </a:rPr>
              <a:t>Christian</a:t>
            </a:r>
            <a:r>
              <a:rPr sz="700" spc="30" dirty="0">
                <a:solidFill>
                  <a:srgbClr val="B0B8BD"/>
                </a:solidFill>
                <a:latin typeface="Arial"/>
                <a:cs typeface="Arial"/>
              </a:rPr>
              <a:t> </a:t>
            </a:r>
            <a:r>
              <a:rPr sz="700" dirty="0">
                <a:solidFill>
                  <a:srgbClr val="B0B8BD"/>
                </a:solidFill>
                <a:latin typeface="Arial"/>
                <a:cs typeface="Arial"/>
              </a:rPr>
              <a:t>Canales,</a:t>
            </a:r>
            <a:r>
              <a:rPr sz="700" spc="65" dirty="0">
                <a:solidFill>
                  <a:srgbClr val="B0B8BD"/>
                </a:solidFill>
                <a:latin typeface="Arial"/>
                <a:cs typeface="Arial"/>
              </a:rPr>
              <a:t> </a:t>
            </a:r>
            <a:r>
              <a:rPr sz="700" dirty="0">
                <a:solidFill>
                  <a:srgbClr val="B0B8BD"/>
                </a:solidFill>
                <a:latin typeface="Arial"/>
                <a:cs typeface="Arial"/>
              </a:rPr>
              <a:t>Nauman</a:t>
            </a:r>
            <a:r>
              <a:rPr sz="700" spc="75" dirty="0">
                <a:solidFill>
                  <a:srgbClr val="B0B8BD"/>
                </a:solidFill>
                <a:latin typeface="Arial"/>
                <a:cs typeface="Arial"/>
              </a:rPr>
              <a:t> </a:t>
            </a:r>
            <a:r>
              <a:rPr sz="700" spc="-10" dirty="0">
                <a:solidFill>
                  <a:srgbClr val="B0B8BD"/>
                </a:solidFill>
                <a:latin typeface="Arial"/>
                <a:cs typeface="Arial"/>
              </a:rPr>
              <a:t>Raja,</a:t>
            </a:r>
            <a:r>
              <a:rPr sz="700" spc="70" dirty="0">
                <a:solidFill>
                  <a:srgbClr val="B0B8BD"/>
                </a:solidFill>
                <a:latin typeface="Arial"/>
                <a:cs typeface="Arial"/>
              </a:rPr>
              <a:t> </a:t>
            </a:r>
            <a:r>
              <a:rPr sz="700" dirty="0">
                <a:solidFill>
                  <a:srgbClr val="B0B8BD"/>
                </a:solidFill>
                <a:latin typeface="Arial"/>
                <a:cs typeface="Arial"/>
              </a:rPr>
              <a:t>Tim</a:t>
            </a:r>
            <a:r>
              <a:rPr sz="700" spc="25" dirty="0">
                <a:solidFill>
                  <a:srgbClr val="B0B8BD"/>
                </a:solidFill>
                <a:latin typeface="Arial"/>
                <a:cs typeface="Arial"/>
              </a:rPr>
              <a:t> </a:t>
            </a:r>
            <a:r>
              <a:rPr sz="700" dirty="0">
                <a:solidFill>
                  <a:srgbClr val="B0B8BD"/>
                </a:solidFill>
                <a:latin typeface="Arial"/>
                <a:cs typeface="Arial"/>
              </a:rPr>
              <a:t>Zimmerman,</a:t>
            </a:r>
            <a:r>
              <a:rPr sz="700" spc="50" dirty="0">
                <a:solidFill>
                  <a:srgbClr val="B0B8BD"/>
                </a:solidFill>
                <a:latin typeface="Arial"/>
                <a:cs typeface="Arial"/>
              </a:rPr>
              <a:t> </a:t>
            </a:r>
            <a:r>
              <a:rPr sz="700" dirty="0">
                <a:solidFill>
                  <a:srgbClr val="B0B8BD"/>
                </a:solidFill>
                <a:latin typeface="Arial"/>
                <a:cs typeface="Arial"/>
              </a:rPr>
              <a:t>25</a:t>
            </a:r>
            <a:r>
              <a:rPr sz="700" spc="55" dirty="0">
                <a:solidFill>
                  <a:srgbClr val="B0B8BD"/>
                </a:solidFill>
                <a:latin typeface="Arial"/>
                <a:cs typeface="Arial"/>
              </a:rPr>
              <a:t> </a:t>
            </a:r>
            <a:r>
              <a:rPr sz="700" dirty="0">
                <a:solidFill>
                  <a:srgbClr val="B0B8BD"/>
                </a:solidFill>
                <a:latin typeface="Arial"/>
                <a:cs typeface="Arial"/>
              </a:rPr>
              <a:t>June</a:t>
            </a:r>
            <a:r>
              <a:rPr sz="700" spc="70" dirty="0">
                <a:solidFill>
                  <a:srgbClr val="B0B8BD"/>
                </a:solidFill>
                <a:latin typeface="Arial"/>
                <a:cs typeface="Arial"/>
              </a:rPr>
              <a:t> </a:t>
            </a:r>
            <a:r>
              <a:rPr sz="700" spc="-10" dirty="0">
                <a:solidFill>
                  <a:srgbClr val="B0B8BD"/>
                </a:solidFill>
                <a:latin typeface="Arial"/>
                <a:cs typeface="Arial"/>
              </a:rPr>
              <a:t>2025.</a:t>
            </a:r>
            <a:endParaRPr sz="700">
              <a:latin typeface="Arial"/>
              <a:cs typeface="Arial"/>
            </a:endParaRPr>
          </a:p>
        </p:txBody>
      </p:sp>
      <p:sp>
        <p:nvSpPr>
          <p:cNvPr id="47" name="object 47"/>
          <p:cNvSpPr/>
          <p:nvPr/>
        </p:nvSpPr>
        <p:spPr>
          <a:xfrm>
            <a:off x="8904820" y="5027014"/>
            <a:ext cx="613410" cy="95885"/>
          </a:xfrm>
          <a:custGeom>
            <a:avLst/>
            <a:gdLst/>
            <a:ahLst/>
            <a:cxnLst/>
            <a:rect l="l" t="t" r="r" b="b"/>
            <a:pathLst>
              <a:path w="613409" h="95885">
                <a:moveTo>
                  <a:pt x="41960" y="850"/>
                </a:moveTo>
                <a:lnTo>
                  <a:pt x="0" y="850"/>
                </a:lnTo>
                <a:lnTo>
                  <a:pt x="0" y="73863"/>
                </a:lnTo>
                <a:lnTo>
                  <a:pt x="43802" y="73863"/>
                </a:lnTo>
                <a:lnTo>
                  <a:pt x="43802" y="69164"/>
                </a:lnTo>
                <a:lnTo>
                  <a:pt x="5715" y="69164"/>
                </a:lnTo>
                <a:lnTo>
                  <a:pt x="5715" y="38735"/>
                </a:lnTo>
                <a:lnTo>
                  <a:pt x="35128" y="38735"/>
                </a:lnTo>
                <a:lnTo>
                  <a:pt x="35128" y="34036"/>
                </a:lnTo>
                <a:lnTo>
                  <a:pt x="5715" y="34036"/>
                </a:lnTo>
                <a:lnTo>
                  <a:pt x="5715" y="5549"/>
                </a:lnTo>
                <a:lnTo>
                  <a:pt x="41960" y="5549"/>
                </a:lnTo>
                <a:lnTo>
                  <a:pt x="41960" y="850"/>
                </a:lnTo>
                <a:close/>
              </a:path>
              <a:path w="613409" h="95885">
                <a:moveTo>
                  <a:pt x="58419" y="52933"/>
                </a:moveTo>
                <a:lnTo>
                  <a:pt x="52806" y="52933"/>
                </a:lnTo>
                <a:lnTo>
                  <a:pt x="53465" y="58940"/>
                </a:lnTo>
                <a:lnTo>
                  <a:pt x="79971" y="74676"/>
                </a:lnTo>
                <a:lnTo>
                  <a:pt x="87414" y="74536"/>
                </a:lnTo>
                <a:lnTo>
                  <a:pt x="93319" y="72529"/>
                </a:lnTo>
                <a:lnTo>
                  <a:pt x="96185" y="69977"/>
                </a:lnTo>
                <a:lnTo>
                  <a:pt x="72890" y="69977"/>
                </a:lnTo>
                <a:lnTo>
                  <a:pt x="67144" y="68148"/>
                </a:lnTo>
                <a:lnTo>
                  <a:pt x="60744" y="61658"/>
                </a:lnTo>
                <a:lnTo>
                  <a:pt x="58902" y="57658"/>
                </a:lnTo>
                <a:lnTo>
                  <a:pt x="58419" y="52933"/>
                </a:lnTo>
                <a:close/>
              </a:path>
              <a:path w="613409" h="95885">
                <a:moveTo>
                  <a:pt x="85628" y="127"/>
                </a:moveTo>
                <a:lnTo>
                  <a:pt x="71691" y="127"/>
                </a:lnTo>
                <a:lnTo>
                  <a:pt x="66154" y="1892"/>
                </a:lnTo>
                <a:lnTo>
                  <a:pt x="57886" y="8775"/>
                </a:lnTo>
                <a:lnTo>
                  <a:pt x="55765" y="13373"/>
                </a:lnTo>
                <a:lnTo>
                  <a:pt x="55651" y="24828"/>
                </a:lnTo>
                <a:lnTo>
                  <a:pt x="57594" y="29184"/>
                </a:lnTo>
                <a:lnTo>
                  <a:pt x="65379" y="35179"/>
                </a:lnTo>
                <a:lnTo>
                  <a:pt x="71297" y="37223"/>
                </a:lnTo>
                <a:lnTo>
                  <a:pt x="86499" y="39344"/>
                </a:lnTo>
                <a:lnTo>
                  <a:pt x="91605" y="41021"/>
                </a:lnTo>
                <a:lnTo>
                  <a:pt x="97536" y="45694"/>
                </a:lnTo>
                <a:lnTo>
                  <a:pt x="98958" y="49364"/>
                </a:lnTo>
                <a:lnTo>
                  <a:pt x="98885" y="52933"/>
                </a:lnTo>
                <a:lnTo>
                  <a:pt x="98801" y="57658"/>
                </a:lnTo>
                <a:lnTo>
                  <a:pt x="98722" y="59067"/>
                </a:lnTo>
                <a:lnTo>
                  <a:pt x="97066" y="62674"/>
                </a:lnTo>
                <a:lnTo>
                  <a:pt x="90335" y="68414"/>
                </a:lnTo>
                <a:lnTo>
                  <a:pt x="85487" y="69977"/>
                </a:lnTo>
                <a:lnTo>
                  <a:pt x="96185" y="69977"/>
                </a:lnTo>
                <a:lnTo>
                  <a:pt x="102044" y="64757"/>
                </a:lnTo>
                <a:lnTo>
                  <a:pt x="104279" y="59867"/>
                </a:lnTo>
                <a:lnTo>
                  <a:pt x="104381" y="47256"/>
                </a:lnTo>
                <a:lnTo>
                  <a:pt x="102387" y="42392"/>
                </a:lnTo>
                <a:lnTo>
                  <a:pt x="94399" y="36360"/>
                </a:lnTo>
                <a:lnTo>
                  <a:pt x="88328" y="34302"/>
                </a:lnTo>
                <a:lnTo>
                  <a:pt x="80175" y="33223"/>
                </a:lnTo>
                <a:lnTo>
                  <a:pt x="72720" y="32131"/>
                </a:lnTo>
                <a:lnTo>
                  <a:pt x="67614" y="30429"/>
                </a:lnTo>
                <a:lnTo>
                  <a:pt x="62115" y="25806"/>
                </a:lnTo>
                <a:lnTo>
                  <a:pt x="60820" y="22669"/>
                </a:lnTo>
                <a:lnTo>
                  <a:pt x="60972" y="18719"/>
                </a:lnTo>
                <a:lnTo>
                  <a:pt x="61010" y="14300"/>
                </a:lnTo>
                <a:lnTo>
                  <a:pt x="62547" y="10871"/>
                </a:lnTo>
                <a:lnTo>
                  <a:pt x="68643" y="6007"/>
                </a:lnTo>
                <a:lnTo>
                  <a:pt x="72986" y="4775"/>
                </a:lnTo>
                <a:lnTo>
                  <a:pt x="94750" y="4775"/>
                </a:lnTo>
                <a:lnTo>
                  <a:pt x="90868" y="1689"/>
                </a:lnTo>
                <a:lnTo>
                  <a:pt x="85628" y="127"/>
                </a:lnTo>
                <a:close/>
              </a:path>
              <a:path w="613409" h="95885">
                <a:moveTo>
                  <a:pt x="94750" y="4775"/>
                </a:moveTo>
                <a:lnTo>
                  <a:pt x="84162" y="4775"/>
                </a:lnTo>
                <a:lnTo>
                  <a:pt x="88679" y="6007"/>
                </a:lnTo>
                <a:lnTo>
                  <a:pt x="88379" y="6007"/>
                </a:lnTo>
                <a:lnTo>
                  <a:pt x="94157" y="10452"/>
                </a:lnTo>
                <a:lnTo>
                  <a:pt x="96075" y="13868"/>
                </a:lnTo>
                <a:lnTo>
                  <a:pt x="96913" y="18415"/>
                </a:lnTo>
                <a:lnTo>
                  <a:pt x="102120" y="18415"/>
                </a:lnTo>
                <a:lnTo>
                  <a:pt x="101531" y="14300"/>
                </a:lnTo>
                <a:lnTo>
                  <a:pt x="101469" y="13868"/>
                </a:lnTo>
                <a:lnTo>
                  <a:pt x="101398" y="13373"/>
                </a:lnTo>
                <a:lnTo>
                  <a:pt x="101282" y="12560"/>
                </a:lnTo>
                <a:lnTo>
                  <a:pt x="98856" y="8039"/>
                </a:lnTo>
                <a:lnTo>
                  <a:pt x="94750" y="4775"/>
                </a:lnTo>
                <a:close/>
              </a:path>
              <a:path w="613409" h="95885">
                <a:moveTo>
                  <a:pt x="145656" y="850"/>
                </a:moveTo>
                <a:lnTo>
                  <a:pt x="118872" y="850"/>
                </a:lnTo>
                <a:lnTo>
                  <a:pt x="118872" y="73863"/>
                </a:lnTo>
                <a:lnTo>
                  <a:pt x="124587" y="73863"/>
                </a:lnTo>
                <a:lnTo>
                  <a:pt x="124587" y="42684"/>
                </a:lnTo>
                <a:lnTo>
                  <a:pt x="145516" y="42684"/>
                </a:lnTo>
                <a:lnTo>
                  <a:pt x="151422" y="41097"/>
                </a:lnTo>
                <a:lnTo>
                  <a:pt x="155697" y="38049"/>
                </a:lnTo>
                <a:lnTo>
                  <a:pt x="124587" y="38049"/>
                </a:lnTo>
                <a:lnTo>
                  <a:pt x="124587" y="5549"/>
                </a:lnTo>
                <a:lnTo>
                  <a:pt x="155931" y="5549"/>
                </a:lnTo>
                <a:lnTo>
                  <a:pt x="151345" y="2349"/>
                </a:lnTo>
                <a:lnTo>
                  <a:pt x="145656" y="850"/>
                </a:lnTo>
                <a:close/>
              </a:path>
              <a:path w="613409" h="95885">
                <a:moveTo>
                  <a:pt x="155931" y="5549"/>
                </a:moveTo>
                <a:lnTo>
                  <a:pt x="144573" y="5549"/>
                </a:lnTo>
                <a:lnTo>
                  <a:pt x="148844" y="6629"/>
                </a:lnTo>
                <a:lnTo>
                  <a:pt x="155575" y="11417"/>
                </a:lnTo>
                <a:lnTo>
                  <a:pt x="157289" y="15532"/>
                </a:lnTo>
                <a:lnTo>
                  <a:pt x="157327" y="27381"/>
                </a:lnTo>
                <a:lnTo>
                  <a:pt x="155676" y="31483"/>
                </a:lnTo>
                <a:lnTo>
                  <a:pt x="149174" y="36741"/>
                </a:lnTo>
                <a:lnTo>
                  <a:pt x="144602" y="38049"/>
                </a:lnTo>
                <a:lnTo>
                  <a:pt x="155697" y="38049"/>
                </a:lnTo>
                <a:lnTo>
                  <a:pt x="160578" y="34569"/>
                </a:lnTo>
                <a:lnTo>
                  <a:pt x="162941" y="29222"/>
                </a:lnTo>
                <a:lnTo>
                  <a:pt x="162928" y="14046"/>
                </a:lnTo>
                <a:lnTo>
                  <a:pt x="160553" y="8775"/>
                </a:lnTo>
                <a:lnTo>
                  <a:pt x="155931" y="5549"/>
                </a:lnTo>
                <a:close/>
              </a:path>
              <a:path w="613409" h="95885">
                <a:moveTo>
                  <a:pt x="204558" y="850"/>
                </a:moveTo>
                <a:lnTo>
                  <a:pt x="197002" y="850"/>
                </a:lnTo>
                <a:lnTo>
                  <a:pt x="170764" y="73863"/>
                </a:lnTo>
                <a:lnTo>
                  <a:pt x="176174" y="73863"/>
                </a:lnTo>
                <a:lnTo>
                  <a:pt x="184137" y="51498"/>
                </a:lnTo>
                <a:lnTo>
                  <a:pt x="222759" y="51498"/>
                </a:lnTo>
                <a:lnTo>
                  <a:pt x="221107" y="46901"/>
                </a:lnTo>
                <a:lnTo>
                  <a:pt x="185775" y="46901"/>
                </a:lnTo>
                <a:lnTo>
                  <a:pt x="200571" y="5549"/>
                </a:lnTo>
                <a:lnTo>
                  <a:pt x="206247" y="5549"/>
                </a:lnTo>
                <a:lnTo>
                  <a:pt x="204558" y="850"/>
                </a:lnTo>
                <a:close/>
              </a:path>
              <a:path w="613409" h="95885">
                <a:moveTo>
                  <a:pt x="222759" y="51498"/>
                </a:moveTo>
                <a:lnTo>
                  <a:pt x="217017" y="51498"/>
                </a:lnTo>
                <a:lnTo>
                  <a:pt x="225082" y="73863"/>
                </a:lnTo>
                <a:lnTo>
                  <a:pt x="230797" y="73863"/>
                </a:lnTo>
                <a:lnTo>
                  <a:pt x="222759" y="51498"/>
                </a:lnTo>
                <a:close/>
              </a:path>
              <a:path w="613409" h="95885">
                <a:moveTo>
                  <a:pt x="206247" y="5549"/>
                </a:moveTo>
                <a:lnTo>
                  <a:pt x="200571" y="5549"/>
                </a:lnTo>
                <a:lnTo>
                  <a:pt x="215379" y="46901"/>
                </a:lnTo>
                <a:lnTo>
                  <a:pt x="221107" y="46901"/>
                </a:lnTo>
                <a:lnTo>
                  <a:pt x="206247" y="5549"/>
                </a:lnTo>
                <a:close/>
              </a:path>
              <a:path w="613409" h="95885">
                <a:moveTo>
                  <a:pt x="250062" y="850"/>
                </a:moveTo>
                <a:lnTo>
                  <a:pt x="244347" y="850"/>
                </a:lnTo>
                <a:lnTo>
                  <a:pt x="244347" y="73863"/>
                </a:lnTo>
                <a:lnTo>
                  <a:pt x="250062" y="73863"/>
                </a:lnTo>
                <a:lnTo>
                  <a:pt x="250062" y="850"/>
                </a:lnTo>
                <a:close/>
              </a:path>
              <a:path w="613409" h="95885">
                <a:moveTo>
                  <a:pt x="321600" y="850"/>
                </a:moveTo>
                <a:lnTo>
                  <a:pt x="294132" y="850"/>
                </a:lnTo>
                <a:lnTo>
                  <a:pt x="294132" y="73863"/>
                </a:lnTo>
                <a:lnTo>
                  <a:pt x="324942" y="73863"/>
                </a:lnTo>
                <a:lnTo>
                  <a:pt x="330454" y="72186"/>
                </a:lnTo>
                <a:lnTo>
                  <a:pt x="333938" y="69265"/>
                </a:lnTo>
                <a:lnTo>
                  <a:pt x="299745" y="69265"/>
                </a:lnTo>
                <a:lnTo>
                  <a:pt x="299745" y="38227"/>
                </a:lnTo>
                <a:lnTo>
                  <a:pt x="333349" y="38227"/>
                </a:lnTo>
                <a:lnTo>
                  <a:pt x="330009" y="36588"/>
                </a:lnTo>
                <a:lnTo>
                  <a:pt x="324561" y="35572"/>
                </a:lnTo>
                <a:lnTo>
                  <a:pt x="328650" y="34429"/>
                </a:lnTo>
                <a:lnTo>
                  <a:pt x="329786" y="33731"/>
                </a:lnTo>
                <a:lnTo>
                  <a:pt x="299745" y="33731"/>
                </a:lnTo>
                <a:lnTo>
                  <a:pt x="299745" y="5448"/>
                </a:lnTo>
                <a:lnTo>
                  <a:pt x="331210" y="5448"/>
                </a:lnTo>
                <a:lnTo>
                  <a:pt x="326707" y="2222"/>
                </a:lnTo>
                <a:lnTo>
                  <a:pt x="321600" y="850"/>
                </a:lnTo>
                <a:close/>
              </a:path>
              <a:path w="613409" h="95885">
                <a:moveTo>
                  <a:pt x="333349" y="38227"/>
                </a:moveTo>
                <a:lnTo>
                  <a:pt x="322262" y="38227"/>
                </a:lnTo>
                <a:lnTo>
                  <a:pt x="327063" y="39497"/>
                </a:lnTo>
                <a:lnTo>
                  <a:pt x="333476" y="44564"/>
                </a:lnTo>
                <a:lnTo>
                  <a:pt x="335076" y="48399"/>
                </a:lnTo>
                <a:lnTo>
                  <a:pt x="335076" y="58813"/>
                </a:lnTo>
                <a:lnTo>
                  <a:pt x="333629" y="62661"/>
                </a:lnTo>
                <a:lnTo>
                  <a:pt x="327850" y="67932"/>
                </a:lnTo>
                <a:lnTo>
                  <a:pt x="323503" y="69265"/>
                </a:lnTo>
                <a:lnTo>
                  <a:pt x="333938" y="69265"/>
                </a:lnTo>
                <a:lnTo>
                  <a:pt x="338467" y="65468"/>
                </a:lnTo>
                <a:lnTo>
                  <a:pt x="340512" y="60439"/>
                </a:lnTo>
                <a:lnTo>
                  <a:pt x="340601" y="48399"/>
                </a:lnTo>
                <a:lnTo>
                  <a:pt x="339343" y="44564"/>
                </a:lnTo>
                <a:lnTo>
                  <a:pt x="334048" y="38569"/>
                </a:lnTo>
                <a:lnTo>
                  <a:pt x="333349" y="38227"/>
                </a:lnTo>
                <a:close/>
              </a:path>
              <a:path w="613409" h="95885">
                <a:moveTo>
                  <a:pt x="331210" y="5448"/>
                </a:moveTo>
                <a:lnTo>
                  <a:pt x="320188" y="5448"/>
                </a:lnTo>
                <a:lnTo>
                  <a:pt x="324256" y="6540"/>
                </a:lnTo>
                <a:lnTo>
                  <a:pt x="329946" y="11023"/>
                </a:lnTo>
                <a:lnTo>
                  <a:pt x="331381" y="14503"/>
                </a:lnTo>
                <a:lnTo>
                  <a:pt x="331406" y="24257"/>
                </a:lnTo>
                <a:lnTo>
                  <a:pt x="330060" y="27749"/>
                </a:lnTo>
                <a:lnTo>
                  <a:pt x="324650" y="32524"/>
                </a:lnTo>
                <a:lnTo>
                  <a:pt x="320465" y="33731"/>
                </a:lnTo>
                <a:lnTo>
                  <a:pt x="329786" y="33731"/>
                </a:lnTo>
                <a:lnTo>
                  <a:pt x="331749" y="32524"/>
                </a:lnTo>
                <a:lnTo>
                  <a:pt x="335953" y="27165"/>
                </a:lnTo>
                <a:lnTo>
                  <a:pt x="337007" y="23799"/>
                </a:lnTo>
                <a:lnTo>
                  <a:pt x="336892" y="12763"/>
                </a:lnTo>
                <a:lnTo>
                  <a:pt x="334810" y="8026"/>
                </a:lnTo>
                <a:lnTo>
                  <a:pt x="331210" y="5448"/>
                </a:lnTo>
                <a:close/>
              </a:path>
              <a:path w="613409" h="95885">
                <a:moveTo>
                  <a:pt x="382866" y="850"/>
                </a:moveTo>
                <a:lnTo>
                  <a:pt x="375310" y="850"/>
                </a:lnTo>
                <a:lnTo>
                  <a:pt x="349072" y="73863"/>
                </a:lnTo>
                <a:lnTo>
                  <a:pt x="354482" y="73863"/>
                </a:lnTo>
                <a:lnTo>
                  <a:pt x="362445" y="51498"/>
                </a:lnTo>
                <a:lnTo>
                  <a:pt x="401067" y="51498"/>
                </a:lnTo>
                <a:lnTo>
                  <a:pt x="399415" y="46901"/>
                </a:lnTo>
                <a:lnTo>
                  <a:pt x="364083" y="46901"/>
                </a:lnTo>
                <a:lnTo>
                  <a:pt x="378879" y="5549"/>
                </a:lnTo>
                <a:lnTo>
                  <a:pt x="384555" y="5549"/>
                </a:lnTo>
                <a:lnTo>
                  <a:pt x="382866" y="850"/>
                </a:lnTo>
                <a:close/>
              </a:path>
              <a:path w="613409" h="95885">
                <a:moveTo>
                  <a:pt x="401067" y="51498"/>
                </a:moveTo>
                <a:lnTo>
                  <a:pt x="395325" y="51498"/>
                </a:lnTo>
                <a:lnTo>
                  <a:pt x="403390" y="73863"/>
                </a:lnTo>
                <a:lnTo>
                  <a:pt x="409105" y="73863"/>
                </a:lnTo>
                <a:lnTo>
                  <a:pt x="401067" y="51498"/>
                </a:lnTo>
                <a:close/>
              </a:path>
              <a:path w="613409" h="95885">
                <a:moveTo>
                  <a:pt x="384555" y="5549"/>
                </a:moveTo>
                <a:lnTo>
                  <a:pt x="378879" y="5549"/>
                </a:lnTo>
                <a:lnTo>
                  <a:pt x="393687" y="46901"/>
                </a:lnTo>
                <a:lnTo>
                  <a:pt x="399415" y="46901"/>
                </a:lnTo>
                <a:lnTo>
                  <a:pt x="384555" y="5549"/>
                </a:lnTo>
                <a:close/>
              </a:path>
              <a:path w="613409" h="95885">
                <a:moveTo>
                  <a:pt x="449650" y="850"/>
                </a:moveTo>
                <a:lnTo>
                  <a:pt x="422148" y="850"/>
                </a:lnTo>
                <a:lnTo>
                  <a:pt x="422148" y="73863"/>
                </a:lnTo>
                <a:lnTo>
                  <a:pt x="427863" y="73863"/>
                </a:lnTo>
                <a:lnTo>
                  <a:pt x="427863" y="40576"/>
                </a:lnTo>
                <a:lnTo>
                  <a:pt x="448360" y="40576"/>
                </a:lnTo>
                <a:lnTo>
                  <a:pt x="448081" y="40170"/>
                </a:lnTo>
                <a:lnTo>
                  <a:pt x="453656" y="39458"/>
                </a:lnTo>
                <a:lnTo>
                  <a:pt x="458165" y="37566"/>
                </a:lnTo>
                <a:lnTo>
                  <a:pt x="459913" y="36017"/>
                </a:lnTo>
                <a:lnTo>
                  <a:pt x="427863" y="36017"/>
                </a:lnTo>
                <a:lnTo>
                  <a:pt x="427863" y="5549"/>
                </a:lnTo>
                <a:lnTo>
                  <a:pt x="460156" y="5549"/>
                </a:lnTo>
                <a:lnTo>
                  <a:pt x="455320" y="2298"/>
                </a:lnTo>
                <a:lnTo>
                  <a:pt x="449650" y="850"/>
                </a:lnTo>
                <a:close/>
              </a:path>
              <a:path w="613409" h="95885">
                <a:moveTo>
                  <a:pt x="448360" y="40576"/>
                </a:moveTo>
                <a:lnTo>
                  <a:pt x="442061" y="40576"/>
                </a:lnTo>
                <a:lnTo>
                  <a:pt x="464934" y="73863"/>
                </a:lnTo>
                <a:lnTo>
                  <a:pt x="471258" y="73863"/>
                </a:lnTo>
                <a:lnTo>
                  <a:pt x="448360" y="40576"/>
                </a:lnTo>
                <a:close/>
              </a:path>
              <a:path w="613409" h="95885">
                <a:moveTo>
                  <a:pt x="460156" y="5549"/>
                </a:moveTo>
                <a:lnTo>
                  <a:pt x="448529" y="5549"/>
                </a:lnTo>
                <a:lnTo>
                  <a:pt x="452755" y="6553"/>
                </a:lnTo>
                <a:lnTo>
                  <a:pt x="459460" y="11036"/>
                </a:lnTo>
                <a:lnTo>
                  <a:pt x="461175" y="14922"/>
                </a:lnTo>
                <a:lnTo>
                  <a:pt x="461200" y="26149"/>
                </a:lnTo>
                <a:lnTo>
                  <a:pt x="459536" y="29984"/>
                </a:lnTo>
                <a:lnTo>
                  <a:pt x="452983" y="34823"/>
                </a:lnTo>
                <a:lnTo>
                  <a:pt x="448386" y="36017"/>
                </a:lnTo>
                <a:lnTo>
                  <a:pt x="459913" y="36017"/>
                </a:lnTo>
                <a:lnTo>
                  <a:pt x="465086" y="31432"/>
                </a:lnTo>
                <a:lnTo>
                  <a:pt x="466864" y="26898"/>
                </a:lnTo>
                <a:lnTo>
                  <a:pt x="466826" y="13474"/>
                </a:lnTo>
                <a:lnTo>
                  <a:pt x="464464" y="8445"/>
                </a:lnTo>
                <a:lnTo>
                  <a:pt x="460156" y="5549"/>
                </a:lnTo>
                <a:close/>
              </a:path>
              <a:path w="613409" h="95885">
                <a:moveTo>
                  <a:pt x="507911" y="87541"/>
                </a:moveTo>
                <a:lnTo>
                  <a:pt x="503415" y="87541"/>
                </a:lnTo>
                <a:lnTo>
                  <a:pt x="503689" y="89827"/>
                </a:lnTo>
                <a:lnTo>
                  <a:pt x="503799" y="90157"/>
                </a:lnTo>
                <a:lnTo>
                  <a:pt x="504710" y="91909"/>
                </a:lnTo>
                <a:lnTo>
                  <a:pt x="508270" y="94830"/>
                </a:lnTo>
                <a:lnTo>
                  <a:pt x="508415" y="94830"/>
                </a:lnTo>
                <a:lnTo>
                  <a:pt x="510517" y="95504"/>
                </a:lnTo>
                <a:lnTo>
                  <a:pt x="515950" y="95504"/>
                </a:lnTo>
                <a:lnTo>
                  <a:pt x="518223" y="94830"/>
                </a:lnTo>
                <a:lnTo>
                  <a:pt x="521893" y="92138"/>
                </a:lnTo>
                <a:lnTo>
                  <a:pt x="522003" y="91909"/>
                </a:lnTo>
                <a:lnTo>
                  <a:pt x="511805" y="91909"/>
                </a:lnTo>
                <a:lnTo>
                  <a:pt x="510465" y="91414"/>
                </a:lnTo>
                <a:lnTo>
                  <a:pt x="508715" y="89827"/>
                </a:lnTo>
                <a:lnTo>
                  <a:pt x="508114" y="88747"/>
                </a:lnTo>
                <a:lnTo>
                  <a:pt x="507911" y="87541"/>
                </a:lnTo>
                <a:close/>
              </a:path>
              <a:path w="613409" h="95885">
                <a:moveTo>
                  <a:pt x="522319" y="83477"/>
                </a:moveTo>
                <a:lnTo>
                  <a:pt x="515203" y="83477"/>
                </a:lnTo>
                <a:lnTo>
                  <a:pt x="515747" y="83629"/>
                </a:lnTo>
                <a:lnTo>
                  <a:pt x="517588" y="84848"/>
                </a:lnTo>
                <a:lnTo>
                  <a:pt x="518071" y="85877"/>
                </a:lnTo>
                <a:lnTo>
                  <a:pt x="518091" y="88747"/>
                </a:lnTo>
                <a:lnTo>
                  <a:pt x="517639" y="89827"/>
                </a:lnTo>
                <a:lnTo>
                  <a:pt x="515810" y="91414"/>
                </a:lnTo>
                <a:lnTo>
                  <a:pt x="514293" y="91909"/>
                </a:lnTo>
                <a:lnTo>
                  <a:pt x="522003" y="91909"/>
                </a:lnTo>
                <a:lnTo>
                  <a:pt x="522846" y="90157"/>
                </a:lnTo>
                <a:lnTo>
                  <a:pt x="522808" y="84442"/>
                </a:lnTo>
                <a:lnTo>
                  <a:pt x="522673" y="84175"/>
                </a:lnTo>
                <a:lnTo>
                  <a:pt x="522589" y="84010"/>
                </a:lnTo>
                <a:lnTo>
                  <a:pt x="522499" y="83832"/>
                </a:lnTo>
                <a:lnTo>
                  <a:pt x="522397" y="83629"/>
                </a:lnTo>
                <a:lnTo>
                  <a:pt x="522319" y="83477"/>
                </a:lnTo>
                <a:close/>
              </a:path>
              <a:path w="613409" h="95885">
                <a:moveTo>
                  <a:pt x="522420" y="0"/>
                </a:moveTo>
                <a:lnTo>
                  <a:pt x="508114" y="0"/>
                </a:lnTo>
                <a:lnTo>
                  <a:pt x="502361" y="1600"/>
                </a:lnTo>
                <a:lnTo>
                  <a:pt x="480644" y="37820"/>
                </a:lnTo>
                <a:lnTo>
                  <a:pt x="481216" y="45390"/>
                </a:lnTo>
                <a:lnTo>
                  <a:pt x="512523" y="74676"/>
                </a:lnTo>
                <a:lnTo>
                  <a:pt x="511321" y="74676"/>
                </a:lnTo>
                <a:lnTo>
                  <a:pt x="507199" y="82029"/>
                </a:lnTo>
                <a:lnTo>
                  <a:pt x="509854" y="84175"/>
                </a:lnTo>
                <a:lnTo>
                  <a:pt x="510159" y="84010"/>
                </a:lnTo>
                <a:lnTo>
                  <a:pt x="510641" y="83832"/>
                </a:lnTo>
                <a:lnTo>
                  <a:pt x="511898" y="83477"/>
                </a:lnTo>
                <a:lnTo>
                  <a:pt x="522319" y="83477"/>
                </a:lnTo>
                <a:lnTo>
                  <a:pt x="521716" y="82283"/>
                </a:lnTo>
                <a:lnTo>
                  <a:pt x="517985" y="80086"/>
                </a:lnTo>
                <a:lnTo>
                  <a:pt x="512610" y="80086"/>
                </a:lnTo>
                <a:lnTo>
                  <a:pt x="515772" y="74676"/>
                </a:lnTo>
                <a:lnTo>
                  <a:pt x="523443" y="74447"/>
                </a:lnTo>
                <a:lnTo>
                  <a:pt x="529856" y="72263"/>
                </a:lnTo>
                <a:lnTo>
                  <a:pt x="532872" y="69850"/>
                </a:lnTo>
                <a:lnTo>
                  <a:pt x="506059" y="69850"/>
                </a:lnTo>
                <a:lnTo>
                  <a:pt x="499021" y="66878"/>
                </a:lnTo>
                <a:lnTo>
                  <a:pt x="489089" y="55499"/>
                </a:lnTo>
                <a:lnTo>
                  <a:pt x="486562" y="47675"/>
                </a:lnTo>
                <a:lnTo>
                  <a:pt x="486625" y="27114"/>
                </a:lnTo>
                <a:lnTo>
                  <a:pt x="489280" y="19304"/>
                </a:lnTo>
                <a:lnTo>
                  <a:pt x="499592" y="7658"/>
                </a:lnTo>
                <a:lnTo>
                  <a:pt x="506323" y="4673"/>
                </a:lnTo>
                <a:lnTo>
                  <a:pt x="532639" y="4673"/>
                </a:lnTo>
                <a:lnTo>
                  <a:pt x="528777" y="1892"/>
                </a:lnTo>
                <a:lnTo>
                  <a:pt x="522420" y="0"/>
                </a:lnTo>
                <a:close/>
              </a:path>
              <a:path w="613409" h="95885">
                <a:moveTo>
                  <a:pt x="515226" y="79527"/>
                </a:moveTo>
                <a:lnTo>
                  <a:pt x="512610" y="80086"/>
                </a:lnTo>
                <a:lnTo>
                  <a:pt x="517985" y="80086"/>
                </a:lnTo>
                <a:lnTo>
                  <a:pt x="517575" y="79844"/>
                </a:lnTo>
                <a:lnTo>
                  <a:pt x="515226" y="79527"/>
                </a:lnTo>
                <a:close/>
              </a:path>
              <a:path w="613409" h="95885">
                <a:moveTo>
                  <a:pt x="544880" y="50380"/>
                </a:moveTo>
                <a:lnTo>
                  <a:pt x="539572" y="50380"/>
                </a:lnTo>
                <a:lnTo>
                  <a:pt x="538327" y="56680"/>
                </a:lnTo>
                <a:lnTo>
                  <a:pt x="535520" y="61506"/>
                </a:lnTo>
                <a:lnTo>
                  <a:pt x="526808" y="68173"/>
                </a:lnTo>
                <a:lnTo>
                  <a:pt x="521309" y="69850"/>
                </a:lnTo>
                <a:lnTo>
                  <a:pt x="532872" y="69850"/>
                </a:lnTo>
                <a:lnTo>
                  <a:pt x="540207" y="63982"/>
                </a:lnTo>
                <a:lnTo>
                  <a:pt x="543401" y="58235"/>
                </a:lnTo>
                <a:lnTo>
                  <a:pt x="543496" y="58064"/>
                </a:lnTo>
                <a:lnTo>
                  <a:pt x="544880" y="50380"/>
                </a:lnTo>
                <a:close/>
              </a:path>
              <a:path w="613409" h="95885">
                <a:moveTo>
                  <a:pt x="532639" y="4673"/>
                </a:moveTo>
                <a:lnTo>
                  <a:pt x="521786" y="4673"/>
                </a:lnTo>
                <a:lnTo>
                  <a:pt x="526745" y="6134"/>
                </a:lnTo>
                <a:lnTo>
                  <a:pt x="534670" y="12395"/>
                </a:lnTo>
                <a:lnTo>
                  <a:pt x="537210" y="16916"/>
                </a:lnTo>
                <a:lnTo>
                  <a:pt x="538340" y="22809"/>
                </a:lnTo>
                <a:lnTo>
                  <a:pt x="544055" y="22809"/>
                </a:lnTo>
                <a:lnTo>
                  <a:pt x="542785" y="15290"/>
                </a:lnTo>
                <a:lnTo>
                  <a:pt x="539483" y="9601"/>
                </a:lnTo>
                <a:lnTo>
                  <a:pt x="532639" y="4673"/>
                </a:lnTo>
                <a:close/>
              </a:path>
              <a:path w="613409" h="95885">
                <a:moveTo>
                  <a:pt x="587082" y="850"/>
                </a:moveTo>
                <a:lnTo>
                  <a:pt x="579526" y="850"/>
                </a:lnTo>
                <a:lnTo>
                  <a:pt x="553288" y="73863"/>
                </a:lnTo>
                <a:lnTo>
                  <a:pt x="558698" y="73863"/>
                </a:lnTo>
                <a:lnTo>
                  <a:pt x="566661" y="51498"/>
                </a:lnTo>
                <a:lnTo>
                  <a:pt x="605283" y="51498"/>
                </a:lnTo>
                <a:lnTo>
                  <a:pt x="603631" y="46901"/>
                </a:lnTo>
                <a:lnTo>
                  <a:pt x="568286" y="46901"/>
                </a:lnTo>
                <a:lnTo>
                  <a:pt x="583095" y="5549"/>
                </a:lnTo>
                <a:lnTo>
                  <a:pt x="588771" y="5549"/>
                </a:lnTo>
                <a:lnTo>
                  <a:pt x="587082" y="850"/>
                </a:lnTo>
                <a:close/>
              </a:path>
              <a:path w="613409" h="95885">
                <a:moveTo>
                  <a:pt x="605283" y="51498"/>
                </a:moveTo>
                <a:lnTo>
                  <a:pt x="599541" y="51498"/>
                </a:lnTo>
                <a:lnTo>
                  <a:pt x="607606" y="73863"/>
                </a:lnTo>
                <a:lnTo>
                  <a:pt x="613321" y="73863"/>
                </a:lnTo>
                <a:lnTo>
                  <a:pt x="605283" y="51498"/>
                </a:lnTo>
                <a:close/>
              </a:path>
              <a:path w="613409" h="95885">
                <a:moveTo>
                  <a:pt x="588771" y="5549"/>
                </a:moveTo>
                <a:lnTo>
                  <a:pt x="583095" y="5549"/>
                </a:lnTo>
                <a:lnTo>
                  <a:pt x="597903" y="46901"/>
                </a:lnTo>
                <a:lnTo>
                  <a:pt x="603631" y="46901"/>
                </a:lnTo>
                <a:lnTo>
                  <a:pt x="588771" y="5549"/>
                </a:lnTo>
                <a:close/>
              </a:path>
            </a:pathLst>
          </a:custGeom>
          <a:solidFill>
            <a:srgbClr val="FFFFFF">
              <a:alpha val="50195"/>
            </a:srgbClr>
          </a:solidFill>
        </p:spPr>
        <p:txBody>
          <a:bodyPr wrap="square" lIns="0" tIns="0" rIns="0" bIns="0" rtlCol="0"/>
          <a:lstStyle/>
          <a:p>
            <a:endParaRPr/>
          </a:p>
        </p:txBody>
      </p:sp>
      <p:pic>
        <p:nvPicPr>
          <p:cNvPr id="48" name="object 48" descr="A black and white logo  AI-generated content may be incorrect."/>
          <p:cNvPicPr/>
          <p:nvPr/>
        </p:nvPicPr>
        <p:blipFill>
          <a:blip r:embed="rId18" cstate="print"/>
          <a:stretch>
            <a:fillRect/>
          </a:stretch>
        </p:blipFill>
        <p:spPr>
          <a:xfrm>
            <a:off x="8952293" y="4447616"/>
            <a:ext cx="473506" cy="481583"/>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B3750-1F14-0846-0265-A0AE05AC025B}"/>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8DF4A9EC-6494-D997-76D3-FE252AAFFB6C}"/>
              </a:ext>
            </a:extLst>
          </p:cNvPr>
          <p:cNvSpPr txBox="1">
            <a:spLocks noGrp="1"/>
          </p:cNvSpPr>
          <p:nvPr>
            <p:ph type="title"/>
          </p:nvPr>
        </p:nvSpPr>
        <p:spPr>
          <a:xfrm>
            <a:off x="304800" y="510032"/>
            <a:ext cx="11125200" cy="698140"/>
          </a:xfrm>
          <a:prstGeom prst="rect">
            <a:avLst/>
          </a:prstGeom>
        </p:spPr>
        <p:txBody>
          <a:bodyPr vert="horz" wrap="square" lIns="0" tIns="115570" rIns="0" bIns="0" rtlCol="0">
            <a:spAutoFit/>
          </a:bodyPr>
          <a:lstStyle/>
          <a:p>
            <a:pPr marL="2098675" marR="11430" indent="-2086610" algn="ctr">
              <a:lnSpc>
                <a:spcPts val="4490"/>
              </a:lnSpc>
              <a:spcBef>
                <a:spcPts val="910"/>
              </a:spcBef>
            </a:pPr>
            <a:r>
              <a:rPr sz="4400" spc="-560" dirty="0"/>
              <a:t>HPE</a:t>
            </a:r>
            <a:r>
              <a:rPr sz="4400" spc="-790" dirty="0"/>
              <a:t> </a:t>
            </a:r>
            <a:r>
              <a:rPr lang="de-DE" sz="4400" spc="-790" dirty="0"/>
              <a:t> -  </a:t>
            </a:r>
            <a:r>
              <a:rPr sz="4400" spc="-340" dirty="0"/>
              <a:t>building</a:t>
            </a:r>
            <a:r>
              <a:rPr sz="4400" spc="-765" dirty="0"/>
              <a:t> </a:t>
            </a:r>
            <a:r>
              <a:rPr sz="4400" spc="-509" dirty="0"/>
              <a:t>blocks </a:t>
            </a:r>
            <a:r>
              <a:rPr sz="4400" spc="-265" dirty="0"/>
              <a:t>for</a:t>
            </a:r>
            <a:r>
              <a:rPr lang="de-DE" sz="4400" spc="-265" dirty="0"/>
              <a:t> </a:t>
            </a:r>
            <a:r>
              <a:rPr sz="4400" spc="-375" dirty="0"/>
              <a:t>modern</a:t>
            </a:r>
            <a:r>
              <a:rPr sz="4400" spc="-785" dirty="0"/>
              <a:t> </a:t>
            </a:r>
            <a:r>
              <a:rPr sz="4400" spc="-540" dirty="0"/>
              <a:t>IT</a:t>
            </a:r>
            <a:endParaRPr sz="4400" dirty="0"/>
          </a:p>
        </p:txBody>
      </p:sp>
      <p:sp>
        <p:nvSpPr>
          <p:cNvPr id="3" name="object 3">
            <a:extLst>
              <a:ext uri="{FF2B5EF4-FFF2-40B4-BE49-F238E27FC236}">
                <a16:creationId xmlns:a16="http://schemas.microsoft.com/office/drawing/2014/main" id="{BE668C03-5E20-1EE3-C894-D6BEBA272832}"/>
              </a:ext>
            </a:extLst>
          </p:cNvPr>
          <p:cNvSpPr txBox="1"/>
          <p:nvPr/>
        </p:nvSpPr>
        <p:spPr>
          <a:xfrm>
            <a:off x="4329290" y="4852121"/>
            <a:ext cx="3555060" cy="614271"/>
          </a:xfrm>
          <a:prstGeom prst="rect">
            <a:avLst/>
          </a:prstGeom>
          <a:solidFill>
            <a:srgbClr val="9B84FB"/>
          </a:solidFill>
        </p:spPr>
        <p:txBody>
          <a:bodyPr vert="horz" wrap="square" lIns="0" tIns="242570" rIns="0" bIns="0" rtlCol="0">
            <a:spAutoFit/>
          </a:bodyPr>
          <a:lstStyle/>
          <a:p>
            <a:pPr marR="85090" algn="ctr">
              <a:lnSpc>
                <a:spcPct val="100000"/>
              </a:lnSpc>
              <a:spcBef>
                <a:spcPts val="1910"/>
              </a:spcBef>
            </a:pPr>
            <a:r>
              <a:rPr sz="2400" spc="-35" dirty="0">
                <a:solidFill>
                  <a:srgbClr val="292C39"/>
                </a:solidFill>
                <a:latin typeface="Arial Black"/>
                <a:cs typeface="Arial Black"/>
              </a:rPr>
              <a:t>CLOUD</a:t>
            </a:r>
            <a:endParaRPr sz="3600" dirty="0">
              <a:latin typeface="Arial Black"/>
              <a:cs typeface="Arial Black"/>
            </a:endParaRPr>
          </a:p>
        </p:txBody>
      </p:sp>
      <p:sp>
        <p:nvSpPr>
          <p:cNvPr id="4" name="object 4">
            <a:extLst>
              <a:ext uri="{FF2B5EF4-FFF2-40B4-BE49-F238E27FC236}">
                <a16:creationId xmlns:a16="http://schemas.microsoft.com/office/drawing/2014/main" id="{6EF0032E-918B-720D-EC5F-671AD28A657E}"/>
              </a:ext>
            </a:extLst>
          </p:cNvPr>
          <p:cNvSpPr txBox="1"/>
          <p:nvPr/>
        </p:nvSpPr>
        <p:spPr>
          <a:xfrm>
            <a:off x="4318470" y="2954790"/>
            <a:ext cx="3555060" cy="614271"/>
          </a:xfrm>
          <a:prstGeom prst="rect">
            <a:avLst/>
          </a:prstGeom>
          <a:solidFill>
            <a:srgbClr val="64ADF8"/>
          </a:solidFill>
        </p:spPr>
        <p:txBody>
          <a:bodyPr vert="horz" wrap="square" lIns="0" tIns="242570" rIns="0" bIns="0" rtlCol="0">
            <a:spAutoFit/>
          </a:bodyPr>
          <a:lstStyle/>
          <a:p>
            <a:pPr marR="83820" algn="ctr">
              <a:lnSpc>
                <a:spcPct val="100000"/>
              </a:lnSpc>
              <a:spcBef>
                <a:spcPts val="1910"/>
              </a:spcBef>
            </a:pPr>
            <a:r>
              <a:rPr sz="2400" spc="-325" dirty="0">
                <a:solidFill>
                  <a:srgbClr val="292C39"/>
                </a:solidFill>
                <a:latin typeface="Arial Black"/>
                <a:cs typeface="Arial Black"/>
              </a:rPr>
              <a:t>NETWORKING</a:t>
            </a:r>
            <a:endParaRPr sz="2400" dirty="0">
              <a:latin typeface="Arial Black"/>
              <a:cs typeface="Arial Black"/>
            </a:endParaRPr>
          </a:p>
        </p:txBody>
      </p:sp>
      <p:sp>
        <p:nvSpPr>
          <p:cNvPr id="5" name="object 5">
            <a:extLst>
              <a:ext uri="{FF2B5EF4-FFF2-40B4-BE49-F238E27FC236}">
                <a16:creationId xmlns:a16="http://schemas.microsoft.com/office/drawing/2014/main" id="{838D200E-8342-2958-E353-D6B576B116FB}"/>
              </a:ext>
            </a:extLst>
          </p:cNvPr>
          <p:cNvSpPr txBox="1"/>
          <p:nvPr/>
        </p:nvSpPr>
        <p:spPr>
          <a:xfrm>
            <a:off x="3274720" y="3677314"/>
            <a:ext cx="5664200" cy="1059180"/>
          </a:xfrm>
          <a:prstGeom prst="rect">
            <a:avLst/>
          </a:prstGeom>
          <a:solidFill>
            <a:srgbClr val="00DFAE"/>
          </a:solidFill>
        </p:spPr>
        <p:txBody>
          <a:bodyPr vert="horz" wrap="square" lIns="0" tIns="242570" rIns="0" bIns="0" rtlCol="0">
            <a:spAutoFit/>
          </a:bodyPr>
          <a:lstStyle/>
          <a:p>
            <a:pPr marR="84455" algn="ctr">
              <a:lnSpc>
                <a:spcPct val="100000"/>
              </a:lnSpc>
              <a:spcBef>
                <a:spcPts val="1910"/>
              </a:spcBef>
            </a:pPr>
            <a:r>
              <a:rPr sz="3600" spc="-25" dirty="0">
                <a:solidFill>
                  <a:srgbClr val="292C39"/>
                </a:solidFill>
                <a:latin typeface="Arial Black"/>
                <a:cs typeface="Arial Black"/>
              </a:rPr>
              <a:t>AI</a:t>
            </a:r>
            <a:endParaRPr sz="3600">
              <a:latin typeface="Arial Black"/>
              <a:cs typeface="Arial Black"/>
            </a:endParaRPr>
          </a:p>
        </p:txBody>
      </p:sp>
    </p:spTree>
    <p:extLst>
      <p:ext uri="{BB962C8B-B14F-4D97-AF65-F5344CB8AC3E}">
        <p14:creationId xmlns:p14="http://schemas.microsoft.com/office/powerpoint/2010/main" val="6897853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9"/>
          </a:xfrm>
          <a:prstGeom prst="rect">
            <a:avLst/>
          </a:prstGeom>
        </p:spPr>
      </p:pic>
      <p:sp>
        <p:nvSpPr>
          <p:cNvPr id="3" name="object 3"/>
          <p:cNvSpPr txBox="1"/>
          <p:nvPr/>
        </p:nvSpPr>
        <p:spPr>
          <a:xfrm>
            <a:off x="816029" y="1619614"/>
            <a:ext cx="3636010" cy="1723389"/>
          </a:xfrm>
          <a:prstGeom prst="rect">
            <a:avLst/>
          </a:prstGeom>
        </p:spPr>
        <p:txBody>
          <a:bodyPr vert="horz" wrap="square" lIns="0" tIns="243204" rIns="0" bIns="0" rtlCol="0">
            <a:spAutoFit/>
          </a:bodyPr>
          <a:lstStyle/>
          <a:p>
            <a:pPr marR="45720" algn="ctr">
              <a:lnSpc>
                <a:spcPct val="100000"/>
              </a:lnSpc>
              <a:spcBef>
                <a:spcPts val="1914"/>
              </a:spcBef>
            </a:pPr>
            <a:r>
              <a:rPr sz="7200" spc="-540" dirty="0">
                <a:solidFill>
                  <a:srgbClr val="00DFAE"/>
                </a:solidFill>
                <a:latin typeface="Arial Black"/>
                <a:cs typeface="Arial Black"/>
              </a:rPr>
              <a:t>Top</a:t>
            </a:r>
            <a:r>
              <a:rPr sz="7200" spc="-1275" dirty="0">
                <a:solidFill>
                  <a:srgbClr val="00DFAE"/>
                </a:solidFill>
                <a:latin typeface="Arial Black"/>
                <a:cs typeface="Arial Black"/>
              </a:rPr>
              <a:t> </a:t>
            </a:r>
            <a:r>
              <a:rPr sz="7200" spc="-50" dirty="0">
                <a:solidFill>
                  <a:srgbClr val="00DFAE"/>
                </a:solidFill>
                <a:latin typeface="Arial Black"/>
                <a:cs typeface="Arial Black"/>
              </a:rPr>
              <a:t>3</a:t>
            </a:r>
            <a:endParaRPr sz="7200">
              <a:latin typeface="Arial Black"/>
              <a:cs typeface="Arial Black"/>
            </a:endParaRPr>
          </a:p>
          <a:p>
            <a:pPr algn="ctr">
              <a:lnSpc>
                <a:spcPct val="100000"/>
              </a:lnSpc>
              <a:spcBef>
                <a:spcPts val="509"/>
              </a:spcBef>
            </a:pPr>
            <a:r>
              <a:rPr sz="2000" spc="-220" dirty="0">
                <a:solidFill>
                  <a:srgbClr val="00DFAE"/>
                </a:solidFill>
                <a:latin typeface="Arial Black"/>
                <a:cs typeface="Arial Black"/>
              </a:rPr>
              <a:t>FASTEST</a:t>
            </a:r>
            <a:r>
              <a:rPr sz="2000" spc="-180" dirty="0">
                <a:solidFill>
                  <a:srgbClr val="00DFAE"/>
                </a:solidFill>
                <a:latin typeface="Arial Black"/>
                <a:cs typeface="Arial Black"/>
              </a:rPr>
              <a:t> </a:t>
            </a:r>
            <a:r>
              <a:rPr sz="2000" spc="-165" dirty="0">
                <a:solidFill>
                  <a:srgbClr val="00DFAE"/>
                </a:solidFill>
                <a:latin typeface="Arial Black"/>
                <a:cs typeface="Arial Black"/>
              </a:rPr>
              <a:t>SUPERCOMPUTERS</a:t>
            </a:r>
            <a:endParaRPr sz="2000">
              <a:latin typeface="Arial Black"/>
              <a:cs typeface="Arial Black"/>
            </a:endParaRPr>
          </a:p>
        </p:txBody>
      </p:sp>
      <p:pic>
        <p:nvPicPr>
          <p:cNvPr id="4" name="object 4"/>
          <p:cNvPicPr/>
          <p:nvPr/>
        </p:nvPicPr>
        <p:blipFill>
          <a:blip r:embed="rId3" cstate="print"/>
          <a:stretch>
            <a:fillRect/>
          </a:stretch>
        </p:blipFill>
        <p:spPr>
          <a:xfrm>
            <a:off x="1239227" y="3657117"/>
            <a:ext cx="2573350" cy="496061"/>
          </a:xfrm>
          <a:prstGeom prst="rect">
            <a:avLst/>
          </a:prstGeom>
        </p:spPr>
      </p:pic>
      <p:sp>
        <p:nvSpPr>
          <p:cNvPr id="5" name="object 5"/>
          <p:cNvSpPr/>
          <p:nvPr/>
        </p:nvSpPr>
        <p:spPr>
          <a:xfrm>
            <a:off x="569386" y="4322734"/>
            <a:ext cx="3913504" cy="0"/>
          </a:xfrm>
          <a:custGeom>
            <a:avLst/>
            <a:gdLst/>
            <a:ahLst/>
            <a:cxnLst/>
            <a:rect l="l" t="t" r="r" b="b"/>
            <a:pathLst>
              <a:path w="3913504">
                <a:moveTo>
                  <a:pt x="3913035" y="0"/>
                </a:moveTo>
                <a:lnTo>
                  <a:pt x="0" y="0"/>
                </a:lnTo>
              </a:path>
            </a:pathLst>
          </a:custGeom>
          <a:ln w="6350">
            <a:solidFill>
              <a:srgbClr val="B0B8BD"/>
            </a:solidFill>
          </a:ln>
        </p:spPr>
        <p:txBody>
          <a:bodyPr wrap="square" lIns="0" tIns="0" rIns="0" bIns="0" rtlCol="0"/>
          <a:lstStyle/>
          <a:p>
            <a:endParaRPr/>
          </a:p>
        </p:txBody>
      </p:sp>
      <p:sp>
        <p:nvSpPr>
          <p:cNvPr id="6" name="object 6"/>
          <p:cNvSpPr/>
          <p:nvPr/>
        </p:nvSpPr>
        <p:spPr>
          <a:xfrm>
            <a:off x="569386" y="5071255"/>
            <a:ext cx="3913504" cy="0"/>
          </a:xfrm>
          <a:custGeom>
            <a:avLst/>
            <a:gdLst/>
            <a:ahLst/>
            <a:cxnLst/>
            <a:rect l="l" t="t" r="r" b="b"/>
            <a:pathLst>
              <a:path w="3913504">
                <a:moveTo>
                  <a:pt x="3913035" y="0"/>
                </a:moveTo>
                <a:lnTo>
                  <a:pt x="0" y="0"/>
                </a:lnTo>
              </a:path>
            </a:pathLst>
          </a:custGeom>
          <a:ln w="6350">
            <a:solidFill>
              <a:srgbClr val="B0B8BD"/>
            </a:solidFill>
          </a:ln>
        </p:spPr>
        <p:txBody>
          <a:bodyPr wrap="square" lIns="0" tIns="0" rIns="0" bIns="0" rtlCol="0"/>
          <a:lstStyle/>
          <a:p>
            <a:endParaRPr/>
          </a:p>
        </p:txBody>
      </p:sp>
      <p:sp>
        <p:nvSpPr>
          <p:cNvPr id="7" name="object 7"/>
          <p:cNvSpPr/>
          <p:nvPr/>
        </p:nvSpPr>
        <p:spPr>
          <a:xfrm>
            <a:off x="569386" y="5819773"/>
            <a:ext cx="3913504" cy="0"/>
          </a:xfrm>
          <a:custGeom>
            <a:avLst/>
            <a:gdLst/>
            <a:ahLst/>
            <a:cxnLst/>
            <a:rect l="l" t="t" r="r" b="b"/>
            <a:pathLst>
              <a:path w="3913504">
                <a:moveTo>
                  <a:pt x="3913035" y="0"/>
                </a:moveTo>
                <a:lnTo>
                  <a:pt x="0" y="0"/>
                </a:lnTo>
              </a:path>
            </a:pathLst>
          </a:custGeom>
          <a:ln w="6350">
            <a:solidFill>
              <a:srgbClr val="B0B8BD"/>
            </a:solidFill>
          </a:ln>
        </p:spPr>
        <p:txBody>
          <a:bodyPr wrap="square" lIns="0" tIns="0" rIns="0" bIns="0" rtlCol="0"/>
          <a:lstStyle/>
          <a:p>
            <a:endParaRPr/>
          </a:p>
        </p:txBody>
      </p:sp>
      <p:sp>
        <p:nvSpPr>
          <p:cNvPr id="8" name="object 8"/>
          <p:cNvSpPr/>
          <p:nvPr/>
        </p:nvSpPr>
        <p:spPr>
          <a:xfrm>
            <a:off x="569386" y="3495169"/>
            <a:ext cx="3913504" cy="0"/>
          </a:xfrm>
          <a:custGeom>
            <a:avLst/>
            <a:gdLst/>
            <a:ahLst/>
            <a:cxnLst/>
            <a:rect l="l" t="t" r="r" b="b"/>
            <a:pathLst>
              <a:path w="3913504">
                <a:moveTo>
                  <a:pt x="3913035" y="0"/>
                </a:moveTo>
                <a:lnTo>
                  <a:pt x="0" y="0"/>
                </a:lnTo>
              </a:path>
            </a:pathLst>
          </a:custGeom>
          <a:ln w="6350">
            <a:solidFill>
              <a:srgbClr val="B0B8BD"/>
            </a:solidFill>
          </a:ln>
        </p:spPr>
        <p:txBody>
          <a:bodyPr wrap="square" lIns="0" tIns="0" rIns="0" bIns="0" rtlCol="0"/>
          <a:lstStyle/>
          <a:p>
            <a:endParaRPr/>
          </a:p>
        </p:txBody>
      </p:sp>
      <p:pic>
        <p:nvPicPr>
          <p:cNvPr id="9" name="object 9"/>
          <p:cNvPicPr/>
          <p:nvPr/>
        </p:nvPicPr>
        <p:blipFill>
          <a:blip r:embed="rId4" cstate="print"/>
          <a:stretch>
            <a:fillRect/>
          </a:stretch>
        </p:blipFill>
        <p:spPr>
          <a:xfrm>
            <a:off x="1699806" y="4514202"/>
            <a:ext cx="1652192" cy="398018"/>
          </a:xfrm>
          <a:prstGeom prst="rect">
            <a:avLst/>
          </a:prstGeom>
        </p:spPr>
      </p:pic>
      <p:pic>
        <p:nvPicPr>
          <p:cNvPr id="10" name="object 10" descr="ALCF Media Kit | Argonne Leadership Computing Facility"/>
          <p:cNvPicPr/>
          <p:nvPr/>
        </p:nvPicPr>
        <p:blipFill>
          <a:blip r:embed="rId5" cstate="print"/>
          <a:stretch>
            <a:fillRect/>
          </a:stretch>
        </p:blipFill>
        <p:spPr>
          <a:xfrm>
            <a:off x="1662002" y="5194992"/>
            <a:ext cx="1727803" cy="465753"/>
          </a:xfrm>
          <a:prstGeom prst="rect">
            <a:avLst/>
          </a:prstGeom>
        </p:spPr>
      </p:pic>
      <p:sp>
        <p:nvSpPr>
          <p:cNvPr id="11" name="object 11"/>
          <p:cNvSpPr txBox="1"/>
          <p:nvPr/>
        </p:nvSpPr>
        <p:spPr>
          <a:xfrm>
            <a:off x="5077460" y="3982644"/>
            <a:ext cx="6885940" cy="646430"/>
          </a:xfrm>
          <a:prstGeom prst="rect">
            <a:avLst/>
          </a:prstGeom>
          <a:solidFill>
            <a:srgbClr val="292C39">
              <a:alpha val="70195"/>
            </a:srgbClr>
          </a:solidFill>
        </p:spPr>
        <p:txBody>
          <a:bodyPr vert="horz" wrap="square" lIns="0" tIns="179705" rIns="0" bIns="0" rtlCol="0">
            <a:spAutoFit/>
          </a:bodyPr>
          <a:lstStyle/>
          <a:p>
            <a:pPr marL="461645">
              <a:lnSpc>
                <a:spcPct val="100000"/>
              </a:lnSpc>
              <a:spcBef>
                <a:spcPts val="1415"/>
              </a:spcBef>
            </a:pPr>
            <a:r>
              <a:rPr sz="1800" spc="45" dirty="0">
                <a:solidFill>
                  <a:srgbClr val="FFFFFF"/>
                </a:solidFill>
                <a:latin typeface="Arial"/>
                <a:cs typeface="Arial"/>
              </a:rPr>
              <a:t>Industry-</a:t>
            </a:r>
            <a:r>
              <a:rPr sz="1800" spc="65" dirty="0">
                <a:solidFill>
                  <a:srgbClr val="FFFFFF"/>
                </a:solidFill>
                <a:latin typeface="Arial"/>
                <a:cs typeface="Arial"/>
              </a:rPr>
              <a:t>first</a:t>
            </a:r>
            <a:r>
              <a:rPr sz="1800" spc="5" dirty="0">
                <a:solidFill>
                  <a:srgbClr val="FFFFFF"/>
                </a:solidFill>
                <a:latin typeface="Arial"/>
                <a:cs typeface="Arial"/>
              </a:rPr>
              <a:t> </a:t>
            </a:r>
            <a:r>
              <a:rPr sz="1800" dirty="0">
                <a:solidFill>
                  <a:srgbClr val="FFFFFF"/>
                </a:solidFill>
                <a:latin typeface="Arial"/>
                <a:cs typeface="Arial"/>
              </a:rPr>
              <a:t>100% fanless</a:t>
            </a:r>
            <a:r>
              <a:rPr sz="1800" spc="20" dirty="0">
                <a:solidFill>
                  <a:srgbClr val="FFFFFF"/>
                </a:solidFill>
                <a:latin typeface="Arial"/>
                <a:cs typeface="Arial"/>
              </a:rPr>
              <a:t> </a:t>
            </a:r>
            <a:r>
              <a:rPr sz="1800" spc="50" dirty="0">
                <a:solidFill>
                  <a:srgbClr val="FFFFFF"/>
                </a:solidFill>
                <a:latin typeface="Arial"/>
                <a:cs typeface="Arial"/>
              </a:rPr>
              <a:t>Direct</a:t>
            </a:r>
            <a:r>
              <a:rPr sz="1800" spc="15" dirty="0">
                <a:solidFill>
                  <a:srgbClr val="FFFFFF"/>
                </a:solidFill>
                <a:latin typeface="Arial"/>
                <a:cs typeface="Arial"/>
              </a:rPr>
              <a:t> </a:t>
            </a:r>
            <a:r>
              <a:rPr sz="1800" spc="60" dirty="0">
                <a:solidFill>
                  <a:srgbClr val="FFFFFF"/>
                </a:solidFill>
                <a:latin typeface="Arial"/>
                <a:cs typeface="Arial"/>
              </a:rPr>
              <a:t>Liquid</a:t>
            </a:r>
            <a:r>
              <a:rPr sz="1800" spc="20" dirty="0">
                <a:solidFill>
                  <a:srgbClr val="FFFFFF"/>
                </a:solidFill>
                <a:latin typeface="Arial"/>
                <a:cs typeface="Arial"/>
              </a:rPr>
              <a:t> </a:t>
            </a:r>
            <a:r>
              <a:rPr sz="1800" spc="65" dirty="0">
                <a:solidFill>
                  <a:srgbClr val="FFFFFF"/>
                </a:solidFill>
                <a:latin typeface="Arial"/>
                <a:cs typeface="Arial"/>
              </a:rPr>
              <a:t>Cooling</a:t>
            </a:r>
            <a:r>
              <a:rPr sz="1800" spc="5" dirty="0">
                <a:solidFill>
                  <a:srgbClr val="FFFFFF"/>
                </a:solidFill>
                <a:latin typeface="Arial"/>
                <a:cs typeface="Arial"/>
              </a:rPr>
              <a:t> </a:t>
            </a:r>
            <a:r>
              <a:rPr sz="1800" spc="-10" dirty="0">
                <a:solidFill>
                  <a:srgbClr val="FFFFFF"/>
                </a:solidFill>
                <a:latin typeface="Arial"/>
                <a:cs typeface="Arial"/>
              </a:rPr>
              <a:t>system</a:t>
            </a:r>
            <a:endParaRPr sz="1800">
              <a:latin typeface="Arial"/>
              <a:cs typeface="Arial"/>
            </a:endParaRPr>
          </a:p>
        </p:txBody>
      </p:sp>
      <p:sp>
        <p:nvSpPr>
          <p:cNvPr id="12" name="object 12"/>
          <p:cNvSpPr txBox="1"/>
          <p:nvPr/>
        </p:nvSpPr>
        <p:spPr>
          <a:xfrm>
            <a:off x="5077460" y="3286722"/>
            <a:ext cx="6885940" cy="646430"/>
          </a:xfrm>
          <a:prstGeom prst="rect">
            <a:avLst/>
          </a:prstGeom>
          <a:solidFill>
            <a:srgbClr val="292C39">
              <a:alpha val="70195"/>
            </a:srgbClr>
          </a:solidFill>
        </p:spPr>
        <p:txBody>
          <a:bodyPr vert="horz" wrap="square" lIns="0" tIns="179705" rIns="0" bIns="0" rtlCol="0">
            <a:spAutoFit/>
          </a:bodyPr>
          <a:lstStyle/>
          <a:p>
            <a:pPr marL="229870">
              <a:lnSpc>
                <a:spcPct val="100000"/>
              </a:lnSpc>
              <a:spcBef>
                <a:spcPts val="1415"/>
              </a:spcBef>
            </a:pPr>
            <a:r>
              <a:rPr sz="1800" dirty="0">
                <a:solidFill>
                  <a:srgbClr val="FFFFFF"/>
                </a:solidFill>
                <a:latin typeface="Arial"/>
                <a:cs typeface="Arial"/>
              </a:rPr>
              <a:t>Four</a:t>
            </a:r>
            <a:r>
              <a:rPr sz="1800" spc="-25" dirty="0">
                <a:solidFill>
                  <a:srgbClr val="FFFFFF"/>
                </a:solidFill>
                <a:latin typeface="Arial"/>
                <a:cs typeface="Arial"/>
              </a:rPr>
              <a:t> </a:t>
            </a:r>
            <a:r>
              <a:rPr sz="1800" spc="100" dirty="0">
                <a:solidFill>
                  <a:srgbClr val="FFFFFF"/>
                </a:solidFill>
                <a:latin typeface="Arial"/>
                <a:cs typeface="Arial"/>
              </a:rPr>
              <a:t>of</a:t>
            </a:r>
            <a:r>
              <a:rPr sz="1800" spc="-5" dirty="0">
                <a:solidFill>
                  <a:srgbClr val="FFFFFF"/>
                </a:solidFill>
                <a:latin typeface="Arial"/>
                <a:cs typeface="Arial"/>
              </a:rPr>
              <a:t> </a:t>
            </a:r>
            <a:r>
              <a:rPr sz="1800" spc="70" dirty="0">
                <a:solidFill>
                  <a:srgbClr val="FFFFFF"/>
                </a:solidFill>
                <a:latin typeface="Arial"/>
                <a:cs typeface="Arial"/>
              </a:rPr>
              <a:t>the</a:t>
            </a:r>
            <a:r>
              <a:rPr sz="1800" spc="-25" dirty="0">
                <a:solidFill>
                  <a:srgbClr val="FFFFFF"/>
                </a:solidFill>
                <a:latin typeface="Arial"/>
                <a:cs typeface="Arial"/>
              </a:rPr>
              <a:t> </a:t>
            </a:r>
            <a:r>
              <a:rPr sz="1800" spc="110" dirty="0">
                <a:solidFill>
                  <a:srgbClr val="FFFFFF"/>
                </a:solidFill>
                <a:latin typeface="Arial"/>
                <a:cs typeface="Arial"/>
              </a:rPr>
              <a:t>top</a:t>
            </a:r>
            <a:r>
              <a:rPr sz="1800" spc="-20" dirty="0">
                <a:solidFill>
                  <a:srgbClr val="FFFFFF"/>
                </a:solidFill>
                <a:latin typeface="Arial"/>
                <a:cs typeface="Arial"/>
              </a:rPr>
              <a:t> </a:t>
            </a:r>
            <a:r>
              <a:rPr sz="1800" dirty="0">
                <a:solidFill>
                  <a:srgbClr val="FFFFFF"/>
                </a:solidFill>
                <a:latin typeface="Arial"/>
                <a:cs typeface="Arial"/>
              </a:rPr>
              <a:t>10</a:t>
            </a:r>
            <a:r>
              <a:rPr sz="1800" spc="-25" dirty="0">
                <a:solidFill>
                  <a:srgbClr val="FFFFFF"/>
                </a:solidFill>
                <a:latin typeface="Arial"/>
                <a:cs typeface="Arial"/>
              </a:rPr>
              <a:t> </a:t>
            </a:r>
            <a:r>
              <a:rPr sz="1800" spc="65" dirty="0">
                <a:solidFill>
                  <a:srgbClr val="FFFFFF"/>
                </a:solidFill>
                <a:latin typeface="Arial"/>
                <a:cs typeface="Arial"/>
              </a:rPr>
              <a:t>Green500</a:t>
            </a:r>
            <a:r>
              <a:rPr sz="1800" spc="97" baseline="25462" dirty="0">
                <a:solidFill>
                  <a:srgbClr val="FFFFFF"/>
                </a:solidFill>
                <a:latin typeface="Arial"/>
                <a:cs typeface="Arial"/>
              </a:rPr>
              <a:t>2</a:t>
            </a:r>
            <a:r>
              <a:rPr sz="1800" spc="247" baseline="25462" dirty="0">
                <a:solidFill>
                  <a:srgbClr val="FFFFFF"/>
                </a:solidFill>
                <a:latin typeface="Arial"/>
                <a:cs typeface="Arial"/>
              </a:rPr>
              <a:t> </a:t>
            </a:r>
            <a:r>
              <a:rPr sz="1800" spc="75" dirty="0">
                <a:solidFill>
                  <a:srgbClr val="FFFFFF"/>
                </a:solidFill>
                <a:latin typeface="Arial"/>
                <a:cs typeface="Arial"/>
              </a:rPr>
              <a:t>most</a:t>
            </a:r>
            <a:r>
              <a:rPr sz="1800" spc="-15" dirty="0">
                <a:solidFill>
                  <a:srgbClr val="FFFFFF"/>
                </a:solidFill>
                <a:latin typeface="Arial"/>
                <a:cs typeface="Arial"/>
              </a:rPr>
              <a:t> </a:t>
            </a:r>
            <a:r>
              <a:rPr sz="1800" spc="50" dirty="0">
                <a:solidFill>
                  <a:srgbClr val="FFFFFF"/>
                </a:solidFill>
                <a:latin typeface="Arial"/>
                <a:cs typeface="Arial"/>
              </a:rPr>
              <a:t>energy</a:t>
            </a:r>
            <a:r>
              <a:rPr sz="1800" spc="-10" dirty="0">
                <a:solidFill>
                  <a:srgbClr val="FFFFFF"/>
                </a:solidFill>
                <a:latin typeface="Arial"/>
                <a:cs typeface="Arial"/>
              </a:rPr>
              <a:t> </a:t>
            </a:r>
            <a:r>
              <a:rPr sz="1800" spc="75" dirty="0">
                <a:solidFill>
                  <a:srgbClr val="FFFFFF"/>
                </a:solidFill>
                <a:latin typeface="Arial"/>
                <a:cs typeface="Arial"/>
              </a:rPr>
              <a:t>efficient</a:t>
            </a:r>
            <a:r>
              <a:rPr sz="1800" spc="15" dirty="0">
                <a:solidFill>
                  <a:srgbClr val="FFFFFF"/>
                </a:solidFill>
                <a:latin typeface="Arial"/>
                <a:cs typeface="Arial"/>
              </a:rPr>
              <a:t> </a:t>
            </a:r>
            <a:r>
              <a:rPr sz="1800" spc="-10" dirty="0">
                <a:solidFill>
                  <a:srgbClr val="FFFFFF"/>
                </a:solidFill>
                <a:latin typeface="Arial"/>
                <a:cs typeface="Arial"/>
              </a:rPr>
              <a:t>systems</a:t>
            </a:r>
            <a:endParaRPr sz="1800">
              <a:latin typeface="Arial"/>
              <a:cs typeface="Arial"/>
            </a:endParaRPr>
          </a:p>
        </p:txBody>
      </p:sp>
      <p:sp>
        <p:nvSpPr>
          <p:cNvPr id="13" name="object 13"/>
          <p:cNvSpPr txBox="1"/>
          <p:nvPr/>
        </p:nvSpPr>
        <p:spPr>
          <a:xfrm>
            <a:off x="5077460" y="2590800"/>
            <a:ext cx="6885940" cy="646430"/>
          </a:xfrm>
          <a:prstGeom prst="rect">
            <a:avLst/>
          </a:prstGeom>
          <a:solidFill>
            <a:srgbClr val="292C39">
              <a:alpha val="70195"/>
            </a:srgbClr>
          </a:solidFill>
        </p:spPr>
        <p:txBody>
          <a:bodyPr vert="horz" wrap="square" lIns="0" tIns="179705" rIns="0" bIns="0" rtlCol="0">
            <a:spAutoFit/>
          </a:bodyPr>
          <a:lstStyle/>
          <a:p>
            <a:pPr marL="577850">
              <a:lnSpc>
                <a:spcPct val="100000"/>
              </a:lnSpc>
              <a:spcBef>
                <a:spcPts val="1415"/>
              </a:spcBef>
            </a:pPr>
            <a:r>
              <a:rPr sz="1800" dirty="0">
                <a:solidFill>
                  <a:srgbClr val="FFFFFF"/>
                </a:solidFill>
                <a:latin typeface="Arial"/>
                <a:cs typeface="Arial"/>
              </a:rPr>
              <a:t>Six</a:t>
            </a:r>
            <a:r>
              <a:rPr sz="1800" spc="10" dirty="0">
                <a:solidFill>
                  <a:srgbClr val="FFFFFF"/>
                </a:solidFill>
                <a:latin typeface="Arial"/>
                <a:cs typeface="Arial"/>
              </a:rPr>
              <a:t> </a:t>
            </a:r>
            <a:r>
              <a:rPr sz="1800" spc="100" dirty="0">
                <a:solidFill>
                  <a:srgbClr val="FFFFFF"/>
                </a:solidFill>
                <a:latin typeface="Arial"/>
                <a:cs typeface="Arial"/>
              </a:rPr>
              <a:t>of</a:t>
            </a:r>
            <a:r>
              <a:rPr sz="1800" spc="-5" dirty="0">
                <a:solidFill>
                  <a:srgbClr val="FFFFFF"/>
                </a:solidFill>
                <a:latin typeface="Arial"/>
                <a:cs typeface="Arial"/>
              </a:rPr>
              <a:t> </a:t>
            </a:r>
            <a:r>
              <a:rPr sz="1800" spc="70" dirty="0">
                <a:solidFill>
                  <a:srgbClr val="FFFFFF"/>
                </a:solidFill>
                <a:latin typeface="Arial"/>
                <a:cs typeface="Arial"/>
              </a:rPr>
              <a:t>the</a:t>
            </a:r>
            <a:r>
              <a:rPr sz="1800" spc="10" dirty="0">
                <a:solidFill>
                  <a:srgbClr val="FFFFFF"/>
                </a:solidFill>
                <a:latin typeface="Arial"/>
                <a:cs typeface="Arial"/>
              </a:rPr>
              <a:t> </a:t>
            </a:r>
            <a:r>
              <a:rPr sz="1800" spc="110" dirty="0">
                <a:solidFill>
                  <a:srgbClr val="FFFFFF"/>
                </a:solidFill>
                <a:latin typeface="Arial"/>
                <a:cs typeface="Arial"/>
              </a:rPr>
              <a:t>top</a:t>
            </a:r>
            <a:r>
              <a:rPr sz="1800" dirty="0">
                <a:solidFill>
                  <a:srgbClr val="FFFFFF"/>
                </a:solidFill>
                <a:latin typeface="Arial"/>
                <a:cs typeface="Arial"/>
              </a:rPr>
              <a:t> 10 fastest</a:t>
            </a:r>
            <a:r>
              <a:rPr sz="1800" spc="20" dirty="0">
                <a:solidFill>
                  <a:srgbClr val="FFFFFF"/>
                </a:solidFill>
                <a:latin typeface="Arial"/>
                <a:cs typeface="Arial"/>
              </a:rPr>
              <a:t> </a:t>
            </a:r>
            <a:r>
              <a:rPr sz="1800" spc="60" dirty="0">
                <a:solidFill>
                  <a:srgbClr val="FFFFFF"/>
                </a:solidFill>
                <a:latin typeface="Arial"/>
                <a:cs typeface="Arial"/>
              </a:rPr>
              <a:t>supercomputers</a:t>
            </a:r>
            <a:r>
              <a:rPr sz="1800" spc="30" dirty="0">
                <a:solidFill>
                  <a:srgbClr val="FFFFFF"/>
                </a:solidFill>
                <a:latin typeface="Arial"/>
                <a:cs typeface="Arial"/>
              </a:rPr>
              <a:t> </a:t>
            </a:r>
            <a:r>
              <a:rPr sz="1800" spc="60" dirty="0">
                <a:solidFill>
                  <a:srgbClr val="FFFFFF"/>
                </a:solidFill>
                <a:latin typeface="Arial"/>
                <a:cs typeface="Arial"/>
              </a:rPr>
              <a:t>in</a:t>
            </a:r>
            <a:r>
              <a:rPr sz="1800" spc="15" dirty="0">
                <a:solidFill>
                  <a:srgbClr val="FFFFFF"/>
                </a:solidFill>
                <a:latin typeface="Arial"/>
                <a:cs typeface="Arial"/>
              </a:rPr>
              <a:t> </a:t>
            </a:r>
            <a:r>
              <a:rPr sz="1800" spc="70" dirty="0">
                <a:solidFill>
                  <a:srgbClr val="FFFFFF"/>
                </a:solidFill>
                <a:latin typeface="Arial"/>
                <a:cs typeface="Arial"/>
              </a:rPr>
              <a:t>the</a:t>
            </a:r>
            <a:r>
              <a:rPr sz="1800" spc="10" dirty="0">
                <a:solidFill>
                  <a:srgbClr val="FFFFFF"/>
                </a:solidFill>
                <a:latin typeface="Arial"/>
                <a:cs typeface="Arial"/>
              </a:rPr>
              <a:t> </a:t>
            </a:r>
            <a:r>
              <a:rPr sz="1800" spc="-10" dirty="0">
                <a:solidFill>
                  <a:srgbClr val="FFFFFF"/>
                </a:solidFill>
                <a:latin typeface="Arial"/>
                <a:cs typeface="Arial"/>
              </a:rPr>
              <a:t>world</a:t>
            </a:r>
            <a:r>
              <a:rPr sz="1800" spc="-15" baseline="25462" dirty="0">
                <a:solidFill>
                  <a:srgbClr val="FFFFFF"/>
                </a:solidFill>
                <a:latin typeface="Arial"/>
                <a:cs typeface="Arial"/>
              </a:rPr>
              <a:t>1</a:t>
            </a:r>
            <a:endParaRPr sz="1800" baseline="25462" dirty="0">
              <a:latin typeface="Arial"/>
              <a:cs typeface="Arial"/>
            </a:endParaRPr>
          </a:p>
        </p:txBody>
      </p:sp>
      <p:sp>
        <p:nvSpPr>
          <p:cNvPr id="15" name="object 15"/>
          <p:cNvSpPr txBox="1"/>
          <p:nvPr/>
        </p:nvSpPr>
        <p:spPr>
          <a:xfrm>
            <a:off x="378776" y="312485"/>
            <a:ext cx="11434445" cy="1066959"/>
          </a:xfrm>
          <a:prstGeom prst="rect">
            <a:avLst/>
          </a:prstGeom>
          <a:solidFill>
            <a:srgbClr val="00DFAE"/>
          </a:solidFill>
        </p:spPr>
        <p:txBody>
          <a:bodyPr vert="horz" wrap="square" lIns="0" tIns="86360" rIns="0" bIns="0" rtlCol="0">
            <a:spAutoFit/>
          </a:bodyPr>
          <a:lstStyle/>
          <a:p>
            <a:pPr marR="84455" algn="ctr">
              <a:lnSpc>
                <a:spcPct val="100000"/>
              </a:lnSpc>
              <a:spcBef>
                <a:spcPts val="680"/>
              </a:spcBef>
            </a:pPr>
            <a:endParaRPr lang="de-DE" sz="1000" dirty="0">
              <a:solidFill>
                <a:srgbClr val="292C39"/>
              </a:solidFill>
              <a:latin typeface="Arial Black"/>
              <a:cs typeface="Arial Black"/>
            </a:endParaRPr>
          </a:p>
          <a:p>
            <a:pPr marR="84455" algn="ctr">
              <a:lnSpc>
                <a:spcPct val="100000"/>
              </a:lnSpc>
              <a:spcBef>
                <a:spcPts val="680"/>
              </a:spcBef>
            </a:pPr>
            <a:r>
              <a:rPr sz="3200" dirty="0">
                <a:solidFill>
                  <a:srgbClr val="292C39"/>
                </a:solidFill>
                <a:latin typeface="Arial Black"/>
                <a:cs typeface="Arial Black"/>
              </a:rPr>
              <a:t>SUPERCOMPUTING</a:t>
            </a:r>
            <a:r>
              <a:rPr sz="3200" spc="-55" dirty="0">
                <a:solidFill>
                  <a:srgbClr val="292C39"/>
                </a:solidFill>
                <a:latin typeface="Arial Black"/>
                <a:cs typeface="Arial Black"/>
              </a:rPr>
              <a:t> </a:t>
            </a:r>
            <a:r>
              <a:rPr sz="3200" spc="-10" dirty="0">
                <a:solidFill>
                  <a:srgbClr val="292C39"/>
                </a:solidFill>
                <a:latin typeface="Arial Black"/>
                <a:cs typeface="Arial Black"/>
              </a:rPr>
              <a:t>LEADERSHIP</a:t>
            </a:r>
            <a:endParaRPr lang="de-DE" sz="3200" spc="-10" dirty="0">
              <a:solidFill>
                <a:srgbClr val="292C39"/>
              </a:solidFill>
              <a:latin typeface="Arial Black"/>
              <a:cs typeface="Arial Black"/>
            </a:endParaRPr>
          </a:p>
          <a:p>
            <a:pPr marR="84455" algn="ctr">
              <a:lnSpc>
                <a:spcPct val="100000"/>
              </a:lnSpc>
              <a:spcBef>
                <a:spcPts val="680"/>
              </a:spcBef>
            </a:pPr>
            <a:endParaRPr sz="1000" dirty="0">
              <a:latin typeface="Arial Black"/>
              <a:cs typeface="Arial Black"/>
            </a:endParaRPr>
          </a:p>
        </p:txBody>
      </p:sp>
      <p:grpSp>
        <p:nvGrpSpPr>
          <p:cNvPr id="16" name="object 16"/>
          <p:cNvGrpSpPr/>
          <p:nvPr/>
        </p:nvGrpSpPr>
        <p:grpSpPr>
          <a:xfrm>
            <a:off x="4902200" y="4960763"/>
            <a:ext cx="7053580" cy="1187450"/>
            <a:chOff x="4652771" y="5282184"/>
            <a:chExt cx="7053580" cy="1187450"/>
          </a:xfrm>
        </p:grpSpPr>
        <p:pic>
          <p:nvPicPr>
            <p:cNvPr id="17" name="object 17" descr="A row of black boxes with white text  Description automatically generated"/>
            <p:cNvPicPr/>
            <p:nvPr/>
          </p:nvPicPr>
          <p:blipFill>
            <a:blip r:embed="rId6" cstate="print"/>
            <a:stretch>
              <a:fillRect/>
            </a:stretch>
          </p:blipFill>
          <p:spPr>
            <a:xfrm>
              <a:off x="4652771" y="5320284"/>
              <a:ext cx="2505455" cy="1095755"/>
            </a:xfrm>
            <a:prstGeom prst="rect">
              <a:avLst/>
            </a:prstGeom>
          </p:spPr>
        </p:pic>
        <p:pic>
          <p:nvPicPr>
            <p:cNvPr id="18" name="object 18" descr="A row of black boxes with white text  Description automatically generated"/>
            <p:cNvPicPr/>
            <p:nvPr/>
          </p:nvPicPr>
          <p:blipFill>
            <a:blip r:embed="rId7" cstate="print"/>
            <a:stretch>
              <a:fillRect/>
            </a:stretch>
          </p:blipFill>
          <p:spPr>
            <a:xfrm>
              <a:off x="4706543" y="5335117"/>
              <a:ext cx="2397680" cy="990139"/>
            </a:xfrm>
            <a:prstGeom prst="rect">
              <a:avLst/>
            </a:prstGeom>
          </p:spPr>
        </p:pic>
        <p:pic>
          <p:nvPicPr>
            <p:cNvPr id="19" name="object 19" descr="A row of black computer servers  Description automatically generated"/>
            <p:cNvPicPr/>
            <p:nvPr/>
          </p:nvPicPr>
          <p:blipFill>
            <a:blip r:embed="rId8" cstate="print"/>
            <a:stretch>
              <a:fillRect/>
            </a:stretch>
          </p:blipFill>
          <p:spPr>
            <a:xfrm>
              <a:off x="7074407" y="5320284"/>
              <a:ext cx="2503931" cy="1138427"/>
            </a:xfrm>
            <a:prstGeom prst="rect">
              <a:avLst/>
            </a:prstGeom>
          </p:spPr>
        </p:pic>
        <p:pic>
          <p:nvPicPr>
            <p:cNvPr id="20" name="object 20" descr="A row of black computer servers  Description automatically generated"/>
            <p:cNvPicPr/>
            <p:nvPr/>
          </p:nvPicPr>
          <p:blipFill>
            <a:blip r:embed="rId9" cstate="print"/>
            <a:stretch>
              <a:fillRect/>
            </a:stretch>
          </p:blipFill>
          <p:spPr>
            <a:xfrm>
              <a:off x="7127811" y="5335765"/>
              <a:ext cx="2397671" cy="1031592"/>
            </a:xfrm>
            <a:prstGeom prst="rect">
              <a:avLst/>
            </a:prstGeom>
          </p:spPr>
        </p:pic>
        <p:pic>
          <p:nvPicPr>
            <p:cNvPr id="21" name="object 21" descr="A long shot of a sign  Description automatically generated"/>
            <p:cNvPicPr/>
            <p:nvPr/>
          </p:nvPicPr>
          <p:blipFill>
            <a:blip r:embed="rId10" cstate="print"/>
            <a:stretch>
              <a:fillRect/>
            </a:stretch>
          </p:blipFill>
          <p:spPr>
            <a:xfrm>
              <a:off x="9418319" y="5282184"/>
              <a:ext cx="2287523" cy="1187195"/>
            </a:xfrm>
            <a:prstGeom prst="rect">
              <a:avLst/>
            </a:prstGeom>
          </p:spPr>
        </p:pic>
        <p:pic>
          <p:nvPicPr>
            <p:cNvPr id="22" name="object 22" descr="A long shot of a sign  Description automatically generated"/>
            <p:cNvPicPr/>
            <p:nvPr/>
          </p:nvPicPr>
          <p:blipFill>
            <a:blip r:embed="rId11" cstate="print"/>
            <a:stretch>
              <a:fillRect/>
            </a:stretch>
          </p:blipFill>
          <p:spPr>
            <a:xfrm>
              <a:off x="9471913" y="5297576"/>
              <a:ext cx="2180285" cy="1079763"/>
            </a:xfrm>
            <a:prstGeom prst="rect">
              <a:avLst/>
            </a:prstGeom>
          </p:spPr>
        </p:pic>
      </p:grpSp>
      <p:sp>
        <p:nvSpPr>
          <p:cNvPr id="23" name="object 23"/>
          <p:cNvSpPr txBox="1"/>
          <p:nvPr/>
        </p:nvSpPr>
        <p:spPr>
          <a:xfrm>
            <a:off x="361950" y="6300114"/>
            <a:ext cx="1639570" cy="263525"/>
          </a:xfrm>
          <a:prstGeom prst="rect">
            <a:avLst/>
          </a:prstGeom>
        </p:spPr>
        <p:txBody>
          <a:bodyPr vert="horz" wrap="square" lIns="0" tIns="24765" rIns="0" bIns="0" rtlCol="0">
            <a:spAutoFit/>
          </a:bodyPr>
          <a:lstStyle/>
          <a:p>
            <a:pPr marL="123825" indent="-111125">
              <a:lnSpc>
                <a:spcPct val="100000"/>
              </a:lnSpc>
              <a:spcBef>
                <a:spcPts val="195"/>
              </a:spcBef>
              <a:buAutoNum type="arabicPeriod"/>
              <a:tabLst>
                <a:tab pos="123825" algn="l"/>
              </a:tabLst>
            </a:pPr>
            <a:r>
              <a:rPr sz="700" dirty="0">
                <a:solidFill>
                  <a:srgbClr val="B0B8BD"/>
                </a:solidFill>
                <a:latin typeface="Arial"/>
                <a:cs typeface="Arial"/>
              </a:rPr>
              <a:t>TOP500,</a:t>
            </a:r>
            <a:r>
              <a:rPr sz="700" spc="45" dirty="0">
                <a:solidFill>
                  <a:srgbClr val="B0B8BD"/>
                </a:solidFill>
                <a:latin typeface="Arial"/>
                <a:cs typeface="Arial"/>
              </a:rPr>
              <a:t> </a:t>
            </a:r>
            <a:r>
              <a:rPr sz="700" dirty="0">
                <a:solidFill>
                  <a:srgbClr val="B0B8BD"/>
                </a:solidFill>
                <a:latin typeface="Arial"/>
                <a:cs typeface="Arial"/>
              </a:rPr>
              <a:t>TOP500</a:t>
            </a:r>
            <a:r>
              <a:rPr sz="700" spc="45" dirty="0">
                <a:solidFill>
                  <a:srgbClr val="B0B8BD"/>
                </a:solidFill>
                <a:latin typeface="Arial"/>
                <a:cs typeface="Arial"/>
              </a:rPr>
              <a:t> </a:t>
            </a:r>
            <a:r>
              <a:rPr sz="700" dirty="0">
                <a:solidFill>
                  <a:srgbClr val="B0B8BD"/>
                </a:solidFill>
                <a:latin typeface="Arial"/>
                <a:cs typeface="Arial"/>
              </a:rPr>
              <a:t>List,</a:t>
            </a:r>
            <a:r>
              <a:rPr sz="700" spc="30" dirty="0">
                <a:solidFill>
                  <a:srgbClr val="B0B8BD"/>
                </a:solidFill>
                <a:latin typeface="Arial"/>
                <a:cs typeface="Arial"/>
              </a:rPr>
              <a:t> </a:t>
            </a:r>
            <a:r>
              <a:rPr sz="700" dirty="0">
                <a:solidFill>
                  <a:srgbClr val="B0B8BD"/>
                </a:solidFill>
                <a:latin typeface="Arial"/>
                <a:cs typeface="Arial"/>
              </a:rPr>
              <a:t>June</a:t>
            </a:r>
            <a:r>
              <a:rPr sz="700" spc="55" dirty="0">
                <a:solidFill>
                  <a:srgbClr val="B0B8BD"/>
                </a:solidFill>
                <a:latin typeface="Arial"/>
                <a:cs typeface="Arial"/>
              </a:rPr>
              <a:t> </a:t>
            </a:r>
            <a:r>
              <a:rPr sz="700" spc="-20" dirty="0">
                <a:solidFill>
                  <a:srgbClr val="B0B8BD"/>
                </a:solidFill>
                <a:latin typeface="Arial"/>
                <a:cs typeface="Arial"/>
              </a:rPr>
              <a:t>2025</a:t>
            </a:r>
            <a:endParaRPr sz="700">
              <a:latin typeface="Arial"/>
              <a:cs typeface="Arial"/>
            </a:endParaRPr>
          </a:p>
          <a:p>
            <a:pPr marL="124460" indent="-111760">
              <a:lnSpc>
                <a:spcPct val="100000"/>
              </a:lnSpc>
              <a:spcBef>
                <a:spcPts val="95"/>
              </a:spcBef>
              <a:buAutoNum type="arabicPeriod"/>
              <a:tabLst>
                <a:tab pos="124460" algn="l"/>
              </a:tabLst>
            </a:pPr>
            <a:r>
              <a:rPr sz="700" dirty="0">
                <a:solidFill>
                  <a:srgbClr val="B0B8BD"/>
                </a:solidFill>
                <a:latin typeface="Arial"/>
                <a:cs typeface="Arial"/>
              </a:rPr>
              <a:t>TOP500,</a:t>
            </a:r>
            <a:r>
              <a:rPr sz="700" spc="10" dirty="0">
                <a:solidFill>
                  <a:srgbClr val="B0B8BD"/>
                </a:solidFill>
                <a:latin typeface="Arial"/>
                <a:cs typeface="Arial"/>
              </a:rPr>
              <a:t> </a:t>
            </a:r>
            <a:r>
              <a:rPr sz="700" dirty="0">
                <a:solidFill>
                  <a:srgbClr val="B0B8BD"/>
                </a:solidFill>
                <a:latin typeface="Arial"/>
                <a:cs typeface="Arial"/>
              </a:rPr>
              <a:t>GREEN500</a:t>
            </a:r>
            <a:r>
              <a:rPr sz="700" spc="40" dirty="0">
                <a:solidFill>
                  <a:srgbClr val="B0B8BD"/>
                </a:solidFill>
                <a:latin typeface="Arial"/>
                <a:cs typeface="Arial"/>
              </a:rPr>
              <a:t> </a:t>
            </a:r>
            <a:r>
              <a:rPr sz="700" dirty="0">
                <a:solidFill>
                  <a:srgbClr val="B0B8BD"/>
                </a:solidFill>
                <a:latin typeface="Arial"/>
                <a:cs typeface="Arial"/>
              </a:rPr>
              <a:t>List,</a:t>
            </a:r>
            <a:r>
              <a:rPr sz="700" spc="-5" dirty="0">
                <a:solidFill>
                  <a:srgbClr val="B0B8BD"/>
                </a:solidFill>
                <a:latin typeface="Arial"/>
                <a:cs typeface="Arial"/>
              </a:rPr>
              <a:t> </a:t>
            </a:r>
            <a:r>
              <a:rPr sz="700" dirty="0">
                <a:solidFill>
                  <a:srgbClr val="B0B8BD"/>
                </a:solidFill>
                <a:latin typeface="Arial"/>
                <a:cs typeface="Arial"/>
              </a:rPr>
              <a:t>June</a:t>
            </a:r>
            <a:r>
              <a:rPr sz="700" spc="15" dirty="0">
                <a:solidFill>
                  <a:srgbClr val="B0B8BD"/>
                </a:solidFill>
                <a:latin typeface="Arial"/>
                <a:cs typeface="Arial"/>
              </a:rPr>
              <a:t> </a:t>
            </a:r>
            <a:r>
              <a:rPr sz="700" spc="-20" dirty="0">
                <a:solidFill>
                  <a:srgbClr val="B0B8BD"/>
                </a:solidFill>
                <a:latin typeface="Arial"/>
                <a:cs typeface="Arial"/>
              </a:rPr>
              <a:t>2025</a:t>
            </a:r>
            <a:endParaRPr sz="700">
              <a:latin typeface="Arial"/>
              <a:cs typeface="Aria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882C8-E2C0-0BCE-4CB3-7DC3EE308BF5}"/>
            </a:ext>
          </a:extLst>
        </p:cNvPr>
        <p:cNvGrpSpPr/>
        <p:nvPr/>
      </p:nvGrpSpPr>
      <p:grpSpPr>
        <a:xfrm>
          <a:off x="0" y="0"/>
          <a:ext cx="0" cy="0"/>
          <a:chOff x="0" y="0"/>
          <a:chExt cx="0" cy="0"/>
        </a:xfrm>
      </p:grpSpPr>
      <p:sp>
        <p:nvSpPr>
          <p:cNvPr id="22" name="Title 5">
            <a:extLst>
              <a:ext uri="{FF2B5EF4-FFF2-40B4-BE49-F238E27FC236}">
                <a16:creationId xmlns:a16="http://schemas.microsoft.com/office/drawing/2014/main" id="{6621E51D-4214-8876-853A-FD869DE33F39}"/>
              </a:ext>
            </a:extLst>
          </p:cNvPr>
          <p:cNvSpPr>
            <a:spLocks noGrp="1"/>
          </p:cNvSpPr>
          <p:nvPr>
            <p:ph type="title"/>
          </p:nvPr>
        </p:nvSpPr>
        <p:spPr>
          <a:xfrm>
            <a:off x="322489" y="503459"/>
            <a:ext cx="6666202" cy="861774"/>
          </a:xfrm>
        </p:spPr>
        <p:txBody>
          <a:bodyPr/>
          <a:lstStyle/>
          <a:p>
            <a:r>
              <a:rPr lang="en-US" dirty="0"/>
              <a:t>Why only 1 out of 10 AI pilots make it into production </a:t>
            </a:r>
            <a:endParaRPr lang="en-GB" dirty="0"/>
          </a:p>
        </p:txBody>
      </p:sp>
      <p:sp>
        <p:nvSpPr>
          <p:cNvPr id="23" name="TextBox 22">
            <a:extLst>
              <a:ext uri="{FF2B5EF4-FFF2-40B4-BE49-F238E27FC236}">
                <a16:creationId xmlns:a16="http://schemas.microsoft.com/office/drawing/2014/main" id="{8BC2B3C4-C42D-F4EA-57B9-995382C614A6}"/>
              </a:ext>
            </a:extLst>
          </p:cNvPr>
          <p:cNvSpPr txBox="1"/>
          <p:nvPr/>
        </p:nvSpPr>
        <p:spPr>
          <a:xfrm>
            <a:off x="331941" y="2109346"/>
            <a:ext cx="2565593" cy="520587"/>
          </a:xfrm>
          <a:prstGeom prst="rect">
            <a:avLst/>
          </a:prstGeom>
          <a:no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rPr>
              <a:t>Data silos limit direct access</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24" name="TextBox 23">
            <a:extLst>
              <a:ext uri="{FF2B5EF4-FFF2-40B4-BE49-F238E27FC236}">
                <a16:creationId xmlns:a16="http://schemas.microsoft.com/office/drawing/2014/main" id="{75CD2E3E-DFCE-7DC3-2E11-A4089B44AA3C}"/>
              </a:ext>
            </a:extLst>
          </p:cNvPr>
          <p:cNvSpPr txBox="1"/>
          <p:nvPr/>
        </p:nvSpPr>
        <p:spPr>
          <a:xfrm>
            <a:off x="3258463" y="2165362"/>
            <a:ext cx="2547617" cy="397724"/>
          </a:xfrm>
          <a:prstGeom prst="rect">
            <a:avLst/>
          </a:prstGeom>
          <a:no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rPr>
              <a:t>Incapable of bringing pilot into production</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25" name="TextBox 24">
            <a:extLst>
              <a:ext uri="{FF2B5EF4-FFF2-40B4-BE49-F238E27FC236}">
                <a16:creationId xmlns:a16="http://schemas.microsoft.com/office/drawing/2014/main" id="{037086C9-313D-41F9-22DF-03117E242F50}"/>
              </a:ext>
            </a:extLst>
          </p:cNvPr>
          <p:cNvSpPr txBox="1"/>
          <p:nvPr/>
        </p:nvSpPr>
        <p:spPr>
          <a:xfrm>
            <a:off x="6167009" y="2113229"/>
            <a:ext cx="2504600" cy="520590"/>
          </a:xfrm>
          <a:prstGeom prst="rect">
            <a:avLst/>
          </a:prstGeom>
          <a:no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rPr>
              <a:t>Enterprises want to start small &amp; then scale up</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26" name="TextBox 25">
            <a:extLst>
              <a:ext uri="{FF2B5EF4-FFF2-40B4-BE49-F238E27FC236}">
                <a16:creationId xmlns:a16="http://schemas.microsoft.com/office/drawing/2014/main" id="{CB0CD7AA-F6CF-02F5-998F-B0B16916F6B0}"/>
              </a:ext>
            </a:extLst>
          </p:cNvPr>
          <p:cNvSpPr txBox="1"/>
          <p:nvPr/>
        </p:nvSpPr>
        <p:spPr>
          <a:xfrm>
            <a:off x="8985571" y="2103929"/>
            <a:ext cx="2547617" cy="520590"/>
          </a:xfrm>
          <a:prstGeom prst="rect">
            <a:avLst/>
          </a:prstGeom>
          <a:no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rPr>
              <a:t>GenAI environments are too complex for IT</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cxnSp>
        <p:nvCxnSpPr>
          <p:cNvPr id="27" name="Straight Connector 26">
            <a:extLst>
              <a:ext uri="{FF2B5EF4-FFF2-40B4-BE49-F238E27FC236}">
                <a16:creationId xmlns:a16="http://schemas.microsoft.com/office/drawing/2014/main" id="{34D518BD-1FF2-2D07-5CDD-CACF6BA8495E}"/>
              </a:ext>
            </a:extLst>
          </p:cNvPr>
          <p:cNvCxnSpPr>
            <a:cxnSpLocks/>
          </p:cNvCxnSpPr>
          <p:nvPr/>
        </p:nvCxnSpPr>
        <p:spPr>
          <a:xfrm>
            <a:off x="329555" y="2773833"/>
            <a:ext cx="260169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DBA127-8CB5-8CD3-53B5-2C6B7E0691A2}"/>
              </a:ext>
            </a:extLst>
          </p:cNvPr>
          <p:cNvCxnSpPr>
            <a:cxnSpLocks/>
          </p:cNvCxnSpPr>
          <p:nvPr/>
        </p:nvCxnSpPr>
        <p:spPr>
          <a:xfrm>
            <a:off x="3267916" y="2773833"/>
            <a:ext cx="2547617" cy="0"/>
          </a:xfrm>
          <a:prstGeom prst="line">
            <a:avLst/>
          </a:prstGeom>
          <a:ln w="76200">
            <a:solidFill>
              <a:srgbClr val="01A98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BC426C-1571-6DCD-3A93-9A0818589503}"/>
              </a:ext>
            </a:extLst>
          </p:cNvPr>
          <p:cNvCxnSpPr>
            <a:cxnSpLocks/>
          </p:cNvCxnSpPr>
          <p:nvPr/>
        </p:nvCxnSpPr>
        <p:spPr>
          <a:xfrm>
            <a:off x="6145473" y="2773833"/>
            <a:ext cx="2507379"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B83AB8D-B223-FFE8-E4F0-A9D4240827D4}"/>
              </a:ext>
            </a:extLst>
          </p:cNvPr>
          <p:cNvCxnSpPr>
            <a:cxnSpLocks/>
          </p:cNvCxnSpPr>
          <p:nvPr/>
        </p:nvCxnSpPr>
        <p:spPr>
          <a:xfrm>
            <a:off x="8982792" y="2773833"/>
            <a:ext cx="2550396" cy="0"/>
          </a:xfrm>
          <a:prstGeom prst="line">
            <a:avLst/>
          </a:prstGeom>
          <a:ln w="76200">
            <a:solidFill>
              <a:srgbClr val="32DAC8"/>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DC6D96D-9219-4652-E61B-4F92C6E4A8A9}"/>
              </a:ext>
            </a:extLst>
          </p:cNvPr>
          <p:cNvSpPr txBox="1"/>
          <p:nvPr/>
        </p:nvSpPr>
        <p:spPr>
          <a:xfrm>
            <a:off x="322489" y="4132661"/>
            <a:ext cx="2565593" cy="520587"/>
          </a:xfrm>
          <a:prstGeom prst="rect">
            <a:avLst/>
          </a:prstGeom>
          <a:no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rPr>
              <a:t>Integration with existing systems</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32" name="TextBox 31">
            <a:extLst>
              <a:ext uri="{FF2B5EF4-FFF2-40B4-BE49-F238E27FC236}">
                <a16:creationId xmlns:a16="http://schemas.microsoft.com/office/drawing/2014/main" id="{04098F38-1697-A2B6-336D-0B7452C3F103}"/>
              </a:ext>
            </a:extLst>
          </p:cNvPr>
          <p:cNvSpPr txBox="1"/>
          <p:nvPr/>
        </p:nvSpPr>
        <p:spPr>
          <a:xfrm>
            <a:off x="3249011" y="4188677"/>
            <a:ext cx="2547617" cy="397724"/>
          </a:xfrm>
          <a:prstGeom prst="rect">
            <a:avLst/>
          </a:prstGeom>
          <a:no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rPr>
              <a:t>Regulations &amp; Compliance</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33" name="TextBox 32">
            <a:extLst>
              <a:ext uri="{FF2B5EF4-FFF2-40B4-BE49-F238E27FC236}">
                <a16:creationId xmlns:a16="http://schemas.microsoft.com/office/drawing/2014/main" id="{01D0B123-FB15-F0AD-FF41-067677FCA678}"/>
              </a:ext>
            </a:extLst>
          </p:cNvPr>
          <p:cNvSpPr txBox="1"/>
          <p:nvPr/>
        </p:nvSpPr>
        <p:spPr>
          <a:xfrm>
            <a:off x="6157557" y="4136544"/>
            <a:ext cx="2504600" cy="520590"/>
          </a:xfrm>
          <a:prstGeom prst="rect">
            <a:avLst/>
          </a:prstGeom>
          <a:no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rPr>
              <a:t>AI Skills, Talent &amp; Experience</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34" name="TextBox 33">
            <a:extLst>
              <a:ext uri="{FF2B5EF4-FFF2-40B4-BE49-F238E27FC236}">
                <a16:creationId xmlns:a16="http://schemas.microsoft.com/office/drawing/2014/main" id="{03EB7BEF-48EE-8805-3249-2654775A30E3}"/>
              </a:ext>
            </a:extLst>
          </p:cNvPr>
          <p:cNvSpPr txBox="1"/>
          <p:nvPr/>
        </p:nvSpPr>
        <p:spPr>
          <a:xfrm>
            <a:off x="8976119" y="4127244"/>
            <a:ext cx="2547617" cy="520590"/>
          </a:xfrm>
          <a:prstGeom prst="rect">
            <a:avLst/>
          </a:prstGeom>
          <a:no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rPr>
              <a:t>Costs &amp; Sustainability</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cxnSp>
        <p:nvCxnSpPr>
          <p:cNvPr id="35" name="Straight Connector 34">
            <a:extLst>
              <a:ext uri="{FF2B5EF4-FFF2-40B4-BE49-F238E27FC236}">
                <a16:creationId xmlns:a16="http://schemas.microsoft.com/office/drawing/2014/main" id="{C762BCF9-261D-9595-07C5-75BFEBB19B1C}"/>
              </a:ext>
            </a:extLst>
          </p:cNvPr>
          <p:cNvCxnSpPr>
            <a:cxnSpLocks/>
          </p:cNvCxnSpPr>
          <p:nvPr/>
        </p:nvCxnSpPr>
        <p:spPr>
          <a:xfrm>
            <a:off x="320103" y="4787397"/>
            <a:ext cx="260169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2687C38-5C26-E278-67CB-A9CFE1FA20C0}"/>
              </a:ext>
            </a:extLst>
          </p:cNvPr>
          <p:cNvCxnSpPr>
            <a:cxnSpLocks/>
          </p:cNvCxnSpPr>
          <p:nvPr/>
        </p:nvCxnSpPr>
        <p:spPr>
          <a:xfrm>
            <a:off x="3258464" y="4787397"/>
            <a:ext cx="254761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2420216-002C-F71D-66D2-8853B9093F87}"/>
              </a:ext>
            </a:extLst>
          </p:cNvPr>
          <p:cNvCxnSpPr>
            <a:cxnSpLocks/>
          </p:cNvCxnSpPr>
          <p:nvPr/>
        </p:nvCxnSpPr>
        <p:spPr>
          <a:xfrm>
            <a:off x="6136021" y="4787397"/>
            <a:ext cx="2507379" cy="0"/>
          </a:xfrm>
          <a:prstGeom prst="line">
            <a:avLst/>
          </a:prstGeom>
          <a:ln w="76200">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D559E4-6362-6D92-EACB-2F57F3CDD2EE}"/>
              </a:ext>
            </a:extLst>
          </p:cNvPr>
          <p:cNvCxnSpPr>
            <a:cxnSpLocks/>
          </p:cNvCxnSpPr>
          <p:nvPr/>
        </p:nvCxnSpPr>
        <p:spPr>
          <a:xfrm flipV="1">
            <a:off x="8976119" y="4787397"/>
            <a:ext cx="2547617" cy="7703"/>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E6EC7AB-F840-3C79-CA90-4C8A07B52323}"/>
              </a:ext>
            </a:extLst>
          </p:cNvPr>
          <p:cNvSpPr txBox="1"/>
          <p:nvPr/>
        </p:nvSpPr>
        <p:spPr>
          <a:xfrm>
            <a:off x="329555" y="2857976"/>
            <a:ext cx="2592240" cy="520587"/>
          </a:xfrm>
          <a:prstGeom prst="rect">
            <a:avLst/>
          </a:prstGeom>
          <a:solidFill>
            <a:schemeClr val="accent3"/>
          </a:solid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sym typeface="Wingdings" pitchFamily="2" charset="2"/>
              </a:rPr>
              <a:t> HPE </a:t>
            </a:r>
            <a:r>
              <a:rPr kumimoji="0" lang="en-US" sz="1800" b="1" i="0" u="none" strike="noStrike" kern="1200" cap="none" spc="0" normalizeH="0" baseline="0" noProof="0" dirty="0" err="1">
                <a:ln>
                  <a:noFill/>
                </a:ln>
                <a:solidFill>
                  <a:schemeClr val="bg1"/>
                </a:solidFill>
                <a:effectLst/>
                <a:uLnTx/>
                <a:uFillTx/>
                <a:latin typeface="MetricHPE"/>
                <a:ea typeface="+mn-ea"/>
                <a:cs typeface="+mn-cs"/>
                <a:sym typeface="Wingdings" pitchFamily="2" charset="2"/>
              </a:rPr>
              <a:t>Ezmeral</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43" name="TextBox 42">
            <a:extLst>
              <a:ext uri="{FF2B5EF4-FFF2-40B4-BE49-F238E27FC236}">
                <a16:creationId xmlns:a16="http://schemas.microsoft.com/office/drawing/2014/main" id="{57DA9F96-0631-80BF-7B52-8884AD772C48}"/>
              </a:ext>
            </a:extLst>
          </p:cNvPr>
          <p:cNvSpPr txBox="1"/>
          <p:nvPr/>
        </p:nvSpPr>
        <p:spPr>
          <a:xfrm>
            <a:off x="3267916" y="2852896"/>
            <a:ext cx="2545182" cy="520587"/>
          </a:xfrm>
          <a:prstGeom prst="rect">
            <a:avLst/>
          </a:prstGeom>
          <a:solidFill>
            <a:srgbClr val="01A982"/>
          </a:solid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sym typeface="Wingdings" pitchFamily="2" charset="2"/>
              </a:rPr>
              <a:t> Partner Services</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44" name="TextBox 43">
            <a:extLst>
              <a:ext uri="{FF2B5EF4-FFF2-40B4-BE49-F238E27FC236}">
                <a16:creationId xmlns:a16="http://schemas.microsoft.com/office/drawing/2014/main" id="{F7F6F96E-55F5-7CE1-2A56-0180865AA0B5}"/>
              </a:ext>
            </a:extLst>
          </p:cNvPr>
          <p:cNvSpPr txBox="1"/>
          <p:nvPr/>
        </p:nvSpPr>
        <p:spPr>
          <a:xfrm>
            <a:off x="6145473" y="2857613"/>
            <a:ext cx="2516684" cy="520587"/>
          </a:xfrm>
          <a:prstGeom prst="rect">
            <a:avLst/>
          </a:prstGeom>
          <a:solidFill>
            <a:schemeClr val="accent5"/>
          </a:solid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sym typeface="Wingdings" pitchFamily="2" charset="2"/>
              </a:rPr>
              <a:t> HPE </a:t>
            </a:r>
            <a:r>
              <a:rPr kumimoji="0" lang="en-US" sz="1800" b="1" i="0" u="none" strike="noStrike" kern="1200" cap="none" spc="0" normalizeH="0" baseline="0" noProof="0" dirty="0" err="1">
                <a:ln>
                  <a:noFill/>
                </a:ln>
                <a:solidFill>
                  <a:schemeClr val="bg1"/>
                </a:solidFill>
                <a:effectLst/>
                <a:uLnTx/>
                <a:uFillTx/>
                <a:latin typeface="MetricHPE"/>
                <a:ea typeface="+mn-ea"/>
                <a:cs typeface="+mn-cs"/>
                <a:sym typeface="Wingdings" pitchFamily="2" charset="2"/>
              </a:rPr>
              <a:t>GreenLake</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45" name="TextBox 44">
            <a:extLst>
              <a:ext uri="{FF2B5EF4-FFF2-40B4-BE49-F238E27FC236}">
                <a16:creationId xmlns:a16="http://schemas.microsoft.com/office/drawing/2014/main" id="{CFF146DF-BE05-BDAB-D5A0-10101FAA451C}"/>
              </a:ext>
            </a:extLst>
          </p:cNvPr>
          <p:cNvSpPr txBox="1"/>
          <p:nvPr/>
        </p:nvSpPr>
        <p:spPr>
          <a:xfrm>
            <a:off x="8985571" y="2861706"/>
            <a:ext cx="2547617" cy="520587"/>
          </a:xfrm>
          <a:prstGeom prst="rect">
            <a:avLst/>
          </a:prstGeom>
          <a:solidFill>
            <a:srgbClr val="32DAC8"/>
          </a:solid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sym typeface="Wingdings" pitchFamily="2" charset="2"/>
              </a:rPr>
              <a:t> HPE PCAI</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46" name="TextBox 45">
            <a:extLst>
              <a:ext uri="{FF2B5EF4-FFF2-40B4-BE49-F238E27FC236}">
                <a16:creationId xmlns:a16="http://schemas.microsoft.com/office/drawing/2014/main" id="{251427E6-C600-A036-3C82-ACC691121AB8}"/>
              </a:ext>
            </a:extLst>
          </p:cNvPr>
          <p:cNvSpPr txBox="1"/>
          <p:nvPr/>
        </p:nvSpPr>
        <p:spPr>
          <a:xfrm>
            <a:off x="329554" y="4862621"/>
            <a:ext cx="2582787" cy="520587"/>
          </a:xfrm>
          <a:prstGeom prst="rect">
            <a:avLst/>
          </a:prstGeom>
          <a:solidFill>
            <a:schemeClr val="accent1"/>
          </a:solid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sym typeface="Wingdings" pitchFamily="2" charset="2"/>
              </a:rPr>
              <a:t> HPE PCAI</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47" name="TextBox 46">
            <a:extLst>
              <a:ext uri="{FF2B5EF4-FFF2-40B4-BE49-F238E27FC236}">
                <a16:creationId xmlns:a16="http://schemas.microsoft.com/office/drawing/2014/main" id="{5923A1DF-8724-762E-9AAC-48AB879D0167}"/>
              </a:ext>
            </a:extLst>
          </p:cNvPr>
          <p:cNvSpPr txBox="1"/>
          <p:nvPr/>
        </p:nvSpPr>
        <p:spPr>
          <a:xfrm>
            <a:off x="3258464" y="4862621"/>
            <a:ext cx="2565593" cy="520587"/>
          </a:xfrm>
          <a:prstGeom prst="rect">
            <a:avLst/>
          </a:prstGeom>
          <a:solidFill>
            <a:schemeClr val="accent4"/>
          </a:solidFill>
          <a:ln w="57150">
            <a:noFill/>
            <a:miter lim="800000"/>
          </a:ln>
        </p:spPr>
        <p:txBody>
          <a:bodyPr wrap="square" lIns="0" tIns="0" rIns="0" bIns="0" rtlCol="0" anchor="ctr" anchorCtr="0">
            <a:noAutofit/>
          </a:bodyPr>
          <a:lstStyle/>
          <a:p>
            <a:pPr marL="0" marR="0" lvl="0" indent="0" algn="ctr" defTabSz="914400" rtl="0" eaLnBrk="1" fontAlgn="auto" latinLnBrk="0" hangingPunct="1">
              <a:lnSpc>
                <a:spcPct val="90000"/>
              </a:lnSpc>
              <a:spcBef>
                <a:spcPts val="400"/>
              </a:spcBef>
              <a:spcAft>
                <a:spcPts val="0"/>
              </a:spcAft>
              <a:buClrTx/>
              <a:buSzTx/>
              <a:buFont typeface="MetricHPE" panose="020B0503030202060203" pitchFamily="34" charset="0"/>
              <a:buNone/>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sym typeface="Wingdings" pitchFamily="2" charset="2"/>
              </a:rPr>
              <a:t> Hybrid Deployment</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
        <p:nvSpPr>
          <p:cNvPr id="48" name="TextBox 47">
            <a:extLst>
              <a:ext uri="{FF2B5EF4-FFF2-40B4-BE49-F238E27FC236}">
                <a16:creationId xmlns:a16="http://schemas.microsoft.com/office/drawing/2014/main" id="{B4194716-F2A1-ED41-8151-FB0DBADC50C3}"/>
              </a:ext>
            </a:extLst>
          </p:cNvPr>
          <p:cNvSpPr txBox="1"/>
          <p:nvPr/>
        </p:nvSpPr>
        <p:spPr>
          <a:xfrm>
            <a:off x="6133240" y="4852030"/>
            <a:ext cx="2507379" cy="520587"/>
          </a:xfrm>
          <a:prstGeom prst="rect">
            <a:avLst/>
          </a:prstGeom>
          <a:solidFill>
            <a:schemeClr val="bg2"/>
          </a:solidFill>
          <a:ln w="57150">
            <a:noFill/>
            <a:miter lim="800000"/>
          </a:ln>
        </p:spPr>
        <p:txBody>
          <a:bodyPr wrap="square" lIns="0" tIns="0" rIns="0" bIns="0" rtlCol="0" anchor="ctr" anchorCtr="0">
            <a:noAutofit/>
          </a:bodyPr>
          <a:lstStyle/>
          <a:p>
            <a:pPr marL="285750" marR="0" lvl="0" indent="-285750" algn="ctr" defTabSz="914400" rtl="0" eaLnBrk="1" fontAlgn="auto" latinLnBrk="0" hangingPunct="1">
              <a:lnSpc>
                <a:spcPct val="90000"/>
              </a:lnSpc>
              <a:spcBef>
                <a:spcPts val="400"/>
              </a:spcBef>
              <a:spcAft>
                <a:spcPts val="0"/>
              </a:spcAft>
              <a:buClrTx/>
              <a:buSzTx/>
              <a:buFont typeface="Wingdings" pitchFamily="2" charset="2"/>
              <a:buChar char="à"/>
              <a:tabLst/>
              <a:defRPr/>
            </a:pPr>
            <a:r>
              <a:rPr kumimoji="0" lang="en-US" sz="1800" b="1" i="0" u="none" strike="noStrike" kern="1200" cap="none" spc="0" normalizeH="0" baseline="0" noProof="0" dirty="0">
                <a:ln>
                  <a:noFill/>
                </a:ln>
                <a:solidFill>
                  <a:schemeClr val="tx1"/>
                </a:solidFill>
                <a:effectLst/>
                <a:uLnTx/>
                <a:uFillTx/>
                <a:latin typeface="MetricHPE"/>
                <a:ea typeface="+mn-ea"/>
                <a:cs typeface="+mn-cs"/>
                <a:sym typeface="Wingdings" pitchFamily="2" charset="2"/>
              </a:rPr>
              <a:t>HPE PCAI</a:t>
            </a:r>
          </a:p>
          <a:p>
            <a:pPr marL="285750" marR="0" lvl="0" indent="-285750" algn="ctr" defTabSz="914400" rtl="0" eaLnBrk="1" fontAlgn="auto" latinLnBrk="0" hangingPunct="1">
              <a:lnSpc>
                <a:spcPct val="90000"/>
              </a:lnSpc>
              <a:spcBef>
                <a:spcPts val="400"/>
              </a:spcBef>
              <a:spcAft>
                <a:spcPts val="0"/>
              </a:spcAft>
              <a:buClrTx/>
              <a:buSzTx/>
              <a:buFont typeface="Wingdings" pitchFamily="2" charset="2"/>
              <a:buChar char="à"/>
              <a:tabLst/>
              <a:defRPr/>
            </a:pPr>
            <a:r>
              <a:rPr lang="en-US" b="1" dirty="0">
                <a:solidFill>
                  <a:schemeClr val="tx1"/>
                </a:solidFill>
                <a:latin typeface="MetricHPE"/>
                <a:sym typeface="Wingdings" pitchFamily="2" charset="2"/>
              </a:rPr>
              <a:t>Partner Services</a:t>
            </a:r>
            <a:endParaRPr kumimoji="0" lang="en-GB" sz="1800" b="1" i="0" u="none" strike="noStrike" kern="1200" cap="none" spc="0" normalizeH="0" baseline="0" noProof="0" dirty="0" err="1">
              <a:ln>
                <a:noFill/>
              </a:ln>
              <a:solidFill>
                <a:schemeClr val="tx1"/>
              </a:solidFill>
              <a:effectLst/>
              <a:uLnTx/>
              <a:uFillTx/>
              <a:latin typeface="MetricHPE"/>
              <a:ea typeface="+mn-ea"/>
              <a:cs typeface="+mn-cs"/>
            </a:endParaRPr>
          </a:p>
        </p:txBody>
      </p:sp>
      <p:sp>
        <p:nvSpPr>
          <p:cNvPr id="49" name="TextBox 48">
            <a:extLst>
              <a:ext uri="{FF2B5EF4-FFF2-40B4-BE49-F238E27FC236}">
                <a16:creationId xmlns:a16="http://schemas.microsoft.com/office/drawing/2014/main" id="{856B6809-32B2-C11A-BCD8-8FC6CFE13DD6}"/>
              </a:ext>
            </a:extLst>
          </p:cNvPr>
          <p:cNvSpPr txBox="1"/>
          <p:nvPr/>
        </p:nvSpPr>
        <p:spPr>
          <a:xfrm>
            <a:off x="8976119" y="4865496"/>
            <a:ext cx="2547617" cy="520587"/>
          </a:xfrm>
          <a:prstGeom prst="rect">
            <a:avLst/>
          </a:prstGeom>
          <a:solidFill>
            <a:schemeClr val="accent6"/>
          </a:solidFill>
          <a:ln w="57150">
            <a:noFill/>
            <a:miter lim="800000"/>
          </a:ln>
        </p:spPr>
        <p:txBody>
          <a:bodyPr wrap="square" lIns="0" tIns="0" rIns="0" bIns="0" rtlCol="0" anchor="ctr" anchorCtr="0">
            <a:noAutofit/>
          </a:bodyPr>
          <a:lstStyle/>
          <a:p>
            <a:pPr marL="285750" marR="0" lvl="0" indent="-285750" algn="ctr" defTabSz="914400" rtl="0" eaLnBrk="1" fontAlgn="auto" latinLnBrk="0" hangingPunct="1">
              <a:lnSpc>
                <a:spcPct val="90000"/>
              </a:lnSpc>
              <a:spcBef>
                <a:spcPts val="400"/>
              </a:spcBef>
              <a:spcAft>
                <a:spcPts val="0"/>
              </a:spcAft>
              <a:buClrTx/>
              <a:buSzTx/>
              <a:buFont typeface="Wingdings" pitchFamily="2" charset="2"/>
              <a:buChar char="à"/>
              <a:tabLst/>
              <a:defRPr/>
            </a:pPr>
            <a:r>
              <a:rPr kumimoji="0" lang="en-US" sz="1800" b="1" i="0" u="none" strike="noStrike" kern="1200" cap="none" spc="0" normalizeH="0" baseline="0" noProof="0" dirty="0">
                <a:ln>
                  <a:noFill/>
                </a:ln>
                <a:solidFill>
                  <a:schemeClr val="bg1"/>
                </a:solidFill>
                <a:effectLst/>
                <a:uLnTx/>
                <a:uFillTx/>
                <a:latin typeface="MetricHPE"/>
                <a:ea typeface="+mn-ea"/>
                <a:cs typeface="+mn-cs"/>
                <a:sym typeface="Wingdings" pitchFamily="2" charset="2"/>
              </a:rPr>
              <a:t>HPE </a:t>
            </a:r>
            <a:r>
              <a:rPr kumimoji="0" lang="en-US" sz="1800" b="1" i="0" u="none" strike="noStrike" kern="1200" cap="none" spc="0" normalizeH="0" baseline="0" noProof="0" dirty="0" err="1">
                <a:ln>
                  <a:noFill/>
                </a:ln>
                <a:solidFill>
                  <a:schemeClr val="bg1"/>
                </a:solidFill>
                <a:effectLst/>
                <a:uLnTx/>
                <a:uFillTx/>
                <a:latin typeface="MetricHPE"/>
                <a:ea typeface="+mn-ea"/>
                <a:cs typeface="+mn-cs"/>
                <a:sym typeface="Wingdings" pitchFamily="2" charset="2"/>
              </a:rPr>
              <a:t>GreenLake</a:t>
            </a:r>
            <a:endParaRPr kumimoji="0" lang="en-GB" sz="1800" b="1" i="0" u="none" strike="noStrike" kern="1200" cap="none" spc="0" normalizeH="0" baseline="0" noProof="0" dirty="0" err="1">
              <a:ln>
                <a:noFill/>
              </a:ln>
              <a:solidFill>
                <a:schemeClr val="bg1"/>
              </a:solidFill>
              <a:effectLst/>
              <a:uLnTx/>
              <a:uFillTx/>
              <a:latin typeface="MetricHPE"/>
              <a:ea typeface="+mn-ea"/>
              <a:cs typeface="+mn-cs"/>
            </a:endParaRPr>
          </a:p>
        </p:txBody>
      </p:sp>
    </p:spTree>
    <p:extLst>
      <p:ext uri="{BB962C8B-B14F-4D97-AF65-F5344CB8AC3E}">
        <p14:creationId xmlns:p14="http://schemas.microsoft.com/office/powerpoint/2010/main" val="39612482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9"/>
          </a:xfrm>
          <a:prstGeom prst="rect">
            <a:avLst/>
          </a:prstGeom>
        </p:spPr>
      </p:pic>
      <p:sp>
        <p:nvSpPr>
          <p:cNvPr id="3" name="object 3"/>
          <p:cNvSpPr txBox="1"/>
          <p:nvPr/>
        </p:nvSpPr>
        <p:spPr>
          <a:xfrm>
            <a:off x="6127203" y="1915439"/>
            <a:ext cx="5683885" cy="911860"/>
          </a:xfrm>
          <a:prstGeom prst="rect">
            <a:avLst/>
          </a:prstGeom>
          <a:solidFill>
            <a:srgbClr val="292C39">
              <a:alpha val="70195"/>
            </a:srgbClr>
          </a:solidFill>
        </p:spPr>
        <p:txBody>
          <a:bodyPr vert="horz" wrap="square" lIns="0" tIns="175260" rIns="0" bIns="0" rtlCol="0">
            <a:spAutoFit/>
          </a:bodyPr>
          <a:lstStyle/>
          <a:p>
            <a:pPr marL="1428115" marR="424815" indent="-995680">
              <a:lnSpc>
                <a:spcPct val="100000"/>
              </a:lnSpc>
              <a:spcBef>
                <a:spcPts val="1380"/>
              </a:spcBef>
            </a:pPr>
            <a:r>
              <a:rPr sz="1800" dirty="0">
                <a:solidFill>
                  <a:srgbClr val="FFFFFF"/>
                </a:solidFill>
                <a:latin typeface="Arial"/>
                <a:cs typeface="Arial"/>
              </a:rPr>
              <a:t>Private</a:t>
            </a:r>
            <a:r>
              <a:rPr sz="1800" spc="5" dirty="0">
                <a:solidFill>
                  <a:srgbClr val="FFFFFF"/>
                </a:solidFill>
                <a:latin typeface="Arial"/>
                <a:cs typeface="Arial"/>
              </a:rPr>
              <a:t> </a:t>
            </a:r>
            <a:r>
              <a:rPr sz="1800" spc="60" dirty="0">
                <a:solidFill>
                  <a:srgbClr val="FFFFFF"/>
                </a:solidFill>
                <a:latin typeface="Arial"/>
                <a:cs typeface="Arial"/>
              </a:rPr>
              <a:t>Cloud</a:t>
            </a:r>
            <a:r>
              <a:rPr sz="1800" spc="-20" dirty="0">
                <a:solidFill>
                  <a:srgbClr val="FFFFFF"/>
                </a:solidFill>
                <a:latin typeface="Arial"/>
                <a:cs typeface="Arial"/>
              </a:rPr>
              <a:t> </a:t>
            </a:r>
            <a:r>
              <a:rPr sz="1800" dirty="0">
                <a:solidFill>
                  <a:srgbClr val="FFFFFF"/>
                </a:solidFill>
                <a:latin typeface="Arial"/>
                <a:cs typeface="Arial"/>
              </a:rPr>
              <a:t>AI</a:t>
            </a:r>
            <a:r>
              <a:rPr sz="1800" spc="-5" dirty="0">
                <a:solidFill>
                  <a:srgbClr val="FFFFFF"/>
                </a:solidFill>
                <a:latin typeface="Arial"/>
                <a:cs typeface="Arial"/>
              </a:rPr>
              <a:t> </a:t>
            </a:r>
            <a:r>
              <a:rPr sz="1800" spc="-25" dirty="0">
                <a:solidFill>
                  <a:srgbClr val="FFFFFF"/>
                </a:solidFill>
                <a:latin typeface="Arial"/>
                <a:cs typeface="Arial"/>
              </a:rPr>
              <a:t>(PCAI)</a:t>
            </a:r>
            <a:r>
              <a:rPr sz="1800" spc="-20" dirty="0">
                <a:solidFill>
                  <a:srgbClr val="FFFFFF"/>
                </a:solidFill>
                <a:latin typeface="Arial"/>
                <a:cs typeface="Arial"/>
              </a:rPr>
              <a:t> </a:t>
            </a:r>
            <a:r>
              <a:rPr sz="1800" dirty="0">
                <a:solidFill>
                  <a:srgbClr val="FFFFFF"/>
                </a:solidFill>
                <a:latin typeface="Arial"/>
                <a:cs typeface="Arial"/>
              </a:rPr>
              <a:t>is</a:t>
            </a:r>
            <a:r>
              <a:rPr sz="1800" spc="-10" dirty="0">
                <a:solidFill>
                  <a:srgbClr val="FFFFFF"/>
                </a:solidFill>
                <a:latin typeface="Arial"/>
                <a:cs typeface="Arial"/>
              </a:rPr>
              <a:t> </a:t>
            </a:r>
            <a:r>
              <a:rPr sz="1800" dirty="0">
                <a:solidFill>
                  <a:srgbClr val="FFFFFF"/>
                </a:solidFill>
                <a:latin typeface="Arial"/>
                <a:cs typeface="Arial"/>
              </a:rPr>
              <a:t>a</a:t>
            </a:r>
            <a:r>
              <a:rPr sz="1800" spc="-30" dirty="0">
                <a:solidFill>
                  <a:srgbClr val="FFFFFF"/>
                </a:solidFill>
                <a:latin typeface="Arial"/>
                <a:cs typeface="Arial"/>
              </a:rPr>
              <a:t> </a:t>
            </a:r>
            <a:r>
              <a:rPr sz="1800" spc="55" dirty="0">
                <a:solidFill>
                  <a:srgbClr val="FFFFFF"/>
                </a:solidFill>
                <a:latin typeface="Arial"/>
                <a:cs typeface="Arial"/>
              </a:rPr>
              <a:t>turnkey</a:t>
            </a:r>
            <a:r>
              <a:rPr sz="1800" spc="-5" dirty="0">
                <a:solidFill>
                  <a:srgbClr val="FFFFFF"/>
                </a:solidFill>
                <a:latin typeface="Arial"/>
                <a:cs typeface="Arial"/>
              </a:rPr>
              <a:t> </a:t>
            </a:r>
            <a:r>
              <a:rPr sz="1800" dirty="0">
                <a:solidFill>
                  <a:srgbClr val="FFFFFF"/>
                </a:solidFill>
                <a:latin typeface="Arial"/>
                <a:cs typeface="Arial"/>
              </a:rPr>
              <a:t>AI</a:t>
            </a:r>
            <a:r>
              <a:rPr sz="1800" spc="-10" dirty="0">
                <a:solidFill>
                  <a:srgbClr val="FFFFFF"/>
                </a:solidFill>
                <a:latin typeface="Arial"/>
                <a:cs typeface="Arial"/>
              </a:rPr>
              <a:t> </a:t>
            </a:r>
            <a:r>
              <a:rPr sz="1800" spc="65" dirty="0">
                <a:solidFill>
                  <a:srgbClr val="FFFFFF"/>
                </a:solidFill>
                <a:latin typeface="Arial"/>
                <a:cs typeface="Arial"/>
              </a:rPr>
              <a:t>factory </a:t>
            </a:r>
            <a:r>
              <a:rPr sz="1800" dirty="0">
                <a:solidFill>
                  <a:srgbClr val="FFFFFF"/>
                </a:solidFill>
                <a:latin typeface="Arial"/>
                <a:cs typeface="Arial"/>
              </a:rPr>
              <a:t>ready</a:t>
            </a:r>
            <a:r>
              <a:rPr sz="1800" spc="5" dirty="0">
                <a:solidFill>
                  <a:srgbClr val="FFFFFF"/>
                </a:solidFill>
                <a:latin typeface="Arial"/>
                <a:cs typeface="Arial"/>
              </a:rPr>
              <a:t> </a:t>
            </a:r>
            <a:r>
              <a:rPr sz="1800" spc="105" dirty="0">
                <a:solidFill>
                  <a:srgbClr val="FFFFFF"/>
                </a:solidFill>
                <a:latin typeface="Arial"/>
                <a:cs typeface="Arial"/>
              </a:rPr>
              <a:t>to</a:t>
            </a:r>
            <a:r>
              <a:rPr sz="1800" spc="20" dirty="0">
                <a:solidFill>
                  <a:srgbClr val="FFFFFF"/>
                </a:solidFill>
                <a:latin typeface="Arial"/>
                <a:cs typeface="Arial"/>
              </a:rPr>
              <a:t> </a:t>
            </a:r>
            <a:r>
              <a:rPr sz="1800" spc="60" dirty="0">
                <a:solidFill>
                  <a:srgbClr val="FFFFFF"/>
                </a:solidFill>
                <a:latin typeface="Arial"/>
                <a:cs typeface="Arial"/>
              </a:rPr>
              <a:t>run</a:t>
            </a:r>
            <a:r>
              <a:rPr sz="1800" spc="15" dirty="0">
                <a:solidFill>
                  <a:srgbClr val="FFFFFF"/>
                </a:solidFill>
                <a:latin typeface="Arial"/>
                <a:cs typeface="Arial"/>
              </a:rPr>
              <a:t> </a:t>
            </a:r>
            <a:r>
              <a:rPr sz="1800" spc="60" dirty="0">
                <a:solidFill>
                  <a:srgbClr val="FFFFFF"/>
                </a:solidFill>
                <a:latin typeface="Arial"/>
                <a:cs typeface="Arial"/>
              </a:rPr>
              <a:t>in</a:t>
            </a:r>
            <a:r>
              <a:rPr sz="1800" spc="5" dirty="0">
                <a:solidFill>
                  <a:srgbClr val="FFFFFF"/>
                </a:solidFill>
                <a:latin typeface="Arial"/>
                <a:cs typeface="Arial"/>
              </a:rPr>
              <a:t> </a:t>
            </a:r>
            <a:r>
              <a:rPr sz="1800" dirty="0">
                <a:solidFill>
                  <a:srgbClr val="FFFFFF"/>
                </a:solidFill>
                <a:latin typeface="Arial"/>
                <a:cs typeface="Arial"/>
              </a:rPr>
              <a:t>a</a:t>
            </a:r>
            <a:r>
              <a:rPr sz="1800" spc="15" dirty="0">
                <a:solidFill>
                  <a:srgbClr val="FFFFFF"/>
                </a:solidFill>
                <a:latin typeface="Arial"/>
                <a:cs typeface="Arial"/>
              </a:rPr>
              <a:t> </a:t>
            </a:r>
            <a:r>
              <a:rPr sz="1800" spc="80" dirty="0">
                <a:solidFill>
                  <a:srgbClr val="FFFFFF"/>
                </a:solidFill>
                <a:latin typeface="Arial"/>
                <a:cs typeface="Arial"/>
              </a:rPr>
              <a:t>few</a:t>
            </a:r>
            <a:r>
              <a:rPr sz="1800" spc="10" dirty="0">
                <a:solidFill>
                  <a:srgbClr val="FFFFFF"/>
                </a:solidFill>
                <a:latin typeface="Arial"/>
                <a:cs typeface="Arial"/>
              </a:rPr>
              <a:t> </a:t>
            </a:r>
            <a:r>
              <a:rPr sz="1800" spc="-10" dirty="0">
                <a:solidFill>
                  <a:srgbClr val="FFFFFF"/>
                </a:solidFill>
                <a:latin typeface="Arial"/>
                <a:cs typeface="Arial"/>
              </a:rPr>
              <a:t>steps</a:t>
            </a:r>
            <a:endParaRPr sz="1800">
              <a:latin typeface="Arial"/>
              <a:cs typeface="Arial"/>
            </a:endParaRPr>
          </a:p>
        </p:txBody>
      </p:sp>
      <p:graphicFrame>
        <p:nvGraphicFramePr>
          <p:cNvPr id="4" name="object 4"/>
          <p:cNvGraphicFramePr>
            <a:graphicFrameLocks noGrp="1"/>
          </p:cNvGraphicFramePr>
          <p:nvPr/>
        </p:nvGraphicFramePr>
        <p:xfrm>
          <a:off x="6127203" y="2882696"/>
          <a:ext cx="5683885" cy="1860550"/>
        </p:xfrm>
        <a:graphic>
          <a:graphicData uri="http://schemas.openxmlformats.org/drawingml/2006/table">
            <a:tbl>
              <a:tblPr firstRow="1" bandRow="1">
                <a:tableStyleId>{2D5ABB26-0587-4C30-8999-92F81FD0307C}</a:tableStyleId>
              </a:tblPr>
              <a:tblGrid>
                <a:gridCol w="5683885">
                  <a:extLst>
                    <a:ext uri="{9D8B030D-6E8A-4147-A177-3AD203B41FA5}">
                      <a16:colId xmlns:a16="http://schemas.microsoft.com/office/drawing/2014/main" val="20000"/>
                    </a:ext>
                  </a:extLst>
                </a:gridCol>
              </a:tblGrid>
              <a:tr h="949325">
                <a:tc>
                  <a:txBody>
                    <a:bodyPr/>
                    <a:lstStyle/>
                    <a:p>
                      <a:pPr marL="1588135" marR="739140" indent="-841375">
                        <a:lnSpc>
                          <a:spcPct val="100000"/>
                        </a:lnSpc>
                        <a:spcBef>
                          <a:spcPts val="1380"/>
                        </a:spcBef>
                      </a:pPr>
                      <a:r>
                        <a:rPr sz="1800" spc="-25" dirty="0">
                          <a:solidFill>
                            <a:srgbClr val="FFFFFF"/>
                          </a:solidFill>
                          <a:latin typeface="Arial"/>
                          <a:cs typeface="Arial"/>
                        </a:rPr>
                        <a:t>PCAI</a:t>
                      </a:r>
                      <a:r>
                        <a:rPr sz="1800" spc="-20" dirty="0">
                          <a:solidFill>
                            <a:srgbClr val="FFFFFF"/>
                          </a:solidFill>
                          <a:latin typeface="Arial"/>
                          <a:cs typeface="Arial"/>
                        </a:rPr>
                        <a:t> </a:t>
                      </a:r>
                      <a:r>
                        <a:rPr sz="1800" spc="50" dirty="0">
                          <a:solidFill>
                            <a:srgbClr val="FFFFFF"/>
                          </a:solidFill>
                          <a:latin typeface="Arial"/>
                          <a:cs typeface="Arial"/>
                        </a:rPr>
                        <a:t>includes</a:t>
                      </a:r>
                      <a:r>
                        <a:rPr sz="1800" spc="-15" dirty="0">
                          <a:solidFill>
                            <a:srgbClr val="FFFFFF"/>
                          </a:solidFill>
                          <a:latin typeface="Arial"/>
                          <a:cs typeface="Arial"/>
                        </a:rPr>
                        <a:t> </a:t>
                      </a:r>
                      <a:r>
                        <a:rPr sz="1800" spc="55" dirty="0">
                          <a:solidFill>
                            <a:srgbClr val="FFFFFF"/>
                          </a:solidFill>
                          <a:latin typeface="Arial"/>
                          <a:cs typeface="Arial"/>
                        </a:rPr>
                        <a:t>comprehensive</a:t>
                      </a:r>
                      <a:r>
                        <a:rPr sz="1800" dirty="0">
                          <a:solidFill>
                            <a:srgbClr val="FFFFFF"/>
                          </a:solidFill>
                          <a:latin typeface="Arial"/>
                          <a:cs typeface="Arial"/>
                        </a:rPr>
                        <a:t> </a:t>
                      </a:r>
                      <a:r>
                        <a:rPr sz="1800" spc="45" dirty="0">
                          <a:solidFill>
                            <a:srgbClr val="FFFFFF"/>
                          </a:solidFill>
                          <a:latin typeface="Arial"/>
                          <a:cs typeface="Arial"/>
                        </a:rPr>
                        <a:t>software </a:t>
                      </a:r>
                      <a:r>
                        <a:rPr sz="1800" spc="50" dirty="0">
                          <a:solidFill>
                            <a:srgbClr val="FFFFFF"/>
                          </a:solidFill>
                          <a:latin typeface="Arial"/>
                          <a:cs typeface="Arial"/>
                        </a:rPr>
                        <a:t>and</a:t>
                      </a:r>
                      <a:r>
                        <a:rPr sz="1800" spc="-30" dirty="0">
                          <a:solidFill>
                            <a:srgbClr val="FFFFFF"/>
                          </a:solidFill>
                          <a:latin typeface="Arial"/>
                          <a:cs typeface="Arial"/>
                        </a:rPr>
                        <a:t> </a:t>
                      </a:r>
                      <a:r>
                        <a:rPr sz="1800" spc="50" dirty="0">
                          <a:solidFill>
                            <a:srgbClr val="FFFFFF"/>
                          </a:solidFill>
                          <a:latin typeface="Arial"/>
                          <a:cs typeface="Arial"/>
                        </a:rPr>
                        <a:t>storage</a:t>
                      </a:r>
                      <a:r>
                        <a:rPr sz="1800" spc="-10" dirty="0">
                          <a:solidFill>
                            <a:srgbClr val="FFFFFF"/>
                          </a:solidFill>
                          <a:latin typeface="Arial"/>
                          <a:cs typeface="Arial"/>
                        </a:rPr>
                        <a:t> </a:t>
                      </a:r>
                      <a:r>
                        <a:rPr sz="1800" spc="55" dirty="0">
                          <a:solidFill>
                            <a:srgbClr val="FFFFFF"/>
                          </a:solidFill>
                          <a:latin typeface="Arial"/>
                          <a:cs typeface="Arial"/>
                        </a:rPr>
                        <a:t>integration</a:t>
                      </a:r>
                      <a:endParaRPr sz="1800">
                        <a:latin typeface="Arial"/>
                        <a:cs typeface="Arial"/>
                      </a:endParaRPr>
                    </a:p>
                  </a:txBody>
                  <a:tcPr marL="0" marR="0" marT="175260" marB="0">
                    <a:solidFill>
                      <a:srgbClr val="292C39">
                        <a:alpha val="70195"/>
                      </a:srgbClr>
                    </a:solidFill>
                  </a:tcPr>
                </a:tc>
                <a:extLst>
                  <a:ext uri="{0D108BD9-81ED-4DB2-BD59-A6C34878D82A}">
                    <a16:rowId xmlns:a16="http://schemas.microsoft.com/office/drawing/2014/main" val="10000"/>
                  </a:ext>
                </a:extLst>
              </a:tr>
              <a:tr h="911225">
                <a:tc>
                  <a:txBody>
                    <a:bodyPr/>
                    <a:lstStyle/>
                    <a:p>
                      <a:pPr algn="ctr">
                        <a:lnSpc>
                          <a:spcPct val="100000"/>
                        </a:lnSpc>
                        <a:spcBef>
                          <a:spcPts val="1380"/>
                        </a:spcBef>
                      </a:pPr>
                      <a:r>
                        <a:rPr sz="1800" dirty="0">
                          <a:solidFill>
                            <a:srgbClr val="FFFFFF"/>
                          </a:solidFill>
                          <a:latin typeface="Arial"/>
                          <a:cs typeface="Arial"/>
                        </a:rPr>
                        <a:t>AI</a:t>
                      </a:r>
                      <a:r>
                        <a:rPr sz="1800" spc="-5" dirty="0">
                          <a:solidFill>
                            <a:srgbClr val="FFFFFF"/>
                          </a:solidFill>
                          <a:latin typeface="Arial"/>
                          <a:cs typeface="Arial"/>
                        </a:rPr>
                        <a:t> </a:t>
                      </a:r>
                      <a:r>
                        <a:rPr sz="1800" spc="55" dirty="0">
                          <a:solidFill>
                            <a:srgbClr val="FFFFFF"/>
                          </a:solidFill>
                          <a:latin typeface="Arial"/>
                          <a:cs typeface="Arial"/>
                        </a:rPr>
                        <a:t>factories</a:t>
                      </a:r>
                      <a:r>
                        <a:rPr sz="1800" spc="25" dirty="0">
                          <a:solidFill>
                            <a:srgbClr val="FFFFFF"/>
                          </a:solidFill>
                          <a:latin typeface="Arial"/>
                          <a:cs typeface="Arial"/>
                        </a:rPr>
                        <a:t> </a:t>
                      </a:r>
                      <a:r>
                        <a:rPr sz="1800" spc="50" dirty="0">
                          <a:solidFill>
                            <a:srgbClr val="FFFFFF"/>
                          </a:solidFill>
                          <a:latin typeface="Arial"/>
                          <a:cs typeface="Arial"/>
                        </a:rPr>
                        <a:t>at</a:t>
                      </a:r>
                      <a:r>
                        <a:rPr sz="1800" spc="5" dirty="0">
                          <a:solidFill>
                            <a:srgbClr val="FFFFFF"/>
                          </a:solidFill>
                          <a:latin typeface="Arial"/>
                          <a:cs typeface="Arial"/>
                        </a:rPr>
                        <a:t> </a:t>
                      </a:r>
                      <a:r>
                        <a:rPr sz="1800" dirty="0">
                          <a:solidFill>
                            <a:srgbClr val="FFFFFF"/>
                          </a:solidFill>
                          <a:latin typeface="Arial"/>
                          <a:cs typeface="Arial"/>
                        </a:rPr>
                        <a:t>scale</a:t>
                      </a:r>
                      <a:r>
                        <a:rPr sz="1800" spc="30" dirty="0">
                          <a:solidFill>
                            <a:srgbClr val="FFFFFF"/>
                          </a:solidFill>
                          <a:latin typeface="Arial"/>
                          <a:cs typeface="Arial"/>
                        </a:rPr>
                        <a:t> </a:t>
                      </a:r>
                      <a:r>
                        <a:rPr sz="1800" spc="60" dirty="0">
                          <a:solidFill>
                            <a:srgbClr val="FFFFFF"/>
                          </a:solidFill>
                          <a:latin typeface="Arial"/>
                          <a:cs typeface="Arial"/>
                        </a:rPr>
                        <a:t>give</a:t>
                      </a:r>
                      <a:r>
                        <a:rPr sz="1800" spc="5" dirty="0">
                          <a:solidFill>
                            <a:srgbClr val="FFFFFF"/>
                          </a:solidFill>
                          <a:latin typeface="Arial"/>
                          <a:cs typeface="Arial"/>
                        </a:rPr>
                        <a:t> </a:t>
                      </a:r>
                      <a:r>
                        <a:rPr sz="1800" spc="-10" dirty="0">
                          <a:solidFill>
                            <a:srgbClr val="FFFFFF"/>
                          </a:solidFill>
                          <a:latin typeface="Arial"/>
                          <a:cs typeface="Arial"/>
                        </a:rPr>
                        <a:t>enterprises</a:t>
                      </a:r>
                      <a:endParaRPr sz="1800">
                        <a:latin typeface="Arial"/>
                        <a:cs typeface="Arial"/>
                      </a:endParaRPr>
                    </a:p>
                    <a:p>
                      <a:pPr algn="ctr">
                        <a:lnSpc>
                          <a:spcPct val="100000"/>
                        </a:lnSpc>
                      </a:pPr>
                      <a:r>
                        <a:rPr sz="1800" dirty="0">
                          <a:solidFill>
                            <a:srgbClr val="FFFFFF"/>
                          </a:solidFill>
                          <a:latin typeface="Arial"/>
                          <a:cs typeface="Arial"/>
                        </a:rPr>
                        <a:t>AI</a:t>
                      </a:r>
                      <a:r>
                        <a:rPr sz="1800" spc="5" dirty="0">
                          <a:solidFill>
                            <a:srgbClr val="FFFFFF"/>
                          </a:solidFill>
                          <a:latin typeface="Arial"/>
                          <a:cs typeface="Arial"/>
                        </a:rPr>
                        <a:t> </a:t>
                      </a:r>
                      <a:r>
                        <a:rPr sz="1800" spc="60" dirty="0">
                          <a:solidFill>
                            <a:srgbClr val="FFFFFF"/>
                          </a:solidFill>
                          <a:latin typeface="Arial"/>
                          <a:cs typeface="Arial"/>
                        </a:rPr>
                        <a:t>infrastructure</a:t>
                      </a:r>
                      <a:r>
                        <a:rPr sz="1800" spc="50" dirty="0">
                          <a:solidFill>
                            <a:srgbClr val="FFFFFF"/>
                          </a:solidFill>
                          <a:latin typeface="Arial"/>
                          <a:cs typeface="Arial"/>
                        </a:rPr>
                        <a:t> </a:t>
                      </a:r>
                      <a:r>
                        <a:rPr sz="1800" spc="90" dirty="0">
                          <a:solidFill>
                            <a:srgbClr val="FFFFFF"/>
                          </a:solidFill>
                          <a:latin typeface="Arial"/>
                          <a:cs typeface="Arial"/>
                        </a:rPr>
                        <a:t>with</a:t>
                      </a:r>
                      <a:r>
                        <a:rPr sz="1800" spc="15" dirty="0">
                          <a:solidFill>
                            <a:srgbClr val="FFFFFF"/>
                          </a:solidFill>
                          <a:latin typeface="Arial"/>
                          <a:cs typeface="Arial"/>
                        </a:rPr>
                        <a:t> </a:t>
                      </a:r>
                      <a:r>
                        <a:rPr sz="1800" spc="50" dirty="0">
                          <a:solidFill>
                            <a:srgbClr val="FFFFFF"/>
                          </a:solidFill>
                          <a:latin typeface="Arial"/>
                          <a:cs typeface="Arial"/>
                        </a:rPr>
                        <a:t>greater</a:t>
                      </a:r>
                      <a:r>
                        <a:rPr sz="1800" spc="20" dirty="0">
                          <a:solidFill>
                            <a:srgbClr val="FFFFFF"/>
                          </a:solidFill>
                          <a:latin typeface="Arial"/>
                          <a:cs typeface="Arial"/>
                        </a:rPr>
                        <a:t> </a:t>
                      </a:r>
                      <a:r>
                        <a:rPr sz="1800" dirty="0">
                          <a:solidFill>
                            <a:srgbClr val="FFFFFF"/>
                          </a:solidFill>
                          <a:latin typeface="Arial"/>
                          <a:cs typeface="Arial"/>
                        </a:rPr>
                        <a:t>scale</a:t>
                      </a:r>
                      <a:r>
                        <a:rPr sz="1800" spc="30" dirty="0">
                          <a:solidFill>
                            <a:srgbClr val="FFFFFF"/>
                          </a:solidFill>
                          <a:latin typeface="Arial"/>
                          <a:cs typeface="Arial"/>
                        </a:rPr>
                        <a:t> </a:t>
                      </a:r>
                      <a:r>
                        <a:rPr sz="1800" spc="60" dirty="0">
                          <a:solidFill>
                            <a:srgbClr val="FFFFFF"/>
                          </a:solidFill>
                          <a:latin typeface="Arial"/>
                          <a:cs typeface="Arial"/>
                        </a:rPr>
                        <a:t>than</a:t>
                      </a:r>
                      <a:r>
                        <a:rPr sz="1800" spc="5" dirty="0">
                          <a:solidFill>
                            <a:srgbClr val="FFFFFF"/>
                          </a:solidFill>
                          <a:latin typeface="Arial"/>
                          <a:cs typeface="Arial"/>
                        </a:rPr>
                        <a:t> </a:t>
                      </a:r>
                      <a:r>
                        <a:rPr sz="1800" spc="-20" dirty="0">
                          <a:solidFill>
                            <a:srgbClr val="FFFFFF"/>
                          </a:solidFill>
                          <a:latin typeface="Arial"/>
                          <a:cs typeface="Arial"/>
                        </a:rPr>
                        <a:t>PCAI</a:t>
                      </a:r>
                      <a:endParaRPr sz="1800">
                        <a:latin typeface="Arial"/>
                        <a:cs typeface="Arial"/>
                      </a:endParaRPr>
                    </a:p>
                  </a:txBody>
                  <a:tcPr marL="0" marR="0" marT="175260" marB="0">
                    <a:solidFill>
                      <a:srgbClr val="292C39">
                        <a:alpha val="70195"/>
                      </a:srgbClr>
                    </a:solidFill>
                  </a:tcPr>
                </a:tc>
                <a:extLst>
                  <a:ext uri="{0D108BD9-81ED-4DB2-BD59-A6C34878D82A}">
                    <a16:rowId xmlns:a16="http://schemas.microsoft.com/office/drawing/2014/main" val="10001"/>
                  </a:ext>
                </a:extLst>
              </a:tr>
            </a:tbl>
          </a:graphicData>
        </a:graphic>
      </p:graphicFrame>
      <p:sp>
        <p:nvSpPr>
          <p:cNvPr id="5" name="object 5"/>
          <p:cNvSpPr txBox="1"/>
          <p:nvPr/>
        </p:nvSpPr>
        <p:spPr>
          <a:xfrm>
            <a:off x="374904" y="548640"/>
            <a:ext cx="11436350" cy="923925"/>
          </a:xfrm>
          <a:prstGeom prst="rect">
            <a:avLst/>
          </a:prstGeom>
          <a:solidFill>
            <a:srgbClr val="00DFAE"/>
          </a:solidFill>
        </p:spPr>
        <p:txBody>
          <a:bodyPr vert="horz" wrap="square" lIns="0" tIns="86360" rIns="0" bIns="0" rtlCol="0">
            <a:spAutoFit/>
          </a:bodyPr>
          <a:lstStyle/>
          <a:p>
            <a:pPr marR="110489" algn="ctr">
              <a:lnSpc>
                <a:spcPct val="100000"/>
              </a:lnSpc>
              <a:spcBef>
                <a:spcPts val="680"/>
              </a:spcBef>
            </a:pPr>
            <a:r>
              <a:rPr sz="2400" spc="-10" dirty="0">
                <a:solidFill>
                  <a:srgbClr val="292C39"/>
                </a:solidFill>
                <a:latin typeface="Arial Black"/>
                <a:cs typeface="Arial Black"/>
              </a:rPr>
              <a:t>DELIVERING</a:t>
            </a:r>
            <a:r>
              <a:rPr sz="2400" spc="-120" dirty="0">
                <a:solidFill>
                  <a:srgbClr val="292C39"/>
                </a:solidFill>
                <a:latin typeface="Arial Black"/>
                <a:cs typeface="Arial Black"/>
              </a:rPr>
              <a:t> </a:t>
            </a:r>
            <a:r>
              <a:rPr sz="2400" spc="-60" dirty="0">
                <a:solidFill>
                  <a:srgbClr val="292C39"/>
                </a:solidFill>
                <a:latin typeface="Arial Black"/>
                <a:cs typeface="Arial Black"/>
              </a:rPr>
              <a:t>ENTERPRISE</a:t>
            </a:r>
            <a:r>
              <a:rPr sz="2400" spc="-110" dirty="0">
                <a:solidFill>
                  <a:srgbClr val="292C39"/>
                </a:solidFill>
                <a:latin typeface="Arial Black"/>
                <a:cs typeface="Arial Black"/>
              </a:rPr>
              <a:t> </a:t>
            </a:r>
            <a:r>
              <a:rPr sz="2400" spc="120" dirty="0">
                <a:solidFill>
                  <a:srgbClr val="292C39"/>
                </a:solidFill>
                <a:latin typeface="Arial Black"/>
                <a:cs typeface="Arial Black"/>
              </a:rPr>
              <a:t>AI-</a:t>
            </a:r>
            <a:r>
              <a:rPr sz="2400" spc="65" dirty="0">
                <a:solidFill>
                  <a:srgbClr val="292C39"/>
                </a:solidFill>
                <a:latin typeface="Arial Black"/>
                <a:cs typeface="Arial Black"/>
              </a:rPr>
              <a:t>AT-</a:t>
            </a:r>
            <a:r>
              <a:rPr sz="2400" dirty="0">
                <a:solidFill>
                  <a:srgbClr val="292C39"/>
                </a:solidFill>
                <a:latin typeface="Arial Black"/>
                <a:cs typeface="Arial Black"/>
              </a:rPr>
              <a:t>SCALE</a:t>
            </a:r>
            <a:r>
              <a:rPr sz="2400" spc="-100" dirty="0">
                <a:solidFill>
                  <a:srgbClr val="292C39"/>
                </a:solidFill>
                <a:latin typeface="Arial Black"/>
                <a:cs typeface="Arial Black"/>
              </a:rPr>
              <a:t> </a:t>
            </a:r>
            <a:r>
              <a:rPr sz="2400" spc="-10" dirty="0">
                <a:solidFill>
                  <a:srgbClr val="292C39"/>
                </a:solidFill>
                <a:latin typeface="Arial Black"/>
                <a:cs typeface="Arial Black"/>
              </a:rPr>
              <a:t>OFFERING</a:t>
            </a:r>
            <a:endParaRPr sz="2400">
              <a:latin typeface="Arial Black"/>
              <a:cs typeface="Arial Black"/>
            </a:endParaRPr>
          </a:p>
          <a:p>
            <a:pPr marR="109220" algn="ctr">
              <a:lnSpc>
                <a:spcPct val="100000"/>
              </a:lnSpc>
            </a:pPr>
            <a:r>
              <a:rPr sz="2400" dirty="0">
                <a:solidFill>
                  <a:srgbClr val="292C39"/>
                </a:solidFill>
                <a:latin typeface="Arial Black"/>
                <a:cs typeface="Arial Black"/>
              </a:rPr>
              <a:t>AND</a:t>
            </a:r>
            <a:r>
              <a:rPr sz="2400" spc="5" dirty="0">
                <a:solidFill>
                  <a:srgbClr val="292C39"/>
                </a:solidFill>
                <a:latin typeface="Arial Black"/>
                <a:cs typeface="Arial Black"/>
              </a:rPr>
              <a:t> </a:t>
            </a:r>
            <a:r>
              <a:rPr sz="2400" dirty="0">
                <a:solidFill>
                  <a:srgbClr val="292C39"/>
                </a:solidFill>
                <a:latin typeface="Arial Black"/>
                <a:cs typeface="Arial Black"/>
              </a:rPr>
              <a:t>EASY-</a:t>
            </a:r>
            <a:r>
              <a:rPr sz="2400" spc="95" dirty="0">
                <a:solidFill>
                  <a:srgbClr val="292C39"/>
                </a:solidFill>
                <a:latin typeface="Arial Black"/>
                <a:cs typeface="Arial Black"/>
              </a:rPr>
              <a:t>TO-</a:t>
            </a:r>
            <a:r>
              <a:rPr sz="2400" spc="-10" dirty="0">
                <a:solidFill>
                  <a:srgbClr val="292C39"/>
                </a:solidFill>
                <a:latin typeface="Arial Black"/>
                <a:cs typeface="Arial Black"/>
              </a:rPr>
              <a:t>DEPLOY</a:t>
            </a:r>
            <a:r>
              <a:rPr sz="2400" spc="5" dirty="0">
                <a:solidFill>
                  <a:srgbClr val="292C39"/>
                </a:solidFill>
                <a:latin typeface="Arial Black"/>
                <a:cs typeface="Arial Black"/>
              </a:rPr>
              <a:t> </a:t>
            </a:r>
            <a:r>
              <a:rPr sz="2400" spc="-25" dirty="0">
                <a:solidFill>
                  <a:srgbClr val="292C39"/>
                </a:solidFill>
                <a:latin typeface="Arial Black"/>
                <a:cs typeface="Arial Black"/>
              </a:rPr>
              <a:t>PRIVATE</a:t>
            </a:r>
            <a:r>
              <a:rPr sz="2400" dirty="0">
                <a:solidFill>
                  <a:srgbClr val="292C39"/>
                </a:solidFill>
                <a:latin typeface="Arial Black"/>
                <a:cs typeface="Arial Black"/>
              </a:rPr>
              <a:t> CLOUD</a:t>
            </a:r>
            <a:r>
              <a:rPr sz="2400" spc="5" dirty="0">
                <a:solidFill>
                  <a:srgbClr val="292C39"/>
                </a:solidFill>
                <a:latin typeface="Arial Black"/>
                <a:cs typeface="Arial Black"/>
              </a:rPr>
              <a:t> </a:t>
            </a:r>
            <a:r>
              <a:rPr sz="2400" dirty="0">
                <a:solidFill>
                  <a:srgbClr val="292C39"/>
                </a:solidFill>
                <a:latin typeface="Arial Black"/>
                <a:cs typeface="Arial Black"/>
              </a:rPr>
              <a:t>AI</a:t>
            </a:r>
            <a:r>
              <a:rPr sz="2400" spc="5" dirty="0">
                <a:solidFill>
                  <a:srgbClr val="292C39"/>
                </a:solidFill>
                <a:latin typeface="Arial Black"/>
                <a:cs typeface="Arial Black"/>
              </a:rPr>
              <a:t> </a:t>
            </a:r>
            <a:r>
              <a:rPr sz="2400" spc="-10" dirty="0">
                <a:solidFill>
                  <a:srgbClr val="292C39"/>
                </a:solidFill>
                <a:latin typeface="Arial Black"/>
                <a:cs typeface="Arial Black"/>
              </a:rPr>
              <a:t>SOLUTIONS</a:t>
            </a:r>
            <a:endParaRPr sz="2400">
              <a:latin typeface="Arial Black"/>
              <a:cs typeface="Arial Black"/>
            </a:endParaRPr>
          </a:p>
        </p:txBody>
      </p:sp>
      <p:grpSp>
        <p:nvGrpSpPr>
          <p:cNvPr id="6" name="object 6"/>
          <p:cNvGrpSpPr/>
          <p:nvPr/>
        </p:nvGrpSpPr>
        <p:grpSpPr>
          <a:xfrm>
            <a:off x="6784848" y="4785359"/>
            <a:ext cx="4243070" cy="2007235"/>
            <a:chOff x="6784848" y="4785359"/>
            <a:chExt cx="4243070" cy="2007235"/>
          </a:xfrm>
        </p:grpSpPr>
        <p:pic>
          <p:nvPicPr>
            <p:cNvPr id="7" name="object 7" descr="A row of computer servers  AI-generated content may be incorrect."/>
            <p:cNvPicPr/>
            <p:nvPr/>
          </p:nvPicPr>
          <p:blipFill>
            <a:blip r:embed="rId3" cstate="print"/>
            <a:stretch>
              <a:fillRect/>
            </a:stretch>
          </p:blipFill>
          <p:spPr>
            <a:xfrm>
              <a:off x="6784848" y="4785359"/>
              <a:ext cx="4242815" cy="2007107"/>
            </a:xfrm>
            <a:prstGeom prst="rect">
              <a:avLst/>
            </a:prstGeom>
          </p:spPr>
        </p:pic>
        <p:pic>
          <p:nvPicPr>
            <p:cNvPr id="8" name="object 8" descr="A row of computer servers  AI-generated content may be incorrect."/>
            <p:cNvPicPr/>
            <p:nvPr/>
          </p:nvPicPr>
          <p:blipFill>
            <a:blip r:embed="rId4" cstate="print"/>
            <a:stretch>
              <a:fillRect/>
            </a:stretch>
          </p:blipFill>
          <p:spPr>
            <a:xfrm>
              <a:off x="6838892" y="4799838"/>
              <a:ext cx="4134682" cy="1901570"/>
            </a:xfrm>
            <a:prstGeom prst="rect">
              <a:avLst/>
            </a:prstGeom>
          </p:spPr>
        </p:pic>
      </p:grpSp>
      <p:sp>
        <p:nvSpPr>
          <p:cNvPr id="9" name="object 9"/>
          <p:cNvSpPr/>
          <p:nvPr/>
        </p:nvSpPr>
        <p:spPr>
          <a:xfrm>
            <a:off x="648778" y="3542071"/>
            <a:ext cx="5132705" cy="0"/>
          </a:xfrm>
          <a:custGeom>
            <a:avLst/>
            <a:gdLst/>
            <a:ahLst/>
            <a:cxnLst/>
            <a:rect l="l" t="t" r="r" b="b"/>
            <a:pathLst>
              <a:path w="5132705">
                <a:moveTo>
                  <a:pt x="5132527" y="0"/>
                </a:moveTo>
                <a:lnTo>
                  <a:pt x="0" y="0"/>
                </a:lnTo>
              </a:path>
            </a:pathLst>
          </a:custGeom>
          <a:ln w="6350">
            <a:solidFill>
              <a:srgbClr val="B0B8BD"/>
            </a:solidFill>
          </a:ln>
        </p:spPr>
        <p:txBody>
          <a:bodyPr wrap="square" lIns="0" tIns="0" rIns="0" bIns="0" rtlCol="0"/>
          <a:lstStyle/>
          <a:p>
            <a:endParaRPr/>
          </a:p>
        </p:txBody>
      </p:sp>
      <p:sp>
        <p:nvSpPr>
          <p:cNvPr id="10" name="object 10"/>
          <p:cNvSpPr/>
          <p:nvPr/>
        </p:nvSpPr>
        <p:spPr>
          <a:xfrm>
            <a:off x="648778" y="6019798"/>
            <a:ext cx="5132705" cy="0"/>
          </a:xfrm>
          <a:custGeom>
            <a:avLst/>
            <a:gdLst/>
            <a:ahLst/>
            <a:cxnLst/>
            <a:rect l="l" t="t" r="r" b="b"/>
            <a:pathLst>
              <a:path w="5132705">
                <a:moveTo>
                  <a:pt x="5132527" y="0"/>
                </a:moveTo>
                <a:lnTo>
                  <a:pt x="0" y="0"/>
                </a:lnTo>
              </a:path>
            </a:pathLst>
          </a:custGeom>
          <a:ln w="6350">
            <a:solidFill>
              <a:srgbClr val="B0B8BD"/>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3893233" y="5342750"/>
            <a:ext cx="221903" cy="246780"/>
          </a:xfrm>
          <a:prstGeom prst="rect">
            <a:avLst/>
          </a:prstGeom>
        </p:spPr>
      </p:pic>
      <p:pic>
        <p:nvPicPr>
          <p:cNvPr id="12" name="object 12"/>
          <p:cNvPicPr/>
          <p:nvPr/>
        </p:nvPicPr>
        <p:blipFill>
          <a:blip r:embed="rId6" cstate="print"/>
          <a:stretch>
            <a:fillRect/>
          </a:stretch>
        </p:blipFill>
        <p:spPr>
          <a:xfrm>
            <a:off x="3566898" y="5349615"/>
            <a:ext cx="221680" cy="239301"/>
          </a:xfrm>
          <a:prstGeom prst="rect">
            <a:avLst/>
          </a:prstGeom>
        </p:spPr>
      </p:pic>
      <p:sp>
        <p:nvSpPr>
          <p:cNvPr id="13" name="object 13"/>
          <p:cNvSpPr/>
          <p:nvPr/>
        </p:nvSpPr>
        <p:spPr>
          <a:xfrm>
            <a:off x="3308096" y="5349582"/>
            <a:ext cx="174625" cy="234950"/>
          </a:xfrm>
          <a:custGeom>
            <a:avLst/>
            <a:gdLst/>
            <a:ahLst/>
            <a:cxnLst/>
            <a:rect l="l" t="t" r="r" b="b"/>
            <a:pathLst>
              <a:path w="174625" h="234950">
                <a:moveTo>
                  <a:pt x="174104" y="188709"/>
                </a:moveTo>
                <a:lnTo>
                  <a:pt x="68986" y="188709"/>
                </a:lnTo>
                <a:lnTo>
                  <a:pt x="68986" y="0"/>
                </a:lnTo>
                <a:lnTo>
                  <a:pt x="0" y="0"/>
                </a:lnTo>
                <a:lnTo>
                  <a:pt x="0" y="188709"/>
                </a:lnTo>
                <a:lnTo>
                  <a:pt x="0" y="234937"/>
                </a:lnTo>
                <a:lnTo>
                  <a:pt x="174104" y="234937"/>
                </a:lnTo>
                <a:lnTo>
                  <a:pt x="174104" y="188709"/>
                </a:lnTo>
                <a:close/>
              </a:path>
            </a:pathLst>
          </a:custGeom>
          <a:solidFill>
            <a:srgbClr val="FFFFFF"/>
          </a:solidFill>
        </p:spPr>
        <p:txBody>
          <a:bodyPr wrap="square" lIns="0" tIns="0" rIns="0" bIns="0" rtlCol="0"/>
          <a:lstStyle/>
          <a:p>
            <a:endParaRPr/>
          </a:p>
        </p:txBody>
      </p:sp>
      <p:sp>
        <p:nvSpPr>
          <p:cNvPr id="14" name="object 14"/>
          <p:cNvSpPr/>
          <p:nvPr/>
        </p:nvSpPr>
        <p:spPr>
          <a:xfrm>
            <a:off x="3017202" y="5349087"/>
            <a:ext cx="168275" cy="236220"/>
          </a:xfrm>
          <a:custGeom>
            <a:avLst/>
            <a:gdLst/>
            <a:ahLst/>
            <a:cxnLst/>
            <a:rect l="l" t="t" r="r" b="b"/>
            <a:pathLst>
              <a:path w="168275" h="236220">
                <a:moveTo>
                  <a:pt x="168211" y="0"/>
                </a:moveTo>
                <a:lnTo>
                  <a:pt x="0" y="0"/>
                </a:lnTo>
                <a:lnTo>
                  <a:pt x="0" y="46240"/>
                </a:lnTo>
                <a:lnTo>
                  <a:pt x="0" y="89979"/>
                </a:lnTo>
                <a:lnTo>
                  <a:pt x="0" y="136220"/>
                </a:lnTo>
                <a:lnTo>
                  <a:pt x="0" y="187452"/>
                </a:lnTo>
                <a:lnTo>
                  <a:pt x="0" y="236194"/>
                </a:lnTo>
                <a:lnTo>
                  <a:pt x="168211" y="236194"/>
                </a:lnTo>
                <a:lnTo>
                  <a:pt x="168211" y="187452"/>
                </a:lnTo>
                <a:lnTo>
                  <a:pt x="68148" y="187452"/>
                </a:lnTo>
                <a:lnTo>
                  <a:pt x="68148" y="136220"/>
                </a:lnTo>
                <a:lnTo>
                  <a:pt x="151384" y="136220"/>
                </a:lnTo>
                <a:lnTo>
                  <a:pt x="151384" y="89979"/>
                </a:lnTo>
                <a:lnTo>
                  <a:pt x="68148" y="89979"/>
                </a:lnTo>
                <a:lnTo>
                  <a:pt x="68148" y="46240"/>
                </a:lnTo>
                <a:lnTo>
                  <a:pt x="168211" y="46240"/>
                </a:lnTo>
                <a:lnTo>
                  <a:pt x="168211" y="0"/>
                </a:lnTo>
                <a:close/>
              </a:path>
            </a:pathLst>
          </a:custGeom>
          <a:solidFill>
            <a:srgbClr val="FFFFFF"/>
          </a:solidFill>
        </p:spPr>
        <p:txBody>
          <a:bodyPr wrap="square" lIns="0" tIns="0" rIns="0" bIns="0" rtlCol="0"/>
          <a:lstStyle/>
          <a:p>
            <a:endParaRPr/>
          </a:p>
        </p:txBody>
      </p:sp>
      <p:sp>
        <p:nvSpPr>
          <p:cNvPr id="15" name="object 15"/>
          <p:cNvSpPr/>
          <p:nvPr/>
        </p:nvSpPr>
        <p:spPr>
          <a:xfrm>
            <a:off x="1818944" y="5277497"/>
            <a:ext cx="1100455" cy="424815"/>
          </a:xfrm>
          <a:custGeom>
            <a:avLst/>
            <a:gdLst/>
            <a:ahLst/>
            <a:cxnLst/>
            <a:rect l="l" t="t" r="r" b="b"/>
            <a:pathLst>
              <a:path w="1100455" h="424814">
                <a:moveTo>
                  <a:pt x="924166" y="10223"/>
                </a:moveTo>
                <a:lnTo>
                  <a:pt x="923759" y="8255"/>
                </a:lnTo>
                <a:lnTo>
                  <a:pt x="922680" y="7429"/>
                </a:lnTo>
                <a:lnTo>
                  <a:pt x="921054" y="7772"/>
                </a:lnTo>
                <a:lnTo>
                  <a:pt x="598093" y="70065"/>
                </a:lnTo>
                <a:lnTo>
                  <a:pt x="607466" y="55778"/>
                </a:lnTo>
                <a:lnTo>
                  <a:pt x="616940" y="25514"/>
                </a:lnTo>
                <a:lnTo>
                  <a:pt x="617880" y="22529"/>
                </a:lnTo>
                <a:lnTo>
                  <a:pt x="617918" y="15951"/>
                </a:lnTo>
                <a:lnTo>
                  <a:pt x="615569" y="10515"/>
                </a:lnTo>
                <a:lnTo>
                  <a:pt x="611466" y="6515"/>
                </a:lnTo>
                <a:lnTo>
                  <a:pt x="607060" y="2171"/>
                </a:lnTo>
                <a:lnTo>
                  <a:pt x="601230" y="0"/>
                </a:lnTo>
                <a:lnTo>
                  <a:pt x="594956" y="342"/>
                </a:lnTo>
                <a:lnTo>
                  <a:pt x="592442" y="1117"/>
                </a:lnTo>
                <a:lnTo>
                  <a:pt x="592442" y="27901"/>
                </a:lnTo>
                <a:lnTo>
                  <a:pt x="590626" y="32283"/>
                </a:lnTo>
                <a:lnTo>
                  <a:pt x="585216" y="44145"/>
                </a:lnTo>
                <a:lnTo>
                  <a:pt x="568629" y="69443"/>
                </a:lnTo>
                <a:lnTo>
                  <a:pt x="561797" y="77063"/>
                </a:lnTo>
                <a:lnTo>
                  <a:pt x="532968" y="82638"/>
                </a:lnTo>
                <a:lnTo>
                  <a:pt x="532968" y="109105"/>
                </a:lnTo>
                <a:lnTo>
                  <a:pt x="473100" y="161594"/>
                </a:lnTo>
                <a:lnTo>
                  <a:pt x="435940" y="188468"/>
                </a:lnTo>
                <a:lnTo>
                  <a:pt x="390105" y="215976"/>
                </a:lnTo>
                <a:lnTo>
                  <a:pt x="430187" y="166700"/>
                </a:lnTo>
                <a:lnTo>
                  <a:pt x="471220" y="123659"/>
                </a:lnTo>
                <a:lnTo>
                  <a:pt x="519976" y="112179"/>
                </a:lnTo>
                <a:lnTo>
                  <a:pt x="532968" y="109105"/>
                </a:lnTo>
                <a:lnTo>
                  <a:pt x="532968" y="82638"/>
                </a:lnTo>
                <a:lnTo>
                  <a:pt x="520661" y="85001"/>
                </a:lnTo>
                <a:lnTo>
                  <a:pt x="518680" y="85369"/>
                </a:lnTo>
                <a:lnTo>
                  <a:pt x="510578" y="87058"/>
                </a:lnTo>
                <a:lnTo>
                  <a:pt x="515988" y="82067"/>
                </a:lnTo>
                <a:lnTo>
                  <a:pt x="554266" y="50723"/>
                </a:lnTo>
                <a:lnTo>
                  <a:pt x="584466" y="29375"/>
                </a:lnTo>
                <a:lnTo>
                  <a:pt x="590651" y="25514"/>
                </a:lnTo>
                <a:lnTo>
                  <a:pt x="592442" y="27901"/>
                </a:lnTo>
                <a:lnTo>
                  <a:pt x="592442" y="1117"/>
                </a:lnTo>
                <a:lnTo>
                  <a:pt x="557364" y="17360"/>
                </a:lnTo>
                <a:lnTo>
                  <a:pt x="519569" y="46024"/>
                </a:lnTo>
                <a:lnTo>
                  <a:pt x="474599" y="85115"/>
                </a:lnTo>
                <a:lnTo>
                  <a:pt x="461848" y="97205"/>
                </a:lnTo>
                <a:lnTo>
                  <a:pt x="96697" y="173215"/>
                </a:lnTo>
                <a:lnTo>
                  <a:pt x="80378" y="215684"/>
                </a:lnTo>
                <a:lnTo>
                  <a:pt x="423252" y="134950"/>
                </a:lnTo>
                <a:lnTo>
                  <a:pt x="398449" y="161048"/>
                </a:lnTo>
                <a:lnTo>
                  <a:pt x="366852" y="198678"/>
                </a:lnTo>
                <a:lnTo>
                  <a:pt x="339293" y="236601"/>
                </a:lnTo>
                <a:lnTo>
                  <a:pt x="299758" y="256400"/>
                </a:lnTo>
                <a:lnTo>
                  <a:pt x="257670" y="276174"/>
                </a:lnTo>
                <a:lnTo>
                  <a:pt x="213461" y="295694"/>
                </a:lnTo>
                <a:lnTo>
                  <a:pt x="167589" y="314756"/>
                </a:lnTo>
                <a:lnTo>
                  <a:pt x="120497" y="333171"/>
                </a:lnTo>
                <a:lnTo>
                  <a:pt x="72707" y="350685"/>
                </a:lnTo>
                <a:lnTo>
                  <a:pt x="24384" y="367195"/>
                </a:lnTo>
                <a:lnTo>
                  <a:pt x="21666" y="368096"/>
                </a:lnTo>
                <a:lnTo>
                  <a:pt x="0" y="424611"/>
                </a:lnTo>
                <a:lnTo>
                  <a:pt x="51904" y="404901"/>
                </a:lnTo>
                <a:lnTo>
                  <a:pt x="97777" y="386448"/>
                </a:lnTo>
                <a:lnTo>
                  <a:pt x="148348" y="365125"/>
                </a:lnTo>
                <a:lnTo>
                  <a:pt x="201993" y="341388"/>
                </a:lnTo>
                <a:lnTo>
                  <a:pt x="257060" y="315760"/>
                </a:lnTo>
                <a:lnTo>
                  <a:pt x="311899" y="288709"/>
                </a:lnTo>
                <a:lnTo>
                  <a:pt x="307886" y="300278"/>
                </a:lnTo>
                <a:lnTo>
                  <a:pt x="305015" y="311391"/>
                </a:lnTo>
                <a:lnTo>
                  <a:pt x="303288" y="322008"/>
                </a:lnTo>
                <a:lnTo>
                  <a:pt x="302704" y="332155"/>
                </a:lnTo>
                <a:lnTo>
                  <a:pt x="302755" y="333171"/>
                </a:lnTo>
                <a:lnTo>
                  <a:pt x="303034" y="339432"/>
                </a:lnTo>
                <a:lnTo>
                  <a:pt x="322834" y="381254"/>
                </a:lnTo>
                <a:lnTo>
                  <a:pt x="369316" y="401929"/>
                </a:lnTo>
                <a:lnTo>
                  <a:pt x="395274" y="403796"/>
                </a:lnTo>
                <a:lnTo>
                  <a:pt x="424129" y="401281"/>
                </a:lnTo>
                <a:lnTo>
                  <a:pt x="510120" y="373659"/>
                </a:lnTo>
                <a:lnTo>
                  <a:pt x="568020" y="344868"/>
                </a:lnTo>
                <a:lnTo>
                  <a:pt x="620903" y="313651"/>
                </a:lnTo>
                <a:lnTo>
                  <a:pt x="666978" y="283489"/>
                </a:lnTo>
                <a:lnTo>
                  <a:pt x="702818" y="258457"/>
                </a:lnTo>
                <a:lnTo>
                  <a:pt x="726084" y="241871"/>
                </a:lnTo>
                <a:lnTo>
                  <a:pt x="727202" y="241096"/>
                </a:lnTo>
                <a:lnTo>
                  <a:pt x="727278" y="239915"/>
                </a:lnTo>
                <a:lnTo>
                  <a:pt x="726795" y="239128"/>
                </a:lnTo>
                <a:lnTo>
                  <a:pt x="726186" y="238213"/>
                </a:lnTo>
                <a:lnTo>
                  <a:pt x="724877" y="237998"/>
                </a:lnTo>
                <a:lnTo>
                  <a:pt x="723798" y="238607"/>
                </a:lnTo>
                <a:lnTo>
                  <a:pt x="722414" y="239445"/>
                </a:lnTo>
                <a:lnTo>
                  <a:pt x="698080" y="253352"/>
                </a:lnTo>
                <a:lnTo>
                  <a:pt x="658812" y="274980"/>
                </a:lnTo>
                <a:lnTo>
                  <a:pt x="609333" y="300774"/>
                </a:lnTo>
                <a:lnTo>
                  <a:pt x="554342" y="327202"/>
                </a:lnTo>
                <a:lnTo>
                  <a:pt x="498589" y="350685"/>
                </a:lnTo>
                <a:lnTo>
                  <a:pt x="446773" y="367665"/>
                </a:lnTo>
                <a:lnTo>
                  <a:pt x="412280" y="373659"/>
                </a:lnTo>
                <a:lnTo>
                  <a:pt x="383260" y="372948"/>
                </a:lnTo>
                <a:lnTo>
                  <a:pt x="345998" y="354291"/>
                </a:lnTo>
                <a:lnTo>
                  <a:pt x="338734" y="329806"/>
                </a:lnTo>
                <a:lnTo>
                  <a:pt x="340448" y="314756"/>
                </a:lnTo>
                <a:lnTo>
                  <a:pt x="345516" y="298005"/>
                </a:lnTo>
                <a:lnTo>
                  <a:pt x="349796" y="288709"/>
                </a:lnTo>
                <a:lnTo>
                  <a:pt x="353898" y="279781"/>
                </a:lnTo>
                <a:lnTo>
                  <a:pt x="365531" y="260324"/>
                </a:lnTo>
                <a:lnTo>
                  <a:pt x="377507" y="253631"/>
                </a:lnTo>
                <a:lnTo>
                  <a:pt x="389026" y="247053"/>
                </a:lnTo>
                <a:lnTo>
                  <a:pt x="400062" y="240614"/>
                </a:lnTo>
                <a:lnTo>
                  <a:pt x="410578" y="234327"/>
                </a:lnTo>
                <a:lnTo>
                  <a:pt x="440512" y="215976"/>
                </a:lnTo>
                <a:lnTo>
                  <a:pt x="458317" y="205066"/>
                </a:lnTo>
                <a:lnTo>
                  <a:pt x="505167" y="170141"/>
                </a:lnTo>
                <a:lnTo>
                  <a:pt x="547827" y="132016"/>
                </a:lnTo>
                <a:lnTo>
                  <a:pt x="578294" y="98298"/>
                </a:lnTo>
                <a:lnTo>
                  <a:pt x="614527" y="89662"/>
                </a:lnTo>
                <a:lnTo>
                  <a:pt x="695528" y="69951"/>
                </a:lnTo>
                <a:lnTo>
                  <a:pt x="764260" y="52844"/>
                </a:lnTo>
                <a:lnTo>
                  <a:pt x="864692" y="27089"/>
                </a:lnTo>
                <a:lnTo>
                  <a:pt x="923658" y="11353"/>
                </a:lnTo>
                <a:lnTo>
                  <a:pt x="924166" y="10223"/>
                </a:lnTo>
                <a:close/>
              </a:path>
              <a:path w="1100455" h="424814">
                <a:moveTo>
                  <a:pt x="1100404" y="72275"/>
                </a:moveTo>
                <a:lnTo>
                  <a:pt x="888746" y="72275"/>
                </a:lnTo>
                <a:lnTo>
                  <a:pt x="888746" y="118516"/>
                </a:lnTo>
                <a:lnTo>
                  <a:pt x="960259" y="118516"/>
                </a:lnTo>
                <a:lnTo>
                  <a:pt x="960259" y="307225"/>
                </a:lnTo>
                <a:lnTo>
                  <a:pt x="1028827" y="307225"/>
                </a:lnTo>
                <a:lnTo>
                  <a:pt x="1028827" y="118516"/>
                </a:lnTo>
                <a:lnTo>
                  <a:pt x="1100404" y="118516"/>
                </a:lnTo>
                <a:lnTo>
                  <a:pt x="1100404" y="72275"/>
                </a:lnTo>
                <a:close/>
              </a:path>
            </a:pathLst>
          </a:custGeom>
          <a:solidFill>
            <a:srgbClr val="FFFFFF"/>
          </a:solidFill>
        </p:spPr>
        <p:txBody>
          <a:bodyPr wrap="square" lIns="0" tIns="0" rIns="0" bIns="0" rtlCol="0"/>
          <a:lstStyle/>
          <a:p>
            <a:endParaRPr/>
          </a:p>
        </p:txBody>
      </p:sp>
      <p:sp>
        <p:nvSpPr>
          <p:cNvPr id="16" name="object 16"/>
          <p:cNvSpPr/>
          <p:nvPr/>
        </p:nvSpPr>
        <p:spPr>
          <a:xfrm>
            <a:off x="1656327" y="3866903"/>
            <a:ext cx="776605" cy="444500"/>
          </a:xfrm>
          <a:custGeom>
            <a:avLst/>
            <a:gdLst/>
            <a:ahLst/>
            <a:cxnLst/>
            <a:rect l="l" t="t" r="r" b="b"/>
            <a:pathLst>
              <a:path w="776605" h="444500">
                <a:moveTo>
                  <a:pt x="203861" y="0"/>
                </a:moveTo>
                <a:lnTo>
                  <a:pt x="161048" y="11430"/>
                </a:lnTo>
                <a:lnTo>
                  <a:pt x="42811" y="79692"/>
                </a:lnTo>
                <a:lnTo>
                  <a:pt x="11497" y="111061"/>
                </a:lnTo>
                <a:lnTo>
                  <a:pt x="0" y="153860"/>
                </a:lnTo>
                <a:lnTo>
                  <a:pt x="0" y="290385"/>
                </a:lnTo>
                <a:lnTo>
                  <a:pt x="11511" y="333182"/>
                </a:lnTo>
                <a:lnTo>
                  <a:pt x="42811" y="364540"/>
                </a:lnTo>
                <a:lnTo>
                  <a:pt x="161048" y="432803"/>
                </a:lnTo>
                <a:lnTo>
                  <a:pt x="203866" y="444242"/>
                </a:lnTo>
                <a:lnTo>
                  <a:pt x="225849" y="441382"/>
                </a:lnTo>
                <a:lnTo>
                  <a:pt x="246684" y="432803"/>
                </a:lnTo>
                <a:lnTo>
                  <a:pt x="295759" y="404469"/>
                </a:lnTo>
                <a:lnTo>
                  <a:pt x="664076" y="404469"/>
                </a:lnTo>
                <a:lnTo>
                  <a:pt x="674742" y="398310"/>
                </a:lnTo>
                <a:lnTo>
                  <a:pt x="203861" y="398310"/>
                </a:lnTo>
                <a:lnTo>
                  <a:pt x="193676" y="396986"/>
                </a:lnTo>
                <a:lnTo>
                  <a:pt x="65786" y="324751"/>
                </a:lnTo>
                <a:lnTo>
                  <a:pt x="45948" y="290385"/>
                </a:lnTo>
                <a:lnTo>
                  <a:pt x="45948" y="153860"/>
                </a:lnTo>
                <a:lnTo>
                  <a:pt x="65786" y="119494"/>
                </a:lnTo>
                <a:lnTo>
                  <a:pt x="184023" y="51231"/>
                </a:lnTo>
                <a:lnTo>
                  <a:pt x="203860" y="45926"/>
                </a:lnTo>
                <a:lnTo>
                  <a:pt x="674742" y="45926"/>
                </a:lnTo>
                <a:lnTo>
                  <a:pt x="664266" y="39878"/>
                </a:lnTo>
                <a:lnTo>
                  <a:pt x="295935" y="39878"/>
                </a:lnTo>
                <a:lnTo>
                  <a:pt x="246684" y="11430"/>
                </a:lnTo>
                <a:lnTo>
                  <a:pt x="225844" y="2857"/>
                </a:lnTo>
                <a:lnTo>
                  <a:pt x="203861" y="0"/>
                </a:lnTo>
                <a:close/>
              </a:path>
              <a:path w="776605" h="444500">
                <a:moveTo>
                  <a:pt x="479767" y="404469"/>
                </a:moveTo>
                <a:lnTo>
                  <a:pt x="296111" y="404469"/>
                </a:lnTo>
                <a:lnTo>
                  <a:pt x="345198" y="432803"/>
                </a:lnTo>
                <a:lnTo>
                  <a:pt x="366032" y="441382"/>
                </a:lnTo>
                <a:lnTo>
                  <a:pt x="388011" y="444242"/>
                </a:lnTo>
                <a:lnTo>
                  <a:pt x="409994" y="441382"/>
                </a:lnTo>
                <a:lnTo>
                  <a:pt x="430834" y="432803"/>
                </a:lnTo>
                <a:lnTo>
                  <a:pt x="479577" y="404672"/>
                </a:lnTo>
                <a:lnTo>
                  <a:pt x="479767" y="404469"/>
                </a:lnTo>
                <a:close/>
              </a:path>
              <a:path w="776605" h="444500">
                <a:moveTo>
                  <a:pt x="664076" y="404469"/>
                </a:moveTo>
                <a:lnTo>
                  <a:pt x="480285" y="404469"/>
                </a:lnTo>
                <a:lnTo>
                  <a:pt x="529374" y="432803"/>
                </a:lnTo>
                <a:lnTo>
                  <a:pt x="550264" y="441382"/>
                </a:lnTo>
                <a:lnTo>
                  <a:pt x="572265" y="444242"/>
                </a:lnTo>
                <a:lnTo>
                  <a:pt x="572118" y="444242"/>
                </a:lnTo>
                <a:lnTo>
                  <a:pt x="594120" y="441382"/>
                </a:lnTo>
                <a:lnTo>
                  <a:pt x="615010" y="432803"/>
                </a:lnTo>
                <a:lnTo>
                  <a:pt x="664076" y="404469"/>
                </a:lnTo>
                <a:close/>
              </a:path>
              <a:path w="776605" h="444500">
                <a:moveTo>
                  <a:pt x="388010" y="45926"/>
                </a:moveTo>
                <a:lnTo>
                  <a:pt x="203860" y="45926"/>
                </a:lnTo>
                <a:lnTo>
                  <a:pt x="214044" y="47252"/>
                </a:lnTo>
                <a:lnTo>
                  <a:pt x="223697" y="51231"/>
                </a:lnTo>
                <a:lnTo>
                  <a:pt x="249986" y="66408"/>
                </a:lnTo>
                <a:lnTo>
                  <a:pt x="226961" y="79692"/>
                </a:lnTo>
                <a:lnTo>
                  <a:pt x="209119" y="93452"/>
                </a:lnTo>
                <a:lnTo>
                  <a:pt x="195654" y="111061"/>
                </a:lnTo>
                <a:lnTo>
                  <a:pt x="187140" y="131527"/>
                </a:lnTo>
                <a:lnTo>
                  <a:pt x="184150" y="153860"/>
                </a:lnTo>
                <a:lnTo>
                  <a:pt x="184150" y="290385"/>
                </a:lnTo>
                <a:lnTo>
                  <a:pt x="195654" y="333182"/>
                </a:lnTo>
                <a:lnTo>
                  <a:pt x="226961" y="364540"/>
                </a:lnTo>
                <a:lnTo>
                  <a:pt x="249986" y="377837"/>
                </a:lnTo>
                <a:lnTo>
                  <a:pt x="223710" y="393014"/>
                </a:lnTo>
                <a:lnTo>
                  <a:pt x="214049" y="396986"/>
                </a:lnTo>
                <a:lnTo>
                  <a:pt x="203861" y="398310"/>
                </a:lnTo>
                <a:lnTo>
                  <a:pt x="388011" y="398310"/>
                </a:lnTo>
                <a:lnTo>
                  <a:pt x="249936" y="324751"/>
                </a:lnTo>
                <a:lnTo>
                  <a:pt x="230098" y="290385"/>
                </a:lnTo>
                <a:lnTo>
                  <a:pt x="230098" y="153860"/>
                </a:lnTo>
                <a:lnTo>
                  <a:pt x="249936" y="119494"/>
                </a:lnTo>
                <a:lnTo>
                  <a:pt x="368173" y="51231"/>
                </a:lnTo>
                <a:lnTo>
                  <a:pt x="377826" y="47252"/>
                </a:lnTo>
                <a:lnTo>
                  <a:pt x="388010" y="45926"/>
                </a:lnTo>
                <a:close/>
              </a:path>
              <a:path w="776605" h="444500">
                <a:moveTo>
                  <a:pt x="572174" y="45926"/>
                </a:moveTo>
                <a:lnTo>
                  <a:pt x="388010" y="45926"/>
                </a:lnTo>
                <a:lnTo>
                  <a:pt x="398194" y="47252"/>
                </a:lnTo>
                <a:lnTo>
                  <a:pt x="407847" y="51231"/>
                </a:lnTo>
                <a:lnTo>
                  <a:pt x="434136" y="66408"/>
                </a:lnTo>
                <a:lnTo>
                  <a:pt x="411124" y="79692"/>
                </a:lnTo>
                <a:lnTo>
                  <a:pt x="393276" y="93452"/>
                </a:lnTo>
                <a:lnTo>
                  <a:pt x="379810" y="111061"/>
                </a:lnTo>
                <a:lnTo>
                  <a:pt x="371297" y="131527"/>
                </a:lnTo>
                <a:lnTo>
                  <a:pt x="368312" y="153860"/>
                </a:lnTo>
                <a:lnTo>
                  <a:pt x="368314" y="290385"/>
                </a:lnTo>
                <a:lnTo>
                  <a:pt x="379813" y="333182"/>
                </a:lnTo>
                <a:lnTo>
                  <a:pt x="411124" y="364540"/>
                </a:lnTo>
                <a:lnTo>
                  <a:pt x="434114" y="377837"/>
                </a:lnTo>
                <a:lnTo>
                  <a:pt x="407860" y="393014"/>
                </a:lnTo>
                <a:lnTo>
                  <a:pt x="398199" y="396986"/>
                </a:lnTo>
                <a:lnTo>
                  <a:pt x="388011" y="398310"/>
                </a:lnTo>
                <a:lnTo>
                  <a:pt x="572174" y="398310"/>
                </a:lnTo>
                <a:lnTo>
                  <a:pt x="434111" y="324751"/>
                </a:lnTo>
                <a:lnTo>
                  <a:pt x="414261" y="290385"/>
                </a:lnTo>
                <a:lnTo>
                  <a:pt x="414261" y="153860"/>
                </a:lnTo>
                <a:lnTo>
                  <a:pt x="434098" y="119494"/>
                </a:lnTo>
                <a:lnTo>
                  <a:pt x="552335" y="51231"/>
                </a:lnTo>
                <a:lnTo>
                  <a:pt x="561989" y="47252"/>
                </a:lnTo>
                <a:lnTo>
                  <a:pt x="572174" y="45926"/>
                </a:lnTo>
                <a:close/>
              </a:path>
              <a:path w="776605" h="444500">
                <a:moveTo>
                  <a:pt x="674742" y="45926"/>
                </a:moveTo>
                <a:lnTo>
                  <a:pt x="572174" y="45926"/>
                </a:lnTo>
                <a:lnTo>
                  <a:pt x="582362" y="47252"/>
                </a:lnTo>
                <a:lnTo>
                  <a:pt x="592023" y="51231"/>
                </a:lnTo>
                <a:lnTo>
                  <a:pt x="710234" y="119494"/>
                </a:lnTo>
                <a:lnTo>
                  <a:pt x="730084" y="153860"/>
                </a:lnTo>
                <a:lnTo>
                  <a:pt x="730095" y="290385"/>
                </a:lnTo>
                <a:lnTo>
                  <a:pt x="728706" y="300734"/>
                </a:lnTo>
                <a:lnTo>
                  <a:pt x="592023" y="393014"/>
                </a:lnTo>
                <a:lnTo>
                  <a:pt x="572174" y="398310"/>
                </a:lnTo>
                <a:lnTo>
                  <a:pt x="674742" y="398310"/>
                </a:lnTo>
                <a:lnTo>
                  <a:pt x="733221" y="364540"/>
                </a:lnTo>
                <a:lnTo>
                  <a:pt x="764531" y="333182"/>
                </a:lnTo>
                <a:lnTo>
                  <a:pt x="776044" y="290385"/>
                </a:lnTo>
                <a:lnTo>
                  <a:pt x="776046" y="153860"/>
                </a:lnTo>
                <a:lnTo>
                  <a:pt x="773053" y="131527"/>
                </a:lnTo>
                <a:lnTo>
                  <a:pt x="764537" y="111061"/>
                </a:lnTo>
                <a:lnTo>
                  <a:pt x="751070" y="93452"/>
                </a:lnTo>
                <a:lnTo>
                  <a:pt x="733221" y="79692"/>
                </a:lnTo>
                <a:lnTo>
                  <a:pt x="674742" y="45926"/>
                </a:lnTo>
                <a:close/>
              </a:path>
              <a:path w="776605" h="444500">
                <a:moveTo>
                  <a:pt x="388010" y="0"/>
                </a:moveTo>
                <a:lnTo>
                  <a:pt x="366026" y="2857"/>
                </a:lnTo>
                <a:lnTo>
                  <a:pt x="345186" y="11430"/>
                </a:lnTo>
                <a:lnTo>
                  <a:pt x="295935" y="39878"/>
                </a:lnTo>
                <a:lnTo>
                  <a:pt x="480085" y="39878"/>
                </a:lnTo>
                <a:lnTo>
                  <a:pt x="430834" y="11430"/>
                </a:lnTo>
                <a:lnTo>
                  <a:pt x="409994" y="2857"/>
                </a:lnTo>
                <a:lnTo>
                  <a:pt x="388010" y="0"/>
                </a:lnTo>
                <a:close/>
              </a:path>
              <a:path w="776605" h="444500">
                <a:moveTo>
                  <a:pt x="572173" y="0"/>
                </a:moveTo>
                <a:lnTo>
                  <a:pt x="550189" y="2857"/>
                </a:lnTo>
                <a:lnTo>
                  <a:pt x="529348" y="11430"/>
                </a:lnTo>
                <a:lnTo>
                  <a:pt x="480085" y="39878"/>
                </a:lnTo>
                <a:lnTo>
                  <a:pt x="664266" y="39878"/>
                </a:lnTo>
                <a:lnTo>
                  <a:pt x="614997" y="11430"/>
                </a:lnTo>
                <a:lnTo>
                  <a:pt x="594156" y="2857"/>
                </a:lnTo>
                <a:lnTo>
                  <a:pt x="572173" y="0"/>
                </a:lnTo>
                <a:close/>
              </a:path>
            </a:pathLst>
          </a:custGeom>
          <a:solidFill>
            <a:srgbClr val="FFFFFF"/>
          </a:solidFill>
        </p:spPr>
        <p:txBody>
          <a:bodyPr wrap="square" lIns="0" tIns="0" rIns="0" bIns="0" rtlCol="0"/>
          <a:lstStyle/>
          <a:p>
            <a:endParaRPr/>
          </a:p>
        </p:txBody>
      </p:sp>
      <p:pic>
        <p:nvPicPr>
          <p:cNvPr id="17" name="object 17"/>
          <p:cNvPicPr/>
          <p:nvPr/>
        </p:nvPicPr>
        <p:blipFill>
          <a:blip r:embed="rId7" cstate="print"/>
          <a:stretch>
            <a:fillRect/>
          </a:stretch>
        </p:blipFill>
        <p:spPr>
          <a:xfrm>
            <a:off x="1218556" y="4423422"/>
            <a:ext cx="1652066" cy="266692"/>
          </a:xfrm>
          <a:prstGeom prst="rect">
            <a:avLst/>
          </a:prstGeom>
        </p:spPr>
      </p:pic>
      <p:sp>
        <p:nvSpPr>
          <p:cNvPr id="18" name="object 18"/>
          <p:cNvSpPr/>
          <p:nvPr/>
        </p:nvSpPr>
        <p:spPr>
          <a:xfrm>
            <a:off x="3564311" y="4303711"/>
            <a:ext cx="1327150" cy="414020"/>
          </a:xfrm>
          <a:custGeom>
            <a:avLst/>
            <a:gdLst/>
            <a:ahLst/>
            <a:cxnLst/>
            <a:rect l="l" t="t" r="r" b="b"/>
            <a:pathLst>
              <a:path w="1327150" h="414020">
                <a:moveTo>
                  <a:pt x="1305920" y="133550"/>
                </a:moveTo>
                <a:lnTo>
                  <a:pt x="1173848" y="133550"/>
                </a:lnTo>
                <a:lnTo>
                  <a:pt x="1176667" y="130484"/>
                </a:lnTo>
                <a:lnTo>
                  <a:pt x="1197344" y="0"/>
                </a:lnTo>
                <a:lnTo>
                  <a:pt x="1327103" y="0"/>
                </a:lnTo>
                <a:lnTo>
                  <a:pt x="1305920" y="133550"/>
                </a:lnTo>
                <a:close/>
              </a:path>
              <a:path w="1327150" h="414020">
                <a:moveTo>
                  <a:pt x="129435" y="413911"/>
                </a:moveTo>
                <a:lnTo>
                  <a:pt x="0" y="413911"/>
                </a:lnTo>
                <a:lnTo>
                  <a:pt x="65055" y="1985"/>
                </a:lnTo>
                <a:lnTo>
                  <a:pt x="194491" y="1985"/>
                </a:lnTo>
                <a:lnTo>
                  <a:pt x="169056" y="160272"/>
                </a:lnTo>
                <a:lnTo>
                  <a:pt x="317628" y="160272"/>
                </a:lnTo>
                <a:lnTo>
                  <a:pt x="277315" y="211350"/>
                </a:lnTo>
                <a:lnTo>
                  <a:pt x="292220" y="241285"/>
                </a:lnTo>
                <a:lnTo>
                  <a:pt x="153431" y="241285"/>
                </a:lnTo>
                <a:lnTo>
                  <a:pt x="129435" y="413911"/>
                </a:lnTo>
                <a:close/>
              </a:path>
              <a:path w="1327150" h="414020">
                <a:moveTo>
                  <a:pt x="317628" y="160272"/>
                </a:moveTo>
                <a:lnTo>
                  <a:pt x="169056" y="160272"/>
                </a:lnTo>
                <a:lnTo>
                  <a:pt x="287184" y="1985"/>
                </a:lnTo>
                <a:lnTo>
                  <a:pt x="577628" y="1985"/>
                </a:lnTo>
                <a:lnTo>
                  <a:pt x="628232" y="5009"/>
                </a:lnTo>
                <a:lnTo>
                  <a:pt x="673780" y="14328"/>
                </a:lnTo>
                <a:lnTo>
                  <a:pt x="709688" y="28853"/>
                </a:lnTo>
                <a:lnTo>
                  <a:pt x="421348" y="28853"/>
                </a:lnTo>
                <a:lnTo>
                  <a:pt x="317628" y="160272"/>
                </a:lnTo>
                <a:close/>
              </a:path>
              <a:path w="1327150" h="414020">
                <a:moveTo>
                  <a:pt x="926059" y="122248"/>
                </a:moveTo>
                <a:lnTo>
                  <a:pt x="789624" y="122248"/>
                </a:lnTo>
                <a:lnTo>
                  <a:pt x="791944" y="121489"/>
                </a:lnTo>
                <a:lnTo>
                  <a:pt x="810829" y="1985"/>
                </a:lnTo>
                <a:lnTo>
                  <a:pt x="962939" y="1985"/>
                </a:lnTo>
                <a:lnTo>
                  <a:pt x="1015053" y="5202"/>
                </a:lnTo>
                <a:lnTo>
                  <a:pt x="1061753" y="15125"/>
                </a:lnTo>
                <a:lnTo>
                  <a:pt x="1101975" y="32161"/>
                </a:lnTo>
                <a:lnTo>
                  <a:pt x="1134656" y="56716"/>
                </a:lnTo>
                <a:lnTo>
                  <a:pt x="1158733" y="89199"/>
                </a:lnTo>
                <a:lnTo>
                  <a:pt x="1167782" y="114830"/>
                </a:lnTo>
                <a:lnTo>
                  <a:pt x="927224" y="114830"/>
                </a:lnTo>
                <a:lnTo>
                  <a:pt x="926178" y="121489"/>
                </a:lnTo>
                <a:lnTo>
                  <a:pt x="926059" y="122248"/>
                </a:lnTo>
                <a:close/>
              </a:path>
              <a:path w="1327150" h="414020">
                <a:moveTo>
                  <a:pt x="662932" y="387072"/>
                </a:moveTo>
                <a:lnTo>
                  <a:pt x="364814" y="387072"/>
                </a:lnTo>
                <a:lnTo>
                  <a:pt x="421348" y="28853"/>
                </a:lnTo>
                <a:lnTo>
                  <a:pt x="709688" y="28853"/>
                </a:lnTo>
                <a:lnTo>
                  <a:pt x="713297" y="30313"/>
                </a:lnTo>
                <a:lnTo>
                  <a:pt x="745810" y="53337"/>
                </a:lnTo>
                <a:lnTo>
                  <a:pt x="770343" y="83771"/>
                </a:lnTo>
                <a:lnTo>
                  <a:pt x="782651" y="113984"/>
                </a:lnTo>
                <a:lnTo>
                  <a:pt x="535452" y="113984"/>
                </a:lnTo>
                <a:lnTo>
                  <a:pt x="505670" y="302584"/>
                </a:lnTo>
                <a:lnTo>
                  <a:pt x="754887" y="302584"/>
                </a:lnTo>
                <a:lnTo>
                  <a:pt x="743330" y="321566"/>
                </a:lnTo>
                <a:lnTo>
                  <a:pt x="713997" y="353586"/>
                </a:lnTo>
                <a:lnTo>
                  <a:pt x="679180" y="379289"/>
                </a:lnTo>
                <a:lnTo>
                  <a:pt x="662932" y="387072"/>
                </a:lnTo>
                <a:close/>
              </a:path>
              <a:path w="1327150" h="414020">
                <a:moveTo>
                  <a:pt x="754887" y="302584"/>
                </a:moveTo>
                <a:lnTo>
                  <a:pt x="539270" y="302584"/>
                </a:lnTo>
                <a:lnTo>
                  <a:pt x="581180" y="297346"/>
                </a:lnTo>
                <a:lnTo>
                  <a:pt x="616782" y="281024"/>
                </a:lnTo>
                <a:lnTo>
                  <a:pt x="643248" y="252711"/>
                </a:lnTo>
                <a:lnTo>
                  <a:pt x="657750" y="211496"/>
                </a:lnTo>
                <a:lnTo>
                  <a:pt x="657559" y="167525"/>
                </a:lnTo>
                <a:lnTo>
                  <a:pt x="657558" y="167393"/>
                </a:lnTo>
                <a:lnTo>
                  <a:pt x="641718" y="137073"/>
                </a:lnTo>
                <a:lnTo>
                  <a:pt x="611719" y="119594"/>
                </a:lnTo>
                <a:lnTo>
                  <a:pt x="569052" y="113984"/>
                </a:lnTo>
                <a:lnTo>
                  <a:pt x="782651" y="113984"/>
                </a:lnTo>
                <a:lnTo>
                  <a:pt x="785923" y="122015"/>
                </a:lnTo>
                <a:lnTo>
                  <a:pt x="789624" y="122248"/>
                </a:lnTo>
                <a:lnTo>
                  <a:pt x="926059" y="122248"/>
                </a:lnTo>
                <a:lnTo>
                  <a:pt x="900704" y="283689"/>
                </a:lnTo>
                <a:lnTo>
                  <a:pt x="766392" y="283689"/>
                </a:lnTo>
                <a:lnTo>
                  <a:pt x="754887" y="302584"/>
                </a:lnTo>
                <a:close/>
              </a:path>
              <a:path w="1327150" h="414020">
                <a:moveTo>
                  <a:pt x="1140206" y="302584"/>
                </a:moveTo>
                <a:lnTo>
                  <a:pt x="931365" y="302584"/>
                </a:lnTo>
                <a:lnTo>
                  <a:pt x="973293" y="297346"/>
                </a:lnTo>
                <a:lnTo>
                  <a:pt x="1008903" y="281024"/>
                </a:lnTo>
                <a:lnTo>
                  <a:pt x="1035373" y="252711"/>
                </a:lnTo>
                <a:lnTo>
                  <a:pt x="1049846" y="211496"/>
                </a:lnTo>
                <a:lnTo>
                  <a:pt x="1049591" y="167525"/>
                </a:lnTo>
                <a:lnTo>
                  <a:pt x="1033641" y="137497"/>
                </a:lnTo>
                <a:lnTo>
                  <a:pt x="1003538" y="120309"/>
                </a:lnTo>
                <a:lnTo>
                  <a:pt x="960824" y="114830"/>
                </a:lnTo>
                <a:lnTo>
                  <a:pt x="1167782" y="114830"/>
                </a:lnTo>
                <a:lnTo>
                  <a:pt x="1173143" y="130017"/>
                </a:lnTo>
                <a:lnTo>
                  <a:pt x="1173848" y="133550"/>
                </a:lnTo>
                <a:lnTo>
                  <a:pt x="1305920" y="133550"/>
                </a:lnTo>
                <a:lnTo>
                  <a:pt x="1282529" y="281024"/>
                </a:lnTo>
                <a:lnTo>
                  <a:pt x="1282412" y="281762"/>
                </a:lnTo>
                <a:lnTo>
                  <a:pt x="1152642" y="281762"/>
                </a:lnTo>
                <a:lnTo>
                  <a:pt x="1140206" y="302584"/>
                </a:lnTo>
                <a:close/>
              </a:path>
              <a:path w="1327150" h="414020">
                <a:moveTo>
                  <a:pt x="549697" y="413911"/>
                </a:moveTo>
                <a:lnTo>
                  <a:pt x="225388" y="413911"/>
                </a:lnTo>
                <a:lnTo>
                  <a:pt x="153431" y="241285"/>
                </a:lnTo>
                <a:lnTo>
                  <a:pt x="292220" y="241285"/>
                </a:lnTo>
                <a:lnTo>
                  <a:pt x="364810" y="387072"/>
                </a:lnTo>
                <a:lnTo>
                  <a:pt x="662932" y="387072"/>
                </a:lnTo>
                <a:lnTo>
                  <a:pt x="639666" y="398217"/>
                </a:lnTo>
                <a:lnTo>
                  <a:pt x="596479" y="409847"/>
                </a:lnTo>
                <a:lnTo>
                  <a:pt x="596983" y="409847"/>
                </a:lnTo>
                <a:lnTo>
                  <a:pt x="549697" y="413911"/>
                </a:lnTo>
                <a:close/>
              </a:path>
              <a:path w="1327150" h="414020">
                <a:moveTo>
                  <a:pt x="1261812" y="411633"/>
                </a:moveTo>
                <a:lnTo>
                  <a:pt x="1132024" y="411633"/>
                </a:lnTo>
                <a:lnTo>
                  <a:pt x="1152642" y="281762"/>
                </a:lnTo>
                <a:lnTo>
                  <a:pt x="1282412" y="281762"/>
                </a:lnTo>
                <a:lnTo>
                  <a:pt x="1261812" y="411633"/>
                </a:lnTo>
                <a:close/>
              </a:path>
              <a:path w="1327150" h="414020">
                <a:moveTo>
                  <a:pt x="935066" y="413911"/>
                </a:moveTo>
                <a:lnTo>
                  <a:pt x="745832" y="413911"/>
                </a:lnTo>
                <a:lnTo>
                  <a:pt x="766392" y="283689"/>
                </a:lnTo>
                <a:lnTo>
                  <a:pt x="900704" y="283689"/>
                </a:lnTo>
                <a:lnTo>
                  <a:pt x="897736" y="302584"/>
                </a:lnTo>
                <a:lnTo>
                  <a:pt x="1140206" y="302584"/>
                </a:lnTo>
                <a:lnTo>
                  <a:pt x="1100352" y="352664"/>
                </a:lnTo>
                <a:lnTo>
                  <a:pt x="1065408" y="378753"/>
                </a:lnTo>
                <a:lnTo>
                  <a:pt x="1025675" y="397971"/>
                </a:lnTo>
                <a:lnTo>
                  <a:pt x="981959" y="409847"/>
                </a:lnTo>
                <a:lnTo>
                  <a:pt x="935066" y="413911"/>
                </a:lnTo>
                <a:close/>
              </a:path>
            </a:pathLst>
          </a:custGeom>
          <a:solidFill>
            <a:srgbClr val="FFFFFF"/>
          </a:solidFill>
        </p:spPr>
        <p:txBody>
          <a:bodyPr wrap="square" lIns="0" tIns="0" rIns="0" bIns="0" rtlCol="0"/>
          <a:lstStyle/>
          <a:p>
            <a:endParaRPr/>
          </a:p>
        </p:txBody>
      </p:sp>
      <p:sp>
        <p:nvSpPr>
          <p:cNvPr id="19" name="object 19"/>
          <p:cNvSpPr txBox="1"/>
          <p:nvPr/>
        </p:nvSpPr>
        <p:spPr>
          <a:xfrm>
            <a:off x="1244059" y="1662559"/>
            <a:ext cx="3694429" cy="1691639"/>
          </a:xfrm>
          <a:prstGeom prst="rect">
            <a:avLst/>
          </a:prstGeom>
        </p:spPr>
        <p:txBody>
          <a:bodyPr vert="horz" wrap="square" lIns="0" tIns="12700" rIns="0" bIns="0" rtlCol="0">
            <a:spAutoFit/>
          </a:bodyPr>
          <a:lstStyle/>
          <a:p>
            <a:pPr marR="67310" algn="ctr">
              <a:lnSpc>
                <a:spcPts val="8480"/>
              </a:lnSpc>
              <a:spcBef>
                <a:spcPts val="100"/>
              </a:spcBef>
            </a:pPr>
            <a:r>
              <a:rPr sz="7200" spc="-620" dirty="0">
                <a:solidFill>
                  <a:srgbClr val="00DFAE"/>
                </a:solidFill>
                <a:latin typeface="Arial Black"/>
                <a:cs typeface="Arial Black"/>
              </a:rPr>
              <a:t>Leader</a:t>
            </a:r>
            <a:endParaRPr sz="7200">
              <a:latin typeface="Arial Black"/>
              <a:cs typeface="Arial Black"/>
            </a:endParaRPr>
          </a:p>
          <a:p>
            <a:pPr algn="ctr">
              <a:lnSpc>
                <a:spcPts val="2240"/>
              </a:lnSpc>
            </a:pPr>
            <a:r>
              <a:rPr sz="2000" spc="-195" dirty="0">
                <a:solidFill>
                  <a:srgbClr val="00DFAE"/>
                </a:solidFill>
                <a:latin typeface="Arial Black"/>
                <a:cs typeface="Arial Black"/>
              </a:rPr>
              <a:t>PRIVATE</a:t>
            </a:r>
            <a:r>
              <a:rPr sz="2000" spc="-229" dirty="0">
                <a:solidFill>
                  <a:srgbClr val="00DFAE"/>
                </a:solidFill>
                <a:latin typeface="Arial Black"/>
                <a:cs typeface="Arial Black"/>
              </a:rPr>
              <a:t> </a:t>
            </a:r>
            <a:r>
              <a:rPr sz="2000" spc="-25" dirty="0">
                <a:solidFill>
                  <a:srgbClr val="00DFAE"/>
                </a:solidFill>
                <a:latin typeface="Arial Black"/>
                <a:cs typeface="Arial Black"/>
              </a:rPr>
              <a:t>AI</a:t>
            </a:r>
            <a:endParaRPr sz="2000">
              <a:latin typeface="Arial Black"/>
              <a:cs typeface="Arial Black"/>
            </a:endParaRPr>
          </a:p>
          <a:p>
            <a:pPr algn="ctr">
              <a:lnSpc>
                <a:spcPct val="100000"/>
              </a:lnSpc>
            </a:pPr>
            <a:r>
              <a:rPr sz="2000" spc="-195" dirty="0">
                <a:solidFill>
                  <a:srgbClr val="00DFAE"/>
                </a:solidFill>
                <a:latin typeface="Arial Black"/>
                <a:cs typeface="Arial Black"/>
              </a:rPr>
              <a:t>INFRASTRUCTURE</a:t>
            </a:r>
            <a:r>
              <a:rPr sz="2000" spc="-160" dirty="0">
                <a:solidFill>
                  <a:srgbClr val="00DFAE"/>
                </a:solidFill>
                <a:latin typeface="Arial Black"/>
                <a:cs typeface="Arial Black"/>
              </a:rPr>
              <a:t> </a:t>
            </a:r>
            <a:r>
              <a:rPr sz="2000" spc="-125" dirty="0">
                <a:solidFill>
                  <a:srgbClr val="00DFAE"/>
                </a:solidFill>
                <a:latin typeface="Arial Black"/>
                <a:cs typeface="Arial Black"/>
              </a:rPr>
              <a:t>SYSTEMS</a:t>
            </a:r>
            <a:r>
              <a:rPr sz="1950" spc="-187" baseline="25641" dirty="0">
                <a:solidFill>
                  <a:srgbClr val="00DFAE"/>
                </a:solidFill>
                <a:latin typeface="Arial Black"/>
                <a:cs typeface="Arial Black"/>
              </a:rPr>
              <a:t>1</a:t>
            </a:r>
            <a:endParaRPr sz="1950" baseline="25641">
              <a:latin typeface="Arial Black"/>
              <a:cs typeface="Arial Black"/>
            </a:endParaRPr>
          </a:p>
        </p:txBody>
      </p:sp>
      <p:pic>
        <p:nvPicPr>
          <p:cNvPr id="22" name="Picture 21">
            <a:extLst>
              <a:ext uri="{FF2B5EF4-FFF2-40B4-BE49-F238E27FC236}">
                <a16:creationId xmlns:a16="http://schemas.microsoft.com/office/drawing/2014/main" id="{474FC3E1-DA19-9E92-D2DE-A09087C39A64}"/>
              </a:ext>
            </a:extLst>
          </p:cNvPr>
          <p:cNvPicPr>
            <a:picLocks noChangeAspect="1"/>
          </p:cNvPicPr>
          <p:nvPr/>
        </p:nvPicPr>
        <p:blipFill>
          <a:blip r:embed="rId8"/>
          <a:stretch>
            <a:fillRect/>
          </a:stretch>
        </p:blipFill>
        <p:spPr>
          <a:xfrm>
            <a:off x="361950" y="1662559"/>
            <a:ext cx="6034088" cy="5038849"/>
          </a:xfrm>
          <a:prstGeom prst="rect">
            <a:avLst/>
          </a:prstGeom>
        </p:spPr>
      </p:pic>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0B8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907</TotalTime>
  <Words>1404</Words>
  <Application>Microsoft Office PowerPoint</Application>
  <PresentationFormat>Widescreen</PresentationFormat>
  <Paragraphs>206</Paragraphs>
  <Slides>17</Slides>
  <Notes>6</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17</vt:i4>
      </vt:variant>
    </vt:vector>
  </HeadingPairs>
  <TitlesOfParts>
    <vt:vector size="37" baseType="lpstr">
      <vt:lpstr>Aptos</vt:lpstr>
      <vt:lpstr>Arial</vt:lpstr>
      <vt:lpstr>Arial Black</vt:lpstr>
      <vt:lpstr>Calibri</vt:lpstr>
      <vt:lpstr>Graphik</vt:lpstr>
      <vt:lpstr>HPE Graphik</vt:lpstr>
      <vt:lpstr>HPE Graphik Light</vt:lpstr>
      <vt:lpstr>HPE Graphik Semibold</vt:lpstr>
      <vt:lpstr>HPE Graphik TT Black</vt:lpstr>
      <vt:lpstr>HPE Graphik TT Light</vt:lpstr>
      <vt:lpstr>HPE Graphik TT Semibold</vt:lpstr>
      <vt:lpstr>HPE Graphik XXCondensed Super</vt:lpstr>
      <vt:lpstr>MetricHPE</vt:lpstr>
      <vt:lpstr>MetricHPE Light</vt:lpstr>
      <vt:lpstr>MetricHPE Thin</vt:lpstr>
      <vt:lpstr>Times New Roman</vt:lpstr>
      <vt:lpstr>Verdana</vt:lpstr>
      <vt:lpstr>-webkit-standard</vt:lpstr>
      <vt:lpstr>Wingdings</vt:lpstr>
      <vt:lpstr>Office Theme</vt:lpstr>
      <vt:lpstr>HPE  -  building blocks for modern IT</vt:lpstr>
      <vt:lpstr>HPE  -  building blocks for modern IT</vt:lpstr>
      <vt:lpstr>Recognized as a leader</vt:lpstr>
      <vt:lpstr>The secure AI-native network</vt:lpstr>
      <vt:lpstr>HPE Networking market recognition</vt:lpstr>
      <vt:lpstr>HPE  -  building blocks for modern IT</vt:lpstr>
      <vt:lpstr>PowerPoint Presentation</vt:lpstr>
      <vt:lpstr>Why only 1 out of 10 AI pilots make it into production </vt:lpstr>
      <vt:lpstr>PowerPoint Presentation</vt:lpstr>
      <vt:lpstr>HPE  -  building blocks for modern IT</vt:lpstr>
      <vt:lpstr>The difficulty behind the Hybrid-Cloud reality</vt:lpstr>
      <vt:lpstr>Enterprise challenges</vt:lpstr>
      <vt:lpstr>Dimensions of sovereignty</vt:lpstr>
      <vt:lpstr>PowerPoint Presentation</vt:lpstr>
      <vt:lpstr>HPE CloudOps Software suite</vt:lpstr>
      <vt:lpstr>PowerPoint Presentation</vt:lpstr>
      <vt:lpstr>LEVERAGIN G TH E GREAT VM RESET TO OFFER A B ETTER WAY TO VIRTU ALIZE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HPE Securities Analyst Meeting 2025</dc:title>
  <dc:creator>Zaude, Stefan</dc:creator>
  <cp:lastModifiedBy>Zaude, Stefan</cp:lastModifiedBy>
  <cp:revision>12</cp:revision>
  <dcterms:created xsi:type="dcterms:W3CDTF">2025-11-10T11:29:29Z</dcterms:created>
  <dcterms:modified xsi:type="dcterms:W3CDTF">2025-11-12T07:14:06Z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0x01010042037E0B1F2D0D4EB6D7B57EDB77C0E7</vt:lpwstr>
  </property>
  <property fmtid="{D5CDD505-2E9C-101B-9397-08002B2CF9AE}" pid="3" name="Created">
    <vt:filetime>2025-10-15T00:00:00Z</vt:filetime>
  </property>
  <property fmtid="{D5CDD505-2E9C-101B-9397-08002B2CF9AE}" pid="4" name="Creator">
    <vt:lpwstr>Acrobat PDFMaker 25 for PowerPoint</vt:lpwstr>
  </property>
  <property fmtid="{D5CDD505-2E9C-101B-9397-08002B2CF9AE}" pid="5" name="LastSaved">
    <vt:filetime>2025-11-10T00:00:00Z</vt:filetime>
  </property>
  <property fmtid="{D5CDD505-2E9C-101B-9397-08002B2CF9AE}" pid="6" name="Producer">
    <vt:lpwstr>Adobe PDF Library 25.1.20</vt:lpwstr>
  </property>
</Properties>
</file>