
<file path=[Content_Types].xml><?xml version="1.0" encoding="utf-8"?>
<Types xmlns="http://schemas.openxmlformats.org/package/2006/content-types">
  <Override PartName="/ppt/theme/theme5.xml" ContentType="application/vnd.openxmlformats-officedocument.theme+xml"/>
  <Override PartName="/ppt/tags/tag8.xml" ContentType="application/vnd.openxmlformats-officedocument.presentationml.tags+xml"/>
  <Override PartName="/ppt/tags/tag140.xml" ContentType="application/vnd.openxmlformats-officedocument.presentationml.tags+xml"/>
  <Override PartName="/ppt/tags/tag238.xml" ContentType="application/vnd.openxmlformats-officedocument.presentationml.tags+xml"/>
  <Override PartName="/ppt/tags/tag285.xml" ContentType="application/vnd.openxmlformats-officedocument.presentationml.tags+xml"/>
  <Override PartName="/ppt/notesSlides/notesSlide38.xml" ContentType="application/vnd.openxmlformats-officedocument.presentationml.notesSlide+xml"/>
  <Override PartName="/ppt/tags/tag424.xml" ContentType="application/vnd.openxmlformats-officedocument.presentationml.tags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tags/tag216.xml" ContentType="application/vnd.openxmlformats-officedocument.presentationml.tags+xml"/>
  <Override PartName="/ppt/tags/tag263.xml" ContentType="application/vnd.openxmlformats-officedocument.presentationml.tags+xml"/>
  <Override PartName="/ppt/tags/tag402.xml" ContentType="application/vnd.openxmlformats-officedocument.presentationml.tags+xml"/>
  <Default Extension="xml" ContentType="application/xml"/>
  <Override PartName="/ppt/theme/theme29.xml" ContentType="application/vnd.openxmlformats-officedocument.theme+xml"/>
  <Override PartName="/ppt/slideLayouts/slideLayout24.xml" ContentType="application/vnd.openxmlformats-officedocument.presentationml.slideLayout+xml"/>
  <Override PartName="/ppt/tags/tag38.xml" ContentType="application/vnd.openxmlformats-officedocument.presentationml.tags+xml"/>
  <Override PartName="/ppt/notesSlides/notesSlide16.xml" ContentType="application/vnd.openxmlformats-officedocument.presentationml.notesSlide+xml"/>
  <Override PartName="/ppt/tags/tag85.xml" ContentType="application/vnd.openxmlformats-officedocument.presentationml.tags+xml"/>
  <Override PartName="/ppt/tags/tag241.xml" ContentType="application/vnd.openxmlformats-officedocument.presentationml.tags+xml"/>
  <Override PartName="/ppt/tags/tag339.xml" ContentType="application/vnd.openxmlformats-officedocument.presentationml.tags+xml"/>
  <Override PartName="/ppt/tags/tag386.xml" ContentType="application/vnd.openxmlformats-officedocument.presentationml.tags+xml"/>
  <Override PartName="/ppt/slideMasters/slideMaster33.xml" ContentType="application/vnd.openxmlformats-officedocument.presentationml.slideMaster+xml"/>
  <Override PartName="/ppt/tags/tag16.xml" ContentType="application/vnd.openxmlformats-officedocument.presentationml.tags+xml"/>
  <Override PartName="/ppt/tags/tag63.xml" ContentType="application/vnd.openxmlformats-officedocument.presentationml.tags+xml"/>
  <Override PartName="/ppt/tags/tag178.xml" ContentType="application/vnd.openxmlformats-officedocument.presentationml.tags+xml"/>
  <Override PartName="/ppt/tags/tag317.xml" ContentType="application/vnd.openxmlformats-officedocument.presentationml.tags+xml"/>
  <Override PartName="/ppt/tags/tag364.xml" ContentType="application/vnd.openxmlformats-officedocument.presentationml.tags+xml"/>
  <Override PartName="/ppt/notesSlides/notesSlide41.xml" ContentType="application/vnd.openxmlformats-officedocument.presentationml.notesSlide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tags/tag109.xml" ContentType="application/vnd.openxmlformats-officedocument.presentationml.tags+xml"/>
  <Override PartName="/ppt/tags/tag156.xml" ContentType="application/vnd.openxmlformats-officedocument.presentationml.tags+xml"/>
  <Override PartName="/ppt/theme/theme32.xml" ContentType="application/vnd.openxmlformats-officedocument.theme+xml"/>
  <Override PartName="/ppt/notesSlides/notesSlide7.xml" ContentType="application/vnd.openxmlformats-officedocument.presentationml.notesSlide+xml"/>
  <Override PartName="/ppt/tags/tag41.xml" ContentType="application/vnd.openxmlformats-officedocument.presentationml.tags+xml"/>
  <Override PartName="/ppt/tags/tag279.xml" ContentType="application/vnd.openxmlformats-officedocument.presentationml.tags+xml"/>
  <Override PartName="/ppt/tags/tag342.xml" ContentType="application/vnd.openxmlformats-officedocument.presentationml.tags+xml"/>
  <Override PartName="/ppt/theme/theme10.xml" ContentType="application/vnd.openxmlformats-officedocument.theme+xml"/>
  <Override PartName="/ppt/tags/tag134.xml" ContentType="application/vnd.openxmlformats-officedocument.presentationml.tags+xml"/>
  <Override PartName="/ppt/tags/tag181.xml" ContentType="application/vnd.openxmlformats-officedocument.presentationml.tags+xml"/>
  <Override PartName="/ppt/tags/tag320.xml" ContentType="application/vnd.openxmlformats-officedocument.presentationml.tags+xml"/>
  <Override PartName="/ppt/tags/tag418.xml" ContentType="application/vnd.openxmlformats-officedocument.presentationml.tags+xml"/>
  <Override PartName="/ppt/tags/tag465.xml" ContentType="application/vnd.openxmlformats-officedocument.presentationml.tags+xml"/>
  <Override PartName="/ppt/slides/slide19.xml" ContentType="application/vnd.openxmlformats-officedocument.presentationml.slide+xml"/>
  <Default Extension="png" ContentType="image/png"/>
  <Override PartName="/ppt/tags/tag112.xml" ContentType="application/vnd.openxmlformats-officedocument.presentationml.tags+xml"/>
  <Override PartName="/ppt/tags/tag257.xml" ContentType="application/vnd.openxmlformats-officedocument.presentationml.tags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tags/tag443.xml" ContentType="application/vnd.openxmlformats-officedocument.presentationml.tags+xml"/>
  <Override PartName="/ppt/slideMasters/slideMaster27.xml" ContentType="application/vnd.openxmlformats-officedocument.presentationml.slideMaster+xml"/>
  <Override PartName="/ppt/tags/tag235.xml" ContentType="application/vnd.openxmlformats-officedocument.presentationml.tags+xml"/>
  <Override PartName="/ppt/tags/tag282.xml" ContentType="application/vnd.openxmlformats-officedocument.presentationml.tags+xml"/>
  <Override PartName="/ppt/tags/tag421.xml" ContentType="application/vnd.openxmlformats-officedocument.presentationml.tags+xml"/>
  <Override PartName="/ppt/slides/slide22.xml" ContentType="application/vnd.openxmlformats-officedocument.presentationml.slide+xml"/>
  <Override PartName="/ppt/tags/tag57.xml" ContentType="application/vnd.openxmlformats-officedocument.presentationml.tags+xml"/>
  <Override PartName="/ppt/notesSlides/notesSlide35.xml" ContentType="application/vnd.openxmlformats-officedocument.presentationml.notesSlide+xml"/>
  <Override PartName="/ppt/tags/tag213.xml" ContentType="application/vnd.openxmlformats-officedocument.presentationml.tags+xml"/>
  <Override PartName="/ppt/tags/tag260.xml" ContentType="application/vnd.openxmlformats-officedocument.presentationml.tags+xml"/>
  <Override PartName="/ppt/tags/tag358.xml" ContentType="application/vnd.openxmlformats-officedocument.presentationml.tags+xml"/>
  <Override PartName="/ppt/theme/theme26.xml" ContentType="application/vnd.openxmlformats-officedocument.theme+xml"/>
  <Override PartName="/ppt/slideLayouts/slideLayout21.xml" ContentType="application/vnd.openxmlformats-officedocument.presentationml.slideLayout+xml"/>
  <Override PartName="/ppt/tags/tag35.xml" ContentType="application/vnd.openxmlformats-officedocument.presentationml.tags+xml"/>
  <Override PartName="/ppt/notesSlides/notesSlide13.xml" ContentType="application/vnd.openxmlformats-officedocument.presentationml.notesSlide+xml"/>
  <Override PartName="/ppt/tags/tag82.xml" ContentType="application/vnd.openxmlformats-officedocument.presentationml.tags+xml"/>
  <Override PartName="/ppt/tags/tag197.xml" ContentType="application/vnd.openxmlformats-officedocument.presentationml.tags+xml"/>
  <Override PartName="/ppt/tags/tag336.xml" ContentType="application/vnd.openxmlformats-officedocument.presentationml.tags+xml"/>
  <Override PartName="/ppt/tags/tag383.xml" ContentType="application/vnd.openxmlformats-officedocument.presentationml.tags+xml"/>
  <Override PartName="/ppt/slideMasters/slideMaster30.xml" ContentType="application/vnd.openxmlformats-officedocument.presentationml.slideMaster+xml"/>
  <Override PartName="/ppt/tags/tag128.xml" ContentType="application/vnd.openxmlformats-officedocument.presentationml.tags+xml"/>
  <Override PartName="/ppt/tags/tag175.xml" ContentType="application/vnd.openxmlformats-officedocument.presentationml.tags+xml"/>
  <Override PartName="/ppt/tags/tag459.xml" ContentType="application/vnd.openxmlformats-officedocument.presentationml.tags+xml"/>
  <Override PartName="/ppt/tags/tag13.xml" ContentType="application/vnd.openxmlformats-officedocument.presentationml.tags+xml"/>
  <Override PartName="/ppt/tags/tag60.xml" ContentType="application/vnd.openxmlformats-officedocument.presentationml.tags+xml"/>
  <Override PartName="/ppt/tags/tag298.xml" ContentType="application/vnd.openxmlformats-officedocument.presentationml.tags+xml"/>
  <Override PartName="/ppt/tags/tag314.xml" ContentType="application/vnd.openxmlformats-officedocument.presentationml.tags+xml"/>
  <Override PartName="/ppt/tags/tag361.xml" ContentType="application/vnd.openxmlformats-officedocument.presentationml.tags+xml"/>
  <Override PartName="/ppt/slideMasters/slideMaster5.xml" ContentType="application/vnd.openxmlformats-officedocument.presentationml.slideMaster+xml"/>
  <Override PartName="/ppt/notesSlides/notesSlide4.xml" ContentType="application/vnd.openxmlformats-officedocument.presentationml.notesSlide+xml"/>
  <Override PartName="/ppt/tags/tag106.xml" ContentType="application/vnd.openxmlformats-officedocument.presentationml.tags+xml"/>
  <Override PartName="/ppt/tags/tag153.xml" ContentType="application/vnd.openxmlformats-officedocument.presentationml.tags+xml"/>
  <Override PartName="/ppt/tags/tag437.xml" ContentType="application/vnd.openxmlformats-officedocument.presentationml.tags+xml"/>
  <Override PartName="/ppt/slides/slide38.xml" ContentType="application/vnd.openxmlformats-officedocument.presentationml.slide+xml"/>
  <Override PartName="/ppt/tags/tag131.xml" ContentType="application/vnd.openxmlformats-officedocument.presentationml.tags+xml"/>
  <Override PartName="/ppt/tags/tag229.xml" ContentType="application/vnd.openxmlformats-officedocument.presentationml.tags+xml"/>
  <Override PartName="/ppt/tags/tag276.xml" ContentType="application/vnd.openxmlformats-officedocument.presentationml.tags+xml"/>
  <Override PartName="/ppt/tags/tag415.xml" ContentType="application/vnd.openxmlformats-officedocument.presentationml.tags+xml"/>
  <Override PartName="/ppt/tags/tag462.xml" ContentType="application/vnd.openxmlformats-officedocument.presentationml.tags+xml"/>
  <Override PartName="/ppt/notesSlides/notesSlide29.xml" ContentType="application/vnd.openxmlformats-officedocument.presentationml.notesSlide+xml"/>
  <Override PartName="/ppt/tags/tag98.xml" ContentType="application/vnd.openxmlformats-officedocument.presentationml.tags+xml"/>
  <Override PartName="/ppt/tags/tag207.xml" ContentType="application/vnd.openxmlformats-officedocument.presentationml.tags+xml"/>
  <Override PartName="/ppt/tags/tag254.xml" ContentType="application/vnd.openxmlformats-officedocument.presentationml.tags+xml"/>
  <Override PartName="/ppt/tags/tag399.xml" ContentType="application/vnd.openxmlformats-officedocument.presentationml.tags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Override PartName="/ppt/tags/tag440.xml" ContentType="application/vnd.openxmlformats-officedocument.presentationml.tags+xml"/>
  <Override PartName="/ppt/slides/slide41.xml" ContentType="application/vnd.openxmlformats-officedocument.presentationml.slide+xml"/>
  <Override PartName="/ppt/tags/tag29.xml" ContentType="application/vnd.openxmlformats-officedocument.presentationml.tags+xml"/>
  <Override PartName="/ppt/tags/tag76.xml" ContentType="application/vnd.openxmlformats-officedocument.presentationml.tags+xml"/>
  <Override PartName="/ppt/tags/tag232.xml" ContentType="application/vnd.openxmlformats-officedocument.presentationml.tags+xml"/>
  <Override PartName="/ppt/tags/tag377.xml" ContentType="application/vnd.openxmlformats-officedocument.presentationml.tags+xml"/>
  <Override PartName="/ppt/slideMasters/slideMaster24.xml" ContentType="application/vnd.openxmlformats-officedocument.presentationml.slideMaster+xml"/>
  <Override PartName="/ppt/tags/tag54.xml" ContentType="application/vnd.openxmlformats-officedocument.presentationml.tags+xml"/>
  <Override PartName="/ppt/notesSlides/notesSlide32.xml" ContentType="application/vnd.openxmlformats-officedocument.presentationml.notesSlide+xml"/>
  <Override PartName="/ppt/tags/tag169.xml" ContentType="application/vnd.openxmlformats-officedocument.presentationml.tags+xml"/>
  <Override PartName="/ppt/tags/tag210.xml" ContentType="application/vnd.openxmlformats-officedocument.presentationml.tags+xml"/>
  <Override PartName="/ppt/tags/tag308.xml" ContentType="application/vnd.openxmlformats-officedocument.presentationml.tags+xml"/>
  <Override PartName="/ppt/tags/tag355.xml" ContentType="application/vnd.openxmlformats-officedocument.presentationml.tags+xml"/>
  <Override PartName="/ppt/theme/theme23.xml" ContentType="application/vnd.openxmlformats-officedocument.theme+xml"/>
  <Override PartName="/ppt/tags/tag147.xml" ContentType="application/vnd.openxmlformats-officedocument.presentationml.tags+xml"/>
  <Override PartName="/ppt/tags/tag194.xml" ContentType="application/vnd.openxmlformats-officedocument.presentationml.tags+xml"/>
  <Override PartName="/ppt/tags/tag32.xml" ContentType="application/vnd.openxmlformats-officedocument.presentationml.tags+xml"/>
  <Override PartName="/ppt/notesSlides/notesSlide10.xml" ContentType="application/vnd.openxmlformats-officedocument.presentationml.notesSlide+xml"/>
  <Override PartName="/ppt/tags/tag333.xml" ContentType="application/vnd.openxmlformats-officedocument.presentationml.tags+xml"/>
  <Override PartName="/ppt/tags/tag380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125.xml" ContentType="application/vnd.openxmlformats-officedocument.presentationml.tags+xml"/>
  <Override PartName="/ppt/tags/tag172.xml" ContentType="application/vnd.openxmlformats-officedocument.presentationml.tags+xml"/>
  <Override PartName="/ppt/tags/tag311.xml" ContentType="application/vnd.openxmlformats-officedocument.presentationml.tags+xml"/>
  <Override PartName="/ppt/tags/tag409.xml" ContentType="application/vnd.openxmlformats-officedocument.presentationml.tags+xml"/>
  <Override PartName="/ppt/tags/tag456.xml" ContentType="application/vnd.openxmlformats-officedocument.presentationml.tags+xml"/>
  <Override PartName="/ppt/slideMasters/slideMaster2.xml" ContentType="application/vnd.openxmlformats-officedocument.presentationml.slideMaster+xml"/>
  <Override PartName="/ppt/notesSlides/notesSlide1.xml" ContentType="application/vnd.openxmlformats-officedocument.presentationml.notesSlide+xml"/>
  <Override PartName="/ppt/tags/tag103.xml" ContentType="application/vnd.openxmlformats-officedocument.presentationml.tags+xml"/>
  <Override PartName="/ppt/tags/tag150.xml" ContentType="application/vnd.openxmlformats-officedocument.presentationml.tags+xml"/>
  <Override PartName="/ppt/tags/tag248.xml" ContentType="application/vnd.openxmlformats-officedocument.presentationml.tags+xml"/>
  <Override PartName="/ppt/tags/tag295.xml" ContentType="application/vnd.openxmlformats-officedocument.presentationml.tags+xml"/>
  <Override PartName="/ppt/tags/tag434.xml" ContentType="application/vnd.openxmlformats-officedocument.presentationml.tags+xml"/>
  <Override PartName="/ppt/tags/tag226.xml" ContentType="application/vnd.openxmlformats-officedocument.presentationml.tags+xml"/>
  <Override PartName="/ppt/tags/tag273.xml" ContentType="application/vnd.openxmlformats-officedocument.presentationml.tags+xml"/>
  <Override PartName="/ppt/slideMasters/slideMaster18.xml" ContentType="application/vnd.openxmlformats-officedocument.presentationml.slideMaster+xml"/>
  <Override PartName="/ppt/slides/slide35.xml" ContentType="application/vnd.openxmlformats-officedocument.presentationml.slide+xml"/>
  <Override PartName="/ppt/theme/theme39.xml" ContentType="application/vnd.openxmlformats-officedocument.theme+xml"/>
  <Override PartName="/ppt/slideLayouts/slideLayout34.xml" ContentType="application/vnd.openxmlformats-officedocument.presentationml.slideLayout+xml"/>
  <Override PartName="/ppt/tags/tag412.xml" ContentType="application/vnd.openxmlformats-officedocument.presentationml.tags+xml"/>
  <Override PartName="/ppt/slides/slide13.xml" ContentType="application/vnd.openxmlformats-officedocument.presentationml.slide+xml"/>
  <Override PartName="/ppt/tags/tag48.xml" ContentType="application/vnd.openxmlformats-officedocument.presentationml.tags+xml"/>
  <Override PartName="/ppt/notesSlides/notesSlide26.xml" ContentType="application/vnd.openxmlformats-officedocument.presentationml.notesSlide+xml"/>
  <Override PartName="/ppt/tags/tag95.xml" ContentType="application/vnd.openxmlformats-officedocument.presentationml.tags+xml"/>
  <Override PartName="/ppt/tags/tag188.xml" ContentType="application/vnd.openxmlformats-officedocument.presentationml.tags+xml"/>
  <Override PartName="/ppt/tags/tag204.xml" ContentType="application/vnd.openxmlformats-officedocument.presentationml.tags+xml"/>
  <Override PartName="/ppt/tags/tag251.xml" ContentType="application/vnd.openxmlformats-officedocument.presentationml.tags+xml"/>
  <Override PartName="/ppt/tags/tag349.xml" ContentType="application/vnd.openxmlformats-officedocument.presentationml.tags+xml"/>
  <Override PartName="/ppt/tags/tag396.xml" ContentType="application/vnd.openxmlformats-officedocument.presentationml.tags+xml"/>
  <Override PartName="/ppt/slideLayouts/slideLayout12.xml" ContentType="application/vnd.openxmlformats-officedocument.presentationml.slideLayout+xml"/>
  <Override PartName="/ppt/theme/theme17.xml" ContentType="application/vnd.openxmlformats-officedocument.theme+xml"/>
  <Override PartName="/ppt/tags/tag26.xml" ContentType="application/vnd.openxmlformats-officedocument.presentationml.tags+xml"/>
  <Override PartName="/ppt/tags/tag73.xml" ContentType="application/vnd.openxmlformats-officedocument.presentationml.tags+xml"/>
  <Override PartName="/ppt/tags/tag327.xml" ContentType="application/vnd.openxmlformats-officedocument.presentationml.tags+xml"/>
  <Override PartName="/ppt/tags/tag374.xml" ContentType="application/vnd.openxmlformats-officedocument.presentationml.tags+xml"/>
  <Override PartName="/ppt/slideMasters/slideMaster21.xml" ContentType="application/vnd.openxmlformats-officedocument.presentationml.slideMaster+xml"/>
  <Override PartName="/ppt/theme/theme42.xml" ContentType="application/vnd.openxmlformats-officedocument.theme+xml"/>
  <Override PartName="/ppt/tags/tag119.xml" ContentType="application/vnd.openxmlformats-officedocument.presentationml.tags+xml"/>
  <Override PartName="/ppt/tags/tag166.xml" ContentType="application/vnd.openxmlformats-officedocument.presentationml.tags+xml"/>
  <Override PartName="/ppt/theme/theme9.xml" ContentType="application/vnd.openxmlformats-officedocument.theme+xml"/>
  <Override PartName="/ppt/tags/tag51.xml" ContentType="application/vnd.openxmlformats-officedocument.presentationml.tags+xml"/>
  <Override PartName="/ppt/tags/tag289.xml" ContentType="application/vnd.openxmlformats-officedocument.presentationml.tags+xml"/>
  <Override PartName="/ppt/tags/tag305.xml" ContentType="application/vnd.openxmlformats-officedocument.presentationml.tags+xml"/>
  <Override PartName="/ppt/tags/tag352.xml" ContentType="application/vnd.openxmlformats-officedocument.presentationml.tags+xml"/>
  <Override PartName="/ppt/theme/theme20.xml" ContentType="application/vnd.openxmlformats-officedocument.theme+xml"/>
  <Override PartName="/ppt/tags/tag144.xml" ContentType="application/vnd.openxmlformats-officedocument.presentationml.tags+xml"/>
  <Override PartName="/ppt/tags/tag191.xml" ContentType="application/vnd.openxmlformats-officedocument.presentationml.tags+xml"/>
  <Override PartName="/ppt/tags/tag330.xml" ContentType="application/vnd.openxmlformats-officedocument.presentationml.tags+xml"/>
  <Override PartName="/ppt/tags/tag428.xml" ContentType="application/vnd.openxmlformats-officedocument.presentationml.tags+xml"/>
  <Override PartName="/ppt/slides/slide29.xml" ContentType="application/vnd.openxmlformats-officedocument.presentationml.slide+xml"/>
  <Override PartName="/ppt/tags/tag122.xml" ContentType="application/vnd.openxmlformats-officedocument.presentationml.tags+xml"/>
  <Override PartName="/ppt/tags/tag267.xml" ContentType="application/vnd.openxmlformats-officedocument.presentationml.tags+xml"/>
  <Override PartName="/ppt/tags/tag406.xml" ContentType="application/vnd.openxmlformats-officedocument.presentationml.tags+xml"/>
  <Override PartName="/ppt/tags/tag453.xml" ContentType="application/vnd.openxmlformats-officedocument.presentationml.tags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28.xml" ContentType="application/vnd.openxmlformats-officedocument.presentationml.slideLayout+xml"/>
  <Override PartName="/ppt/tags/tag89.xml" ContentType="application/vnd.openxmlformats-officedocument.presentationml.tags+xml"/>
  <Override PartName="/ppt/tags/tag245.xml" ContentType="application/vnd.openxmlformats-officedocument.presentationml.tags+xml"/>
  <Override PartName="/ppt/tags/tag292.xml" ContentType="application/vnd.openxmlformats-officedocument.presentationml.tags+xml"/>
  <Override PartName="/ppt/slideMasters/slideMaster37.xml" ContentType="application/vnd.openxmlformats-officedocument.presentationml.slideMaster+xml"/>
  <Override PartName="/ppt/tags/tag100.xml" ContentType="application/vnd.openxmlformats-officedocument.presentationml.tags+xml"/>
  <Override PartName="/ppt/tags/tag368.xml" ContentType="application/vnd.openxmlformats-officedocument.presentationml.tags+xml"/>
  <Override PartName="/ppt/tags/tag431.xml" ContentType="application/vnd.openxmlformats-officedocument.presentationml.tags+xml"/>
  <Override PartName="/ppt/slides/slide32.xml" ContentType="application/vnd.openxmlformats-officedocument.presentationml.slide+xml"/>
  <Override PartName="/ppt/tags/tag67.xml" ContentType="application/vnd.openxmlformats-officedocument.presentationml.tags+xml"/>
  <Override PartName="/ppt/tags/tag223.xml" ContentType="application/vnd.openxmlformats-officedocument.presentationml.tags+xml"/>
  <Override PartName="/ppt/tags/tag270.xml" ContentType="application/vnd.openxmlformats-officedocument.presentationml.tags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theme/theme36.xml" ContentType="application/vnd.openxmlformats-officedocument.theme+xml"/>
  <Override PartName="/ppt/slideLayouts/slideLayout31.xml" ContentType="application/vnd.openxmlformats-officedocument.presentationml.slideLayout+xml"/>
  <Override PartName="/ppt/tags/tag45.xml" ContentType="application/vnd.openxmlformats-officedocument.presentationml.tags+xml"/>
  <Override PartName="/ppt/notesSlides/notesSlide23.xml" ContentType="application/vnd.openxmlformats-officedocument.presentationml.notesSlide+xml"/>
  <Override PartName="/ppt/tags/tag92.xml" ContentType="application/vnd.openxmlformats-officedocument.presentationml.tags+xml"/>
  <Override PartName="/ppt/tags/tag201.xml" ContentType="application/vnd.openxmlformats-officedocument.presentationml.tags+xml"/>
  <Override PartName="/ppt/tags/tag346.xml" ContentType="application/vnd.openxmlformats-officedocument.presentationml.tags+xml"/>
  <Override PartName="/ppt/tags/tag393.xml" ContentType="application/vnd.openxmlformats-officedocument.presentationml.tags+xml"/>
  <Override PartName="/ppt/slideMasters/slideMaster40.xml" ContentType="application/vnd.openxmlformats-officedocument.presentationml.slideMaster+xml"/>
  <Override PartName="/ppt/theme/theme14.xml" ContentType="application/vnd.openxmlformats-officedocument.theme+xml"/>
  <Override PartName="/ppt/tags/tag138.xml" ContentType="application/vnd.openxmlformats-officedocument.presentationml.tags+xml"/>
  <Override PartName="/ppt/tags/tag185.xml" ContentType="application/vnd.openxmlformats-officedocument.presentationml.tags+xml"/>
  <Override PartName="/ppt/tags/tag324.xml" ContentType="application/vnd.openxmlformats-officedocument.presentationml.tags+xml"/>
  <Override PartName="/ppt/tags/tag371.xml" ContentType="application/vnd.openxmlformats-officedocument.presentationml.tags+xml"/>
  <Override PartName="/ppt/tags/tag23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163.xml" ContentType="application/vnd.openxmlformats-officedocument.presentationml.tags+xml"/>
  <Override PartName="/ppt/theme/theme6.xml" ContentType="application/vnd.openxmlformats-officedocument.theme+xml"/>
  <Override PartName="/ppt/tags/tag9.xml" ContentType="application/vnd.openxmlformats-officedocument.presentationml.tags+xml"/>
  <Override PartName="/ppt/tags/tag302.xml" ContentType="application/vnd.openxmlformats-officedocument.presentationml.tags+xml"/>
  <Override PartName="/ppt/tags/tag447.xml" ContentType="application/vnd.openxmlformats-officedocument.presentationml.tags+xml"/>
  <Override PartName="/ppt/tags/tag141.xml" ContentType="application/vnd.openxmlformats-officedocument.presentationml.tags+xml"/>
  <Override PartName="/ppt/tags/tag239.xml" ContentType="application/vnd.openxmlformats-officedocument.presentationml.tags+xml"/>
  <Override PartName="/ppt/tags/tag286.xml" ContentType="application/vnd.openxmlformats-officedocument.presentationml.tags+xml"/>
  <Override PartName="/ppt/tags/tag425.xml" ContentType="application/vnd.openxmlformats-officedocument.presentationml.tags+xml"/>
  <Override PartName="/ppt/slides/slide26.xml" ContentType="application/vnd.openxmlformats-officedocument.presentationml.slide+xml"/>
  <Override PartName="/ppt/tags/tag217.xml" ContentType="application/vnd.openxmlformats-officedocument.presentationml.tags+xml"/>
  <Override PartName="/ppt/tags/tag264.xml" ContentType="application/vnd.openxmlformats-officedocument.presentationml.tags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tags/tag39.xml" ContentType="application/vnd.openxmlformats-officedocument.presentationml.tags+xml"/>
  <Override PartName="/ppt/notesSlides/notesSlide17.xml" ContentType="application/vnd.openxmlformats-officedocument.presentationml.notesSlide+xml"/>
  <Override PartName="/ppt/tags/tag86.xml" ContentType="application/vnd.openxmlformats-officedocument.presentationml.tags+xml"/>
  <Override PartName="/ppt/tags/tag387.xml" ContentType="application/vnd.openxmlformats-officedocument.presentationml.tags+xml"/>
  <Override PartName="/ppt/tags/tag403.xml" ContentType="application/vnd.openxmlformats-officedocument.presentationml.tags+xml"/>
  <Override PartName="/ppt/tags/tag450.xml" ContentType="application/vnd.openxmlformats-officedocument.presentationml.tags+xml"/>
  <Override PartName="/ppt/slideMasters/slideMaster34.xml" ContentType="application/vnd.openxmlformats-officedocument.presentationml.slideMaster+xml"/>
  <Override PartName="/ppt/tags/tag179.xml" ContentType="application/vnd.openxmlformats-officedocument.presentationml.tags+xml"/>
  <Override PartName="/ppt/tags/tag242.xml" ContentType="application/vnd.openxmlformats-officedocument.presentationml.tags+xml"/>
  <Override PartName="/ppt/tags/tag17.xml" ContentType="application/vnd.openxmlformats-officedocument.presentationml.tags+xml"/>
  <Override PartName="/ppt/tags/tag64.xml" ContentType="application/vnd.openxmlformats-officedocument.presentationml.tags+xml"/>
  <Override PartName="/ppt/tags/tag220.xml" ContentType="application/vnd.openxmlformats-officedocument.presentationml.tags+xml"/>
  <Override PartName="/ppt/tags/tag318.xml" ContentType="application/vnd.openxmlformats-officedocument.presentationml.tags+xml"/>
  <Override PartName="/ppt/tags/tag365.xml" ContentType="application/vnd.openxmlformats-officedocument.presentationml.tags+xml"/>
  <Override PartName="/ppt/notesSlides/notesSlide42.xml" ContentType="application/vnd.openxmlformats-officedocument.presentationml.notesSlide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theme/theme33.xml" ContentType="application/vnd.openxmlformats-officedocument.theme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Default Extension="gif" ContentType="image/gif"/>
  <Override PartName="/ppt/tags/tag157.xml" ContentType="application/vnd.openxmlformats-officedocument.presentationml.tags+xml"/>
  <Override PartName="/ppt/tags/tag343.xml" ContentType="application/vnd.openxmlformats-officedocument.presentationml.tags+xml"/>
  <Override PartName="/ppt/tags/tag390.xml" ContentType="application/vnd.openxmlformats-officedocument.presentationml.tags+xml"/>
  <Override PartName="/ppt/tags/tag42.xml" ContentType="application/vnd.openxmlformats-officedocument.presentationml.tags+xml"/>
  <Override PartName="/ppt/tags/tag135.xml" ContentType="application/vnd.openxmlformats-officedocument.presentationml.tags+xml"/>
  <Override PartName="/ppt/tags/tag182.xml" ContentType="application/vnd.openxmlformats-officedocument.presentationml.tags+xml"/>
  <Override PartName="/ppt/handoutMasters/handoutMaster1.xml" ContentType="application/vnd.openxmlformats-officedocument.presentationml.handoutMaster+xml"/>
  <Override PartName="/ppt/theme/theme11.xml" ContentType="application/vnd.openxmlformats-officedocument.theme+xml"/>
  <Override PartName="/ppt/tags/tag20.xml" ContentType="application/vnd.openxmlformats-officedocument.presentationml.tags+xml"/>
  <Override PartName="/ppt/tags/tag321.xml" ContentType="application/vnd.openxmlformats-officedocument.presentationml.tags+xml"/>
  <Override PartName="/ppt/tags/tag419.xml" ContentType="application/vnd.openxmlformats-officedocument.presentationml.tags+xml"/>
  <Override PartName="/ppt/tags/tag466.xml" ContentType="application/vnd.openxmlformats-officedocument.presentationml.tags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tags/tag113.xml" ContentType="application/vnd.openxmlformats-officedocument.presentationml.tags+xml"/>
  <Override PartName="/ppt/tags/tag160.xml" ContentType="application/vnd.openxmlformats-officedocument.presentationml.tags+xml"/>
  <Override PartName="/ppt/tags/tag258.xml" ContentType="application/vnd.openxmlformats-officedocument.presentationml.tags+xml"/>
  <Override PartName="/ppt/tags/tag444.xml" ContentType="application/vnd.openxmlformats-officedocument.presentationml.tags+xml"/>
  <Override PartName="/ppt/theme/theme3.xml" ContentType="application/vnd.openxmlformats-officedocument.theme+xml"/>
  <Override PartName="/ppt/tags/tag236.xml" ContentType="application/vnd.openxmlformats-officedocument.presentationml.tags+xml"/>
  <Override PartName="/ppt/tags/tag283.xml" ContentType="application/vnd.openxmlformats-officedocument.presentationml.tags+xml"/>
  <Override PartName="/ppt/slideMasters/slideMaster28.xml" ContentType="application/vnd.openxmlformats-officedocument.presentationml.slideMaster+xml"/>
  <Override PartName="/ppt/tags/tag58.xml" ContentType="application/vnd.openxmlformats-officedocument.presentationml.tags+xml"/>
  <Override PartName="/ppt/notesSlides/notesSlide36.xml" ContentType="application/vnd.openxmlformats-officedocument.presentationml.notesSlide+xml"/>
  <Override PartName="/ppt/tags/tag359.xml" ContentType="application/vnd.openxmlformats-officedocument.presentationml.tags+xml"/>
  <Override PartName="/ppt/tags/tag422.xml" ContentType="application/vnd.openxmlformats-officedocument.presentationml.tags+xml"/>
  <Override PartName="/ppt/slideMasters/slideMaster17.xml" ContentType="application/vnd.openxmlformats-officedocument.presentationml.slideMaster+xml"/>
  <Override PartName="/ppt/slides/slide23.xml" ContentType="application/vnd.openxmlformats-officedocument.presentationml.slide+xml"/>
  <Override PartName="/ppt/theme/theme38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ags/tag47.xml" ContentType="application/vnd.openxmlformats-officedocument.presentationml.tags+xml"/>
  <Override PartName="/ppt/notesSlides/notesSlide25.xml" ContentType="application/vnd.openxmlformats-officedocument.presentationml.notesSlide+xml"/>
  <Override PartName="/ppt/tags/tag94.xml" ContentType="application/vnd.openxmlformats-officedocument.presentationml.tags+xml"/>
  <Override PartName="/ppt/tags/tag198.xml" ContentType="application/vnd.openxmlformats-officedocument.presentationml.tags+xml"/>
  <Override PartName="/ppt/tags/tag203.xml" ContentType="application/vnd.openxmlformats-officedocument.presentationml.tags+xml"/>
  <Override PartName="/ppt/tags/tag214.xml" ContentType="application/vnd.openxmlformats-officedocument.presentationml.tags+xml"/>
  <Override PartName="/ppt/tags/tag250.xml" ContentType="application/vnd.openxmlformats-officedocument.presentationml.tags+xml"/>
  <Override PartName="/ppt/tags/tag261.xml" ContentType="application/vnd.openxmlformats-officedocument.presentationml.tags+xml"/>
  <Override PartName="/ppt/tags/tag348.xml" ContentType="application/vnd.openxmlformats-officedocument.presentationml.tags+xml"/>
  <Override PartName="/ppt/tags/tag395.xml" ContentType="application/vnd.openxmlformats-officedocument.presentationml.tags+xml"/>
  <Override PartName="/ppt/tags/tag400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6.xml" ContentType="application/vnd.openxmlformats-officedocument.theme+xml"/>
  <Override PartName="/ppt/theme/theme27.xml" ContentType="application/vnd.openxmlformats-officedocument.theme+xml"/>
  <Override PartName="/ppt/tags/tag36.xml" ContentType="application/vnd.openxmlformats-officedocument.presentationml.tags+xml"/>
  <Override PartName="/ppt/notesSlides/notesSlide14.xml" ContentType="application/vnd.openxmlformats-officedocument.presentationml.notesSlide+xml"/>
  <Override PartName="/ppt/tags/tag83.xml" ContentType="application/vnd.openxmlformats-officedocument.presentationml.tags+xml"/>
  <Override PartName="/ppt/tags/tag187.xml" ContentType="application/vnd.openxmlformats-officedocument.presentationml.tags+xml"/>
  <Override PartName="/ppt/tags/tag337.xml" ContentType="application/vnd.openxmlformats-officedocument.presentationml.tags+xml"/>
  <Override PartName="/ppt/tags/tag384.xml" ContentType="application/vnd.openxmlformats-officedocument.presentationml.tags+xml"/>
  <Override PartName="/ppt/slideMasters/slideMaster31.xml" ContentType="application/vnd.openxmlformats-officedocument.presentationml.slideMaster+xml"/>
  <Override PartName="/ppt/commentAuthors.xml" ContentType="application/vnd.openxmlformats-officedocument.presentationml.commentAuthor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118.xml" ContentType="application/vnd.openxmlformats-officedocument.presentationml.tags+xml"/>
  <Override PartName="/ppt/tags/tag129.xml" ContentType="application/vnd.openxmlformats-officedocument.presentationml.tags+xml"/>
  <Override PartName="/ppt/tags/tag165.xml" ContentType="application/vnd.openxmlformats-officedocument.presentationml.tags+xml"/>
  <Override PartName="/ppt/tags/tag176.xml" ContentType="application/vnd.openxmlformats-officedocument.presentationml.tags+xml"/>
  <Override PartName="/ppt/tags/tag315.xml" ContentType="application/vnd.openxmlformats-officedocument.presentationml.tags+xml"/>
  <Override PartName="/ppt/tags/tag326.xml" ContentType="application/vnd.openxmlformats-officedocument.presentationml.tags+xml"/>
  <Override PartName="/ppt/tags/tag362.xml" ContentType="application/vnd.openxmlformats-officedocument.presentationml.tags+xml"/>
  <Override PartName="/ppt/tags/tag373.xml" ContentType="application/vnd.openxmlformats-officedocument.presentationml.tags+xml"/>
  <Override PartName="/ppt/slideMasters/slideMaster6.xml" ContentType="application/vnd.openxmlformats-officedocument.presentationml.slideMaster+xml"/>
  <Override PartName="/ppt/slideMasters/slideMaster20.xml" ContentType="application/vnd.openxmlformats-officedocument.presentationml.slideMaster+xml"/>
  <Override PartName="/ppt/theme/theme8.xml" ContentType="application/vnd.openxmlformats-officedocument.theme+xml"/>
  <Override PartName="/ppt/theme/theme41.xml" ContentType="application/vnd.openxmlformats-officedocument.theme+xml"/>
  <Override PartName="/ppt/tags/tag50.xml" ContentType="application/vnd.openxmlformats-officedocument.presentationml.tags+xml"/>
  <Override PartName="/ppt/tags/tag107.xml" ContentType="application/vnd.openxmlformats-officedocument.presentationml.tags+xml"/>
  <Override PartName="/ppt/tags/tag154.xml" ContentType="application/vnd.openxmlformats-officedocument.presentationml.tags+xml"/>
  <Override PartName="/ppt/tags/tag299.xml" ContentType="application/vnd.openxmlformats-officedocument.presentationml.tags+xml"/>
  <Override PartName="/ppt/tags/tag304.xml" ContentType="application/vnd.openxmlformats-officedocument.presentationml.tags+xml"/>
  <Override PartName="/ppt/tags/tag351.xml" ContentType="application/vnd.openxmlformats-officedocument.presentationml.tags+xml"/>
  <Override PartName="/ppt/tags/tag438.xml" ContentType="application/vnd.openxmlformats-officedocument.presentationml.tags+xml"/>
  <Override PartName="/ppt/tags/tag449.xml" ContentType="application/vnd.openxmlformats-officedocument.presentationml.tags+xml"/>
  <Override PartName="/ppt/theme/theme30.xml" ContentType="application/vnd.openxmlformats-officedocument.theme+xml"/>
  <Override PartName="/ppt/notesSlides/notesSlide5.xml" ContentType="application/vnd.openxmlformats-officedocument.presentationml.notesSlide+xml"/>
  <Override PartName="/ppt/tags/tag143.xml" ContentType="application/vnd.openxmlformats-officedocument.presentationml.tags+xml"/>
  <Override PartName="/ppt/tags/tag190.xml" ContentType="application/vnd.openxmlformats-officedocument.presentationml.tags+xml"/>
  <Override PartName="/ppt/tags/tag277.xml" ContentType="application/vnd.openxmlformats-officedocument.presentationml.tags+xml"/>
  <Override PartName="/ppt/tags/tag288.xml" ContentType="application/vnd.openxmlformats-officedocument.presentationml.tags+xml"/>
  <Override PartName="/ppt/tags/tag340.xml" ContentType="application/vnd.openxmlformats-officedocument.presentationml.tags+xml"/>
  <Override PartName="/ppt/tags/tag427.xml" ContentType="application/vnd.openxmlformats-officedocument.presentationml.tag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tags/tag132.xml" ContentType="application/vnd.openxmlformats-officedocument.presentationml.tags+xml"/>
  <Override PartName="/ppt/tags/tag219.xml" ContentType="application/vnd.openxmlformats-officedocument.presentationml.tags+xml"/>
  <Override PartName="/ppt/tags/tag266.xml" ContentType="application/vnd.openxmlformats-officedocument.presentationml.tags+xml"/>
  <Override PartName="/ppt/tags/tag416.xml" ContentType="application/vnd.openxmlformats-officedocument.presentationml.tags+xml"/>
  <Override PartName="/ppt/tags/tag463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notesSlides/notesSlide19.xml" ContentType="application/vnd.openxmlformats-officedocument.presentationml.notesSlide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121.xml" ContentType="application/vnd.openxmlformats-officedocument.presentationml.tags+xml"/>
  <Override PartName="/ppt/tags/tag208.xml" ContentType="application/vnd.openxmlformats-officedocument.presentationml.tags+xml"/>
  <Override PartName="/ppt/tags/tag255.xml" ContentType="application/vnd.openxmlformats-officedocument.presentationml.tags+xml"/>
  <Override PartName="/ppt/tags/tag389.xml" ContentType="application/vnd.openxmlformats-officedocument.presentationml.tags+xml"/>
  <Override PartName="/ppt/tags/tag405.xml" ContentType="application/vnd.openxmlformats-officedocument.presentationml.tags+xml"/>
  <Override PartName="/ppt/tags/tag452.xml" ContentType="application/vnd.openxmlformats-officedocument.presentationml.tags+xml"/>
  <Default Extension="jpeg" ContentType="image/jpeg"/>
  <Override PartName="/ppt/slideLayouts/slideLayout16.xml" ContentType="application/vnd.openxmlformats-officedocument.presentationml.slideLayout+xml"/>
  <Override PartName="/ppt/tags/tag3.xml" ContentType="application/vnd.openxmlformats-officedocument.presentationml.tags+xml"/>
  <Override PartName="/ppt/tags/tag77.xml" ContentType="application/vnd.openxmlformats-officedocument.presentationml.tags+xml"/>
  <Override PartName="/ppt/tags/tag88.xml" ContentType="application/vnd.openxmlformats-officedocument.presentationml.tags+xml"/>
  <Override PartName="/ppt/tags/tag233.xml" ContentType="application/vnd.openxmlformats-officedocument.presentationml.tags+xml"/>
  <Override PartName="/ppt/tags/tag244.xml" ContentType="application/vnd.openxmlformats-officedocument.presentationml.tags+xml"/>
  <Override PartName="/ppt/tags/tag280.xml" ContentType="application/vnd.openxmlformats-officedocument.presentationml.tags+xml"/>
  <Override PartName="/ppt/tags/tag291.xml" ContentType="application/vnd.openxmlformats-officedocument.presentationml.tags+xml"/>
  <Override PartName="/ppt/tags/tag378.xml" ContentType="application/vnd.openxmlformats-officedocument.presentationml.tags+xml"/>
  <Override PartName="/ppt/tags/tag430.xml" ContentType="application/vnd.openxmlformats-officedocument.presentationml.tags+xml"/>
  <Override PartName="/ppt/tags/tag441.xml" ContentType="application/vnd.openxmlformats-officedocument.presentationml.tags+xml"/>
  <Override PartName="/ppt/slideMasters/slideMaster2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tags/tag19.xml" ContentType="application/vnd.openxmlformats-officedocument.presentationml.tags+xml"/>
  <Override PartName="/ppt/tags/tag66.xml" ContentType="application/vnd.openxmlformats-officedocument.presentationml.tags+xml"/>
  <Override PartName="/ppt/tags/tag222.xml" ContentType="application/vnd.openxmlformats-officedocument.presentationml.tags+xml"/>
  <Override PartName="/ppt/tags/tag367.xml" ContentType="application/vnd.openxmlformats-officedocument.presentationml.tags+xml"/>
  <Override PartName="/ppt/slideMasters/slideMaster14.xml" ContentType="application/vnd.openxmlformats-officedocument.presentationml.slideMaster+xml"/>
  <Override PartName="/ppt/slides/slide20.xml" ContentType="application/vnd.openxmlformats-officedocument.presentationml.slide+xml"/>
  <Override PartName="/ppt/theme/theme35.xml" ContentType="application/vnd.openxmlformats-officedocument.theme+xml"/>
  <Override PartName="/ppt/slideLayouts/slideLayout30.xml" ContentType="application/vnd.openxmlformats-officedocument.presentationml.slideLayout+xml"/>
  <Override PartName="/ppt/tags/tag55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tags/tag159.xml" ContentType="application/vnd.openxmlformats-officedocument.presentationml.tags+xml"/>
  <Override PartName="/ppt/tags/tag211.xml" ContentType="application/vnd.openxmlformats-officedocument.presentationml.tags+xml"/>
  <Override PartName="/ppt/tags/tag309.xml" ContentType="application/vnd.openxmlformats-officedocument.presentationml.tags+xml"/>
  <Override PartName="/ppt/tags/tag345.xml" ContentType="application/vnd.openxmlformats-officedocument.presentationml.tags+xml"/>
  <Override PartName="/ppt/tags/tag356.xml" ContentType="application/vnd.openxmlformats-officedocument.presentationml.tags+xml"/>
  <Override PartName="/ppt/tags/tag392.xml" ContentType="application/vnd.openxmlformats-officedocument.presentationml.tags+xml"/>
  <Override PartName="/ppt/theme/theme24.xml" ContentType="application/vnd.openxmlformats-officedocument.theme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notesSlides/notesSlide11.xml" ContentType="application/vnd.openxmlformats-officedocument.presentationml.notesSlide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tags/tag137.xml" ContentType="application/vnd.openxmlformats-officedocument.presentationml.tags+xml"/>
  <Override PartName="/ppt/tags/tag148.xml" ContentType="application/vnd.openxmlformats-officedocument.presentationml.tags+xml"/>
  <Override PartName="/ppt/tags/tag184.xml" ContentType="application/vnd.openxmlformats-officedocument.presentationml.tags+xml"/>
  <Override PartName="/ppt/tags/tag195.xml" ContentType="application/vnd.openxmlformats-officedocument.presentationml.tags+xml"/>
  <Override PartName="/ppt/tags/tag200.xml" ContentType="application/vnd.openxmlformats-officedocument.presentationml.tags+xml"/>
  <Override PartName="/ppt/tags/tag334.xml" ContentType="application/vnd.openxmlformats-officedocument.presentationml.tags+xml"/>
  <Override PartName="/ppt/tags/tag381.xml" ContentType="application/vnd.openxmlformats-officedocument.presentationml.tags+xml"/>
  <Override PartName="/ppt/theme/theme13.xml" ContentType="application/vnd.openxmlformats-officedocument.theme+xml"/>
  <Override PartName="/ppt/tags/tag22.xml" ContentType="application/vnd.openxmlformats-officedocument.presentationml.tags+xml"/>
  <Override PartName="/ppt/tags/tag126.xml" ContentType="application/vnd.openxmlformats-officedocument.presentationml.tags+xml"/>
  <Override PartName="/ppt/tags/tag173.xml" ContentType="application/vnd.openxmlformats-officedocument.presentationml.tags+xml"/>
  <Override PartName="/ppt/tags/tag323.xml" ContentType="application/vnd.openxmlformats-officedocument.presentationml.tags+xml"/>
  <Override PartName="/ppt/tags/tag370.xml" ContentType="application/vnd.openxmlformats-officedocument.presentationml.tags+xml"/>
  <Override PartName="/ppt/tags/tag457.xml" ContentType="application/vnd.openxmlformats-officedocument.presentationml.tags+xml"/>
  <Override PartName="/ppt/tags/tag468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115.xml" ContentType="application/vnd.openxmlformats-officedocument.presentationml.tags+xml"/>
  <Override PartName="/ppt/tags/tag162.xml" ContentType="application/vnd.openxmlformats-officedocument.presentationml.tags+xml"/>
  <Override PartName="/ppt/tags/tag249.xml" ContentType="application/vnd.openxmlformats-officedocument.presentationml.tags+xml"/>
  <Override PartName="/ppt/tags/tag296.xml" ContentType="application/vnd.openxmlformats-officedocument.presentationml.tags+xml"/>
  <Override PartName="/ppt/tags/tag301.xml" ContentType="application/vnd.openxmlformats-officedocument.presentationml.tags+xml"/>
  <Override PartName="/ppt/tags/tag312.xml" ContentType="application/vnd.openxmlformats-officedocument.presentationml.tags+xml"/>
  <Override PartName="/ppt/tags/tag446.xml" ContentType="application/vnd.openxmlformats-officedocument.presentationml.tags+xml"/>
  <Override PartName="/ppt/slideMasters/slideMaster3.xml" ContentType="application/vnd.openxmlformats-officedocument.presentationml.slideMaster+xml"/>
  <Override PartName="/ppt/notesSlides/notesSlide2.xml" ContentType="application/vnd.openxmlformats-officedocument.presentationml.notesSlide+xml"/>
  <Override PartName="/ppt/tags/tag104.xml" ContentType="application/vnd.openxmlformats-officedocument.presentationml.tags+xml"/>
  <Override PartName="/ppt/tags/tag151.xml" ContentType="application/vnd.openxmlformats-officedocument.presentationml.tags+xml"/>
  <Override PartName="/ppt/tags/tag435.xml" ContentType="application/vnd.openxmlformats-officedocument.presentationml.tags+xml"/>
  <Override PartName="/ppt/slides/slide36.xml" ContentType="application/vnd.openxmlformats-officedocument.presentationml.slide+xml"/>
  <Override PartName="/ppt/tags/tag227.xml" ContentType="application/vnd.openxmlformats-officedocument.presentationml.tags+xml"/>
  <Override PartName="/ppt/tags/tag274.xml" ContentType="application/vnd.openxmlformats-officedocument.presentationml.tags+xml"/>
  <Override PartName="/ppt/tags/tag413.xml" ContentType="application/vnd.openxmlformats-officedocument.presentationml.tags+xml"/>
  <Override PartName="/ppt/tags/tag460.xml" ContentType="application/vnd.openxmlformats-officedocument.presentationml.tags+xml"/>
  <Override PartName="/ppt/slideMasters/slideMaster19.xml" ContentType="application/vnd.openxmlformats-officedocument.presentationml.slideMaster+xml"/>
  <Override PartName="/ppt/slideLayouts/slideLayout35.xml" ContentType="application/vnd.openxmlformats-officedocument.presentationml.slideLayout+xml"/>
  <Override PartName="/ppt/tags/tag49.xml" ContentType="application/vnd.openxmlformats-officedocument.presentationml.tags+xml"/>
  <Override PartName="/ppt/notesSlides/notesSlide27.xml" ContentType="application/vnd.openxmlformats-officedocument.presentationml.notesSlide+xml"/>
  <Override PartName="/ppt/tags/tag96.xml" ContentType="application/vnd.openxmlformats-officedocument.presentationml.tags+xml"/>
  <Override PartName="/ppt/tags/tag205.xml" ContentType="application/vnd.openxmlformats-officedocument.presentationml.tags+xml"/>
  <Override PartName="/ppt/tags/tag252.xml" ContentType="application/vnd.openxmlformats-officedocument.presentationml.tags+xml"/>
  <Override PartName="/ppt/tags/tag397.xml" ContentType="application/vnd.openxmlformats-officedocument.presentationml.tags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18.xml" ContentType="application/vnd.openxmlformats-officedocument.theme+xml"/>
  <Override PartName="/ppt/tags/tag189.xml" ContentType="application/vnd.openxmlformats-officedocument.presentationml.tags+xml"/>
  <Override PartName="/ppt/tableStyles.xml" ContentType="application/vnd.openxmlformats-officedocument.presentationml.tableStyles+xml"/>
  <Override PartName="/ppt/tags/tag27.xml" ContentType="application/vnd.openxmlformats-officedocument.presentationml.tags+xml"/>
  <Override PartName="/ppt/tags/tag74.xml" ContentType="application/vnd.openxmlformats-officedocument.presentationml.tags+xml"/>
  <Override PartName="/ppt/tags/tag230.xml" ContentType="application/vnd.openxmlformats-officedocument.presentationml.tags+xml"/>
  <Override PartName="/ppt/tags/tag328.xml" ContentType="application/vnd.openxmlformats-officedocument.presentationml.tags+xml"/>
  <Override PartName="/ppt/tags/tag375.xml" ContentType="application/vnd.openxmlformats-officedocument.presentationml.tags+xml"/>
  <Override PartName="/ppt/slideMasters/slideMaster22.xml" ContentType="application/vnd.openxmlformats-officedocument.presentationml.slideMaster+xml"/>
  <Override PartName="/ppt/tags/tag52.xml" ContentType="application/vnd.openxmlformats-officedocument.presentationml.tags+xml"/>
  <Override PartName="/ppt/notesSlides/notesSlide30.xml" ContentType="application/vnd.openxmlformats-officedocument.presentationml.notesSlide+xml"/>
  <Override PartName="/ppt/tags/tag167.xml" ContentType="application/vnd.openxmlformats-officedocument.presentationml.tags+xml"/>
  <Override PartName="/ppt/tags/tag306.xml" ContentType="application/vnd.openxmlformats-officedocument.presentationml.tags+xml"/>
  <Override PartName="/ppt/tags/tag353.xml" ContentType="application/vnd.openxmlformats-officedocument.presentationml.tags+xml"/>
  <Override PartName="/ppt/theme/theme21.xml" ContentType="application/vnd.openxmlformats-officedocument.theme+xml"/>
  <Override PartName="/ppt/tags/tag145.xml" ContentType="application/vnd.openxmlformats-officedocument.presentationml.tags+xml"/>
  <Override PartName="/ppt/tags/tag192.xml" ContentType="application/vnd.openxmlformats-officedocument.presentationml.tags+xml"/>
  <Override PartName="/ppt/tags/tag429.xml" ContentType="application/vnd.openxmlformats-officedocument.presentationml.tags+xml"/>
  <Override PartName="/ppt/tags/tag30.xml" ContentType="application/vnd.openxmlformats-officedocument.presentationml.tags+xml"/>
  <Override PartName="/ppt/tags/tag268.xml" ContentType="application/vnd.openxmlformats-officedocument.presentationml.tags+xml"/>
  <Override PartName="/ppt/tags/tag331.xml" ContentType="application/vnd.openxmlformats-officedocument.presentationml.tag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ags/tag123.xml" ContentType="application/vnd.openxmlformats-officedocument.presentationml.tags+xml"/>
  <Override PartName="/ppt/tags/tag170.xml" ContentType="application/vnd.openxmlformats-officedocument.presentationml.tags+xml"/>
  <Override PartName="/ppt/tags/tag407.xml" ContentType="application/vnd.openxmlformats-officedocument.presentationml.tags+xml"/>
  <Override PartName="/ppt/tags/tag454.xml" ContentType="application/vnd.openxmlformats-officedocument.presentationml.tags+xml"/>
  <Override PartName="/ppt/tags/tag101.xml" ContentType="application/vnd.openxmlformats-officedocument.presentationml.tags+xml"/>
  <Override PartName="/ppt/tags/tag246.xml" ContentType="application/vnd.openxmlformats-officedocument.presentationml.tags+xml"/>
  <Override PartName="/ppt/tags/tag293.xml" ContentType="application/vnd.openxmlformats-officedocument.presentationml.tags+xml"/>
  <Override PartName="/ppt/tags/tag432.xml" ContentType="application/vnd.openxmlformats-officedocument.presentationml.tags+xml"/>
  <Override PartName="/ppt/slideMasters/slideMaster38.xml" ContentType="application/vnd.openxmlformats-officedocument.presentationml.slideMaster+xml"/>
  <Override PartName="/ppt/slides/slide33.xml" ContentType="application/vnd.openxmlformats-officedocument.presentationml.slide+xml"/>
  <Override PartName="/ppt/tags/tag68.xml" ContentType="application/vnd.openxmlformats-officedocument.presentationml.tags+xml"/>
  <Override PartName="/ppt/tags/tag224.xml" ContentType="application/vnd.openxmlformats-officedocument.presentationml.tags+xml"/>
  <Override PartName="/ppt/tags/tag271.xml" ContentType="application/vnd.openxmlformats-officedocument.presentationml.tags+xml"/>
  <Override PartName="/ppt/tags/tag369.xml" ContentType="application/vnd.openxmlformats-officedocument.presentationml.tags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theme/theme37.xml" ContentType="application/vnd.openxmlformats-officedocument.theme+xml"/>
  <Override PartName="/ppt/slideLayouts/slideLayout32.xml" ContentType="application/vnd.openxmlformats-officedocument.presentationml.slideLayout+xml"/>
  <Override PartName="/ppt/notesSlides/notesSlide24.xml" ContentType="application/vnd.openxmlformats-officedocument.presentationml.notesSlide+xml"/>
  <Override PartName="/ppt/tags/tag347.xml" ContentType="application/vnd.openxmlformats-officedocument.presentationml.tags+xml"/>
  <Override PartName="/ppt/tags/tag394.xml" ContentType="application/vnd.openxmlformats-officedocument.presentationml.tags+xml"/>
  <Override PartName="/ppt/tags/tag410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46.xml" ContentType="application/vnd.openxmlformats-officedocument.presentationml.tags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tags/tag186.xml" ContentType="application/vnd.openxmlformats-officedocument.presentationml.tags+xml"/>
  <Override PartName="/ppt/tags/tag202.xml" ContentType="application/vnd.openxmlformats-officedocument.presentationml.tags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tags/tag24.xml" ContentType="application/vnd.openxmlformats-officedocument.presentationml.tags+xml"/>
  <Override PartName="/ppt/tags/tag71.xml" ContentType="application/vnd.openxmlformats-officedocument.presentationml.tags+xml"/>
  <Override PartName="/ppt/tags/tag325.xml" ContentType="application/vnd.openxmlformats-officedocument.presentationml.tags+xml"/>
  <Override PartName="/ppt/tags/tag372.xml" ContentType="application/vnd.openxmlformats-officedocument.presentationml.tags+xml"/>
  <Override PartName="/ppt/theme/theme40.xml" ContentType="application/vnd.openxmlformats-officedocument.theme+xml"/>
  <Override PartName="/ppt/tags/tag117.xml" ContentType="application/vnd.openxmlformats-officedocument.presentationml.tags+xml"/>
  <Override PartName="/ppt/tags/tag164.xml" ContentType="application/vnd.openxmlformats-officedocument.presentationml.tags+xml"/>
  <Override PartName="/ppt/tags/tag448.xml" ContentType="application/vnd.openxmlformats-officedocument.presentationml.tags+xml"/>
  <Override PartName="/ppt/theme/theme7.xml" ContentType="application/vnd.openxmlformats-officedocument.theme+xml"/>
  <Override PartName="/ppt/tags/tag142.xml" ContentType="application/vnd.openxmlformats-officedocument.presentationml.tags+xml"/>
  <Override PartName="/ppt/tags/tag287.xml" ContentType="application/vnd.openxmlformats-officedocument.presentationml.tags+xml"/>
  <Override PartName="/ppt/tags/tag303.xml" ContentType="application/vnd.openxmlformats-officedocument.presentationml.tags+xml"/>
  <Override PartName="/ppt/tags/tag350.xml" ContentType="application/vnd.openxmlformats-officedocument.presentationml.tags+xml"/>
  <Override PartName="/ppt/tags/tag426.xml" ContentType="application/vnd.openxmlformats-officedocument.presentationml.tags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ags/tag120.xml" ContentType="application/vnd.openxmlformats-officedocument.presentationml.tags+xml"/>
  <Override PartName="/ppt/tags/tag218.xml" ContentType="application/vnd.openxmlformats-officedocument.presentationml.tags+xml"/>
  <Override PartName="/ppt/tags/tag265.xml" ContentType="application/vnd.openxmlformats-officedocument.presentationml.tags+xml"/>
  <Override PartName="/ppt/tags/tag404.xml" ContentType="application/vnd.openxmlformats-officedocument.presentationml.tags+xml"/>
  <Override PartName="/ppt/tags/tag451.xml" ContentType="application/vnd.openxmlformats-officedocument.presentationml.tags+xml"/>
  <Override PartName="/ppt/slides/slide2.xml" ContentType="application/vnd.openxmlformats-officedocument.presentationml.slide+xml"/>
  <Override PartName="/ppt/slideLayouts/slideLayout26.xml" ContentType="application/vnd.openxmlformats-officedocument.presentationml.slideLayout+xml"/>
  <Override PartName="/ppt/notesSlides/notesSlide18.xml" ContentType="application/vnd.openxmlformats-officedocument.presentationml.notesSlide+xml"/>
  <Override PartName="/ppt/tags/tag87.xml" ContentType="application/vnd.openxmlformats-officedocument.presentationml.tags+xml"/>
  <Override PartName="/ppt/tags/tag243.xml" ContentType="application/vnd.openxmlformats-officedocument.presentationml.tags+xml"/>
  <Override PartName="/ppt/tags/tag290.xml" ContentType="application/vnd.openxmlformats-officedocument.presentationml.tags+xml"/>
  <Override PartName="/ppt/tags/tag388.xml" ContentType="application/vnd.openxmlformats-officedocument.presentationml.tags+xml"/>
  <Override PartName="/ppt/slideMasters/slideMaster35.xml" ContentType="application/vnd.openxmlformats-officedocument.presentationml.slideMaster+xml"/>
  <Override PartName="/ppt/tags/tag319.xml" ContentType="application/vnd.openxmlformats-officedocument.presentationml.tags+xml"/>
  <Override PartName="/ppt/tags/tag366.xml" ContentType="application/vnd.openxmlformats-officedocument.presentationml.tags+xml"/>
  <Override PartName="/ppt/slides/slide30.xml" ContentType="application/vnd.openxmlformats-officedocument.presentationml.slide+xml"/>
  <Override PartName="/ppt/tags/tag18.xml" ContentType="application/vnd.openxmlformats-officedocument.presentationml.tags+xml"/>
  <Override PartName="/ppt/tags/tag65.xml" ContentType="application/vnd.openxmlformats-officedocument.presentationml.tags+xml"/>
  <Override PartName="/ppt/tags/tag158.xml" ContentType="application/vnd.openxmlformats-officedocument.presentationml.tags+xml"/>
  <Override PartName="/ppt/tags/tag221.xml" ContentType="application/vnd.openxmlformats-officedocument.presentationml.tags+xml"/>
  <Override PartName="/ppt/slideMasters/slideMaster13.xml" ContentType="application/vnd.openxmlformats-officedocument.presentationml.slideMaster+xml"/>
  <Override PartName="/ppt/theme/theme34.xml" ContentType="application/vnd.openxmlformats-officedocument.theme+xml"/>
  <Override PartName="/ppt/notesSlides/notesSlide9.xml" ContentType="application/vnd.openxmlformats-officedocument.presentationml.notesSlide+xml"/>
  <Override PartName="/ppt/tags/tag43.xml" ContentType="application/vnd.openxmlformats-officedocument.presentationml.tags+xml"/>
  <Override PartName="/ppt/notesSlides/notesSlide21.xml" ContentType="application/vnd.openxmlformats-officedocument.presentationml.notesSlide+xml"/>
  <Override PartName="/ppt/tags/tag90.xml" ContentType="application/vnd.openxmlformats-officedocument.presentationml.tags+xml"/>
  <Override PartName="/ppt/tags/tag344.xml" ContentType="application/vnd.openxmlformats-officedocument.presentationml.tags+xml"/>
  <Override PartName="/ppt/tags/tag391.xml" ContentType="application/vnd.openxmlformats-officedocument.presentationml.tags+xml"/>
  <Override PartName="/ppt/theme/theme12.xml" ContentType="application/vnd.openxmlformats-officedocument.theme+xml"/>
  <Override PartName="/ppt/tags/tag136.xml" ContentType="application/vnd.openxmlformats-officedocument.presentationml.tags+xml"/>
  <Override PartName="/ppt/tags/tag183.xml" ContentType="application/vnd.openxmlformats-officedocument.presentationml.tags+xml"/>
  <Override PartName="/ppt/tags/tag322.xml" ContentType="application/vnd.openxmlformats-officedocument.presentationml.tags+xml"/>
  <Override PartName="/ppt/tags/tag467.xml" ContentType="application/vnd.openxmlformats-officedocument.presentationml.tags+xml"/>
  <Override PartName="/ppt/tags/tag21.xml" ContentType="application/vnd.openxmlformats-officedocument.presentationml.tags+xml"/>
  <Override PartName="/ppt/tags/tag114.xml" ContentType="application/vnd.openxmlformats-officedocument.presentationml.tags+xml"/>
  <Override PartName="/ppt/tags/tag161.xml" ContentType="application/vnd.openxmlformats-officedocument.presentationml.tags+xml"/>
  <Override PartName="/ppt/tags/tag259.xml" ContentType="application/vnd.openxmlformats-officedocument.presentationml.tags+xml"/>
  <Override PartName="/ppt/theme/theme4.xml" ContentType="application/vnd.openxmlformats-officedocument.theme+xml"/>
  <Override PartName="/ppt/tags/tag7.xml" ContentType="application/vnd.openxmlformats-officedocument.presentationml.tags+xml"/>
  <Override PartName="/ppt/tags/tag300.xml" ContentType="application/vnd.openxmlformats-officedocument.presentationml.tags+xml"/>
  <Override PartName="/ppt/tags/tag445.xml" ContentType="application/vnd.openxmlformats-officedocument.presentationml.tags+xml"/>
  <Override PartName="/ppt/slideMasters/slideMaster29.xml" ContentType="application/vnd.openxmlformats-officedocument.presentationml.slideMaster+xml"/>
  <Override PartName="/ppt/tags/tag237.xml" ContentType="application/vnd.openxmlformats-officedocument.presentationml.tags+xml"/>
  <Override PartName="/ppt/tags/tag284.xml" ContentType="application/vnd.openxmlformats-officedocument.presentationml.tags+xml"/>
  <Override PartName="/ppt/tags/tag423.xml" ContentType="application/vnd.openxmlformats-officedocument.presentationml.tags+xml"/>
  <Override PartName="/ppt/slides/slide24.xml" ContentType="application/vnd.openxmlformats-officedocument.presentationml.slide+xml"/>
  <Override PartName="/ppt/tags/tag59.xml" ContentType="application/vnd.openxmlformats-officedocument.presentationml.tags+xml"/>
  <Override PartName="/ppt/tags/tag215.xml" ContentType="application/vnd.openxmlformats-officedocument.presentationml.tags+xml"/>
  <Override PartName="/ppt/tags/tag262.xml" ContentType="application/vnd.openxmlformats-officedocument.presentationml.tags+xml"/>
  <Override PartName="/ppt/notesSlides/notesSlide37.xml" ContentType="application/vnd.openxmlformats-officedocument.presentationml.notesSlide+xml"/>
  <Override PartName="/ppt/slideLayouts/slideLayout1.xml" ContentType="application/vnd.openxmlformats-officedocument.presentationml.slideLayout+xml"/>
  <Override PartName="/ppt/theme/theme28.xml" ContentType="application/vnd.openxmlformats-officedocument.theme+xml"/>
  <Override PartName="/ppt/slideLayouts/slideLayout23.xml" ContentType="application/vnd.openxmlformats-officedocument.presentationml.slideLayout+xml"/>
  <Override PartName="/ppt/tags/tag37.xml" ContentType="application/vnd.openxmlformats-officedocument.presentationml.tags+xml"/>
  <Override PartName="/ppt/notesSlides/notesSlide15.xml" ContentType="application/vnd.openxmlformats-officedocument.presentationml.notesSlide+xml"/>
  <Override PartName="/ppt/tags/tag84.xml" ContentType="application/vnd.openxmlformats-officedocument.presentationml.tags+xml"/>
  <Override PartName="/ppt/tags/tag199.xml" ContentType="application/vnd.openxmlformats-officedocument.presentationml.tags+xml"/>
  <Override PartName="/ppt/tags/tag338.xml" ContentType="application/vnd.openxmlformats-officedocument.presentationml.tags+xml"/>
  <Override PartName="/ppt/tags/tag385.xml" ContentType="application/vnd.openxmlformats-officedocument.presentationml.tags+xml"/>
  <Override PartName="/ppt/tags/tag401.xml" ContentType="application/vnd.openxmlformats-officedocument.presentationml.tags+xml"/>
  <Override PartName="/ppt/slideMasters/slideMaster32.xml" ContentType="application/vnd.openxmlformats-officedocument.presentationml.slideMaster+xml"/>
  <Override PartName="/ppt/tags/tag177.xml" ContentType="application/vnd.openxmlformats-officedocument.presentationml.tags+xml"/>
  <Override PartName="/ppt/tags/tag240.xml" ContentType="application/vnd.openxmlformats-officedocument.presentationml.tags+xml"/>
  <Override PartName="/ppt/tags/tag15.xml" ContentType="application/vnd.openxmlformats-officedocument.presentationml.tags+xml"/>
  <Override PartName="/ppt/tags/tag62.xml" ContentType="application/vnd.openxmlformats-officedocument.presentationml.tags+xml"/>
  <Default Extension="tiff" ContentType="image/tiff"/>
  <Override PartName="/ppt/tags/tag316.xml" ContentType="application/vnd.openxmlformats-officedocument.presentationml.tags+xml"/>
  <Override PartName="/ppt/tags/tag363.xml" ContentType="application/vnd.openxmlformats-officedocument.presentationml.tags+xml"/>
  <Override PartName="/ppt/notesSlides/notesSlide40.xml" ContentType="application/vnd.openxmlformats-officedocument.presentationml.notesSlid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31.xml" ContentType="application/vnd.openxmlformats-officedocument.theme+xml"/>
  <Override PartName="/ppt/notesSlides/notesSlide6.xml" ContentType="application/vnd.openxmlformats-officedocument.presentationml.notesSlide+xml"/>
  <Override PartName="/ppt/tags/tag40.xml" ContentType="application/vnd.openxmlformats-officedocument.presentationml.tags+xml"/>
  <Override PartName="/ppt/tags/tag108.xml" ContentType="application/vnd.openxmlformats-officedocument.presentationml.tags+xml"/>
  <Override PartName="/ppt/tags/tag155.xml" ContentType="application/vnd.openxmlformats-officedocument.presentationml.tags+xml"/>
  <Override PartName="/ppt/tags/tag341.xml" ContentType="application/vnd.openxmlformats-officedocument.presentationml.tags+xml"/>
  <Override PartName="/ppt/tags/tag439.xml" ContentType="application/vnd.openxmlformats-officedocument.presentationml.tags+xml"/>
  <Override PartName="/ppt/tags/tag133.xml" ContentType="application/vnd.openxmlformats-officedocument.presentationml.tags+xml"/>
  <Override PartName="/ppt/tags/tag180.xml" ContentType="application/vnd.openxmlformats-officedocument.presentationml.tags+xml"/>
  <Override PartName="/ppt/tags/tag278.xml" ContentType="application/vnd.openxmlformats-officedocument.presentationml.tags+xml"/>
  <Override PartName="/ppt/tags/tag417.xml" ContentType="application/vnd.openxmlformats-officedocument.presentationml.tags+xml"/>
  <Override PartName="/ppt/tags/tag209.xml" ContentType="application/vnd.openxmlformats-officedocument.presentationml.tags+xml"/>
  <Override PartName="/ppt/tags/tag256.xml" ContentType="application/vnd.openxmlformats-officedocument.presentationml.tags+xml"/>
  <Override PartName="/ppt/tags/tag464.xml" ContentType="application/vnd.openxmlformats-officedocument.presentationml.tags+xml"/>
  <Override PartName="/ppt/slides/slide18.xml" ContentType="application/vnd.openxmlformats-officedocument.presentationml.slide+xml"/>
  <Override PartName="/ppt/slideLayouts/slideLayout17.xml" ContentType="application/vnd.openxmlformats-officedocument.presentationml.slideLayout+xml"/>
  <Override PartName="/ppt/tags/tag4.xml" ContentType="application/vnd.openxmlformats-officedocument.presentationml.tags+xml"/>
  <Override PartName="/ppt/tags/tag111.xml" ContentType="application/vnd.openxmlformats-officedocument.presentationml.tags+xml"/>
  <Override PartName="/ppt/tags/tag442.xml" ContentType="application/vnd.openxmlformats-officedocument.presentationml.tags+xml"/>
  <Override PartName="/ppt/theme/theme1.xml" ContentType="application/vnd.openxmlformats-officedocument.theme+xml"/>
  <Override PartName="/ppt/tags/tag78.xml" ContentType="application/vnd.openxmlformats-officedocument.presentationml.tags+xml"/>
  <Override PartName="/ppt/tags/tag234.xml" ContentType="application/vnd.openxmlformats-officedocument.presentationml.tags+xml"/>
  <Override PartName="/ppt/tags/tag281.xml" ContentType="application/vnd.openxmlformats-officedocument.presentationml.tags+xml"/>
  <Override PartName="/ppt/tags/tag379.xml" ContentType="application/vnd.openxmlformats-officedocument.presentationml.tags+xml"/>
  <Override PartName="/ppt/slideMasters/slideMaster26.xml" ContentType="application/vnd.openxmlformats-officedocument.presentationml.slideMaster+xml"/>
  <Override PartName="/ppt/tags/tag56.xml" ContentType="application/vnd.openxmlformats-officedocument.presentationml.tags+xml"/>
  <Override PartName="/ppt/notesSlides/notesSlide34.xml" ContentType="application/vnd.openxmlformats-officedocument.presentationml.notesSlide+xml"/>
  <Override PartName="/ppt/tags/tag357.xml" ContentType="application/vnd.openxmlformats-officedocument.presentationml.tags+xml"/>
  <Override PartName="/ppt/tags/tag420.xml" ContentType="application/vnd.openxmlformats-officedocument.presentationml.tags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tags/tag149.xml" ContentType="application/vnd.openxmlformats-officedocument.presentationml.tags+xml"/>
  <Override PartName="/ppt/tags/tag196.xml" ContentType="application/vnd.openxmlformats-officedocument.presentationml.tags+xml"/>
  <Override PartName="/ppt/tags/tag212.xml" ContentType="application/vnd.openxmlformats-officedocument.presentationml.tags+xml"/>
  <Override PartName="/ppt/theme/theme25.xml" ContentType="application/vnd.openxmlformats-officedocument.theme+xml"/>
  <Override PartName="/ppt/tags/tag34.xml" ContentType="application/vnd.openxmlformats-officedocument.presentationml.tags+xml"/>
  <Override PartName="/ppt/notesSlides/notesSlide12.xml" ContentType="application/vnd.openxmlformats-officedocument.presentationml.notesSlide+xml"/>
  <Override PartName="/ppt/tags/tag81.xml" ContentType="application/vnd.openxmlformats-officedocument.presentationml.tags+xml"/>
  <Override PartName="/ppt/tags/tag335.xml" ContentType="application/vnd.openxmlformats-officedocument.presentationml.tags+xml"/>
  <Override PartName="/ppt/tags/tag382.xml" ContentType="application/vnd.openxmlformats-officedocument.presentationml.tags+xml"/>
  <Override PartName="/ppt/tags/tag12.xml" ContentType="application/vnd.openxmlformats-officedocument.presentationml.tags+xml"/>
  <Override PartName="/ppt/tags/tag127.xml" ContentType="application/vnd.openxmlformats-officedocument.presentationml.tags+xml"/>
  <Override PartName="/ppt/tags/tag174.xml" ContentType="application/vnd.openxmlformats-officedocument.presentationml.tags+xml"/>
  <Override PartName="/ppt/tags/tag313.xml" ContentType="application/vnd.openxmlformats-officedocument.presentationml.tags+xml"/>
  <Override PartName="/ppt/tags/tag360.xml" ContentType="application/vnd.openxmlformats-officedocument.presentationml.tags+xml"/>
  <Override PartName="/ppt/tags/tag458.xml" ContentType="application/vnd.openxmlformats-officedocument.presentationml.tags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105.xml" ContentType="application/vnd.openxmlformats-officedocument.presentationml.tags+xml"/>
  <Override PartName="/ppt/tags/tag152.xml" ContentType="application/vnd.openxmlformats-officedocument.presentationml.tags+xml"/>
  <Override PartName="/ppt/tags/tag297.xml" ContentType="application/vnd.openxmlformats-officedocument.presentationml.tags+xml"/>
  <Override PartName="/ppt/tags/tag436.xml" ContentType="application/vnd.openxmlformats-officedocument.presentationml.tags+xml"/>
  <Override PartName="/ppt/notesSlides/notesSlide3.xml" ContentType="application/vnd.openxmlformats-officedocument.presentationml.notesSlide+xml"/>
  <Override PartName="/ppt/tags/tag228.xml" ContentType="application/vnd.openxmlformats-officedocument.presentationml.tags+xml"/>
  <Override PartName="/ppt/tags/tag275.xml" ContentType="application/vnd.openxmlformats-officedocument.presentationml.tags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ags/tag130.xml" ContentType="application/vnd.openxmlformats-officedocument.presentationml.tags+xml"/>
  <Override PartName="/ppt/tags/tag414.xml" ContentType="application/vnd.openxmlformats-officedocument.presentationml.tags+xml"/>
  <Override PartName="/ppt/tags/tag461.xml" ContentType="application/vnd.openxmlformats-officedocument.presentationml.tags+xml"/>
  <Override PartName="/ppt/slides/slide15.xml" ContentType="application/vnd.openxmlformats-officedocument.presentationml.slide+xml"/>
  <Override PartName="/ppt/notesSlides/notesSlide28.xml" ContentType="application/vnd.openxmlformats-officedocument.presentationml.notesSlide+xml"/>
  <Override PartName="/ppt/tags/tag97.xml" ContentType="application/vnd.openxmlformats-officedocument.presentationml.tags+xml"/>
  <Override PartName="/ppt/tags/tag206.xml" ContentType="application/vnd.openxmlformats-officedocument.presentationml.tags+xml"/>
  <Override PartName="/ppt/tags/tag253.xml" ContentType="application/vnd.openxmlformats-officedocument.presentationml.tags+xml"/>
  <Override PartName="/ppt/tags/tag398.xml" ContentType="application/vnd.openxmlformats-officedocument.presentationml.tags+xml"/>
  <Override PartName="/ppt/tags/tag1.xml" ContentType="application/vnd.openxmlformats-officedocument.presentationml.tags+xml"/>
  <Override PartName="/ppt/slideLayouts/slideLayout14.xml" ContentType="application/vnd.openxmlformats-officedocument.presentationml.slideLayout+xml"/>
  <Override PartName="/ppt/theme/theme19.xml" ContentType="application/vnd.openxmlformats-officedocument.theme+xml"/>
  <Override PartName="/ppt/tags/tag28.xml" ContentType="application/vnd.openxmlformats-officedocument.presentationml.tags+xml"/>
  <Override PartName="/ppt/tags/tag75.xml" ContentType="application/vnd.openxmlformats-officedocument.presentationml.tags+xml"/>
  <Override PartName="/ppt/tags/tag231.xml" ContentType="application/vnd.openxmlformats-officedocument.presentationml.tags+xml"/>
  <Override PartName="/ppt/tags/tag329.xml" ContentType="application/vnd.openxmlformats-officedocument.presentationml.tags+xml"/>
  <Override PartName="/ppt/tags/tag376.xml" ContentType="application/vnd.openxmlformats-officedocument.presentationml.tags+xml"/>
  <Override PartName="/ppt/slideMasters/slideMaster23.xml" ContentType="application/vnd.openxmlformats-officedocument.presentationml.slideMaster+xml"/>
  <Override PartName="/ppt/slides/slide40.xml" ContentType="application/vnd.openxmlformats-officedocument.presentationml.slide+xml"/>
  <Override PartName="/ppt/tags/tag168.xml" ContentType="application/vnd.openxmlformats-officedocument.presentationml.tags+xml"/>
  <Default Extension="wdp" ContentType="image/vnd.ms-photo"/>
  <Override PartName="/ppt/tags/tag53.xml" ContentType="application/vnd.openxmlformats-officedocument.presentationml.tags+xml"/>
  <Override PartName="/ppt/notesSlides/notesSlide31.xml" ContentType="application/vnd.openxmlformats-officedocument.presentationml.notesSlide+xml"/>
  <Override PartName="/ppt/tags/tag307.xml" ContentType="application/vnd.openxmlformats-officedocument.presentationml.tags+xml"/>
  <Override PartName="/ppt/tags/tag354.xml" ContentType="application/vnd.openxmlformats-officedocument.presentationml.tags+xml"/>
  <Override PartName="/ppt/theme/theme22.xml" ContentType="application/vnd.openxmlformats-officedocument.theme+xml"/>
  <Override PartName="/ppt/tags/tag31.xml" ContentType="application/vnd.openxmlformats-officedocument.presentationml.tags+xml"/>
  <Override PartName="/ppt/tags/tag146.xml" ContentType="application/vnd.openxmlformats-officedocument.presentationml.tags+xml"/>
  <Override PartName="/ppt/tags/tag193.xml" ContentType="application/vnd.openxmlformats-officedocument.presentationml.tags+xml"/>
  <Override PartName="/ppt/tags/tag332.xml" ContentType="application/vnd.openxmlformats-officedocument.presentationml.tags+xml"/>
  <Override PartName="/ppt/tags/tag124.xml" ContentType="application/vnd.openxmlformats-officedocument.presentationml.tags+xml"/>
  <Override PartName="/ppt/tags/tag171.xml" ContentType="application/vnd.openxmlformats-officedocument.presentationml.tags+xml"/>
  <Override PartName="/ppt/tags/tag269.xml" ContentType="application/vnd.openxmlformats-officedocument.presentationml.tags+xml"/>
  <Override PartName="/ppt/tags/tag408.xml" ContentType="application/vnd.openxmlformats-officedocument.presentationml.tags+xml"/>
  <Override PartName="/ppt/tags/tag455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247.xml" ContentType="application/vnd.openxmlformats-officedocument.presentationml.tags+xml"/>
  <Override PartName="/ppt/tags/tag294.xml" ContentType="application/vnd.openxmlformats-officedocument.presentationml.tags+xml"/>
  <Override PartName="/ppt/tags/tag310.xml" ContentType="application/vnd.openxmlformats-officedocument.presentationml.tags+xml"/>
  <Override PartName="/ppt/slideMasters/slideMaster1.xml" ContentType="application/vnd.openxmlformats-officedocument.presentationml.slideMaster+xml"/>
  <Override PartName="/ppt/slideMasters/slideMaster39.xml" ContentType="application/vnd.openxmlformats-officedocument.presentationml.slideMaster+xml"/>
  <Override PartName="/ppt/tags/tag102.xml" ContentType="application/vnd.openxmlformats-officedocument.presentationml.tags+xml"/>
  <Override PartName="/ppt/tags/tag433.xml" ContentType="application/vnd.openxmlformats-officedocument.presentationml.tags+xml"/>
  <Override PartName="/ppt/slides/slide34.xml" ContentType="application/vnd.openxmlformats-officedocument.presentationml.slide+xml"/>
  <Override PartName="/ppt/tags/tag69.xml" ContentType="application/vnd.openxmlformats-officedocument.presentationml.tags+xml"/>
  <Override PartName="/ppt/tags/tag225.xml" ContentType="application/vnd.openxmlformats-officedocument.presentationml.tags+xml"/>
  <Override PartName="/ppt/tags/tag272.xml" ContentType="application/vnd.openxmlformats-officedocument.presentationml.tags+xml"/>
  <Override PartName="/ppt/tags/tag411.xml" ContentType="application/vnd.openxmlformats-officedocument.presentationml.tags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658" r:id="rId1"/>
    <p:sldMasterId id="2147483729" r:id="rId2"/>
    <p:sldMasterId id="2147483738" r:id="rId3"/>
    <p:sldMasterId id="2147483740" r:id="rId4"/>
    <p:sldMasterId id="2147483742" r:id="rId5"/>
    <p:sldMasterId id="2147483744" r:id="rId6"/>
    <p:sldMasterId id="2147483746" r:id="rId7"/>
    <p:sldMasterId id="2147483748" r:id="rId8"/>
    <p:sldMasterId id="2147483750" r:id="rId9"/>
    <p:sldMasterId id="2147483752" r:id="rId10"/>
    <p:sldMasterId id="2147483754" r:id="rId11"/>
    <p:sldMasterId id="2147483757" r:id="rId12"/>
    <p:sldMasterId id="2147483761" r:id="rId13"/>
    <p:sldMasterId id="2147483763" r:id="rId14"/>
    <p:sldMasterId id="2147483765" r:id="rId15"/>
    <p:sldMasterId id="2147483767" r:id="rId16"/>
    <p:sldMasterId id="2147483769" r:id="rId17"/>
    <p:sldMasterId id="2147483771" r:id="rId18"/>
    <p:sldMasterId id="2147483773" r:id="rId19"/>
    <p:sldMasterId id="2147483775" r:id="rId20"/>
    <p:sldMasterId id="2147483777" r:id="rId21"/>
    <p:sldMasterId id="2147483779" r:id="rId22"/>
    <p:sldMasterId id="2147483781" r:id="rId23"/>
    <p:sldMasterId id="2147483783" r:id="rId24"/>
    <p:sldMasterId id="2147483785" r:id="rId25"/>
    <p:sldMasterId id="2147483787" r:id="rId26"/>
    <p:sldMasterId id="2147483789" r:id="rId27"/>
    <p:sldMasterId id="2147483791" r:id="rId28"/>
    <p:sldMasterId id="2147483794" r:id="rId29"/>
    <p:sldMasterId id="2147483801" r:id="rId30"/>
    <p:sldMasterId id="2147483803" r:id="rId31"/>
    <p:sldMasterId id="2147483805" r:id="rId32"/>
    <p:sldMasterId id="2147483807" r:id="rId33"/>
    <p:sldMasterId id="2147483809" r:id="rId34"/>
    <p:sldMasterId id="2147483811" r:id="rId35"/>
    <p:sldMasterId id="2147483813" r:id="rId36"/>
    <p:sldMasterId id="2147483815" r:id="rId37"/>
    <p:sldMasterId id="2147483817" r:id="rId38"/>
    <p:sldMasterId id="2147483818" r:id="rId39"/>
    <p:sldMasterId id="2147483826" r:id="rId40"/>
  </p:sldMasterIdLst>
  <p:notesMasterIdLst>
    <p:notesMasterId r:id="rId83"/>
  </p:notesMasterIdLst>
  <p:handoutMasterIdLst>
    <p:handoutMasterId r:id="rId84"/>
  </p:handoutMasterIdLst>
  <p:sldIdLst>
    <p:sldId id="427" r:id="rId41"/>
    <p:sldId id="609" r:id="rId42"/>
    <p:sldId id="730" r:id="rId43"/>
    <p:sldId id="731" r:id="rId44"/>
    <p:sldId id="732" r:id="rId45"/>
    <p:sldId id="733" r:id="rId46"/>
    <p:sldId id="734" r:id="rId47"/>
    <p:sldId id="735" r:id="rId48"/>
    <p:sldId id="736" r:id="rId49"/>
    <p:sldId id="737" r:id="rId50"/>
    <p:sldId id="738" r:id="rId51"/>
    <p:sldId id="739" r:id="rId52"/>
    <p:sldId id="740" r:id="rId53"/>
    <p:sldId id="741" r:id="rId54"/>
    <p:sldId id="742" r:id="rId55"/>
    <p:sldId id="743" r:id="rId56"/>
    <p:sldId id="692" r:id="rId57"/>
    <p:sldId id="706" r:id="rId58"/>
    <p:sldId id="613" r:id="rId59"/>
    <p:sldId id="650" r:id="rId60"/>
    <p:sldId id="652" r:id="rId61"/>
    <p:sldId id="648" r:id="rId62"/>
    <p:sldId id="615" r:id="rId63"/>
    <p:sldId id="681" r:id="rId64"/>
    <p:sldId id="679" r:id="rId65"/>
    <p:sldId id="680" r:id="rId66"/>
    <p:sldId id="690" r:id="rId67"/>
    <p:sldId id="685" r:id="rId68"/>
    <p:sldId id="719" r:id="rId69"/>
    <p:sldId id="687" r:id="rId70"/>
    <p:sldId id="720" r:id="rId71"/>
    <p:sldId id="607" r:id="rId72"/>
    <p:sldId id="497" r:id="rId73"/>
    <p:sldId id="721" r:id="rId74"/>
    <p:sldId id="722" r:id="rId75"/>
    <p:sldId id="724" r:id="rId76"/>
    <p:sldId id="725" r:id="rId77"/>
    <p:sldId id="726" r:id="rId78"/>
    <p:sldId id="727" r:id="rId79"/>
    <p:sldId id="728" r:id="rId80"/>
    <p:sldId id="729" r:id="rId81"/>
    <p:sldId id="694" r:id="rId82"/>
  </p:sldIdLst>
  <p:sldSz cx="9144000" cy="6858000" type="screen4x3"/>
  <p:notesSz cx="6997700" cy="9271000"/>
  <p:custDataLst>
    <p:tags r:id="rId85"/>
  </p:custDataLst>
  <p:defaultTextStyle>
    <a:defPPr>
      <a:defRPr lang="en-US"/>
    </a:defPPr>
    <a:lvl1pPr algn="ctr" rtl="0" fontAlgn="base">
      <a:spcBef>
        <a:spcPct val="0"/>
      </a:spcBef>
      <a:spcAft>
        <a:spcPct val="40000"/>
      </a:spcAft>
      <a:defRPr sz="2400" kern="1200">
        <a:solidFill>
          <a:srgbClr val="0095D3"/>
        </a:solidFill>
        <a:latin typeface="Arial" charset="0"/>
        <a:ea typeface="ＭＳ Ｐゴシック" pitchFamily="34" charset="-128"/>
        <a:cs typeface="+mn-cs"/>
      </a:defRPr>
    </a:lvl1pPr>
    <a:lvl2pPr marL="457200" algn="ctr" rtl="0" fontAlgn="base">
      <a:spcBef>
        <a:spcPct val="0"/>
      </a:spcBef>
      <a:spcAft>
        <a:spcPct val="40000"/>
      </a:spcAft>
      <a:defRPr sz="2400" kern="1200">
        <a:solidFill>
          <a:srgbClr val="0095D3"/>
        </a:solidFill>
        <a:latin typeface="Arial" charset="0"/>
        <a:ea typeface="ＭＳ Ｐゴシック" pitchFamily="34" charset="-128"/>
        <a:cs typeface="+mn-cs"/>
      </a:defRPr>
    </a:lvl2pPr>
    <a:lvl3pPr marL="914400" algn="ctr" rtl="0" fontAlgn="base">
      <a:spcBef>
        <a:spcPct val="0"/>
      </a:spcBef>
      <a:spcAft>
        <a:spcPct val="40000"/>
      </a:spcAft>
      <a:defRPr sz="2400" kern="1200">
        <a:solidFill>
          <a:srgbClr val="0095D3"/>
        </a:solidFill>
        <a:latin typeface="Arial" charset="0"/>
        <a:ea typeface="ＭＳ Ｐゴシック" pitchFamily="34" charset="-128"/>
        <a:cs typeface="+mn-cs"/>
      </a:defRPr>
    </a:lvl3pPr>
    <a:lvl4pPr marL="1371600" algn="ctr" rtl="0" fontAlgn="base">
      <a:spcBef>
        <a:spcPct val="0"/>
      </a:spcBef>
      <a:spcAft>
        <a:spcPct val="40000"/>
      </a:spcAft>
      <a:defRPr sz="2400" kern="1200">
        <a:solidFill>
          <a:srgbClr val="0095D3"/>
        </a:solidFill>
        <a:latin typeface="Arial" charset="0"/>
        <a:ea typeface="ＭＳ Ｐゴシック" pitchFamily="34" charset="-128"/>
        <a:cs typeface="+mn-cs"/>
      </a:defRPr>
    </a:lvl4pPr>
    <a:lvl5pPr marL="1828800" algn="ctr" rtl="0" fontAlgn="base">
      <a:spcBef>
        <a:spcPct val="0"/>
      </a:spcBef>
      <a:spcAft>
        <a:spcPct val="40000"/>
      </a:spcAft>
      <a:defRPr sz="2400" kern="1200">
        <a:solidFill>
          <a:srgbClr val="0095D3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rgbClr val="0095D3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rgbClr val="0095D3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rgbClr val="0095D3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rgbClr val="0095D3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9" name="Author" initials="A" lastIdx="0" clrIdx="9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95D3"/>
    <a:srgbClr val="003D79"/>
    <a:srgbClr val="6DB33F"/>
    <a:srgbClr val="61C0E0"/>
    <a:srgbClr val="F8981D"/>
    <a:srgbClr val="FFFFFF"/>
    <a:srgbClr val="52AEDC"/>
    <a:srgbClr val="ACE0F2"/>
    <a:srgbClr val="B3E3F3"/>
    <a:srgbClr val="59B1D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65" autoAdjust="0"/>
    <p:restoredTop sz="80000" autoAdjust="0"/>
  </p:normalViewPr>
  <p:slideViewPr>
    <p:cSldViewPr snapToGrid="0">
      <p:cViewPr>
        <p:scale>
          <a:sx n="80" d="100"/>
          <a:sy n="80" d="100"/>
        </p:scale>
        <p:origin x="-1308" y="-78"/>
      </p:cViewPr>
      <p:guideLst>
        <p:guide orient="horz" pos="4143"/>
        <p:guide orient="horz" pos="2791"/>
        <p:guide orient="horz" pos="1733"/>
        <p:guide orient="horz" pos="1151"/>
        <p:guide pos="2880"/>
        <p:guide pos="5656"/>
        <p:guide pos="4765"/>
        <p:guide pos="1268"/>
        <p:guide pos="547"/>
        <p:guide pos="1820"/>
      </p:guideLst>
    </p:cSldViewPr>
  </p:slideViewPr>
  <p:outlineViewPr>
    <p:cViewPr>
      <p:scale>
        <a:sx n="33" d="100"/>
        <a:sy n="33" d="100"/>
      </p:scale>
      <p:origin x="42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1" d="100"/>
          <a:sy n="71" d="100"/>
        </p:scale>
        <p:origin x="-4136" y="-96"/>
      </p:cViewPr>
      <p:guideLst>
        <p:guide orient="horz" pos="2920"/>
        <p:guide pos="22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Master" Target="slideMasters/slideMaster39.xml"/><Relationship Id="rId21" Type="http://schemas.openxmlformats.org/officeDocument/2006/relationships/slideMaster" Target="slideMasters/slideMaster21.xml"/><Relationship Id="rId34" Type="http://schemas.openxmlformats.org/officeDocument/2006/relationships/slideMaster" Target="slideMasters/slideMaster34.xml"/><Relationship Id="rId42" Type="http://schemas.openxmlformats.org/officeDocument/2006/relationships/slide" Target="slides/slide2.xml"/><Relationship Id="rId47" Type="http://schemas.openxmlformats.org/officeDocument/2006/relationships/slide" Target="slides/slide7.xml"/><Relationship Id="rId50" Type="http://schemas.openxmlformats.org/officeDocument/2006/relationships/slide" Target="slides/slide10.xml"/><Relationship Id="rId55" Type="http://schemas.openxmlformats.org/officeDocument/2006/relationships/slide" Target="slides/slide15.xml"/><Relationship Id="rId63" Type="http://schemas.openxmlformats.org/officeDocument/2006/relationships/slide" Target="slides/slide23.xml"/><Relationship Id="rId68" Type="http://schemas.openxmlformats.org/officeDocument/2006/relationships/slide" Target="slides/slide28.xml"/><Relationship Id="rId76" Type="http://schemas.openxmlformats.org/officeDocument/2006/relationships/slide" Target="slides/slide36.xml"/><Relationship Id="rId84" Type="http://schemas.openxmlformats.org/officeDocument/2006/relationships/handoutMaster" Target="handoutMasters/handoutMaster1.xml"/><Relationship Id="rId89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3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Master" Target="slideMasters/slideMaster29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40" Type="http://schemas.openxmlformats.org/officeDocument/2006/relationships/slideMaster" Target="slideMasters/slideMaster40.xml"/><Relationship Id="rId45" Type="http://schemas.openxmlformats.org/officeDocument/2006/relationships/slide" Target="slides/slide5.xml"/><Relationship Id="rId53" Type="http://schemas.openxmlformats.org/officeDocument/2006/relationships/slide" Target="slides/slide13.xml"/><Relationship Id="rId58" Type="http://schemas.openxmlformats.org/officeDocument/2006/relationships/slide" Target="slides/slide18.xml"/><Relationship Id="rId66" Type="http://schemas.openxmlformats.org/officeDocument/2006/relationships/slide" Target="slides/slide26.xml"/><Relationship Id="rId74" Type="http://schemas.openxmlformats.org/officeDocument/2006/relationships/slide" Target="slides/slide34.xml"/><Relationship Id="rId79" Type="http://schemas.openxmlformats.org/officeDocument/2006/relationships/slide" Target="slides/slide39.xml"/><Relationship Id="rId87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21.xml"/><Relationship Id="rId82" Type="http://schemas.openxmlformats.org/officeDocument/2006/relationships/slide" Target="slides/slide42.xml"/><Relationship Id="rId90" Type="http://schemas.openxmlformats.org/officeDocument/2006/relationships/tableStyles" Target="tableStyles.xml"/><Relationship Id="rId19" Type="http://schemas.openxmlformats.org/officeDocument/2006/relationships/slideMaster" Target="slideMasters/slideMaster1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43" Type="http://schemas.openxmlformats.org/officeDocument/2006/relationships/slide" Target="slides/slide3.xml"/><Relationship Id="rId48" Type="http://schemas.openxmlformats.org/officeDocument/2006/relationships/slide" Target="slides/slide8.xml"/><Relationship Id="rId56" Type="http://schemas.openxmlformats.org/officeDocument/2006/relationships/slide" Target="slides/slide16.xml"/><Relationship Id="rId64" Type="http://schemas.openxmlformats.org/officeDocument/2006/relationships/slide" Target="slides/slide24.xml"/><Relationship Id="rId69" Type="http://schemas.openxmlformats.org/officeDocument/2006/relationships/slide" Target="slides/slide29.xml"/><Relationship Id="rId77" Type="http://schemas.openxmlformats.org/officeDocument/2006/relationships/slide" Target="slides/slide37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11.xml"/><Relationship Id="rId72" Type="http://schemas.openxmlformats.org/officeDocument/2006/relationships/slide" Target="slides/slide32.xml"/><Relationship Id="rId80" Type="http://schemas.openxmlformats.org/officeDocument/2006/relationships/slide" Target="slides/slide40.xml"/><Relationship Id="rId85" Type="http://schemas.openxmlformats.org/officeDocument/2006/relationships/tags" Target="tags/tag1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46" Type="http://schemas.openxmlformats.org/officeDocument/2006/relationships/slide" Target="slides/slide6.xml"/><Relationship Id="rId59" Type="http://schemas.openxmlformats.org/officeDocument/2006/relationships/slide" Target="slides/slide19.xml"/><Relationship Id="rId67" Type="http://schemas.openxmlformats.org/officeDocument/2006/relationships/slide" Target="slides/slide27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1.xml"/><Relationship Id="rId54" Type="http://schemas.openxmlformats.org/officeDocument/2006/relationships/slide" Target="slides/slide14.xml"/><Relationship Id="rId62" Type="http://schemas.openxmlformats.org/officeDocument/2006/relationships/slide" Target="slides/slide22.xml"/><Relationship Id="rId70" Type="http://schemas.openxmlformats.org/officeDocument/2006/relationships/slide" Target="slides/slide30.xml"/><Relationship Id="rId75" Type="http://schemas.openxmlformats.org/officeDocument/2006/relationships/slide" Target="slides/slide35.xml"/><Relationship Id="rId83" Type="http://schemas.openxmlformats.org/officeDocument/2006/relationships/notesMaster" Target="notesMasters/notesMaster1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" Target="slides/slide9.xml"/><Relationship Id="rId57" Type="http://schemas.openxmlformats.org/officeDocument/2006/relationships/slide" Target="slides/slide17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44" Type="http://schemas.openxmlformats.org/officeDocument/2006/relationships/slide" Target="slides/slide4.xml"/><Relationship Id="rId52" Type="http://schemas.openxmlformats.org/officeDocument/2006/relationships/slide" Target="slides/slide12.xml"/><Relationship Id="rId60" Type="http://schemas.openxmlformats.org/officeDocument/2006/relationships/slide" Target="slides/slide20.xml"/><Relationship Id="rId65" Type="http://schemas.openxmlformats.org/officeDocument/2006/relationships/slide" Target="slides/slide25.xml"/><Relationship Id="rId73" Type="http://schemas.openxmlformats.org/officeDocument/2006/relationships/slide" Target="slides/slide33.xml"/><Relationship Id="rId78" Type="http://schemas.openxmlformats.org/officeDocument/2006/relationships/slide" Target="slides/slide38.xml"/><Relationship Id="rId81" Type="http://schemas.openxmlformats.org/officeDocument/2006/relationships/slide" Target="slides/slide41.xml"/><Relationship Id="rId86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3"/>
            <a:ext cx="303233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97" tIns="46498" rIns="92997" bIns="46498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Aft>
                <a:spcPct val="0"/>
              </a:spcAft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5364" y="3"/>
            <a:ext cx="303233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97" tIns="46498" rIns="92997" bIns="46498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Aft>
                <a:spcPct val="0"/>
              </a:spcAft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" y="8807453"/>
            <a:ext cx="303233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97" tIns="46498" rIns="92997" bIns="46498" numCol="1" anchor="b" anchorCtr="0" compatLnSpc="1">
            <a:prstTxWarp prst="textNoShape">
              <a:avLst/>
            </a:prstTxWarp>
          </a:bodyPr>
          <a:lstStyle>
            <a:lvl1pPr algn="l" eaLnBrk="0" hangingPunct="0">
              <a:spcAft>
                <a:spcPct val="0"/>
              </a:spcAft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5364" y="8807453"/>
            <a:ext cx="303233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97" tIns="46498" rIns="92997" bIns="46498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Aft>
                <a:spcPct val="0"/>
              </a:spcAft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273D68B-0CA8-4788-90D5-2D086E039D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862008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3"/>
            <a:ext cx="303233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97" tIns="46498" rIns="92997" bIns="46498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Aft>
                <a:spcPct val="0"/>
              </a:spcAft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5364" y="3"/>
            <a:ext cx="303233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97" tIns="46498" rIns="92997" bIns="46498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Aft>
                <a:spcPct val="0"/>
              </a:spcAft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3738"/>
            <a:ext cx="4635500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029" y="4403726"/>
            <a:ext cx="5131647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97" tIns="46498" rIns="92997" bIns="4649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" y="8807453"/>
            <a:ext cx="303233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97" tIns="46498" rIns="92997" bIns="46498" numCol="1" anchor="b" anchorCtr="0" compatLnSpc="1">
            <a:prstTxWarp prst="textNoShape">
              <a:avLst/>
            </a:prstTxWarp>
          </a:bodyPr>
          <a:lstStyle>
            <a:lvl1pPr algn="l" eaLnBrk="0" hangingPunct="0">
              <a:spcAft>
                <a:spcPct val="0"/>
              </a:spcAft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5364" y="8807453"/>
            <a:ext cx="303233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97" tIns="46498" rIns="92997" bIns="46498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Aft>
                <a:spcPct val="0"/>
              </a:spcAft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0ED41AE-736E-48F5-8701-1355F6D9E9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715477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ED41AE-736E-48F5-8701-1355F6D9E97A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ED41AE-736E-48F5-8701-1355F6D9E97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358424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ED41AE-736E-48F5-8701-1355F6D9E97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013866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ED41AE-736E-48F5-8701-1355F6D9E97A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247288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3738"/>
            <a:ext cx="4635500" cy="3476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11055" indent="-111055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ED41AE-736E-48F5-8701-1355F6D9E97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3738"/>
            <a:ext cx="4635500" cy="3476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11055" indent="-111055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ED41AE-736E-48F5-8701-1355F6D9E97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3738"/>
            <a:ext cx="4635500" cy="3476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11055" indent="-111055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ED41AE-736E-48F5-8701-1355F6D9E97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ED41AE-736E-48F5-8701-1355F6D9E97A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ED41AE-736E-48F5-8701-1355F6D9E97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17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ED41AE-736E-48F5-8701-1355F6D9E97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18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ED41AE-736E-48F5-8701-1355F6D9E97A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ED41AE-736E-48F5-8701-1355F6D9E97A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ED41AE-736E-48F5-8701-1355F6D9E97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20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5325"/>
            <a:ext cx="4635500" cy="3476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buFontTx/>
              <a:buNone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ED41AE-736E-48F5-8701-1355F6D9E97A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ED41AE-736E-48F5-8701-1355F6D9E97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22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ED41AE-736E-48F5-8701-1355F6D9E97A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ED41AE-736E-48F5-8701-1355F6D9E97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24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ED41AE-736E-48F5-8701-1355F6D9E97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25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ED41AE-736E-48F5-8701-1355F6D9E97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26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ED41AE-736E-48F5-8701-1355F6D9E97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27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ED41AE-736E-48F5-8701-1355F6D9E97A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3738"/>
            <a:ext cx="4635500" cy="3476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ED41AE-736E-48F5-8701-1355F6D9E97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29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ED41AE-736E-48F5-8701-1355F6D9E97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3633382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ED41AE-736E-48F5-8701-1355F6D9E97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30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3738"/>
            <a:ext cx="4635500" cy="3476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ED41AE-736E-48F5-8701-1355F6D9E97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31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ED41AE-736E-48F5-8701-1355F6D9E97A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ED41AE-736E-48F5-8701-1355F6D9E97A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FF992-A0E5-D040-8C26-818020B23526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1255123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 typeface="Arial" pitchFamily="34" charset="0"/>
              <a:buChar char="•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ED41AE-736E-48F5-8701-1355F6D9E97A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68475" y="274638"/>
            <a:ext cx="3498850" cy="26241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FF992-A0E5-D040-8C26-818020B23526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4473857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68475" y="274638"/>
            <a:ext cx="3498850" cy="26241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FF992-A0E5-D040-8C26-818020B23526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4397617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ED41AE-736E-48F5-8701-1355F6D9E97A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ED41AE-736E-48F5-8701-1355F6D9E97A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ED41AE-736E-48F5-8701-1355F6D9E97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3608143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9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362500" name="Slide Number Placeholder 3"/>
          <p:cNvSpPr txBox="1">
            <a:spLocks noGrp="1"/>
          </p:cNvSpPr>
          <p:nvPr/>
        </p:nvSpPr>
        <p:spPr bwMode="auto">
          <a:xfrm>
            <a:off x="3966321" y="8992364"/>
            <a:ext cx="3031385" cy="27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006" tIns="46503" rIns="93006" bIns="46503" anchor="b"/>
          <a:lstStyle/>
          <a:p>
            <a:pPr algn="r" defTabSz="930143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FF992-A0E5-D040-8C26-818020B23526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ED41AE-736E-48F5-8701-1355F6D9E97A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ED41AE-736E-48F5-8701-1355F6D9E97A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ED41AE-736E-48F5-8701-1355F6D9E97A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ED41AE-736E-48F5-8701-1355F6D9E97A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ED41AE-736E-48F5-8701-1355F6D9E97A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ED41AE-736E-48F5-8701-1355F6D9E97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077198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ED41AE-736E-48F5-8701-1355F6D9E97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81941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9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9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9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9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0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0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0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02336" y="330200"/>
            <a:ext cx="8436864" cy="533400"/>
          </a:xfrm>
        </p:spPr>
        <p:txBody>
          <a:bodyPr anchor="t"/>
          <a:lstStyle>
            <a:lvl1pPr>
              <a:defRPr sz="3000">
                <a:solidFill>
                  <a:srgbClr val="003D7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00050" y="1095375"/>
            <a:ext cx="8382000" cy="1295400"/>
          </a:xfrm>
        </p:spPr>
        <p:txBody>
          <a:bodyPr/>
          <a:lstStyle>
            <a:lvl1pPr>
              <a:buFont typeface="Arial" pitchFamily="34" charset="0"/>
              <a:buNone/>
              <a:defRPr sz="1800" b="0" i="1"/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TextBox 4"/>
          <p:cNvSpPr txBox="1"/>
          <p:nvPr userDrawn="1"/>
        </p:nvSpPr>
        <p:spPr bwMode="gray">
          <a:xfrm>
            <a:off x="6729169" y="6696045"/>
            <a:ext cx="234315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" dirty="0" smtClean="0">
                <a:solidFill>
                  <a:schemeClr val="bg2">
                    <a:lumMod val="75000"/>
                  </a:schemeClr>
                </a:solidFill>
              </a:rPr>
              <a:t>© 2011 VMware Inc. All rights reserved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2336" y="784226"/>
            <a:ext cx="7704582" cy="1079626"/>
          </a:xfrm>
        </p:spPr>
        <p:txBody>
          <a:bodyPr anchor="b"/>
          <a:lstStyle>
            <a:lvl1pPr algn="l">
              <a:defRPr sz="3000">
                <a:solidFill>
                  <a:srgbClr val="003D79"/>
                </a:solidFill>
              </a:defRPr>
            </a:lvl1pPr>
          </a:lstStyle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700" y="312279"/>
            <a:ext cx="8858250" cy="419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361950" y="2210435"/>
            <a:ext cx="7592568" cy="3748405"/>
          </a:xfrm>
        </p:spPr>
        <p:txBody>
          <a:bodyPr/>
          <a:lstStyle>
            <a:lvl1pPr>
              <a:buClr>
                <a:schemeClr val="accent1">
                  <a:lumMod val="75000"/>
                </a:schemeClr>
              </a:buClr>
              <a:buFont typeface="Wingdings" pitchFamily="2" charset="2"/>
              <a:buChar char="§"/>
              <a:defRPr/>
            </a:lvl1pPr>
            <a:lvl2pPr>
              <a:buClr>
                <a:schemeClr val="accent1">
                  <a:lumMod val="75000"/>
                </a:schemeClr>
              </a:buClr>
              <a:defRPr/>
            </a:lvl2pPr>
            <a:lvl3pPr>
              <a:buClr>
                <a:schemeClr val="accent1">
                  <a:lumMod val="75000"/>
                </a:schemeClr>
              </a:buClr>
              <a:defRPr/>
            </a:lvl3pPr>
            <a:lvl4pPr>
              <a:buClr>
                <a:schemeClr val="accent1">
                  <a:lumMod val="75000"/>
                </a:schemeClr>
              </a:buClr>
              <a:defRPr/>
            </a:lvl4pPr>
            <a:lvl5pPr>
              <a:buClr>
                <a:schemeClr val="accent1">
                  <a:lumMod val="75000"/>
                </a:schemeClr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7260" y="2162174"/>
            <a:ext cx="7254240" cy="1241425"/>
          </a:xfrm>
        </p:spPr>
        <p:txBody>
          <a:bodyPr anchor="b"/>
          <a:lstStyle>
            <a:lvl1pPr algn="ctr">
              <a:defRPr sz="3000">
                <a:solidFill>
                  <a:srgbClr val="003D7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700" y="312279"/>
            <a:ext cx="8858250" cy="419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923925" y="3486150"/>
            <a:ext cx="7267575" cy="628650"/>
          </a:xfrm>
        </p:spPr>
        <p:txBody>
          <a:bodyPr/>
          <a:lstStyle>
            <a:lvl1pPr algn="ctr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b="0"/>
            </a:lvl1pPr>
          </a:lstStyle>
          <a:p>
            <a:pPr lvl="0"/>
            <a:r>
              <a:rPr lang="en-US" dirty="0" smtClean="0"/>
              <a:t>Click to edit Master text style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1950" y="784225"/>
            <a:ext cx="4038600" cy="5006975"/>
          </a:xfrm>
        </p:spPr>
        <p:txBody>
          <a:bodyPr/>
          <a:lstStyle>
            <a:lvl1pPr marL="233363" indent="-233363">
              <a:buClr>
                <a:schemeClr val="accent1">
                  <a:lumMod val="75000"/>
                </a:schemeClr>
              </a:buClr>
              <a:buFont typeface="Wingdings" pitchFamily="2" charset="2"/>
              <a:buChar char="§"/>
              <a:defRPr sz="2000"/>
            </a:lvl1pPr>
            <a:lvl2pPr>
              <a:buClr>
                <a:schemeClr val="accent1">
                  <a:lumMod val="75000"/>
                </a:schemeClr>
              </a:buClr>
              <a:defRPr sz="1800"/>
            </a:lvl2pPr>
            <a:lvl3pPr>
              <a:buClr>
                <a:schemeClr val="accent1">
                  <a:lumMod val="75000"/>
                </a:schemeClr>
              </a:buClr>
              <a:defRPr sz="1600"/>
            </a:lvl3pPr>
            <a:lvl4pPr>
              <a:buClr>
                <a:schemeClr val="accent1">
                  <a:lumMod val="75000"/>
                </a:schemeClr>
              </a:buClr>
              <a:defRPr sz="1600"/>
            </a:lvl4pPr>
            <a:lvl5pPr>
              <a:buClr>
                <a:schemeClr val="accent1">
                  <a:lumMod val="75000"/>
                </a:schemeClr>
              </a:buCl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784225"/>
            <a:ext cx="4038600" cy="5006975"/>
          </a:xfrm>
        </p:spPr>
        <p:txBody>
          <a:bodyPr/>
          <a:lstStyle>
            <a:lvl1pPr marL="233363" indent="-233363">
              <a:buClr>
                <a:schemeClr val="accent1">
                  <a:lumMod val="75000"/>
                </a:schemeClr>
              </a:buClr>
              <a:defRPr sz="2000"/>
            </a:lvl1pPr>
            <a:lvl2pPr>
              <a:buClr>
                <a:schemeClr val="accent1">
                  <a:lumMod val="75000"/>
                </a:schemeClr>
              </a:buClr>
              <a:defRPr sz="1800"/>
            </a:lvl2pPr>
            <a:lvl3pPr>
              <a:buClr>
                <a:schemeClr val="accent1">
                  <a:lumMod val="75000"/>
                </a:schemeClr>
              </a:buClr>
              <a:defRPr sz="1600"/>
            </a:lvl3pPr>
            <a:lvl4pPr>
              <a:buClr>
                <a:schemeClr val="accent1">
                  <a:lumMod val="75000"/>
                </a:schemeClr>
              </a:buClr>
              <a:defRPr sz="1600"/>
            </a:lvl4pPr>
            <a:lvl5pPr>
              <a:buClr>
                <a:schemeClr val="accent1">
                  <a:lumMod val="75000"/>
                </a:schemeClr>
              </a:buCl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1950" y="784225"/>
            <a:ext cx="4038600" cy="5006975"/>
          </a:xfrm>
        </p:spPr>
        <p:txBody>
          <a:bodyPr/>
          <a:lstStyle>
            <a:lvl1pPr marL="233363" indent="-233363">
              <a:buFont typeface="Wingdings" pitchFamily="2" charset="2"/>
              <a:buChar char="§"/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784225"/>
            <a:ext cx="4038600" cy="5006975"/>
          </a:xfrm>
        </p:spPr>
        <p:txBody>
          <a:bodyPr/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33333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7260" y="2162174"/>
            <a:ext cx="7254240" cy="1241425"/>
          </a:xfrm>
        </p:spPr>
        <p:txBody>
          <a:bodyPr anchor="b"/>
          <a:lstStyle>
            <a:lvl1pPr algn="ctr">
              <a:defRPr sz="3000">
                <a:solidFill>
                  <a:srgbClr val="003D7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700" y="312279"/>
            <a:ext cx="8858250" cy="419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923925" y="3486150"/>
            <a:ext cx="7267575" cy="628650"/>
          </a:xfrm>
        </p:spPr>
        <p:txBody>
          <a:bodyPr/>
          <a:lstStyle>
            <a:lvl1pPr algn="ctr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b="0"/>
            </a:lvl1pPr>
          </a:lstStyle>
          <a:p>
            <a:pPr lvl="0"/>
            <a:r>
              <a:rPr lang="en-US" dirty="0" smtClean="0"/>
              <a:t>Click to edit Master text style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333333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52425" y="786384"/>
            <a:ext cx="8385048" cy="5010912"/>
          </a:xfrm>
        </p:spPr>
        <p:txBody>
          <a:bodyPr/>
          <a:lstStyle>
            <a:lvl1pPr marL="233363" indent="-233363">
              <a:buSzPct val="115000"/>
              <a:buFont typeface="Wingdings" pitchFamily="2" charset="2"/>
              <a:buChar char="§"/>
              <a:defRPr/>
            </a:lvl1pPr>
            <a:lvl2pPr>
              <a:buSzPct val="110000"/>
              <a:buFont typeface="Arial" pitchFamily="34" charset="0"/>
              <a:buChar char="•"/>
              <a:defRPr/>
            </a:lvl2pPr>
            <a:lvl3pPr>
              <a:buSzPct val="110000"/>
              <a:buFont typeface="Arial" pitchFamily="34" charset="0"/>
              <a:buChar char="•"/>
              <a:defRPr/>
            </a:lvl3pPr>
            <a:lvl4pPr>
              <a:buSzPct val="110000"/>
              <a:buFont typeface="Arial" pitchFamily="34" charset="0"/>
              <a:buChar char="•"/>
              <a:defRPr/>
            </a:lvl4pPr>
            <a:lvl5pPr>
              <a:buSzPct val="110000"/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7517" y="5943600"/>
            <a:ext cx="8382000" cy="228600"/>
          </a:xfrm>
          <a:prstGeom prst="rect">
            <a:avLst/>
          </a:prstGeom>
        </p:spPr>
        <p:txBody>
          <a:bodyPr/>
          <a:lstStyle/>
          <a:p>
            <a:pPr algn="l">
              <a:spcAft>
                <a:spcPct val="0"/>
              </a:spcAft>
              <a:defRPr/>
            </a:pPr>
            <a:endParaRPr lang="en-US" sz="1600" dirty="0">
              <a:solidFill>
                <a:srgbClr val="333333"/>
              </a:solidFill>
              <a:ea typeface="ＭＳ Ｐゴシック"/>
              <a:cs typeface="Arial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52425" y="786384"/>
            <a:ext cx="8385048" cy="5010912"/>
          </a:xfrm>
        </p:spPr>
        <p:txBody>
          <a:bodyPr/>
          <a:lstStyle>
            <a:lvl1pPr marL="114300" indent="-114300">
              <a:buFont typeface="Arial" pitchFamily="34" charset="0"/>
              <a:buChar char=" "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77517" y="5943600"/>
            <a:ext cx="8382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l">
              <a:spcAft>
                <a:spcPct val="0"/>
              </a:spcAft>
              <a:defRPr/>
            </a:pPr>
            <a:endParaRPr lang="en-US" sz="1600" dirty="0">
              <a:solidFill>
                <a:srgbClr val="333333"/>
              </a:solidFill>
              <a:ea typeface="ＭＳ Ｐゴシック"/>
              <a:cs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6250" y="784226"/>
            <a:ext cx="7630668" cy="1079626"/>
          </a:xfrm>
        </p:spPr>
        <p:txBody>
          <a:bodyPr anchor="b"/>
          <a:lstStyle>
            <a:lvl1pPr algn="l">
              <a:defRPr sz="3000">
                <a:solidFill>
                  <a:srgbClr val="003D79"/>
                </a:solidFill>
              </a:defRPr>
            </a:lvl1pPr>
          </a:lstStyle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77517" y="5943600"/>
            <a:ext cx="8382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l">
              <a:spcAft>
                <a:spcPct val="0"/>
              </a:spcAft>
              <a:defRPr/>
            </a:pPr>
            <a:endParaRPr lang="en-US" sz="1600" dirty="0">
              <a:solidFill>
                <a:srgbClr val="333333"/>
              </a:solidFill>
              <a:ea typeface="ＭＳ Ｐゴシック"/>
              <a:cs typeface="Arial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700" y="312279"/>
            <a:ext cx="8858250" cy="419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361950" y="2210435"/>
            <a:ext cx="7592568" cy="3748405"/>
          </a:xfrm>
        </p:spPr>
        <p:txBody>
          <a:bodyPr/>
          <a:lstStyle>
            <a:lvl1pPr>
              <a:buFont typeface="Arial" pitchFamily="34" charset="0"/>
              <a:buChar char=" "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7260" y="2162174"/>
            <a:ext cx="7254240" cy="1241425"/>
          </a:xfrm>
        </p:spPr>
        <p:txBody>
          <a:bodyPr anchor="b"/>
          <a:lstStyle>
            <a:lvl1pPr algn="ctr">
              <a:defRPr sz="3000">
                <a:solidFill>
                  <a:srgbClr val="003D7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77517" y="5943600"/>
            <a:ext cx="8382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l">
              <a:spcAft>
                <a:spcPct val="0"/>
              </a:spcAft>
              <a:defRPr/>
            </a:pPr>
            <a:endParaRPr lang="en-US" sz="1600" dirty="0">
              <a:solidFill>
                <a:srgbClr val="333333"/>
              </a:solidFill>
              <a:ea typeface="ＭＳ Ｐゴシック"/>
              <a:cs typeface="Arial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700" y="312279"/>
            <a:ext cx="8858250" cy="419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923925" y="3486150"/>
            <a:ext cx="7267575" cy="628650"/>
          </a:xfrm>
        </p:spPr>
        <p:txBody>
          <a:bodyPr/>
          <a:lstStyle>
            <a:lvl1pPr algn="ctr">
              <a:lnSpc>
                <a:spcPct val="100000"/>
              </a:lnSpc>
              <a:spcBef>
                <a:spcPts val="0"/>
              </a:spcBef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52425" y="786384"/>
            <a:ext cx="8385048" cy="5010912"/>
          </a:xfrm>
        </p:spPr>
        <p:txBody>
          <a:bodyPr/>
          <a:lstStyle>
            <a:lvl1pPr marL="233363" indent="-233363">
              <a:buSzPct val="115000"/>
              <a:buFont typeface="Wingdings" pitchFamily="2" charset="2"/>
              <a:buChar char="§"/>
              <a:defRPr/>
            </a:lvl1pPr>
            <a:lvl2pPr>
              <a:buSzPct val="110000"/>
              <a:buFont typeface="Arial" pitchFamily="34" charset="0"/>
              <a:buChar char="•"/>
              <a:defRPr/>
            </a:lvl2pPr>
            <a:lvl3pPr>
              <a:buSzPct val="110000"/>
              <a:buFont typeface="Arial" pitchFamily="34" charset="0"/>
              <a:buChar char="•"/>
              <a:defRPr/>
            </a:lvl3pPr>
            <a:lvl4pPr>
              <a:buSzPct val="110000"/>
              <a:buFont typeface="Arial" pitchFamily="34" charset="0"/>
              <a:buChar char="•"/>
              <a:defRPr/>
            </a:lvl4pPr>
            <a:lvl5pPr>
              <a:buSzPct val="110000"/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1950" y="784225"/>
            <a:ext cx="4038600" cy="5006975"/>
          </a:xfrm>
        </p:spPr>
        <p:txBody>
          <a:bodyPr/>
          <a:lstStyle>
            <a:lvl1pPr marL="114300" indent="-114300">
              <a:buFont typeface="Arial" pitchFamily="34" charset="0"/>
              <a:buChar char=" "/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784225"/>
            <a:ext cx="4038600" cy="5006975"/>
          </a:xfrm>
        </p:spPr>
        <p:txBody>
          <a:bodyPr/>
          <a:lstStyle>
            <a:lvl1pPr marL="114300" indent="-114300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77517" y="5943600"/>
            <a:ext cx="8382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l">
              <a:spcAft>
                <a:spcPct val="0"/>
              </a:spcAft>
              <a:defRPr/>
            </a:pPr>
            <a:endParaRPr lang="en-US" sz="1600" dirty="0">
              <a:solidFill>
                <a:srgbClr val="333333"/>
              </a:solidFill>
              <a:ea typeface="ＭＳ Ｐゴシック"/>
              <a:cs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1" y="784225"/>
            <a:ext cx="8482904" cy="53810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61860219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02336" y="330200"/>
            <a:ext cx="8436864" cy="533400"/>
          </a:xfrm>
        </p:spPr>
        <p:txBody>
          <a:bodyPr anchor="t"/>
          <a:lstStyle>
            <a:lvl1pPr>
              <a:defRPr sz="3000">
                <a:solidFill>
                  <a:srgbClr val="003D7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00050" y="1095375"/>
            <a:ext cx="8382000" cy="1295400"/>
          </a:xfrm>
        </p:spPr>
        <p:txBody>
          <a:bodyPr/>
          <a:lstStyle>
            <a:lvl1pPr>
              <a:buFont typeface="Arial" pitchFamily="34" charset="0"/>
              <a:buNone/>
              <a:defRPr sz="1800" b="0" i="1"/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TextBox 4"/>
          <p:cNvSpPr txBox="1"/>
          <p:nvPr userDrawn="1"/>
        </p:nvSpPr>
        <p:spPr bwMode="gray">
          <a:xfrm>
            <a:off x="6729169" y="6696045"/>
            <a:ext cx="234315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" dirty="0" smtClean="0">
                <a:solidFill>
                  <a:srgbClr val="C0C0C0">
                    <a:lumMod val="75000"/>
                  </a:srgbClr>
                </a:solidFill>
              </a:rPr>
              <a:t>© 2009 VMware Inc. All rights reserved</a:t>
            </a:r>
          </a:p>
        </p:txBody>
      </p:sp>
      <p:sp>
        <p:nvSpPr>
          <p:cNvPr id="7" name="Rectangle 4"/>
          <p:cNvSpPr txBox="1">
            <a:spLocks noChangeArrowheads="1"/>
          </p:cNvSpPr>
          <p:nvPr userDrawn="1"/>
        </p:nvSpPr>
        <p:spPr bwMode="white">
          <a:xfrm>
            <a:off x="224584" y="6393782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Aft>
                <a:spcPct val="0"/>
              </a:spcAft>
              <a:defRPr sz="12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Confidential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333333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52425" y="786384"/>
            <a:ext cx="8385048" cy="5010912"/>
          </a:xfrm>
        </p:spPr>
        <p:txBody>
          <a:bodyPr/>
          <a:lstStyle>
            <a:lvl1pPr marL="233363" indent="-233363">
              <a:buSzPct val="115000"/>
              <a:buFont typeface="Wingdings" pitchFamily="2" charset="2"/>
              <a:buChar char="§"/>
              <a:defRPr/>
            </a:lvl1pPr>
            <a:lvl2pPr>
              <a:buSzPct val="110000"/>
              <a:buFont typeface="Arial" pitchFamily="34" charset="0"/>
              <a:buChar char="•"/>
              <a:defRPr/>
            </a:lvl2pPr>
            <a:lvl3pPr>
              <a:buSzPct val="110000"/>
              <a:buFont typeface="Arial" pitchFamily="34" charset="0"/>
              <a:buChar char="•"/>
              <a:defRPr/>
            </a:lvl3pPr>
            <a:lvl4pPr>
              <a:buSzPct val="110000"/>
              <a:buFont typeface="Arial" pitchFamily="34" charset="0"/>
              <a:buChar char="•"/>
              <a:defRPr/>
            </a:lvl4pPr>
            <a:lvl5pPr>
              <a:buSzPct val="110000"/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33333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49808" y="784226"/>
            <a:ext cx="7722870" cy="1079626"/>
          </a:xfrm>
        </p:spPr>
        <p:txBody>
          <a:bodyPr anchor="b"/>
          <a:lstStyle>
            <a:lvl1pPr algn="l">
              <a:defRPr sz="3000">
                <a:solidFill>
                  <a:srgbClr val="003D79"/>
                </a:solidFill>
              </a:defRPr>
            </a:lvl1pPr>
          </a:lstStyle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33333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700" y="312279"/>
            <a:ext cx="8858250" cy="419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727710" y="2210435"/>
            <a:ext cx="7592568" cy="3748405"/>
          </a:xfrm>
        </p:spPr>
        <p:txBody>
          <a:bodyPr/>
          <a:lstStyle>
            <a:lvl1pPr marL="182880">
              <a:buFont typeface="Wingdings" pitchFamily="2" charset="2"/>
              <a:buChar char="§"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7260" y="2162174"/>
            <a:ext cx="7254240" cy="1241425"/>
          </a:xfrm>
        </p:spPr>
        <p:txBody>
          <a:bodyPr anchor="b"/>
          <a:lstStyle>
            <a:lvl1pPr algn="ctr">
              <a:defRPr sz="3000">
                <a:solidFill>
                  <a:srgbClr val="003D7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33333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700" y="312279"/>
            <a:ext cx="8858250" cy="419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923925" y="3486150"/>
            <a:ext cx="7267575" cy="628650"/>
          </a:xfrm>
        </p:spPr>
        <p:txBody>
          <a:bodyPr/>
          <a:lstStyle>
            <a:lvl1pPr algn="ctr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b="0"/>
            </a:lvl1pPr>
          </a:lstStyle>
          <a:p>
            <a:pPr lvl="0"/>
            <a:r>
              <a:rPr lang="en-US" dirty="0" smtClean="0"/>
              <a:t>Click to edit Master text style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1950" y="784225"/>
            <a:ext cx="4038600" cy="5006975"/>
          </a:xfrm>
        </p:spPr>
        <p:txBody>
          <a:bodyPr/>
          <a:lstStyle>
            <a:lvl1pPr marL="233363" indent="-233363">
              <a:buFont typeface="Wingdings" pitchFamily="2" charset="2"/>
              <a:buChar char="§"/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784225"/>
            <a:ext cx="4038600" cy="5006975"/>
          </a:xfrm>
        </p:spPr>
        <p:txBody>
          <a:bodyPr/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33333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82880"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strips dir="rd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02336" y="330200"/>
            <a:ext cx="8436864" cy="533400"/>
          </a:xfrm>
        </p:spPr>
        <p:txBody>
          <a:bodyPr anchor="t"/>
          <a:lstStyle>
            <a:lvl1pPr>
              <a:defRPr sz="3000">
                <a:solidFill>
                  <a:srgbClr val="003D7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00050" y="1095375"/>
            <a:ext cx="8382000" cy="1295400"/>
          </a:xfrm>
        </p:spPr>
        <p:txBody>
          <a:bodyPr/>
          <a:lstStyle>
            <a:lvl1pPr>
              <a:buFont typeface="Arial" pitchFamily="34" charset="0"/>
              <a:buNone/>
              <a:defRPr sz="1800" b="0" i="1"/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TextBox 4"/>
          <p:cNvSpPr txBox="1"/>
          <p:nvPr userDrawn="1"/>
        </p:nvSpPr>
        <p:spPr bwMode="gray">
          <a:xfrm>
            <a:off x="6729169" y="6696045"/>
            <a:ext cx="234315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" dirty="0" smtClean="0">
                <a:solidFill>
                  <a:srgbClr val="C0C0C0">
                    <a:lumMod val="75000"/>
                  </a:srgbClr>
                </a:solidFill>
              </a:rPr>
              <a:t>© 2009 VMware Inc. All rights reserved</a:t>
            </a:r>
          </a:p>
        </p:txBody>
      </p:sp>
      <p:sp>
        <p:nvSpPr>
          <p:cNvPr id="7" name="Rectangle 4"/>
          <p:cNvSpPr txBox="1">
            <a:spLocks noChangeArrowheads="1"/>
          </p:cNvSpPr>
          <p:nvPr userDrawn="1"/>
        </p:nvSpPr>
        <p:spPr bwMode="white">
          <a:xfrm>
            <a:off x="224584" y="6393782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Aft>
                <a:spcPct val="0"/>
              </a:spcAft>
              <a:defRPr sz="12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Confidential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333333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52425" y="786384"/>
            <a:ext cx="8385048" cy="5010912"/>
          </a:xfrm>
        </p:spPr>
        <p:txBody>
          <a:bodyPr/>
          <a:lstStyle>
            <a:lvl1pPr marL="233363" indent="-233363">
              <a:buSzPct val="115000"/>
              <a:buFont typeface="Wingdings" pitchFamily="2" charset="2"/>
              <a:buChar char="§"/>
              <a:defRPr/>
            </a:lvl1pPr>
            <a:lvl2pPr>
              <a:buSzPct val="110000"/>
              <a:buFont typeface="Arial" pitchFamily="34" charset="0"/>
              <a:buChar char="•"/>
              <a:defRPr/>
            </a:lvl2pPr>
            <a:lvl3pPr>
              <a:buSzPct val="110000"/>
              <a:buFont typeface="Arial" pitchFamily="34" charset="0"/>
              <a:buChar char="•"/>
              <a:defRPr/>
            </a:lvl3pPr>
            <a:lvl4pPr>
              <a:buSzPct val="110000"/>
              <a:buFont typeface="Arial" pitchFamily="34" charset="0"/>
              <a:buChar char="•"/>
              <a:defRPr/>
            </a:lvl4pPr>
            <a:lvl5pPr>
              <a:buSzPct val="110000"/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33333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49808" y="784226"/>
            <a:ext cx="7722870" cy="1079626"/>
          </a:xfrm>
        </p:spPr>
        <p:txBody>
          <a:bodyPr anchor="b"/>
          <a:lstStyle>
            <a:lvl1pPr algn="l">
              <a:defRPr sz="3000">
                <a:solidFill>
                  <a:srgbClr val="003D79"/>
                </a:solidFill>
              </a:defRPr>
            </a:lvl1pPr>
          </a:lstStyle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33333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700" y="312279"/>
            <a:ext cx="8858250" cy="419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727710" y="2210435"/>
            <a:ext cx="7592568" cy="3748405"/>
          </a:xfrm>
        </p:spPr>
        <p:txBody>
          <a:bodyPr/>
          <a:lstStyle>
            <a:lvl1pPr marL="182880">
              <a:buFont typeface="Wingdings" pitchFamily="2" charset="2"/>
              <a:buChar char="§"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7260" y="2162174"/>
            <a:ext cx="7254240" cy="1241425"/>
          </a:xfrm>
        </p:spPr>
        <p:txBody>
          <a:bodyPr anchor="b"/>
          <a:lstStyle>
            <a:lvl1pPr algn="ctr">
              <a:defRPr sz="3000">
                <a:solidFill>
                  <a:srgbClr val="003D7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33333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700" y="312279"/>
            <a:ext cx="8858250" cy="419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923925" y="3486150"/>
            <a:ext cx="7267575" cy="628650"/>
          </a:xfrm>
        </p:spPr>
        <p:txBody>
          <a:bodyPr/>
          <a:lstStyle>
            <a:lvl1pPr algn="ctr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b="0"/>
            </a:lvl1pPr>
          </a:lstStyle>
          <a:p>
            <a:pPr lvl="0"/>
            <a:r>
              <a:rPr lang="en-US" dirty="0" smtClean="0"/>
              <a:t>Click to edit Master text style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1950" y="784225"/>
            <a:ext cx="4038600" cy="5006975"/>
          </a:xfrm>
        </p:spPr>
        <p:txBody>
          <a:bodyPr/>
          <a:lstStyle>
            <a:lvl1pPr marL="233363" indent="-233363">
              <a:buFont typeface="Wingdings" pitchFamily="2" charset="2"/>
              <a:buChar char="§"/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784225"/>
            <a:ext cx="4038600" cy="5006975"/>
          </a:xfrm>
        </p:spPr>
        <p:txBody>
          <a:bodyPr/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33333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8288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49808" y="784226"/>
            <a:ext cx="7722870" cy="1079626"/>
          </a:xfrm>
        </p:spPr>
        <p:txBody>
          <a:bodyPr anchor="b"/>
          <a:lstStyle>
            <a:lvl1pPr algn="l">
              <a:defRPr sz="3000">
                <a:solidFill>
                  <a:srgbClr val="003D79"/>
                </a:solidFill>
              </a:defRPr>
            </a:lvl1pPr>
          </a:lstStyle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700" y="312279"/>
            <a:ext cx="8858250" cy="419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727710" y="2210435"/>
            <a:ext cx="7592568" cy="3748405"/>
          </a:xfrm>
        </p:spPr>
        <p:txBody>
          <a:bodyPr/>
          <a:lstStyle>
            <a:lvl1pPr marL="182880">
              <a:buFont typeface="Wingdings" pitchFamily="2" charset="2"/>
              <a:buChar char="§"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7260" y="2162174"/>
            <a:ext cx="7254240" cy="1241425"/>
          </a:xfrm>
        </p:spPr>
        <p:txBody>
          <a:bodyPr anchor="b"/>
          <a:lstStyle>
            <a:lvl1pPr algn="ctr">
              <a:defRPr sz="3000">
                <a:solidFill>
                  <a:srgbClr val="003D7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700" y="312279"/>
            <a:ext cx="8858250" cy="419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923925" y="3486150"/>
            <a:ext cx="7267575" cy="628650"/>
          </a:xfrm>
        </p:spPr>
        <p:txBody>
          <a:bodyPr/>
          <a:lstStyle>
            <a:lvl1pPr algn="ctr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b="0"/>
            </a:lvl1pPr>
          </a:lstStyle>
          <a:p>
            <a:pPr lvl="0"/>
            <a:r>
              <a:rPr lang="en-US" dirty="0" smtClean="0"/>
              <a:t>Click to edit Master text style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1950" y="784225"/>
            <a:ext cx="4038600" cy="5006975"/>
          </a:xfrm>
        </p:spPr>
        <p:txBody>
          <a:bodyPr/>
          <a:lstStyle>
            <a:lvl1pPr marL="233363" indent="-233363">
              <a:buFont typeface="Wingdings" pitchFamily="2" charset="2"/>
              <a:buChar char="§"/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784225"/>
            <a:ext cx="4038600" cy="5006975"/>
          </a:xfrm>
        </p:spPr>
        <p:txBody>
          <a:bodyPr/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3192" y="330200"/>
            <a:ext cx="8446008" cy="533400"/>
          </a:xfrm>
        </p:spPr>
        <p:txBody>
          <a:bodyPr anchor="t"/>
          <a:lstStyle>
            <a:lvl1pPr>
              <a:defRPr sz="3000">
                <a:solidFill>
                  <a:srgbClr val="003D7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00050" y="1095375"/>
            <a:ext cx="8382000" cy="1295400"/>
          </a:xfrm>
        </p:spPr>
        <p:txBody>
          <a:bodyPr/>
          <a:lstStyle>
            <a:lvl1pPr>
              <a:buFont typeface="Arial" pitchFamily="34" charset="0"/>
              <a:buNone/>
              <a:defRPr sz="1800" b="0" i="1"/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TextBox 4"/>
          <p:cNvSpPr txBox="1"/>
          <p:nvPr userDrawn="1"/>
        </p:nvSpPr>
        <p:spPr bwMode="gray">
          <a:xfrm>
            <a:off x="6524625" y="6696045"/>
            <a:ext cx="234315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" dirty="0" smtClean="0">
                <a:solidFill>
                  <a:schemeClr val="bg2">
                    <a:lumMod val="75000"/>
                  </a:schemeClr>
                </a:solidFill>
              </a:rPr>
              <a:t>© 2009 VMware Inc. All rights reserved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52425" y="786384"/>
            <a:ext cx="8385048" cy="5010912"/>
          </a:xfrm>
        </p:spPr>
        <p:txBody>
          <a:bodyPr/>
          <a:lstStyle>
            <a:lvl1pPr marL="233363" indent="-233363">
              <a:buClr>
                <a:schemeClr val="accent1">
                  <a:lumMod val="75000"/>
                </a:schemeClr>
              </a:buClr>
              <a:buFont typeface="Wingdings" pitchFamily="2" charset="2"/>
              <a:buChar char="§"/>
              <a:defRPr/>
            </a:lvl1pPr>
            <a:lvl2pPr>
              <a:buClr>
                <a:schemeClr val="accent1">
                  <a:lumMod val="75000"/>
                </a:schemeClr>
              </a:buClr>
              <a:defRPr/>
            </a:lvl2pPr>
            <a:lvl3pPr>
              <a:buClr>
                <a:schemeClr val="accent1">
                  <a:lumMod val="75000"/>
                </a:schemeClr>
              </a:buClr>
              <a:defRPr/>
            </a:lvl3pPr>
            <a:lvl4pPr>
              <a:buClr>
                <a:schemeClr val="accent1">
                  <a:lumMod val="75000"/>
                </a:schemeClr>
              </a:buClr>
              <a:defRPr/>
            </a:lvl4pPr>
            <a:lvl5pPr>
              <a:buClr>
                <a:schemeClr val="accent1">
                  <a:lumMod val="75000"/>
                </a:schemeClr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theme" Target="../theme/theme15.xml"/></Relationships>
</file>

<file path=ppt/slideMasters/_rels/slideMaster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theme" Target="../theme/theme16.xml"/></Relationships>
</file>

<file path=ppt/slideMasters/_rels/slideMaster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theme" Target="../theme/theme17.xml"/></Relationships>
</file>

<file path=ppt/slideMasters/_rels/slideMaster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theme" Target="../theme/theme18.xml"/></Relationships>
</file>

<file path=ppt/slideMasters/_rels/slideMaster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theme" Target="../theme/theme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theme" Target="../theme/theme20.xml"/></Relationships>
</file>

<file path=ppt/slideMasters/_rels/slideMaster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theme" Target="../theme/theme21.xml"/></Relationships>
</file>

<file path=ppt/slideMasters/_rels/slideMaster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theme" Target="../theme/theme22.xml"/></Relationships>
</file>

<file path=ppt/slideMasters/_rels/slideMaster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theme" Target="../theme/theme23.xml"/></Relationships>
</file>

<file path=ppt/slideMasters/_rels/slideMaster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theme" Target="../theme/theme24.xml"/></Relationships>
</file>

<file path=ppt/slideMasters/_rels/slideMaster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theme" Target="../theme/theme25.xml"/></Relationships>
</file>

<file path=ppt/slideMasters/_rels/slideMaster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theme" Target="../theme/theme26.xml"/></Relationships>
</file>

<file path=ppt/slideMasters/_rels/slideMaster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theme" Target="../theme/theme27.xml"/></Relationships>
</file>

<file path=ppt/slideMasters/_rels/slideMaster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theme" Target="../theme/theme28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18.xml"/><Relationship Id="rId7" Type="http://schemas.openxmlformats.org/officeDocument/2006/relationships/theme" Target="../theme/theme29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theme" Target="../theme/theme3.xml"/></Relationships>
</file>

<file path=ppt/slideMasters/_rels/slideMaster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theme" Target="../theme/theme30.xml"/></Relationships>
</file>

<file path=ppt/slideMasters/_rels/slideMaster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theme" Target="../theme/theme31.xml"/></Relationships>
</file>

<file path=ppt/slideMasters/_rels/slideMaster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theme" Target="../theme/theme32.xml"/></Relationships>
</file>

<file path=ppt/slideMasters/_rels/slideMaster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theme" Target="../theme/theme33.xml"/></Relationships>
</file>

<file path=ppt/slideMasters/_rels/slideMaster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theme" Target="../theme/theme34.xml"/></Relationships>
</file>

<file path=ppt/slideMasters/_rels/slideMaster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theme" Target="../theme/theme35.xml"/></Relationships>
</file>

<file path=ppt/slideMasters/_rels/slideMaster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theme" Target="../theme/theme36.xml"/></Relationships>
</file>

<file path=ppt/slideMasters/_rels/slideMaster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theme" Target="../theme/theme37.xml"/></Relationships>
</file>

<file path=ppt/slideMasters/_rels/slideMaster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theme" Target="../theme/theme38.xml"/></Relationships>
</file>

<file path=ppt/slideMasters/_rels/slideMaster39.xml.rels><?xml version="1.0" encoding="UTF-8" standalone="yes"?>
<Relationships xmlns="http://schemas.openxmlformats.org/package/2006/relationships"><Relationship Id="rId8" Type="http://schemas.openxmlformats.org/officeDocument/2006/relationships/theme" Target="../theme/theme3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Relationship Id="rId9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jpeg"/></Relationships>
</file>

<file path=ppt/slideMasters/_rels/slideMaster40.xml.rels><?xml version="1.0" encoding="UTF-8" standalone="yes"?>
<Relationships xmlns="http://schemas.openxmlformats.org/package/2006/relationships"><Relationship Id="rId8" Type="http://schemas.openxmlformats.org/officeDocument/2006/relationships/theme" Target="../theme/theme40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2.xml"/><Relationship Id="rId9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8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6616" y="171450"/>
            <a:ext cx="8492109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2425" y="784225"/>
            <a:ext cx="8382000" cy="500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70661" name="Line 5"/>
          <p:cNvSpPr>
            <a:spLocks noChangeShapeType="1"/>
          </p:cNvSpPr>
          <p:nvPr/>
        </p:nvSpPr>
        <p:spPr bwMode="auto">
          <a:xfrm>
            <a:off x="184150" y="635000"/>
            <a:ext cx="8775700" cy="0"/>
          </a:xfrm>
          <a:prstGeom prst="line">
            <a:avLst/>
          </a:prstGeom>
          <a:noFill/>
          <a:ln w="52197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70662" name="Line 6"/>
          <p:cNvSpPr>
            <a:spLocks noChangeShapeType="1"/>
          </p:cNvSpPr>
          <p:nvPr userDrawn="1"/>
        </p:nvSpPr>
        <p:spPr bwMode="auto">
          <a:xfrm>
            <a:off x="184150" y="635000"/>
            <a:ext cx="8775700" cy="0"/>
          </a:xfrm>
          <a:prstGeom prst="line">
            <a:avLst/>
          </a:prstGeom>
          <a:noFill/>
          <a:ln w="52197">
            <a:solidFill>
              <a:srgbClr val="003D79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7066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7517" y="5943600"/>
            <a:ext cx="8382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Aft>
                <a:spcPct val="0"/>
              </a:spcAft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Rectangle 4"/>
          <p:cNvSpPr txBox="1">
            <a:spLocks noChangeArrowheads="1"/>
          </p:cNvSpPr>
          <p:nvPr userDrawn="1"/>
        </p:nvSpPr>
        <p:spPr bwMode="white">
          <a:xfrm>
            <a:off x="321673" y="6434488"/>
            <a:ext cx="457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Aft>
                <a:spcPct val="0"/>
              </a:spcAft>
              <a:defRPr sz="1000">
                <a:solidFill>
                  <a:srgbClr val="FFFFFF"/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0A03F51-2955-4EA9-BE4E-42B6F90C747F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28" r:id="rId2"/>
    <p:sldLayoutId id="2147483710" r:id="rId3"/>
    <p:sldLayoutId id="2147483726" r:id="rId4"/>
    <p:sldLayoutId id="2147483727" r:id="rId5"/>
    <p:sldLayoutId id="2147483712" r:id="rId6"/>
  </p:sldLayoutIdLst>
  <p:transition>
    <p:fade/>
  </p:transition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03D7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333333"/>
          </a:solidFill>
          <a:latin typeface="Arial" charset="0"/>
          <a:ea typeface="ＭＳ Ｐゴシック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333333"/>
          </a:solidFill>
          <a:latin typeface="Arial" charset="0"/>
          <a:ea typeface="ＭＳ Ｐゴシック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333333"/>
          </a:solidFill>
          <a:latin typeface="Arial" charset="0"/>
          <a:ea typeface="ＭＳ Ｐゴシック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333333"/>
          </a:solidFill>
          <a:latin typeface="Arial" charset="0"/>
          <a:ea typeface="ＭＳ Ｐゴシック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ＭＳ Ｐゴシック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ＭＳ Ｐゴシック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ＭＳ Ｐゴシック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ＭＳ Ｐゴシック" pitchFamily="34" charset="-128"/>
        </a:defRPr>
      </a:lvl9pPr>
    </p:titleStyle>
    <p:bodyStyle>
      <a:lvl1pPr marL="233363" indent="-233363" algn="l" rtl="0" eaLnBrk="0" fontAlgn="base" hangingPunct="0">
        <a:lnSpc>
          <a:spcPts val="2400"/>
        </a:lnSpc>
        <a:spcBef>
          <a:spcPts val="1000"/>
        </a:spcBef>
        <a:spcAft>
          <a:spcPct val="0"/>
        </a:spcAft>
        <a:buClr>
          <a:schemeClr val="accent1">
            <a:lumMod val="75000"/>
          </a:schemeClr>
        </a:buClr>
        <a:buSzPct val="115000"/>
        <a:buFont typeface="Wingdings" pitchFamily="2" charset="2"/>
        <a:buChar char="§"/>
        <a:defRPr sz="2000" b="1">
          <a:solidFill>
            <a:srgbClr val="333333"/>
          </a:solidFill>
          <a:latin typeface="+mn-lt"/>
          <a:ea typeface="+mn-ea"/>
          <a:cs typeface="+mn-cs"/>
        </a:defRPr>
      </a:lvl1pPr>
      <a:lvl2pPr marL="400050" indent="-171450" algn="l" rtl="0" eaLnBrk="0" fontAlgn="base" hangingPunct="0">
        <a:lnSpc>
          <a:spcPts val="2200"/>
        </a:lnSpc>
        <a:spcBef>
          <a:spcPts val="800"/>
        </a:spcBef>
        <a:spcAft>
          <a:spcPct val="0"/>
        </a:spcAft>
        <a:buClr>
          <a:schemeClr val="accent1">
            <a:lumMod val="75000"/>
          </a:schemeClr>
        </a:buClr>
        <a:buSzPct val="110000"/>
        <a:buFont typeface="Times" pitchFamily="18" charset="0"/>
        <a:buChar char="•"/>
        <a:defRPr>
          <a:solidFill>
            <a:srgbClr val="333333"/>
          </a:solidFill>
          <a:latin typeface="+mn-lt"/>
          <a:ea typeface="+mn-ea"/>
        </a:defRPr>
      </a:lvl2pPr>
      <a:lvl3pPr marL="628650" indent="-171450" algn="l" rtl="0" eaLnBrk="0" fontAlgn="base" hangingPunct="0">
        <a:lnSpc>
          <a:spcPts val="2000"/>
        </a:lnSpc>
        <a:spcBef>
          <a:spcPts val="600"/>
        </a:spcBef>
        <a:spcAft>
          <a:spcPct val="0"/>
        </a:spcAft>
        <a:buClr>
          <a:schemeClr val="accent1">
            <a:lumMod val="75000"/>
          </a:schemeClr>
        </a:buClr>
        <a:buSzPct val="110000"/>
        <a:buFont typeface="Arial" pitchFamily="34" charset="0"/>
        <a:buChar char="•"/>
        <a:defRPr sz="1600">
          <a:solidFill>
            <a:srgbClr val="333333"/>
          </a:solidFill>
          <a:latin typeface="+mn-lt"/>
          <a:ea typeface="+mn-ea"/>
        </a:defRPr>
      </a:lvl3pPr>
      <a:lvl4pPr marL="914400" indent="-171450" algn="l" rtl="0" eaLnBrk="0" fontAlgn="base" hangingPunct="0">
        <a:lnSpc>
          <a:spcPts val="2000"/>
        </a:lnSpc>
        <a:spcBef>
          <a:spcPts val="600"/>
        </a:spcBef>
        <a:spcAft>
          <a:spcPct val="0"/>
        </a:spcAft>
        <a:buClr>
          <a:schemeClr val="accent1">
            <a:lumMod val="75000"/>
          </a:schemeClr>
        </a:buClr>
        <a:buSzPct val="110000"/>
        <a:buFont typeface="Arial" pitchFamily="34" charset="0"/>
        <a:buChar char="•"/>
        <a:defRPr sz="1600">
          <a:solidFill>
            <a:srgbClr val="333333"/>
          </a:solidFill>
          <a:latin typeface="+mn-lt"/>
          <a:ea typeface="+mn-ea"/>
        </a:defRPr>
      </a:lvl4pPr>
      <a:lvl5pPr marL="1200150" indent="-171450" algn="l" rtl="0" eaLnBrk="0" fontAlgn="base" hangingPunct="0">
        <a:lnSpc>
          <a:spcPts val="2000"/>
        </a:lnSpc>
        <a:spcBef>
          <a:spcPts val="600"/>
        </a:spcBef>
        <a:spcAft>
          <a:spcPct val="0"/>
        </a:spcAft>
        <a:buClr>
          <a:schemeClr val="accent1">
            <a:lumMod val="75000"/>
          </a:schemeClr>
        </a:buClr>
        <a:buSzPct val="110000"/>
        <a:buFont typeface="Arial" pitchFamily="34" charset="0"/>
        <a:buChar char="•"/>
        <a:defRPr sz="1600">
          <a:solidFill>
            <a:srgbClr val="333333"/>
          </a:solidFill>
          <a:latin typeface="+mn-lt"/>
          <a:ea typeface="+mn-ea"/>
        </a:defRPr>
      </a:lvl5pPr>
      <a:lvl6pPr marL="1600200" indent="-171450" algn="l" rtl="0" fontAlgn="base">
        <a:spcBef>
          <a:spcPct val="0"/>
        </a:spcBef>
        <a:spcAft>
          <a:spcPct val="40000"/>
        </a:spcAft>
        <a:buClr>
          <a:schemeClr val="accent2"/>
        </a:buClr>
        <a:buFont typeface="Arial" charset="0"/>
        <a:buChar char="­"/>
        <a:defRPr sz="1600">
          <a:solidFill>
            <a:schemeClr val="tx1"/>
          </a:solidFill>
          <a:latin typeface="+mn-lt"/>
          <a:ea typeface="+mn-ea"/>
        </a:defRPr>
      </a:lvl6pPr>
      <a:lvl7pPr marL="2057400" indent="-171450" algn="l" rtl="0" fontAlgn="base">
        <a:spcBef>
          <a:spcPct val="0"/>
        </a:spcBef>
        <a:spcAft>
          <a:spcPct val="40000"/>
        </a:spcAft>
        <a:buClr>
          <a:schemeClr val="accent2"/>
        </a:buClr>
        <a:buFont typeface="Arial" charset="0"/>
        <a:buChar char="­"/>
        <a:defRPr sz="1600">
          <a:solidFill>
            <a:schemeClr val="tx1"/>
          </a:solidFill>
          <a:latin typeface="+mn-lt"/>
          <a:ea typeface="+mn-ea"/>
        </a:defRPr>
      </a:lvl7pPr>
      <a:lvl8pPr marL="2514600" indent="-171450" algn="l" rtl="0" fontAlgn="base">
        <a:spcBef>
          <a:spcPct val="0"/>
        </a:spcBef>
        <a:spcAft>
          <a:spcPct val="40000"/>
        </a:spcAft>
        <a:buClr>
          <a:schemeClr val="accent2"/>
        </a:buClr>
        <a:buFont typeface="Arial" charset="0"/>
        <a:buChar char="­"/>
        <a:defRPr sz="1600">
          <a:solidFill>
            <a:schemeClr val="tx1"/>
          </a:solidFill>
          <a:latin typeface="+mn-lt"/>
          <a:ea typeface="+mn-ea"/>
        </a:defRPr>
      </a:lvl8pPr>
      <a:lvl9pPr marL="2971800" indent="-171450" algn="l" rtl="0" fontAlgn="base">
        <a:spcBef>
          <a:spcPct val="0"/>
        </a:spcBef>
        <a:spcAft>
          <a:spcPct val="40000"/>
        </a:spcAft>
        <a:buClr>
          <a:schemeClr val="accent2"/>
        </a:buClr>
        <a:buFont typeface="Arial" charset="0"/>
        <a:buChar char="­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6616" y="171450"/>
            <a:ext cx="8492109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2425" y="784225"/>
            <a:ext cx="8382000" cy="500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70661" name="Line 5"/>
          <p:cNvSpPr>
            <a:spLocks noChangeShapeType="1"/>
          </p:cNvSpPr>
          <p:nvPr/>
        </p:nvSpPr>
        <p:spPr bwMode="auto">
          <a:xfrm>
            <a:off x="184150" y="635000"/>
            <a:ext cx="8775700" cy="0"/>
          </a:xfrm>
          <a:prstGeom prst="line">
            <a:avLst/>
          </a:prstGeom>
          <a:noFill/>
          <a:ln w="52197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>
              <a:cs typeface="Arial" pitchFamily="-65" charset="0"/>
            </a:endParaRPr>
          </a:p>
        </p:txBody>
      </p:sp>
      <p:sp>
        <p:nvSpPr>
          <p:cNvPr id="70662" name="Line 6"/>
          <p:cNvSpPr>
            <a:spLocks noChangeShapeType="1"/>
          </p:cNvSpPr>
          <p:nvPr userDrawn="1"/>
        </p:nvSpPr>
        <p:spPr bwMode="auto">
          <a:xfrm>
            <a:off x="184150" y="635000"/>
            <a:ext cx="8775700" cy="0"/>
          </a:xfrm>
          <a:prstGeom prst="line">
            <a:avLst/>
          </a:prstGeom>
          <a:noFill/>
          <a:ln w="52197">
            <a:solidFill>
              <a:srgbClr val="003D79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>
              <a:cs typeface="Arial" pitchFamily="-65" charset="0"/>
            </a:endParaRPr>
          </a:p>
        </p:txBody>
      </p:sp>
      <p:sp>
        <p:nvSpPr>
          <p:cNvPr id="7066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7517" y="5943600"/>
            <a:ext cx="8382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Aft>
                <a:spcPct val="0"/>
              </a:spcAft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srgbClr val="333333"/>
              </a:solidFill>
              <a:cs typeface="Arial" pitchFamily="-65" charset="0"/>
            </a:endParaRPr>
          </a:p>
        </p:txBody>
      </p:sp>
      <p:sp>
        <p:nvSpPr>
          <p:cNvPr id="11" name="Rectangle 4"/>
          <p:cNvSpPr txBox="1">
            <a:spLocks noChangeArrowheads="1"/>
          </p:cNvSpPr>
          <p:nvPr userDrawn="1"/>
        </p:nvSpPr>
        <p:spPr bwMode="white">
          <a:xfrm>
            <a:off x="321673" y="6434488"/>
            <a:ext cx="457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Aft>
                <a:spcPct val="0"/>
              </a:spcAft>
              <a:defRPr sz="1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0A03F51-2955-4EA9-BE4E-42B6F90C747F}" type="slidenum">
              <a:rPr lang="en-US" smtClean="0">
                <a:cs typeface="Arial" pitchFamily="-65" charset="0"/>
              </a:rPr>
              <a:pPr>
                <a:defRPr/>
              </a:pPr>
              <a:t>‹#›</a:t>
            </a:fld>
            <a:endParaRPr lang="en-US" dirty="0">
              <a:cs typeface="Arial" pitchFamily="-65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ransition>
    <p:fade/>
  </p:transition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03D7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333333"/>
          </a:solidFill>
          <a:latin typeface="Arial" charset="0"/>
          <a:ea typeface="ＭＳ Ｐゴシック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333333"/>
          </a:solidFill>
          <a:latin typeface="Arial" charset="0"/>
          <a:ea typeface="ＭＳ Ｐゴシック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333333"/>
          </a:solidFill>
          <a:latin typeface="Arial" charset="0"/>
          <a:ea typeface="ＭＳ Ｐゴシック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333333"/>
          </a:solidFill>
          <a:latin typeface="Arial" charset="0"/>
          <a:ea typeface="ＭＳ Ｐゴシック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ＭＳ Ｐゴシック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ＭＳ Ｐゴシック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ＭＳ Ｐゴシック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ＭＳ Ｐゴシック" pitchFamily="34" charset="-128"/>
        </a:defRPr>
      </a:lvl9pPr>
    </p:titleStyle>
    <p:bodyStyle>
      <a:lvl1pPr marL="233363" indent="-233363" algn="l" rtl="0" eaLnBrk="0" fontAlgn="base" hangingPunct="0">
        <a:lnSpc>
          <a:spcPts val="2400"/>
        </a:lnSpc>
        <a:spcBef>
          <a:spcPts val="1000"/>
        </a:spcBef>
        <a:spcAft>
          <a:spcPct val="0"/>
        </a:spcAft>
        <a:buClr>
          <a:schemeClr val="accent1">
            <a:lumMod val="75000"/>
          </a:schemeClr>
        </a:buClr>
        <a:buSzPct val="115000"/>
        <a:buFont typeface="Wingdings" pitchFamily="2" charset="2"/>
        <a:buChar char="§"/>
        <a:defRPr sz="2000" b="1">
          <a:solidFill>
            <a:srgbClr val="333333"/>
          </a:solidFill>
          <a:latin typeface="+mn-lt"/>
          <a:ea typeface="+mn-ea"/>
          <a:cs typeface="+mn-cs"/>
        </a:defRPr>
      </a:lvl1pPr>
      <a:lvl2pPr marL="400050" indent="-171450" algn="l" rtl="0" eaLnBrk="0" fontAlgn="base" hangingPunct="0">
        <a:lnSpc>
          <a:spcPts val="2200"/>
        </a:lnSpc>
        <a:spcBef>
          <a:spcPts val="800"/>
        </a:spcBef>
        <a:spcAft>
          <a:spcPct val="0"/>
        </a:spcAft>
        <a:buClr>
          <a:schemeClr val="accent1">
            <a:lumMod val="75000"/>
          </a:schemeClr>
        </a:buClr>
        <a:buSzPct val="110000"/>
        <a:buFont typeface="Times" pitchFamily="18" charset="0"/>
        <a:buChar char="•"/>
        <a:defRPr>
          <a:solidFill>
            <a:srgbClr val="333333"/>
          </a:solidFill>
          <a:latin typeface="+mn-lt"/>
          <a:ea typeface="+mn-ea"/>
        </a:defRPr>
      </a:lvl2pPr>
      <a:lvl3pPr marL="628650" indent="-171450" algn="l" rtl="0" eaLnBrk="0" fontAlgn="base" hangingPunct="0">
        <a:lnSpc>
          <a:spcPts val="2000"/>
        </a:lnSpc>
        <a:spcBef>
          <a:spcPts val="600"/>
        </a:spcBef>
        <a:spcAft>
          <a:spcPct val="0"/>
        </a:spcAft>
        <a:buClr>
          <a:schemeClr val="accent1">
            <a:lumMod val="75000"/>
          </a:schemeClr>
        </a:buClr>
        <a:buSzPct val="110000"/>
        <a:buFont typeface="Arial" pitchFamily="34" charset="0"/>
        <a:buChar char="•"/>
        <a:defRPr sz="1600">
          <a:solidFill>
            <a:srgbClr val="333333"/>
          </a:solidFill>
          <a:latin typeface="+mn-lt"/>
          <a:ea typeface="+mn-ea"/>
        </a:defRPr>
      </a:lvl3pPr>
      <a:lvl4pPr marL="914400" indent="-171450" algn="l" rtl="0" eaLnBrk="0" fontAlgn="base" hangingPunct="0">
        <a:lnSpc>
          <a:spcPts val="2000"/>
        </a:lnSpc>
        <a:spcBef>
          <a:spcPts val="600"/>
        </a:spcBef>
        <a:spcAft>
          <a:spcPct val="0"/>
        </a:spcAft>
        <a:buClr>
          <a:schemeClr val="accent1">
            <a:lumMod val="75000"/>
          </a:schemeClr>
        </a:buClr>
        <a:buSzPct val="110000"/>
        <a:buFont typeface="Arial" pitchFamily="34" charset="0"/>
        <a:buChar char="•"/>
        <a:defRPr sz="1600">
          <a:solidFill>
            <a:srgbClr val="333333"/>
          </a:solidFill>
          <a:latin typeface="+mn-lt"/>
          <a:ea typeface="+mn-ea"/>
        </a:defRPr>
      </a:lvl4pPr>
      <a:lvl5pPr marL="1200150" indent="-171450" algn="l" rtl="0" eaLnBrk="0" fontAlgn="base" hangingPunct="0">
        <a:lnSpc>
          <a:spcPts val="2000"/>
        </a:lnSpc>
        <a:spcBef>
          <a:spcPts val="600"/>
        </a:spcBef>
        <a:spcAft>
          <a:spcPct val="0"/>
        </a:spcAft>
        <a:buClr>
          <a:schemeClr val="accent1">
            <a:lumMod val="75000"/>
          </a:schemeClr>
        </a:buClr>
        <a:buSzPct val="110000"/>
        <a:buFont typeface="Arial" pitchFamily="34" charset="0"/>
        <a:buChar char="•"/>
        <a:defRPr sz="1600">
          <a:solidFill>
            <a:srgbClr val="333333"/>
          </a:solidFill>
          <a:latin typeface="+mn-lt"/>
          <a:ea typeface="+mn-ea"/>
        </a:defRPr>
      </a:lvl5pPr>
      <a:lvl6pPr marL="1600200" indent="-171450" algn="l" rtl="0" fontAlgn="base">
        <a:spcBef>
          <a:spcPct val="0"/>
        </a:spcBef>
        <a:spcAft>
          <a:spcPct val="40000"/>
        </a:spcAft>
        <a:buClr>
          <a:schemeClr val="accent2"/>
        </a:buClr>
        <a:buFont typeface="Arial" charset="0"/>
        <a:buChar char="­"/>
        <a:defRPr sz="1600">
          <a:solidFill>
            <a:schemeClr val="tx1"/>
          </a:solidFill>
          <a:latin typeface="+mn-lt"/>
          <a:ea typeface="+mn-ea"/>
        </a:defRPr>
      </a:lvl6pPr>
      <a:lvl7pPr marL="2057400" indent="-171450" algn="l" rtl="0" fontAlgn="base">
        <a:spcBef>
          <a:spcPct val="0"/>
        </a:spcBef>
        <a:spcAft>
          <a:spcPct val="40000"/>
        </a:spcAft>
        <a:buClr>
          <a:schemeClr val="accent2"/>
        </a:buClr>
        <a:buFont typeface="Arial" charset="0"/>
        <a:buChar char="­"/>
        <a:defRPr sz="1600">
          <a:solidFill>
            <a:schemeClr val="tx1"/>
          </a:solidFill>
          <a:latin typeface="+mn-lt"/>
          <a:ea typeface="+mn-ea"/>
        </a:defRPr>
      </a:lvl7pPr>
      <a:lvl8pPr marL="2514600" indent="-171450" algn="l" rtl="0" fontAlgn="base">
        <a:spcBef>
          <a:spcPct val="0"/>
        </a:spcBef>
        <a:spcAft>
          <a:spcPct val="40000"/>
        </a:spcAft>
        <a:buClr>
          <a:schemeClr val="accent2"/>
        </a:buClr>
        <a:buFont typeface="Arial" charset="0"/>
        <a:buChar char="­"/>
        <a:defRPr sz="1600">
          <a:solidFill>
            <a:schemeClr val="tx1"/>
          </a:solidFill>
          <a:latin typeface="+mn-lt"/>
          <a:ea typeface="+mn-ea"/>
        </a:defRPr>
      </a:lvl8pPr>
      <a:lvl9pPr marL="2971800" indent="-171450" algn="l" rtl="0" fontAlgn="base">
        <a:spcBef>
          <a:spcPct val="0"/>
        </a:spcBef>
        <a:spcAft>
          <a:spcPct val="40000"/>
        </a:spcAft>
        <a:buClr>
          <a:schemeClr val="accent2"/>
        </a:buClr>
        <a:buFont typeface="Arial" charset="0"/>
        <a:buChar char="­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6616" y="171450"/>
            <a:ext cx="8492109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2425" y="784225"/>
            <a:ext cx="8382000" cy="500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70661" name="Line 5"/>
          <p:cNvSpPr>
            <a:spLocks noChangeShapeType="1"/>
          </p:cNvSpPr>
          <p:nvPr/>
        </p:nvSpPr>
        <p:spPr bwMode="auto">
          <a:xfrm>
            <a:off x="184150" y="635000"/>
            <a:ext cx="8775700" cy="0"/>
          </a:xfrm>
          <a:prstGeom prst="line">
            <a:avLst/>
          </a:prstGeom>
          <a:noFill/>
          <a:ln w="52197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>
              <a:cs typeface="Arial" pitchFamily="-65" charset="0"/>
            </a:endParaRPr>
          </a:p>
        </p:txBody>
      </p:sp>
      <p:sp>
        <p:nvSpPr>
          <p:cNvPr id="70662" name="Line 6"/>
          <p:cNvSpPr>
            <a:spLocks noChangeShapeType="1"/>
          </p:cNvSpPr>
          <p:nvPr userDrawn="1"/>
        </p:nvSpPr>
        <p:spPr bwMode="auto">
          <a:xfrm>
            <a:off x="184150" y="635000"/>
            <a:ext cx="8775700" cy="0"/>
          </a:xfrm>
          <a:prstGeom prst="line">
            <a:avLst/>
          </a:prstGeom>
          <a:noFill/>
          <a:ln w="52197">
            <a:solidFill>
              <a:srgbClr val="003D79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>
              <a:cs typeface="Arial" pitchFamily="-65" charset="0"/>
            </a:endParaRPr>
          </a:p>
        </p:txBody>
      </p:sp>
      <p:sp>
        <p:nvSpPr>
          <p:cNvPr id="7066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7517" y="5943600"/>
            <a:ext cx="8382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Aft>
                <a:spcPct val="0"/>
              </a:spcAft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srgbClr val="333333"/>
              </a:solidFill>
              <a:cs typeface="Arial" pitchFamily="-65" charset="0"/>
            </a:endParaRPr>
          </a:p>
        </p:txBody>
      </p:sp>
      <p:sp>
        <p:nvSpPr>
          <p:cNvPr id="11" name="Rectangle 4"/>
          <p:cNvSpPr txBox="1">
            <a:spLocks noChangeArrowheads="1"/>
          </p:cNvSpPr>
          <p:nvPr userDrawn="1"/>
        </p:nvSpPr>
        <p:spPr bwMode="white">
          <a:xfrm>
            <a:off x="321673" y="6434488"/>
            <a:ext cx="457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Aft>
                <a:spcPct val="0"/>
              </a:spcAft>
              <a:defRPr sz="1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0A03F51-2955-4EA9-BE4E-42B6F90C747F}" type="slidenum">
              <a:rPr lang="en-US" smtClean="0">
                <a:cs typeface="Arial" pitchFamily="-65" charset="0"/>
              </a:rPr>
              <a:pPr>
                <a:defRPr/>
              </a:pPr>
              <a:t>‹#›</a:t>
            </a:fld>
            <a:endParaRPr lang="en-US" dirty="0">
              <a:cs typeface="Arial" pitchFamily="-65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ransition>
    <p:fade/>
  </p:transition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03D7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333333"/>
          </a:solidFill>
          <a:latin typeface="Arial" charset="0"/>
          <a:ea typeface="ＭＳ Ｐゴシック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333333"/>
          </a:solidFill>
          <a:latin typeface="Arial" charset="0"/>
          <a:ea typeface="ＭＳ Ｐゴシック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333333"/>
          </a:solidFill>
          <a:latin typeface="Arial" charset="0"/>
          <a:ea typeface="ＭＳ Ｐゴシック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333333"/>
          </a:solidFill>
          <a:latin typeface="Arial" charset="0"/>
          <a:ea typeface="ＭＳ Ｐゴシック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ＭＳ Ｐゴシック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ＭＳ Ｐゴシック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ＭＳ Ｐゴシック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ＭＳ Ｐゴシック" pitchFamily="34" charset="-128"/>
        </a:defRPr>
      </a:lvl9pPr>
    </p:titleStyle>
    <p:bodyStyle>
      <a:lvl1pPr marL="233363" indent="-233363" algn="l" rtl="0" eaLnBrk="0" fontAlgn="base" hangingPunct="0">
        <a:lnSpc>
          <a:spcPts val="2400"/>
        </a:lnSpc>
        <a:spcBef>
          <a:spcPts val="1000"/>
        </a:spcBef>
        <a:spcAft>
          <a:spcPct val="0"/>
        </a:spcAft>
        <a:buClr>
          <a:schemeClr val="accent1">
            <a:lumMod val="75000"/>
          </a:schemeClr>
        </a:buClr>
        <a:buSzPct val="115000"/>
        <a:buFont typeface="Wingdings" pitchFamily="2" charset="2"/>
        <a:buChar char="§"/>
        <a:defRPr sz="2000" b="1">
          <a:solidFill>
            <a:srgbClr val="333333"/>
          </a:solidFill>
          <a:latin typeface="+mn-lt"/>
          <a:ea typeface="+mn-ea"/>
          <a:cs typeface="+mn-cs"/>
        </a:defRPr>
      </a:lvl1pPr>
      <a:lvl2pPr marL="400050" indent="-171450" algn="l" rtl="0" eaLnBrk="0" fontAlgn="base" hangingPunct="0">
        <a:lnSpc>
          <a:spcPts val="2200"/>
        </a:lnSpc>
        <a:spcBef>
          <a:spcPts val="800"/>
        </a:spcBef>
        <a:spcAft>
          <a:spcPct val="0"/>
        </a:spcAft>
        <a:buClr>
          <a:schemeClr val="accent1">
            <a:lumMod val="75000"/>
          </a:schemeClr>
        </a:buClr>
        <a:buSzPct val="110000"/>
        <a:buFont typeface="Times" pitchFamily="18" charset="0"/>
        <a:buChar char="•"/>
        <a:defRPr>
          <a:solidFill>
            <a:srgbClr val="333333"/>
          </a:solidFill>
          <a:latin typeface="+mn-lt"/>
          <a:ea typeface="+mn-ea"/>
        </a:defRPr>
      </a:lvl2pPr>
      <a:lvl3pPr marL="628650" indent="-171450" algn="l" rtl="0" eaLnBrk="0" fontAlgn="base" hangingPunct="0">
        <a:lnSpc>
          <a:spcPts val="2000"/>
        </a:lnSpc>
        <a:spcBef>
          <a:spcPts val="600"/>
        </a:spcBef>
        <a:spcAft>
          <a:spcPct val="0"/>
        </a:spcAft>
        <a:buClr>
          <a:schemeClr val="accent1">
            <a:lumMod val="75000"/>
          </a:schemeClr>
        </a:buClr>
        <a:buSzPct val="110000"/>
        <a:buFont typeface="Arial" pitchFamily="34" charset="0"/>
        <a:buChar char="•"/>
        <a:defRPr sz="1600">
          <a:solidFill>
            <a:srgbClr val="333333"/>
          </a:solidFill>
          <a:latin typeface="+mn-lt"/>
          <a:ea typeface="+mn-ea"/>
        </a:defRPr>
      </a:lvl3pPr>
      <a:lvl4pPr marL="914400" indent="-171450" algn="l" rtl="0" eaLnBrk="0" fontAlgn="base" hangingPunct="0">
        <a:lnSpc>
          <a:spcPts val="2000"/>
        </a:lnSpc>
        <a:spcBef>
          <a:spcPts val="600"/>
        </a:spcBef>
        <a:spcAft>
          <a:spcPct val="0"/>
        </a:spcAft>
        <a:buClr>
          <a:schemeClr val="accent1">
            <a:lumMod val="75000"/>
          </a:schemeClr>
        </a:buClr>
        <a:buSzPct val="110000"/>
        <a:buFont typeface="Arial" pitchFamily="34" charset="0"/>
        <a:buChar char="•"/>
        <a:defRPr sz="1600">
          <a:solidFill>
            <a:srgbClr val="333333"/>
          </a:solidFill>
          <a:latin typeface="+mn-lt"/>
          <a:ea typeface="+mn-ea"/>
        </a:defRPr>
      </a:lvl4pPr>
      <a:lvl5pPr marL="1200150" indent="-171450" algn="l" rtl="0" eaLnBrk="0" fontAlgn="base" hangingPunct="0">
        <a:lnSpc>
          <a:spcPts val="2000"/>
        </a:lnSpc>
        <a:spcBef>
          <a:spcPts val="600"/>
        </a:spcBef>
        <a:spcAft>
          <a:spcPct val="0"/>
        </a:spcAft>
        <a:buClr>
          <a:schemeClr val="accent1">
            <a:lumMod val="75000"/>
          </a:schemeClr>
        </a:buClr>
        <a:buSzPct val="110000"/>
        <a:buFont typeface="Arial" pitchFamily="34" charset="0"/>
        <a:buChar char="•"/>
        <a:defRPr sz="1600">
          <a:solidFill>
            <a:srgbClr val="333333"/>
          </a:solidFill>
          <a:latin typeface="+mn-lt"/>
          <a:ea typeface="+mn-ea"/>
        </a:defRPr>
      </a:lvl5pPr>
      <a:lvl6pPr marL="1600200" indent="-171450" algn="l" rtl="0" fontAlgn="base">
        <a:spcBef>
          <a:spcPct val="0"/>
        </a:spcBef>
        <a:spcAft>
          <a:spcPct val="40000"/>
        </a:spcAft>
        <a:buClr>
          <a:schemeClr val="accent2"/>
        </a:buClr>
        <a:buFont typeface="Arial" charset="0"/>
        <a:buChar char="­"/>
        <a:defRPr sz="1600">
          <a:solidFill>
            <a:schemeClr val="tx1"/>
          </a:solidFill>
          <a:latin typeface="+mn-lt"/>
          <a:ea typeface="+mn-ea"/>
        </a:defRPr>
      </a:lvl6pPr>
      <a:lvl7pPr marL="2057400" indent="-171450" algn="l" rtl="0" fontAlgn="base">
        <a:spcBef>
          <a:spcPct val="0"/>
        </a:spcBef>
        <a:spcAft>
          <a:spcPct val="40000"/>
        </a:spcAft>
        <a:buClr>
          <a:schemeClr val="accent2"/>
        </a:buClr>
        <a:buFont typeface="Arial" charset="0"/>
        <a:buChar char="­"/>
        <a:defRPr sz="1600">
          <a:solidFill>
            <a:schemeClr val="tx1"/>
          </a:solidFill>
          <a:latin typeface="+mn-lt"/>
          <a:ea typeface="+mn-ea"/>
        </a:defRPr>
      </a:lvl7pPr>
      <a:lvl8pPr marL="2514600" indent="-171450" algn="l" rtl="0" fontAlgn="base">
        <a:spcBef>
          <a:spcPct val="0"/>
        </a:spcBef>
        <a:spcAft>
          <a:spcPct val="40000"/>
        </a:spcAft>
        <a:buClr>
          <a:schemeClr val="accent2"/>
        </a:buClr>
        <a:buFont typeface="Arial" charset="0"/>
        <a:buChar char="­"/>
        <a:defRPr sz="1600">
          <a:solidFill>
            <a:schemeClr val="tx1"/>
          </a:solidFill>
          <a:latin typeface="+mn-lt"/>
          <a:ea typeface="+mn-ea"/>
        </a:defRPr>
      </a:lvl8pPr>
      <a:lvl9pPr marL="2971800" indent="-171450" algn="l" rtl="0" fontAlgn="base">
        <a:spcBef>
          <a:spcPct val="0"/>
        </a:spcBef>
        <a:spcAft>
          <a:spcPct val="40000"/>
        </a:spcAft>
        <a:buClr>
          <a:schemeClr val="accent2"/>
        </a:buClr>
        <a:buFont typeface="Arial" charset="0"/>
        <a:buChar char="­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6616" y="171450"/>
            <a:ext cx="8492109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2425" y="784225"/>
            <a:ext cx="8382000" cy="500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70661" name="Line 5"/>
          <p:cNvSpPr>
            <a:spLocks noChangeShapeType="1"/>
          </p:cNvSpPr>
          <p:nvPr/>
        </p:nvSpPr>
        <p:spPr bwMode="auto">
          <a:xfrm>
            <a:off x="184150" y="635000"/>
            <a:ext cx="8775700" cy="0"/>
          </a:xfrm>
          <a:prstGeom prst="line">
            <a:avLst/>
          </a:prstGeom>
          <a:noFill/>
          <a:ln w="52197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>
              <a:cs typeface="Arial" pitchFamily="-65" charset="0"/>
            </a:endParaRPr>
          </a:p>
        </p:txBody>
      </p:sp>
      <p:sp>
        <p:nvSpPr>
          <p:cNvPr id="70662" name="Line 6"/>
          <p:cNvSpPr>
            <a:spLocks noChangeShapeType="1"/>
          </p:cNvSpPr>
          <p:nvPr userDrawn="1"/>
        </p:nvSpPr>
        <p:spPr bwMode="auto">
          <a:xfrm>
            <a:off x="184150" y="635000"/>
            <a:ext cx="8775700" cy="0"/>
          </a:xfrm>
          <a:prstGeom prst="line">
            <a:avLst/>
          </a:prstGeom>
          <a:noFill/>
          <a:ln w="52197">
            <a:solidFill>
              <a:srgbClr val="003D79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>
              <a:cs typeface="Arial" pitchFamily="-65" charset="0"/>
            </a:endParaRPr>
          </a:p>
        </p:txBody>
      </p:sp>
      <p:sp>
        <p:nvSpPr>
          <p:cNvPr id="7066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7517" y="5943600"/>
            <a:ext cx="8382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Aft>
                <a:spcPct val="0"/>
              </a:spcAft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srgbClr val="333333"/>
              </a:solidFill>
              <a:cs typeface="Arial" pitchFamily="-65" charset="0"/>
            </a:endParaRPr>
          </a:p>
        </p:txBody>
      </p:sp>
      <p:sp>
        <p:nvSpPr>
          <p:cNvPr id="11" name="Rectangle 4"/>
          <p:cNvSpPr txBox="1">
            <a:spLocks noChangeArrowheads="1"/>
          </p:cNvSpPr>
          <p:nvPr userDrawn="1"/>
        </p:nvSpPr>
        <p:spPr bwMode="white">
          <a:xfrm>
            <a:off x="321673" y="6434488"/>
            <a:ext cx="457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Aft>
                <a:spcPct val="0"/>
              </a:spcAft>
              <a:defRPr sz="1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0A03F51-2955-4EA9-BE4E-42B6F90C747F}" type="slidenum">
              <a:rPr lang="en-US" smtClean="0">
                <a:cs typeface="Arial" pitchFamily="-65" charset="0"/>
              </a:rPr>
              <a:pPr>
                <a:defRPr/>
              </a:pPr>
              <a:t>‹#›</a:t>
            </a:fld>
            <a:endParaRPr lang="en-US" dirty="0">
              <a:cs typeface="Arial" pitchFamily="-65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ransition>
    <p:fade/>
  </p:transition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03D7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333333"/>
          </a:solidFill>
          <a:latin typeface="Arial" charset="0"/>
          <a:ea typeface="ＭＳ Ｐゴシック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333333"/>
          </a:solidFill>
          <a:latin typeface="Arial" charset="0"/>
          <a:ea typeface="ＭＳ Ｐゴシック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333333"/>
          </a:solidFill>
          <a:latin typeface="Arial" charset="0"/>
          <a:ea typeface="ＭＳ Ｐゴシック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333333"/>
          </a:solidFill>
          <a:latin typeface="Arial" charset="0"/>
          <a:ea typeface="ＭＳ Ｐゴシック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ＭＳ Ｐゴシック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ＭＳ Ｐゴシック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ＭＳ Ｐゴシック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ＭＳ Ｐゴシック" pitchFamily="34" charset="-128"/>
        </a:defRPr>
      </a:lvl9pPr>
    </p:titleStyle>
    <p:bodyStyle>
      <a:lvl1pPr marL="233363" indent="-233363" algn="l" rtl="0" eaLnBrk="0" fontAlgn="base" hangingPunct="0">
        <a:lnSpc>
          <a:spcPts val="2400"/>
        </a:lnSpc>
        <a:spcBef>
          <a:spcPts val="1000"/>
        </a:spcBef>
        <a:spcAft>
          <a:spcPct val="0"/>
        </a:spcAft>
        <a:buClr>
          <a:schemeClr val="accent1">
            <a:lumMod val="75000"/>
          </a:schemeClr>
        </a:buClr>
        <a:buSzPct val="115000"/>
        <a:buFont typeface="Wingdings" pitchFamily="2" charset="2"/>
        <a:buChar char="§"/>
        <a:defRPr sz="2000" b="1">
          <a:solidFill>
            <a:srgbClr val="333333"/>
          </a:solidFill>
          <a:latin typeface="+mn-lt"/>
          <a:ea typeface="+mn-ea"/>
          <a:cs typeface="+mn-cs"/>
        </a:defRPr>
      </a:lvl1pPr>
      <a:lvl2pPr marL="400050" indent="-171450" algn="l" rtl="0" eaLnBrk="0" fontAlgn="base" hangingPunct="0">
        <a:lnSpc>
          <a:spcPts val="2200"/>
        </a:lnSpc>
        <a:spcBef>
          <a:spcPts val="800"/>
        </a:spcBef>
        <a:spcAft>
          <a:spcPct val="0"/>
        </a:spcAft>
        <a:buClr>
          <a:schemeClr val="accent1">
            <a:lumMod val="75000"/>
          </a:schemeClr>
        </a:buClr>
        <a:buSzPct val="110000"/>
        <a:buFont typeface="Times" pitchFamily="18" charset="0"/>
        <a:buChar char="•"/>
        <a:defRPr>
          <a:solidFill>
            <a:srgbClr val="333333"/>
          </a:solidFill>
          <a:latin typeface="+mn-lt"/>
          <a:ea typeface="+mn-ea"/>
        </a:defRPr>
      </a:lvl2pPr>
      <a:lvl3pPr marL="628650" indent="-171450" algn="l" rtl="0" eaLnBrk="0" fontAlgn="base" hangingPunct="0">
        <a:lnSpc>
          <a:spcPts val="2000"/>
        </a:lnSpc>
        <a:spcBef>
          <a:spcPts val="600"/>
        </a:spcBef>
        <a:spcAft>
          <a:spcPct val="0"/>
        </a:spcAft>
        <a:buClr>
          <a:schemeClr val="accent1">
            <a:lumMod val="75000"/>
          </a:schemeClr>
        </a:buClr>
        <a:buSzPct val="110000"/>
        <a:buFont typeface="Arial" pitchFamily="34" charset="0"/>
        <a:buChar char="•"/>
        <a:defRPr sz="1600">
          <a:solidFill>
            <a:srgbClr val="333333"/>
          </a:solidFill>
          <a:latin typeface="+mn-lt"/>
          <a:ea typeface="+mn-ea"/>
        </a:defRPr>
      </a:lvl3pPr>
      <a:lvl4pPr marL="914400" indent="-171450" algn="l" rtl="0" eaLnBrk="0" fontAlgn="base" hangingPunct="0">
        <a:lnSpc>
          <a:spcPts val="2000"/>
        </a:lnSpc>
        <a:spcBef>
          <a:spcPts val="600"/>
        </a:spcBef>
        <a:spcAft>
          <a:spcPct val="0"/>
        </a:spcAft>
        <a:buClr>
          <a:schemeClr val="accent1">
            <a:lumMod val="75000"/>
          </a:schemeClr>
        </a:buClr>
        <a:buSzPct val="110000"/>
        <a:buFont typeface="Arial" pitchFamily="34" charset="0"/>
        <a:buChar char="•"/>
        <a:defRPr sz="1600">
          <a:solidFill>
            <a:srgbClr val="333333"/>
          </a:solidFill>
          <a:latin typeface="+mn-lt"/>
          <a:ea typeface="+mn-ea"/>
        </a:defRPr>
      </a:lvl4pPr>
      <a:lvl5pPr marL="1200150" indent="-171450" algn="l" rtl="0" eaLnBrk="0" fontAlgn="base" hangingPunct="0">
        <a:lnSpc>
          <a:spcPts val="2000"/>
        </a:lnSpc>
        <a:spcBef>
          <a:spcPts val="600"/>
        </a:spcBef>
        <a:spcAft>
          <a:spcPct val="0"/>
        </a:spcAft>
        <a:buClr>
          <a:schemeClr val="accent1">
            <a:lumMod val="75000"/>
          </a:schemeClr>
        </a:buClr>
        <a:buSzPct val="110000"/>
        <a:buFont typeface="Arial" pitchFamily="34" charset="0"/>
        <a:buChar char="•"/>
        <a:defRPr sz="1600">
          <a:solidFill>
            <a:srgbClr val="333333"/>
          </a:solidFill>
          <a:latin typeface="+mn-lt"/>
          <a:ea typeface="+mn-ea"/>
        </a:defRPr>
      </a:lvl5pPr>
      <a:lvl6pPr marL="1600200" indent="-171450" algn="l" rtl="0" fontAlgn="base">
        <a:spcBef>
          <a:spcPct val="0"/>
        </a:spcBef>
        <a:spcAft>
          <a:spcPct val="40000"/>
        </a:spcAft>
        <a:buClr>
          <a:schemeClr val="accent2"/>
        </a:buClr>
        <a:buFont typeface="Arial" charset="0"/>
        <a:buChar char="­"/>
        <a:defRPr sz="1600">
          <a:solidFill>
            <a:schemeClr val="tx1"/>
          </a:solidFill>
          <a:latin typeface="+mn-lt"/>
          <a:ea typeface="+mn-ea"/>
        </a:defRPr>
      </a:lvl6pPr>
      <a:lvl7pPr marL="2057400" indent="-171450" algn="l" rtl="0" fontAlgn="base">
        <a:spcBef>
          <a:spcPct val="0"/>
        </a:spcBef>
        <a:spcAft>
          <a:spcPct val="40000"/>
        </a:spcAft>
        <a:buClr>
          <a:schemeClr val="accent2"/>
        </a:buClr>
        <a:buFont typeface="Arial" charset="0"/>
        <a:buChar char="­"/>
        <a:defRPr sz="1600">
          <a:solidFill>
            <a:schemeClr val="tx1"/>
          </a:solidFill>
          <a:latin typeface="+mn-lt"/>
          <a:ea typeface="+mn-ea"/>
        </a:defRPr>
      </a:lvl7pPr>
      <a:lvl8pPr marL="2514600" indent="-171450" algn="l" rtl="0" fontAlgn="base">
        <a:spcBef>
          <a:spcPct val="0"/>
        </a:spcBef>
        <a:spcAft>
          <a:spcPct val="40000"/>
        </a:spcAft>
        <a:buClr>
          <a:schemeClr val="accent2"/>
        </a:buClr>
        <a:buFont typeface="Arial" charset="0"/>
        <a:buChar char="­"/>
        <a:defRPr sz="1600">
          <a:solidFill>
            <a:schemeClr val="tx1"/>
          </a:solidFill>
          <a:latin typeface="+mn-lt"/>
          <a:ea typeface="+mn-ea"/>
        </a:defRPr>
      </a:lvl8pPr>
      <a:lvl9pPr marL="2971800" indent="-171450" algn="l" rtl="0" fontAlgn="base">
        <a:spcBef>
          <a:spcPct val="0"/>
        </a:spcBef>
        <a:spcAft>
          <a:spcPct val="40000"/>
        </a:spcAft>
        <a:buClr>
          <a:schemeClr val="accent2"/>
        </a:buClr>
        <a:buFont typeface="Arial" charset="0"/>
        <a:buChar char="­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6616" y="171450"/>
            <a:ext cx="8492109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2425" y="784225"/>
            <a:ext cx="8382000" cy="500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70661" name="Line 5"/>
          <p:cNvSpPr>
            <a:spLocks noChangeShapeType="1"/>
          </p:cNvSpPr>
          <p:nvPr/>
        </p:nvSpPr>
        <p:spPr bwMode="auto">
          <a:xfrm>
            <a:off x="184150" y="635000"/>
            <a:ext cx="8775700" cy="0"/>
          </a:xfrm>
          <a:prstGeom prst="line">
            <a:avLst/>
          </a:prstGeom>
          <a:noFill/>
          <a:ln w="52197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>
              <a:cs typeface="Arial" pitchFamily="-65" charset="0"/>
            </a:endParaRPr>
          </a:p>
        </p:txBody>
      </p:sp>
      <p:sp>
        <p:nvSpPr>
          <p:cNvPr id="70662" name="Line 6"/>
          <p:cNvSpPr>
            <a:spLocks noChangeShapeType="1"/>
          </p:cNvSpPr>
          <p:nvPr userDrawn="1"/>
        </p:nvSpPr>
        <p:spPr bwMode="auto">
          <a:xfrm>
            <a:off x="184150" y="635000"/>
            <a:ext cx="8775700" cy="0"/>
          </a:xfrm>
          <a:prstGeom prst="line">
            <a:avLst/>
          </a:prstGeom>
          <a:noFill/>
          <a:ln w="52197">
            <a:solidFill>
              <a:srgbClr val="003D79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>
              <a:cs typeface="Arial" pitchFamily="-65" charset="0"/>
            </a:endParaRPr>
          </a:p>
        </p:txBody>
      </p:sp>
      <p:sp>
        <p:nvSpPr>
          <p:cNvPr id="7066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7517" y="5943600"/>
            <a:ext cx="8382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Aft>
                <a:spcPct val="0"/>
              </a:spcAft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srgbClr val="333333"/>
              </a:solidFill>
              <a:cs typeface="Arial" pitchFamily="-65" charset="0"/>
            </a:endParaRPr>
          </a:p>
        </p:txBody>
      </p:sp>
      <p:sp>
        <p:nvSpPr>
          <p:cNvPr id="11" name="Rectangle 4"/>
          <p:cNvSpPr txBox="1">
            <a:spLocks noChangeArrowheads="1"/>
          </p:cNvSpPr>
          <p:nvPr userDrawn="1"/>
        </p:nvSpPr>
        <p:spPr bwMode="white">
          <a:xfrm>
            <a:off x="321673" y="6434488"/>
            <a:ext cx="457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Aft>
                <a:spcPct val="0"/>
              </a:spcAft>
              <a:defRPr sz="1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0A03F51-2955-4EA9-BE4E-42B6F90C747F}" type="slidenum">
              <a:rPr lang="en-US" smtClean="0">
                <a:cs typeface="Arial" pitchFamily="-65" charset="0"/>
              </a:rPr>
              <a:pPr>
                <a:defRPr/>
              </a:pPr>
              <a:t>‹#›</a:t>
            </a:fld>
            <a:endParaRPr lang="en-US" dirty="0">
              <a:cs typeface="Arial" pitchFamily="-65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ransition>
    <p:fade/>
  </p:transition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03D7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333333"/>
          </a:solidFill>
          <a:latin typeface="Arial" charset="0"/>
          <a:ea typeface="ＭＳ Ｐゴシック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333333"/>
          </a:solidFill>
          <a:latin typeface="Arial" charset="0"/>
          <a:ea typeface="ＭＳ Ｐゴシック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333333"/>
          </a:solidFill>
          <a:latin typeface="Arial" charset="0"/>
          <a:ea typeface="ＭＳ Ｐゴシック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333333"/>
          </a:solidFill>
          <a:latin typeface="Arial" charset="0"/>
          <a:ea typeface="ＭＳ Ｐゴシック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ＭＳ Ｐゴシック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ＭＳ Ｐゴシック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ＭＳ Ｐゴシック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ＭＳ Ｐゴシック" pitchFamily="34" charset="-128"/>
        </a:defRPr>
      </a:lvl9pPr>
    </p:titleStyle>
    <p:bodyStyle>
      <a:lvl1pPr marL="233363" indent="-233363" algn="l" rtl="0" eaLnBrk="0" fontAlgn="base" hangingPunct="0">
        <a:lnSpc>
          <a:spcPts val="2400"/>
        </a:lnSpc>
        <a:spcBef>
          <a:spcPts val="1000"/>
        </a:spcBef>
        <a:spcAft>
          <a:spcPct val="0"/>
        </a:spcAft>
        <a:buClr>
          <a:schemeClr val="accent1">
            <a:lumMod val="75000"/>
          </a:schemeClr>
        </a:buClr>
        <a:buSzPct val="115000"/>
        <a:buFont typeface="Wingdings" pitchFamily="2" charset="2"/>
        <a:buChar char="§"/>
        <a:defRPr sz="2000" b="1">
          <a:solidFill>
            <a:srgbClr val="333333"/>
          </a:solidFill>
          <a:latin typeface="+mn-lt"/>
          <a:ea typeface="+mn-ea"/>
          <a:cs typeface="+mn-cs"/>
        </a:defRPr>
      </a:lvl1pPr>
      <a:lvl2pPr marL="400050" indent="-171450" algn="l" rtl="0" eaLnBrk="0" fontAlgn="base" hangingPunct="0">
        <a:lnSpc>
          <a:spcPts val="2200"/>
        </a:lnSpc>
        <a:spcBef>
          <a:spcPts val="800"/>
        </a:spcBef>
        <a:spcAft>
          <a:spcPct val="0"/>
        </a:spcAft>
        <a:buClr>
          <a:schemeClr val="accent1">
            <a:lumMod val="75000"/>
          </a:schemeClr>
        </a:buClr>
        <a:buSzPct val="110000"/>
        <a:buFont typeface="Times" pitchFamily="18" charset="0"/>
        <a:buChar char="•"/>
        <a:defRPr>
          <a:solidFill>
            <a:srgbClr val="333333"/>
          </a:solidFill>
          <a:latin typeface="+mn-lt"/>
          <a:ea typeface="+mn-ea"/>
        </a:defRPr>
      </a:lvl2pPr>
      <a:lvl3pPr marL="628650" indent="-171450" algn="l" rtl="0" eaLnBrk="0" fontAlgn="base" hangingPunct="0">
        <a:lnSpc>
          <a:spcPts val="2000"/>
        </a:lnSpc>
        <a:spcBef>
          <a:spcPts val="600"/>
        </a:spcBef>
        <a:spcAft>
          <a:spcPct val="0"/>
        </a:spcAft>
        <a:buClr>
          <a:schemeClr val="accent1">
            <a:lumMod val="75000"/>
          </a:schemeClr>
        </a:buClr>
        <a:buSzPct val="110000"/>
        <a:buFont typeface="Arial" pitchFamily="34" charset="0"/>
        <a:buChar char="•"/>
        <a:defRPr sz="1600">
          <a:solidFill>
            <a:srgbClr val="333333"/>
          </a:solidFill>
          <a:latin typeface="+mn-lt"/>
          <a:ea typeface="+mn-ea"/>
        </a:defRPr>
      </a:lvl3pPr>
      <a:lvl4pPr marL="914400" indent="-171450" algn="l" rtl="0" eaLnBrk="0" fontAlgn="base" hangingPunct="0">
        <a:lnSpc>
          <a:spcPts val="2000"/>
        </a:lnSpc>
        <a:spcBef>
          <a:spcPts val="600"/>
        </a:spcBef>
        <a:spcAft>
          <a:spcPct val="0"/>
        </a:spcAft>
        <a:buClr>
          <a:schemeClr val="accent1">
            <a:lumMod val="75000"/>
          </a:schemeClr>
        </a:buClr>
        <a:buSzPct val="110000"/>
        <a:buFont typeface="Arial" pitchFamily="34" charset="0"/>
        <a:buChar char="•"/>
        <a:defRPr sz="1600">
          <a:solidFill>
            <a:srgbClr val="333333"/>
          </a:solidFill>
          <a:latin typeface="+mn-lt"/>
          <a:ea typeface="+mn-ea"/>
        </a:defRPr>
      </a:lvl4pPr>
      <a:lvl5pPr marL="1200150" indent="-171450" algn="l" rtl="0" eaLnBrk="0" fontAlgn="base" hangingPunct="0">
        <a:lnSpc>
          <a:spcPts val="2000"/>
        </a:lnSpc>
        <a:spcBef>
          <a:spcPts val="600"/>
        </a:spcBef>
        <a:spcAft>
          <a:spcPct val="0"/>
        </a:spcAft>
        <a:buClr>
          <a:schemeClr val="accent1">
            <a:lumMod val="75000"/>
          </a:schemeClr>
        </a:buClr>
        <a:buSzPct val="110000"/>
        <a:buFont typeface="Arial" pitchFamily="34" charset="0"/>
        <a:buChar char="•"/>
        <a:defRPr sz="1600">
          <a:solidFill>
            <a:srgbClr val="333333"/>
          </a:solidFill>
          <a:latin typeface="+mn-lt"/>
          <a:ea typeface="+mn-ea"/>
        </a:defRPr>
      </a:lvl5pPr>
      <a:lvl6pPr marL="1600200" indent="-171450" algn="l" rtl="0" fontAlgn="base">
        <a:spcBef>
          <a:spcPct val="0"/>
        </a:spcBef>
        <a:spcAft>
          <a:spcPct val="40000"/>
        </a:spcAft>
        <a:buClr>
          <a:schemeClr val="accent2"/>
        </a:buClr>
        <a:buFont typeface="Arial" charset="0"/>
        <a:buChar char="­"/>
        <a:defRPr sz="1600">
          <a:solidFill>
            <a:schemeClr val="tx1"/>
          </a:solidFill>
          <a:latin typeface="+mn-lt"/>
          <a:ea typeface="+mn-ea"/>
        </a:defRPr>
      </a:lvl6pPr>
      <a:lvl7pPr marL="2057400" indent="-171450" algn="l" rtl="0" fontAlgn="base">
        <a:spcBef>
          <a:spcPct val="0"/>
        </a:spcBef>
        <a:spcAft>
          <a:spcPct val="40000"/>
        </a:spcAft>
        <a:buClr>
          <a:schemeClr val="accent2"/>
        </a:buClr>
        <a:buFont typeface="Arial" charset="0"/>
        <a:buChar char="­"/>
        <a:defRPr sz="1600">
          <a:solidFill>
            <a:schemeClr val="tx1"/>
          </a:solidFill>
          <a:latin typeface="+mn-lt"/>
          <a:ea typeface="+mn-ea"/>
        </a:defRPr>
      </a:lvl7pPr>
      <a:lvl8pPr marL="2514600" indent="-171450" algn="l" rtl="0" fontAlgn="base">
        <a:spcBef>
          <a:spcPct val="0"/>
        </a:spcBef>
        <a:spcAft>
          <a:spcPct val="40000"/>
        </a:spcAft>
        <a:buClr>
          <a:schemeClr val="accent2"/>
        </a:buClr>
        <a:buFont typeface="Arial" charset="0"/>
        <a:buChar char="­"/>
        <a:defRPr sz="1600">
          <a:solidFill>
            <a:schemeClr val="tx1"/>
          </a:solidFill>
          <a:latin typeface="+mn-lt"/>
          <a:ea typeface="+mn-ea"/>
        </a:defRPr>
      </a:lvl8pPr>
      <a:lvl9pPr marL="2971800" indent="-171450" algn="l" rtl="0" fontAlgn="base">
        <a:spcBef>
          <a:spcPct val="0"/>
        </a:spcBef>
        <a:spcAft>
          <a:spcPct val="40000"/>
        </a:spcAft>
        <a:buClr>
          <a:schemeClr val="accent2"/>
        </a:buClr>
        <a:buFont typeface="Arial" charset="0"/>
        <a:buChar char="­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6616" y="171450"/>
            <a:ext cx="8492109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2425" y="784225"/>
            <a:ext cx="8382000" cy="500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70661" name="Line 5"/>
          <p:cNvSpPr>
            <a:spLocks noChangeShapeType="1"/>
          </p:cNvSpPr>
          <p:nvPr/>
        </p:nvSpPr>
        <p:spPr bwMode="auto">
          <a:xfrm>
            <a:off x="184150" y="635000"/>
            <a:ext cx="8775700" cy="0"/>
          </a:xfrm>
          <a:prstGeom prst="line">
            <a:avLst/>
          </a:prstGeom>
          <a:noFill/>
          <a:ln w="52197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>
              <a:cs typeface="Arial" pitchFamily="-65" charset="0"/>
            </a:endParaRPr>
          </a:p>
        </p:txBody>
      </p:sp>
      <p:sp>
        <p:nvSpPr>
          <p:cNvPr id="70662" name="Line 6"/>
          <p:cNvSpPr>
            <a:spLocks noChangeShapeType="1"/>
          </p:cNvSpPr>
          <p:nvPr userDrawn="1"/>
        </p:nvSpPr>
        <p:spPr bwMode="auto">
          <a:xfrm>
            <a:off x="184150" y="635000"/>
            <a:ext cx="8775700" cy="0"/>
          </a:xfrm>
          <a:prstGeom prst="line">
            <a:avLst/>
          </a:prstGeom>
          <a:noFill/>
          <a:ln w="52197">
            <a:solidFill>
              <a:srgbClr val="003D79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>
              <a:cs typeface="Arial" pitchFamily="-65" charset="0"/>
            </a:endParaRPr>
          </a:p>
        </p:txBody>
      </p:sp>
      <p:sp>
        <p:nvSpPr>
          <p:cNvPr id="7066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7517" y="5943600"/>
            <a:ext cx="8382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Aft>
                <a:spcPct val="0"/>
              </a:spcAft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srgbClr val="333333"/>
              </a:solidFill>
              <a:cs typeface="Arial" pitchFamily="-65" charset="0"/>
            </a:endParaRPr>
          </a:p>
        </p:txBody>
      </p:sp>
      <p:sp>
        <p:nvSpPr>
          <p:cNvPr id="11" name="Rectangle 4"/>
          <p:cNvSpPr txBox="1">
            <a:spLocks noChangeArrowheads="1"/>
          </p:cNvSpPr>
          <p:nvPr userDrawn="1"/>
        </p:nvSpPr>
        <p:spPr bwMode="white">
          <a:xfrm>
            <a:off x="321673" y="6434488"/>
            <a:ext cx="457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Aft>
                <a:spcPct val="0"/>
              </a:spcAft>
              <a:defRPr sz="1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0A03F51-2955-4EA9-BE4E-42B6F90C747F}" type="slidenum">
              <a:rPr lang="en-US" smtClean="0">
                <a:cs typeface="Arial" pitchFamily="-65" charset="0"/>
              </a:rPr>
              <a:pPr>
                <a:defRPr/>
              </a:pPr>
              <a:t>‹#›</a:t>
            </a:fld>
            <a:endParaRPr lang="en-US" dirty="0">
              <a:cs typeface="Arial" pitchFamily="-65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ransition>
    <p:fade/>
  </p:transition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03D7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333333"/>
          </a:solidFill>
          <a:latin typeface="Arial" charset="0"/>
          <a:ea typeface="ＭＳ Ｐゴシック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333333"/>
          </a:solidFill>
          <a:latin typeface="Arial" charset="0"/>
          <a:ea typeface="ＭＳ Ｐゴシック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333333"/>
          </a:solidFill>
          <a:latin typeface="Arial" charset="0"/>
          <a:ea typeface="ＭＳ Ｐゴシック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333333"/>
          </a:solidFill>
          <a:latin typeface="Arial" charset="0"/>
          <a:ea typeface="ＭＳ Ｐゴシック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ＭＳ Ｐゴシック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ＭＳ Ｐゴシック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ＭＳ Ｐゴシック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ＭＳ Ｐゴシック" pitchFamily="34" charset="-128"/>
        </a:defRPr>
      </a:lvl9pPr>
    </p:titleStyle>
    <p:bodyStyle>
      <a:lvl1pPr marL="233363" indent="-233363" algn="l" rtl="0" eaLnBrk="0" fontAlgn="base" hangingPunct="0">
        <a:lnSpc>
          <a:spcPts val="2400"/>
        </a:lnSpc>
        <a:spcBef>
          <a:spcPts val="1000"/>
        </a:spcBef>
        <a:spcAft>
          <a:spcPct val="0"/>
        </a:spcAft>
        <a:buClr>
          <a:schemeClr val="accent1">
            <a:lumMod val="75000"/>
          </a:schemeClr>
        </a:buClr>
        <a:buSzPct val="115000"/>
        <a:buFont typeface="Wingdings" pitchFamily="2" charset="2"/>
        <a:buChar char="§"/>
        <a:defRPr sz="2000" b="1">
          <a:solidFill>
            <a:srgbClr val="333333"/>
          </a:solidFill>
          <a:latin typeface="+mn-lt"/>
          <a:ea typeface="+mn-ea"/>
          <a:cs typeface="+mn-cs"/>
        </a:defRPr>
      </a:lvl1pPr>
      <a:lvl2pPr marL="400050" indent="-171450" algn="l" rtl="0" eaLnBrk="0" fontAlgn="base" hangingPunct="0">
        <a:lnSpc>
          <a:spcPts val="2200"/>
        </a:lnSpc>
        <a:spcBef>
          <a:spcPts val="800"/>
        </a:spcBef>
        <a:spcAft>
          <a:spcPct val="0"/>
        </a:spcAft>
        <a:buClr>
          <a:schemeClr val="accent1">
            <a:lumMod val="75000"/>
          </a:schemeClr>
        </a:buClr>
        <a:buSzPct val="110000"/>
        <a:buFont typeface="Times" pitchFamily="18" charset="0"/>
        <a:buChar char="•"/>
        <a:defRPr>
          <a:solidFill>
            <a:srgbClr val="333333"/>
          </a:solidFill>
          <a:latin typeface="+mn-lt"/>
          <a:ea typeface="+mn-ea"/>
        </a:defRPr>
      </a:lvl2pPr>
      <a:lvl3pPr marL="628650" indent="-171450" algn="l" rtl="0" eaLnBrk="0" fontAlgn="base" hangingPunct="0">
        <a:lnSpc>
          <a:spcPts val="2000"/>
        </a:lnSpc>
        <a:spcBef>
          <a:spcPts val="600"/>
        </a:spcBef>
        <a:spcAft>
          <a:spcPct val="0"/>
        </a:spcAft>
        <a:buClr>
          <a:schemeClr val="accent1">
            <a:lumMod val="75000"/>
          </a:schemeClr>
        </a:buClr>
        <a:buSzPct val="110000"/>
        <a:buFont typeface="Arial" pitchFamily="34" charset="0"/>
        <a:buChar char="•"/>
        <a:defRPr sz="1600">
          <a:solidFill>
            <a:srgbClr val="333333"/>
          </a:solidFill>
          <a:latin typeface="+mn-lt"/>
          <a:ea typeface="+mn-ea"/>
        </a:defRPr>
      </a:lvl3pPr>
      <a:lvl4pPr marL="914400" indent="-171450" algn="l" rtl="0" eaLnBrk="0" fontAlgn="base" hangingPunct="0">
        <a:lnSpc>
          <a:spcPts val="2000"/>
        </a:lnSpc>
        <a:spcBef>
          <a:spcPts val="600"/>
        </a:spcBef>
        <a:spcAft>
          <a:spcPct val="0"/>
        </a:spcAft>
        <a:buClr>
          <a:schemeClr val="accent1">
            <a:lumMod val="75000"/>
          </a:schemeClr>
        </a:buClr>
        <a:buSzPct val="110000"/>
        <a:buFont typeface="Arial" pitchFamily="34" charset="0"/>
        <a:buChar char="•"/>
        <a:defRPr sz="1600">
          <a:solidFill>
            <a:srgbClr val="333333"/>
          </a:solidFill>
          <a:latin typeface="+mn-lt"/>
          <a:ea typeface="+mn-ea"/>
        </a:defRPr>
      </a:lvl4pPr>
      <a:lvl5pPr marL="1200150" indent="-171450" algn="l" rtl="0" eaLnBrk="0" fontAlgn="base" hangingPunct="0">
        <a:lnSpc>
          <a:spcPts val="2000"/>
        </a:lnSpc>
        <a:spcBef>
          <a:spcPts val="600"/>
        </a:spcBef>
        <a:spcAft>
          <a:spcPct val="0"/>
        </a:spcAft>
        <a:buClr>
          <a:schemeClr val="accent1">
            <a:lumMod val="75000"/>
          </a:schemeClr>
        </a:buClr>
        <a:buSzPct val="110000"/>
        <a:buFont typeface="Arial" pitchFamily="34" charset="0"/>
        <a:buChar char="•"/>
        <a:defRPr sz="1600">
          <a:solidFill>
            <a:srgbClr val="333333"/>
          </a:solidFill>
          <a:latin typeface="+mn-lt"/>
          <a:ea typeface="+mn-ea"/>
        </a:defRPr>
      </a:lvl5pPr>
      <a:lvl6pPr marL="1600200" indent="-171450" algn="l" rtl="0" fontAlgn="base">
        <a:spcBef>
          <a:spcPct val="0"/>
        </a:spcBef>
        <a:spcAft>
          <a:spcPct val="40000"/>
        </a:spcAft>
        <a:buClr>
          <a:schemeClr val="accent2"/>
        </a:buClr>
        <a:buFont typeface="Arial" charset="0"/>
        <a:buChar char="­"/>
        <a:defRPr sz="1600">
          <a:solidFill>
            <a:schemeClr val="tx1"/>
          </a:solidFill>
          <a:latin typeface="+mn-lt"/>
          <a:ea typeface="+mn-ea"/>
        </a:defRPr>
      </a:lvl6pPr>
      <a:lvl7pPr marL="2057400" indent="-171450" algn="l" rtl="0" fontAlgn="base">
        <a:spcBef>
          <a:spcPct val="0"/>
        </a:spcBef>
        <a:spcAft>
          <a:spcPct val="40000"/>
        </a:spcAft>
        <a:buClr>
          <a:schemeClr val="accent2"/>
        </a:buClr>
        <a:buFont typeface="Arial" charset="0"/>
        <a:buChar char="­"/>
        <a:defRPr sz="1600">
          <a:solidFill>
            <a:schemeClr val="tx1"/>
          </a:solidFill>
          <a:latin typeface="+mn-lt"/>
          <a:ea typeface="+mn-ea"/>
        </a:defRPr>
      </a:lvl7pPr>
      <a:lvl8pPr marL="2514600" indent="-171450" algn="l" rtl="0" fontAlgn="base">
        <a:spcBef>
          <a:spcPct val="0"/>
        </a:spcBef>
        <a:spcAft>
          <a:spcPct val="40000"/>
        </a:spcAft>
        <a:buClr>
          <a:schemeClr val="accent2"/>
        </a:buClr>
        <a:buFont typeface="Arial" charset="0"/>
        <a:buChar char="­"/>
        <a:defRPr sz="1600">
          <a:solidFill>
            <a:schemeClr val="tx1"/>
          </a:solidFill>
          <a:latin typeface="+mn-lt"/>
          <a:ea typeface="+mn-ea"/>
        </a:defRPr>
      </a:lvl8pPr>
      <a:lvl9pPr marL="2971800" indent="-171450" algn="l" rtl="0" fontAlgn="base">
        <a:spcBef>
          <a:spcPct val="0"/>
        </a:spcBef>
        <a:spcAft>
          <a:spcPct val="40000"/>
        </a:spcAft>
        <a:buClr>
          <a:schemeClr val="accent2"/>
        </a:buClr>
        <a:buFont typeface="Arial" charset="0"/>
        <a:buChar char="­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6616" y="171450"/>
            <a:ext cx="8492109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2425" y="784225"/>
            <a:ext cx="8382000" cy="500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70661" name="Line 5"/>
          <p:cNvSpPr>
            <a:spLocks noChangeShapeType="1"/>
          </p:cNvSpPr>
          <p:nvPr/>
        </p:nvSpPr>
        <p:spPr bwMode="auto">
          <a:xfrm>
            <a:off x="184150" y="635000"/>
            <a:ext cx="8775700" cy="0"/>
          </a:xfrm>
          <a:prstGeom prst="line">
            <a:avLst/>
          </a:prstGeom>
          <a:noFill/>
          <a:ln w="52197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>
              <a:cs typeface="Arial" pitchFamily="-65" charset="0"/>
            </a:endParaRPr>
          </a:p>
        </p:txBody>
      </p:sp>
      <p:sp>
        <p:nvSpPr>
          <p:cNvPr id="70662" name="Line 6"/>
          <p:cNvSpPr>
            <a:spLocks noChangeShapeType="1"/>
          </p:cNvSpPr>
          <p:nvPr userDrawn="1"/>
        </p:nvSpPr>
        <p:spPr bwMode="auto">
          <a:xfrm>
            <a:off x="184150" y="635000"/>
            <a:ext cx="8775700" cy="0"/>
          </a:xfrm>
          <a:prstGeom prst="line">
            <a:avLst/>
          </a:prstGeom>
          <a:noFill/>
          <a:ln w="52197">
            <a:solidFill>
              <a:srgbClr val="003D79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>
              <a:cs typeface="Arial" pitchFamily="-65" charset="0"/>
            </a:endParaRPr>
          </a:p>
        </p:txBody>
      </p:sp>
      <p:sp>
        <p:nvSpPr>
          <p:cNvPr id="7066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7517" y="5943600"/>
            <a:ext cx="8382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Aft>
                <a:spcPct val="0"/>
              </a:spcAft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srgbClr val="333333"/>
              </a:solidFill>
              <a:cs typeface="Arial" pitchFamily="-65" charset="0"/>
            </a:endParaRPr>
          </a:p>
        </p:txBody>
      </p:sp>
      <p:sp>
        <p:nvSpPr>
          <p:cNvPr id="11" name="Rectangle 4"/>
          <p:cNvSpPr txBox="1">
            <a:spLocks noChangeArrowheads="1"/>
          </p:cNvSpPr>
          <p:nvPr userDrawn="1"/>
        </p:nvSpPr>
        <p:spPr bwMode="white">
          <a:xfrm>
            <a:off x="321673" y="6434488"/>
            <a:ext cx="457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Aft>
                <a:spcPct val="0"/>
              </a:spcAft>
              <a:defRPr sz="1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0A03F51-2955-4EA9-BE4E-42B6F90C747F}" type="slidenum">
              <a:rPr lang="en-US" smtClean="0">
                <a:cs typeface="Arial" pitchFamily="-65" charset="0"/>
              </a:rPr>
              <a:pPr>
                <a:defRPr/>
              </a:pPr>
              <a:t>‹#›</a:t>
            </a:fld>
            <a:endParaRPr lang="en-US" dirty="0">
              <a:cs typeface="Arial" pitchFamily="-65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ransition>
    <p:fade/>
  </p:transition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03D7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333333"/>
          </a:solidFill>
          <a:latin typeface="Arial" charset="0"/>
          <a:ea typeface="ＭＳ Ｐゴシック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333333"/>
          </a:solidFill>
          <a:latin typeface="Arial" charset="0"/>
          <a:ea typeface="ＭＳ Ｐゴシック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333333"/>
          </a:solidFill>
          <a:latin typeface="Arial" charset="0"/>
          <a:ea typeface="ＭＳ Ｐゴシック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333333"/>
          </a:solidFill>
          <a:latin typeface="Arial" charset="0"/>
          <a:ea typeface="ＭＳ Ｐゴシック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ＭＳ Ｐゴシック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ＭＳ Ｐゴシック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ＭＳ Ｐゴシック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ＭＳ Ｐゴシック" pitchFamily="34" charset="-128"/>
        </a:defRPr>
      </a:lvl9pPr>
    </p:titleStyle>
    <p:bodyStyle>
      <a:lvl1pPr marL="233363" indent="-233363" algn="l" rtl="0" eaLnBrk="0" fontAlgn="base" hangingPunct="0">
        <a:lnSpc>
          <a:spcPts val="2400"/>
        </a:lnSpc>
        <a:spcBef>
          <a:spcPts val="1000"/>
        </a:spcBef>
        <a:spcAft>
          <a:spcPct val="0"/>
        </a:spcAft>
        <a:buClr>
          <a:schemeClr val="accent1">
            <a:lumMod val="75000"/>
          </a:schemeClr>
        </a:buClr>
        <a:buSzPct val="115000"/>
        <a:buFont typeface="Wingdings" pitchFamily="2" charset="2"/>
        <a:buChar char="§"/>
        <a:defRPr sz="2000" b="1">
          <a:solidFill>
            <a:srgbClr val="333333"/>
          </a:solidFill>
          <a:latin typeface="+mn-lt"/>
          <a:ea typeface="+mn-ea"/>
          <a:cs typeface="+mn-cs"/>
        </a:defRPr>
      </a:lvl1pPr>
      <a:lvl2pPr marL="400050" indent="-171450" algn="l" rtl="0" eaLnBrk="0" fontAlgn="base" hangingPunct="0">
        <a:lnSpc>
          <a:spcPts val="2200"/>
        </a:lnSpc>
        <a:spcBef>
          <a:spcPts val="800"/>
        </a:spcBef>
        <a:spcAft>
          <a:spcPct val="0"/>
        </a:spcAft>
        <a:buClr>
          <a:schemeClr val="accent1">
            <a:lumMod val="75000"/>
          </a:schemeClr>
        </a:buClr>
        <a:buSzPct val="110000"/>
        <a:buFont typeface="Times" pitchFamily="18" charset="0"/>
        <a:buChar char="•"/>
        <a:defRPr>
          <a:solidFill>
            <a:srgbClr val="333333"/>
          </a:solidFill>
          <a:latin typeface="+mn-lt"/>
          <a:ea typeface="+mn-ea"/>
        </a:defRPr>
      </a:lvl2pPr>
      <a:lvl3pPr marL="628650" indent="-171450" algn="l" rtl="0" eaLnBrk="0" fontAlgn="base" hangingPunct="0">
        <a:lnSpc>
          <a:spcPts val="2000"/>
        </a:lnSpc>
        <a:spcBef>
          <a:spcPts val="600"/>
        </a:spcBef>
        <a:spcAft>
          <a:spcPct val="0"/>
        </a:spcAft>
        <a:buClr>
          <a:schemeClr val="accent1">
            <a:lumMod val="75000"/>
          </a:schemeClr>
        </a:buClr>
        <a:buSzPct val="110000"/>
        <a:buFont typeface="Arial" pitchFamily="34" charset="0"/>
        <a:buChar char="•"/>
        <a:defRPr sz="1600">
          <a:solidFill>
            <a:srgbClr val="333333"/>
          </a:solidFill>
          <a:latin typeface="+mn-lt"/>
          <a:ea typeface="+mn-ea"/>
        </a:defRPr>
      </a:lvl3pPr>
      <a:lvl4pPr marL="914400" indent="-171450" algn="l" rtl="0" eaLnBrk="0" fontAlgn="base" hangingPunct="0">
        <a:lnSpc>
          <a:spcPts val="2000"/>
        </a:lnSpc>
        <a:spcBef>
          <a:spcPts val="600"/>
        </a:spcBef>
        <a:spcAft>
          <a:spcPct val="0"/>
        </a:spcAft>
        <a:buClr>
          <a:schemeClr val="accent1">
            <a:lumMod val="75000"/>
          </a:schemeClr>
        </a:buClr>
        <a:buSzPct val="110000"/>
        <a:buFont typeface="Arial" pitchFamily="34" charset="0"/>
        <a:buChar char="•"/>
        <a:defRPr sz="1600">
          <a:solidFill>
            <a:srgbClr val="333333"/>
          </a:solidFill>
          <a:latin typeface="+mn-lt"/>
          <a:ea typeface="+mn-ea"/>
        </a:defRPr>
      </a:lvl4pPr>
      <a:lvl5pPr marL="1200150" indent="-171450" algn="l" rtl="0" eaLnBrk="0" fontAlgn="base" hangingPunct="0">
        <a:lnSpc>
          <a:spcPts val="2000"/>
        </a:lnSpc>
        <a:spcBef>
          <a:spcPts val="600"/>
        </a:spcBef>
        <a:spcAft>
          <a:spcPct val="0"/>
        </a:spcAft>
        <a:buClr>
          <a:schemeClr val="accent1">
            <a:lumMod val="75000"/>
          </a:schemeClr>
        </a:buClr>
        <a:buSzPct val="110000"/>
        <a:buFont typeface="Arial" pitchFamily="34" charset="0"/>
        <a:buChar char="•"/>
        <a:defRPr sz="1600">
          <a:solidFill>
            <a:srgbClr val="333333"/>
          </a:solidFill>
          <a:latin typeface="+mn-lt"/>
          <a:ea typeface="+mn-ea"/>
        </a:defRPr>
      </a:lvl5pPr>
      <a:lvl6pPr marL="1600200" indent="-171450" algn="l" rtl="0" fontAlgn="base">
        <a:spcBef>
          <a:spcPct val="0"/>
        </a:spcBef>
        <a:spcAft>
          <a:spcPct val="40000"/>
        </a:spcAft>
        <a:buClr>
          <a:schemeClr val="accent2"/>
        </a:buClr>
        <a:buFont typeface="Arial" charset="0"/>
        <a:buChar char="­"/>
        <a:defRPr sz="1600">
          <a:solidFill>
            <a:schemeClr val="tx1"/>
          </a:solidFill>
          <a:latin typeface="+mn-lt"/>
          <a:ea typeface="+mn-ea"/>
        </a:defRPr>
      </a:lvl6pPr>
      <a:lvl7pPr marL="2057400" indent="-171450" algn="l" rtl="0" fontAlgn="base">
        <a:spcBef>
          <a:spcPct val="0"/>
        </a:spcBef>
        <a:spcAft>
          <a:spcPct val="40000"/>
        </a:spcAft>
        <a:buClr>
          <a:schemeClr val="accent2"/>
        </a:buClr>
        <a:buFont typeface="Arial" charset="0"/>
        <a:buChar char="­"/>
        <a:defRPr sz="1600">
          <a:solidFill>
            <a:schemeClr val="tx1"/>
          </a:solidFill>
          <a:latin typeface="+mn-lt"/>
          <a:ea typeface="+mn-ea"/>
        </a:defRPr>
      </a:lvl7pPr>
      <a:lvl8pPr marL="2514600" indent="-171450" algn="l" rtl="0" fontAlgn="base">
        <a:spcBef>
          <a:spcPct val="0"/>
        </a:spcBef>
        <a:spcAft>
          <a:spcPct val="40000"/>
        </a:spcAft>
        <a:buClr>
          <a:schemeClr val="accent2"/>
        </a:buClr>
        <a:buFont typeface="Arial" charset="0"/>
        <a:buChar char="­"/>
        <a:defRPr sz="1600">
          <a:solidFill>
            <a:schemeClr val="tx1"/>
          </a:solidFill>
          <a:latin typeface="+mn-lt"/>
          <a:ea typeface="+mn-ea"/>
        </a:defRPr>
      </a:lvl8pPr>
      <a:lvl9pPr marL="2971800" indent="-171450" algn="l" rtl="0" fontAlgn="base">
        <a:spcBef>
          <a:spcPct val="0"/>
        </a:spcBef>
        <a:spcAft>
          <a:spcPct val="40000"/>
        </a:spcAft>
        <a:buClr>
          <a:schemeClr val="accent2"/>
        </a:buClr>
        <a:buFont typeface="Arial" charset="0"/>
        <a:buChar char="­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71450"/>
            <a:ext cx="83820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784225"/>
            <a:ext cx="8382000" cy="500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8300" y="6446520"/>
            <a:ext cx="457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Aft>
                <a:spcPct val="0"/>
              </a:spcAft>
              <a:defRPr sz="1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0A03F51-2955-4EA9-BE4E-42B6F90C747F}" type="slidenum">
              <a:rPr lang="en-US">
                <a:latin typeface="Arial" pitchFamily="-65" charset="0"/>
                <a:cs typeface="Arial" pitchFamily="-65" charset="0"/>
              </a:rPr>
              <a:pPr>
                <a:defRPr/>
              </a:pPr>
              <a:t>‹#›</a:t>
            </a:fld>
            <a:endParaRPr lang="en-US" dirty="0">
              <a:latin typeface="Arial" pitchFamily="-65" charset="0"/>
              <a:cs typeface="Arial" pitchFamily="-65" charset="0"/>
            </a:endParaRPr>
          </a:p>
        </p:txBody>
      </p:sp>
      <p:sp>
        <p:nvSpPr>
          <p:cNvPr id="70661" name="Line 5"/>
          <p:cNvSpPr>
            <a:spLocks noChangeShapeType="1"/>
          </p:cNvSpPr>
          <p:nvPr/>
        </p:nvSpPr>
        <p:spPr bwMode="auto">
          <a:xfrm>
            <a:off x="184150" y="635000"/>
            <a:ext cx="8775700" cy="0"/>
          </a:xfrm>
          <a:prstGeom prst="line">
            <a:avLst/>
          </a:prstGeom>
          <a:noFill/>
          <a:ln w="52197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l">
              <a:spcAft>
                <a:spcPct val="0"/>
              </a:spcAft>
              <a:defRPr/>
            </a:pPr>
            <a:endParaRPr lang="en-US" sz="1600" dirty="0">
              <a:solidFill>
                <a:srgbClr val="FFFFFF"/>
              </a:solidFill>
              <a:latin typeface="Arial" pitchFamily="-65" charset="0"/>
              <a:cs typeface="Arial" pitchFamily="-65" charset="0"/>
            </a:endParaRPr>
          </a:p>
        </p:txBody>
      </p:sp>
      <p:sp>
        <p:nvSpPr>
          <p:cNvPr id="70662" name="Line 6"/>
          <p:cNvSpPr>
            <a:spLocks noChangeShapeType="1"/>
          </p:cNvSpPr>
          <p:nvPr/>
        </p:nvSpPr>
        <p:spPr bwMode="auto">
          <a:xfrm>
            <a:off x="184150" y="635000"/>
            <a:ext cx="8775700" cy="0"/>
          </a:xfrm>
          <a:prstGeom prst="line">
            <a:avLst/>
          </a:prstGeom>
          <a:noFill/>
          <a:ln w="52197">
            <a:solidFill>
              <a:srgbClr val="003D79"/>
            </a:solidFill>
            <a:round/>
            <a:headEnd/>
            <a:tailEnd/>
          </a:ln>
        </p:spPr>
        <p:txBody>
          <a:bodyPr wrap="none" anchor="ctr"/>
          <a:lstStyle/>
          <a:p>
            <a:pPr algn="l">
              <a:spcAft>
                <a:spcPct val="0"/>
              </a:spcAft>
              <a:defRPr/>
            </a:pPr>
            <a:endParaRPr lang="en-US" sz="1600" dirty="0">
              <a:solidFill>
                <a:srgbClr val="FFFFFF"/>
              </a:solidFill>
              <a:latin typeface="Arial" pitchFamily="-65" charset="0"/>
              <a:cs typeface="Arial" pitchFamily="-65" charset="0"/>
            </a:endParaRPr>
          </a:p>
        </p:txBody>
      </p:sp>
      <p:sp>
        <p:nvSpPr>
          <p:cNvPr id="7066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1000" y="5943600"/>
            <a:ext cx="8382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Aft>
                <a:spcPct val="0"/>
              </a:spcAft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  <a:latin typeface="Arial" pitchFamily="-65" charset="0"/>
              <a:cs typeface="Arial" pitchFamily="-65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ransition>
    <p:strips dir="rd"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003D79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333333"/>
          </a:solidFill>
          <a:latin typeface="Arial" charset="0"/>
          <a:ea typeface="ＭＳ Ｐゴシック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333333"/>
          </a:solidFill>
          <a:latin typeface="Arial" charset="0"/>
          <a:ea typeface="ＭＳ Ｐゴシック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333333"/>
          </a:solidFill>
          <a:latin typeface="Arial" charset="0"/>
          <a:ea typeface="ＭＳ Ｐゴシック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333333"/>
          </a:solidFill>
          <a:latin typeface="Arial" charset="0"/>
          <a:ea typeface="ＭＳ Ｐゴシック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ＭＳ Ｐゴシック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ＭＳ Ｐゴシック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ＭＳ Ｐゴシック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ＭＳ Ｐゴシック" pitchFamily="34" charset="-128"/>
        </a:defRPr>
      </a:lvl9pPr>
    </p:titleStyle>
    <p:bodyStyle>
      <a:lvl1pPr marL="342900" indent="-342900" algn="l" rtl="0" eaLnBrk="1" fontAlgn="base" hangingPunct="1">
        <a:lnSpc>
          <a:spcPts val="2400"/>
        </a:lnSpc>
        <a:spcBef>
          <a:spcPts val="1000"/>
        </a:spcBef>
        <a:spcAft>
          <a:spcPct val="0"/>
        </a:spcAft>
        <a:defRPr sz="2000" b="1">
          <a:solidFill>
            <a:srgbClr val="333333"/>
          </a:solidFill>
          <a:latin typeface="+mn-lt"/>
          <a:ea typeface="+mn-ea"/>
          <a:cs typeface="+mn-cs"/>
        </a:defRPr>
      </a:lvl1pPr>
      <a:lvl2pPr marL="285750" indent="-171450" algn="l" rtl="0" eaLnBrk="1" fontAlgn="base" hangingPunct="1">
        <a:lnSpc>
          <a:spcPts val="2200"/>
        </a:lnSpc>
        <a:spcBef>
          <a:spcPts val="800"/>
        </a:spcBef>
        <a:spcAft>
          <a:spcPct val="0"/>
        </a:spcAft>
        <a:buClr>
          <a:srgbClr val="246978"/>
        </a:buClr>
        <a:buSzPct val="110000"/>
        <a:buFont typeface="Times" pitchFamily="18" charset="0"/>
        <a:buChar char="•"/>
        <a:defRPr>
          <a:solidFill>
            <a:srgbClr val="333333"/>
          </a:solidFill>
          <a:latin typeface="+mn-lt"/>
          <a:ea typeface="+mn-ea"/>
        </a:defRPr>
      </a:lvl2pPr>
      <a:lvl3pPr marL="571500" indent="-171450" algn="l" rtl="0" eaLnBrk="1" fontAlgn="base" hangingPunct="1">
        <a:lnSpc>
          <a:spcPts val="2000"/>
        </a:lnSpc>
        <a:spcBef>
          <a:spcPts val="600"/>
        </a:spcBef>
        <a:spcAft>
          <a:spcPct val="0"/>
        </a:spcAft>
        <a:buClr>
          <a:srgbClr val="246978"/>
        </a:buClr>
        <a:buFont typeface="Wingdings" pitchFamily="2" charset="2"/>
        <a:buChar char="§"/>
        <a:defRPr sz="1600">
          <a:solidFill>
            <a:srgbClr val="333333"/>
          </a:solidFill>
          <a:latin typeface="+mn-lt"/>
          <a:ea typeface="+mn-ea"/>
        </a:defRPr>
      </a:lvl3pPr>
      <a:lvl4pPr marL="857250" indent="-171450" algn="l" rtl="0" eaLnBrk="1" fontAlgn="base" hangingPunct="1">
        <a:lnSpc>
          <a:spcPts val="2000"/>
        </a:lnSpc>
        <a:spcBef>
          <a:spcPts val="600"/>
        </a:spcBef>
        <a:spcAft>
          <a:spcPct val="0"/>
        </a:spcAft>
        <a:buClr>
          <a:srgbClr val="246978"/>
        </a:buClr>
        <a:buFont typeface="Arial" charset="0"/>
        <a:buChar char="­"/>
        <a:defRPr sz="1600">
          <a:solidFill>
            <a:srgbClr val="333333"/>
          </a:solidFill>
          <a:latin typeface="+mn-lt"/>
          <a:ea typeface="+mn-ea"/>
        </a:defRPr>
      </a:lvl4pPr>
      <a:lvl5pPr marL="1143000" indent="-171450" algn="l" rtl="0" eaLnBrk="1" fontAlgn="base" hangingPunct="1">
        <a:lnSpc>
          <a:spcPts val="2000"/>
        </a:lnSpc>
        <a:spcBef>
          <a:spcPts val="600"/>
        </a:spcBef>
        <a:spcAft>
          <a:spcPct val="0"/>
        </a:spcAft>
        <a:buClr>
          <a:srgbClr val="246978"/>
        </a:buClr>
        <a:buFont typeface="Arial" charset="0"/>
        <a:buChar char="­"/>
        <a:defRPr sz="1600">
          <a:solidFill>
            <a:srgbClr val="333333"/>
          </a:solidFill>
          <a:latin typeface="+mn-lt"/>
          <a:ea typeface="+mn-ea"/>
        </a:defRPr>
      </a:lvl5pPr>
      <a:lvl6pPr marL="1600200" indent="-171450" algn="l" rtl="0" eaLnBrk="1" fontAlgn="base" hangingPunct="1">
        <a:spcBef>
          <a:spcPct val="0"/>
        </a:spcBef>
        <a:spcAft>
          <a:spcPct val="40000"/>
        </a:spcAft>
        <a:buClr>
          <a:schemeClr val="accent2"/>
        </a:buClr>
        <a:buFont typeface="Arial" charset="0"/>
        <a:buChar char="­"/>
        <a:defRPr sz="1600">
          <a:solidFill>
            <a:schemeClr val="tx1"/>
          </a:solidFill>
          <a:latin typeface="+mn-lt"/>
          <a:ea typeface="+mn-ea"/>
        </a:defRPr>
      </a:lvl6pPr>
      <a:lvl7pPr marL="2057400" indent="-171450" algn="l" rtl="0" eaLnBrk="1" fontAlgn="base" hangingPunct="1">
        <a:spcBef>
          <a:spcPct val="0"/>
        </a:spcBef>
        <a:spcAft>
          <a:spcPct val="40000"/>
        </a:spcAft>
        <a:buClr>
          <a:schemeClr val="accent2"/>
        </a:buClr>
        <a:buFont typeface="Arial" charset="0"/>
        <a:buChar char="­"/>
        <a:defRPr sz="1600">
          <a:solidFill>
            <a:schemeClr val="tx1"/>
          </a:solidFill>
          <a:latin typeface="+mn-lt"/>
          <a:ea typeface="+mn-ea"/>
        </a:defRPr>
      </a:lvl7pPr>
      <a:lvl8pPr marL="2514600" indent="-171450" algn="l" rtl="0" eaLnBrk="1" fontAlgn="base" hangingPunct="1">
        <a:spcBef>
          <a:spcPct val="0"/>
        </a:spcBef>
        <a:spcAft>
          <a:spcPct val="40000"/>
        </a:spcAft>
        <a:buClr>
          <a:schemeClr val="accent2"/>
        </a:buClr>
        <a:buFont typeface="Arial" charset="0"/>
        <a:buChar char="­"/>
        <a:defRPr sz="1600">
          <a:solidFill>
            <a:schemeClr val="tx1"/>
          </a:solidFill>
          <a:latin typeface="+mn-lt"/>
          <a:ea typeface="+mn-ea"/>
        </a:defRPr>
      </a:lvl8pPr>
      <a:lvl9pPr marL="2971800" indent="-171450" algn="l" rtl="0" eaLnBrk="1" fontAlgn="base" hangingPunct="1">
        <a:spcBef>
          <a:spcPct val="0"/>
        </a:spcBef>
        <a:spcAft>
          <a:spcPct val="40000"/>
        </a:spcAft>
        <a:buClr>
          <a:schemeClr val="accent2"/>
        </a:buClr>
        <a:buFont typeface="Arial" charset="0"/>
        <a:buChar char="­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71450"/>
            <a:ext cx="83820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784225"/>
            <a:ext cx="8382000" cy="500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8300" y="6446520"/>
            <a:ext cx="457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Aft>
                <a:spcPct val="0"/>
              </a:spcAft>
              <a:defRPr sz="1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0A03F51-2955-4EA9-BE4E-42B6F90C747F}" type="slidenum">
              <a:rPr lang="en-US">
                <a:latin typeface="Arial" pitchFamily="-65" charset="0"/>
                <a:cs typeface="Arial" pitchFamily="-65" charset="0"/>
              </a:rPr>
              <a:pPr>
                <a:defRPr/>
              </a:pPr>
              <a:t>‹#›</a:t>
            </a:fld>
            <a:endParaRPr lang="en-US" dirty="0">
              <a:latin typeface="Arial" pitchFamily="-65" charset="0"/>
              <a:cs typeface="Arial" pitchFamily="-65" charset="0"/>
            </a:endParaRPr>
          </a:p>
        </p:txBody>
      </p:sp>
      <p:sp>
        <p:nvSpPr>
          <p:cNvPr id="70661" name="Line 5"/>
          <p:cNvSpPr>
            <a:spLocks noChangeShapeType="1"/>
          </p:cNvSpPr>
          <p:nvPr/>
        </p:nvSpPr>
        <p:spPr bwMode="auto">
          <a:xfrm>
            <a:off x="184150" y="635000"/>
            <a:ext cx="8775700" cy="0"/>
          </a:xfrm>
          <a:prstGeom prst="line">
            <a:avLst/>
          </a:prstGeom>
          <a:noFill/>
          <a:ln w="52197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l">
              <a:spcAft>
                <a:spcPct val="0"/>
              </a:spcAft>
              <a:defRPr/>
            </a:pPr>
            <a:endParaRPr lang="en-US" sz="1600" dirty="0">
              <a:solidFill>
                <a:srgbClr val="FFFFFF"/>
              </a:solidFill>
              <a:latin typeface="Arial" pitchFamily="-65" charset="0"/>
              <a:cs typeface="Arial" pitchFamily="-65" charset="0"/>
            </a:endParaRPr>
          </a:p>
        </p:txBody>
      </p:sp>
      <p:sp>
        <p:nvSpPr>
          <p:cNvPr id="70662" name="Line 6"/>
          <p:cNvSpPr>
            <a:spLocks noChangeShapeType="1"/>
          </p:cNvSpPr>
          <p:nvPr/>
        </p:nvSpPr>
        <p:spPr bwMode="auto">
          <a:xfrm>
            <a:off x="184150" y="635000"/>
            <a:ext cx="8775700" cy="0"/>
          </a:xfrm>
          <a:prstGeom prst="line">
            <a:avLst/>
          </a:prstGeom>
          <a:noFill/>
          <a:ln w="52197">
            <a:solidFill>
              <a:srgbClr val="003D79"/>
            </a:solidFill>
            <a:round/>
            <a:headEnd/>
            <a:tailEnd/>
          </a:ln>
        </p:spPr>
        <p:txBody>
          <a:bodyPr wrap="none" anchor="ctr"/>
          <a:lstStyle/>
          <a:p>
            <a:pPr algn="l">
              <a:spcAft>
                <a:spcPct val="0"/>
              </a:spcAft>
              <a:defRPr/>
            </a:pPr>
            <a:endParaRPr lang="en-US" sz="1600" dirty="0">
              <a:solidFill>
                <a:srgbClr val="FFFFFF"/>
              </a:solidFill>
              <a:latin typeface="Arial" pitchFamily="-65" charset="0"/>
              <a:cs typeface="Arial" pitchFamily="-65" charset="0"/>
            </a:endParaRPr>
          </a:p>
        </p:txBody>
      </p:sp>
      <p:sp>
        <p:nvSpPr>
          <p:cNvPr id="7066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1000" y="5943600"/>
            <a:ext cx="8382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Aft>
                <a:spcPct val="0"/>
              </a:spcAft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  <a:latin typeface="Arial" pitchFamily="-65" charset="0"/>
              <a:cs typeface="Arial" pitchFamily="-65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ransition>
    <p:strips dir="rd"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003D79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333333"/>
          </a:solidFill>
          <a:latin typeface="Arial" charset="0"/>
          <a:ea typeface="ＭＳ Ｐゴシック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333333"/>
          </a:solidFill>
          <a:latin typeface="Arial" charset="0"/>
          <a:ea typeface="ＭＳ Ｐゴシック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333333"/>
          </a:solidFill>
          <a:latin typeface="Arial" charset="0"/>
          <a:ea typeface="ＭＳ Ｐゴシック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333333"/>
          </a:solidFill>
          <a:latin typeface="Arial" charset="0"/>
          <a:ea typeface="ＭＳ Ｐゴシック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ＭＳ Ｐゴシック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ＭＳ Ｐゴシック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ＭＳ Ｐゴシック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ＭＳ Ｐゴシック" pitchFamily="34" charset="-128"/>
        </a:defRPr>
      </a:lvl9pPr>
    </p:titleStyle>
    <p:bodyStyle>
      <a:lvl1pPr marL="342900" indent="-342900" algn="l" rtl="0" eaLnBrk="1" fontAlgn="base" hangingPunct="1">
        <a:lnSpc>
          <a:spcPts val="2400"/>
        </a:lnSpc>
        <a:spcBef>
          <a:spcPts val="1000"/>
        </a:spcBef>
        <a:spcAft>
          <a:spcPct val="0"/>
        </a:spcAft>
        <a:defRPr sz="2000" b="1">
          <a:solidFill>
            <a:srgbClr val="333333"/>
          </a:solidFill>
          <a:latin typeface="+mn-lt"/>
          <a:ea typeface="+mn-ea"/>
          <a:cs typeface="+mn-cs"/>
        </a:defRPr>
      </a:lvl1pPr>
      <a:lvl2pPr marL="285750" indent="-171450" algn="l" rtl="0" eaLnBrk="1" fontAlgn="base" hangingPunct="1">
        <a:lnSpc>
          <a:spcPts val="2200"/>
        </a:lnSpc>
        <a:spcBef>
          <a:spcPts val="800"/>
        </a:spcBef>
        <a:spcAft>
          <a:spcPct val="0"/>
        </a:spcAft>
        <a:buClr>
          <a:srgbClr val="246978"/>
        </a:buClr>
        <a:buSzPct val="110000"/>
        <a:buFont typeface="Times" pitchFamily="18" charset="0"/>
        <a:buChar char="•"/>
        <a:defRPr>
          <a:solidFill>
            <a:srgbClr val="333333"/>
          </a:solidFill>
          <a:latin typeface="+mn-lt"/>
          <a:ea typeface="+mn-ea"/>
        </a:defRPr>
      </a:lvl2pPr>
      <a:lvl3pPr marL="571500" indent="-171450" algn="l" rtl="0" eaLnBrk="1" fontAlgn="base" hangingPunct="1">
        <a:lnSpc>
          <a:spcPts val="2000"/>
        </a:lnSpc>
        <a:spcBef>
          <a:spcPts val="600"/>
        </a:spcBef>
        <a:spcAft>
          <a:spcPct val="0"/>
        </a:spcAft>
        <a:buClr>
          <a:srgbClr val="246978"/>
        </a:buClr>
        <a:buFont typeface="Wingdings" pitchFamily="2" charset="2"/>
        <a:buChar char="§"/>
        <a:defRPr sz="1600">
          <a:solidFill>
            <a:srgbClr val="333333"/>
          </a:solidFill>
          <a:latin typeface="+mn-lt"/>
          <a:ea typeface="+mn-ea"/>
        </a:defRPr>
      </a:lvl3pPr>
      <a:lvl4pPr marL="857250" indent="-171450" algn="l" rtl="0" eaLnBrk="1" fontAlgn="base" hangingPunct="1">
        <a:lnSpc>
          <a:spcPts val="2000"/>
        </a:lnSpc>
        <a:spcBef>
          <a:spcPts val="600"/>
        </a:spcBef>
        <a:spcAft>
          <a:spcPct val="0"/>
        </a:spcAft>
        <a:buClr>
          <a:srgbClr val="246978"/>
        </a:buClr>
        <a:buFont typeface="Arial" charset="0"/>
        <a:buChar char="­"/>
        <a:defRPr sz="1600">
          <a:solidFill>
            <a:srgbClr val="333333"/>
          </a:solidFill>
          <a:latin typeface="+mn-lt"/>
          <a:ea typeface="+mn-ea"/>
        </a:defRPr>
      </a:lvl4pPr>
      <a:lvl5pPr marL="1143000" indent="-171450" algn="l" rtl="0" eaLnBrk="1" fontAlgn="base" hangingPunct="1">
        <a:lnSpc>
          <a:spcPts val="2000"/>
        </a:lnSpc>
        <a:spcBef>
          <a:spcPts val="600"/>
        </a:spcBef>
        <a:spcAft>
          <a:spcPct val="0"/>
        </a:spcAft>
        <a:buClr>
          <a:srgbClr val="246978"/>
        </a:buClr>
        <a:buFont typeface="Arial" charset="0"/>
        <a:buChar char="­"/>
        <a:defRPr sz="1600">
          <a:solidFill>
            <a:srgbClr val="333333"/>
          </a:solidFill>
          <a:latin typeface="+mn-lt"/>
          <a:ea typeface="+mn-ea"/>
        </a:defRPr>
      </a:lvl5pPr>
      <a:lvl6pPr marL="1600200" indent="-171450" algn="l" rtl="0" eaLnBrk="1" fontAlgn="base" hangingPunct="1">
        <a:spcBef>
          <a:spcPct val="0"/>
        </a:spcBef>
        <a:spcAft>
          <a:spcPct val="40000"/>
        </a:spcAft>
        <a:buClr>
          <a:schemeClr val="accent2"/>
        </a:buClr>
        <a:buFont typeface="Arial" charset="0"/>
        <a:buChar char="­"/>
        <a:defRPr sz="1600">
          <a:solidFill>
            <a:schemeClr val="tx1"/>
          </a:solidFill>
          <a:latin typeface="+mn-lt"/>
          <a:ea typeface="+mn-ea"/>
        </a:defRPr>
      </a:lvl6pPr>
      <a:lvl7pPr marL="2057400" indent="-171450" algn="l" rtl="0" eaLnBrk="1" fontAlgn="base" hangingPunct="1">
        <a:spcBef>
          <a:spcPct val="0"/>
        </a:spcBef>
        <a:spcAft>
          <a:spcPct val="40000"/>
        </a:spcAft>
        <a:buClr>
          <a:schemeClr val="accent2"/>
        </a:buClr>
        <a:buFont typeface="Arial" charset="0"/>
        <a:buChar char="­"/>
        <a:defRPr sz="1600">
          <a:solidFill>
            <a:schemeClr val="tx1"/>
          </a:solidFill>
          <a:latin typeface="+mn-lt"/>
          <a:ea typeface="+mn-ea"/>
        </a:defRPr>
      </a:lvl7pPr>
      <a:lvl8pPr marL="2514600" indent="-171450" algn="l" rtl="0" eaLnBrk="1" fontAlgn="base" hangingPunct="1">
        <a:spcBef>
          <a:spcPct val="0"/>
        </a:spcBef>
        <a:spcAft>
          <a:spcPct val="40000"/>
        </a:spcAft>
        <a:buClr>
          <a:schemeClr val="accent2"/>
        </a:buClr>
        <a:buFont typeface="Arial" charset="0"/>
        <a:buChar char="­"/>
        <a:defRPr sz="1600">
          <a:solidFill>
            <a:schemeClr val="tx1"/>
          </a:solidFill>
          <a:latin typeface="+mn-lt"/>
          <a:ea typeface="+mn-ea"/>
        </a:defRPr>
      </a:lvl8pPr>
      <a:lvl9pPr marL="2971800" indent="-171450" algn="l" rtl="0" eaLnBrk="1" fontAlgn="base" hangingPunct="1">
        <a:spcBef>
          <a:spcPct val="0"/>
        </a:spcBef>
        <a:spcAft>
          <a:spcPct val="40000"/>
        </a:spcAft>
        <a:buClr>
          <a:schemeClr val="accent2"/>
        </a:buClr>
        <a:buFont typeface="Arial" charset="0"/>
        <a:buChar char="­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71450"/>
            <a:ext cx="83820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784225"/>
            <a:ext cx="8382000" cy="500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8300" y="6446520"/>
            <a:ext cx="457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Aft>
                <a:spcPct val="0"/>
              </a:spcAft>
              <a:defRPr sz="1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0A03F51-2955-4EA9-BE4E-42B6F90C747F}" type="slidenum">
              <a:rPr lang="en-US">
                <a:latin typeface="Arial" pitchFamily="-65" charset="0"/>
                <a:cs typeface="Arial" pitchFamily="-65" charset="0"/>
              </a:rPr>
              <a:pPr>
                <a:defRPr/>
              </a:pPr>
              <a:t>‹#›</a:t>
            </a:fld>
            <a:endParaRPr lang="en-US" dirty="0">
              <a:latin typeface="Arial" pitchFamily="-65" charset="0"/>
              <a:cs typeface="Arial" pitchFamily="-65" charset="0"/>
            </a:endParaRPr>
          </a:p>
        </p:txBody>
      </p:sp>
      <p:sp>
        <p:nvSpPr>
          <p:cNvPr id="70661" name="Line 5"/>
          <p:cNvSpPr>
            <a:spLocks noChangeShapeType="1"/>
          </p:cNvSpPr>
          <p:nvPr/>
        </p:nvSpPr>
        <p:spPr bwMode="auto">
          <a:xfrm>
            <a:off x="184150" y="635000"/>
            <a:ext cx="8775700" cy="0"/>
          </a:xfrm>
          <a:prstGeom prst="line">
            <a:avLst/>
          </a:prstGeom>
          <a:noFill/>
          <a:ln w="52197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l">
              <a:spcAft>
                <a:spcPct val="0"/>
              </a:spcAft>
              <a:defRPr/>
            </a:pPr>
            <a:endParaRPr lang="en-US" sz="1600" dirty="0">
              <a:solidFill>
                <a:srgbClr val="FFFFFF"/>
              </a:solidFill>
              <a:latin typeface="Arial" pitchFamily="-65" charset="0"/>
              <a:cs typeface="Arial" pitchFamily="-65" charset="0"/>
            </a:endParaRPr>
          </a:p>
        </p:txBody>
      </p:sp>
      <p:sp>
        <p:nvSpPr>
          <p:cNvPr id="70662" name="Line 6"/>
          <p:cNvSpPr>
            <a:spLocks noChangeShapeType="1"/>
          </p:cNvSpPr>
          <p:nvPr/>
        </p:nvSpPr>
        <p:spPr bwMode="auto">
          <a:xfrm>
            <a:off x="184150" y="635000"/>
            <a:ext cx="8775700" cy="0"/>
          </a:xfrm>
          <a:prstGeom prst="line">
            <a:avLst/>
          </a:prstGeom>
          <a:noFill/>
          <a:ln w="52197">
            <a:solidFill>
              <a:srgbClr val="003D79"/>
            </a:solidFill>
            <a:round/>
            <a:headEnd/>
            <a:tailEnd/>
          </a:ln>
        </p:spPr>
        <p:txBody>
          <a:bodyPr wrap="none" anchor="ctr"/>
          <a:lstStyle/>
          <a:p>
            <a:pPr algn="l">
              <a:spcAft>
                <a:spcPct val="0"/>
              </a:spcAft>
              <a:defRPr/>
            </a:pPr>
            <a:endParaRPr lang="en-US" sz="1600" dirty="0">
              <a:solidFill>
                <a:srgbClr val="FFFFFF"/>
              </a:solidFill>
              <a:latin typeface="Arial" pitchFamily="-65" charset="0"/>
              <a:cs typeface="Arial" pitchFamily="-65" charset="0"/>
            </a:endParaRPr>
          </a:p>
        </p:txBody>
      </p:sp>
      <p:sp>
        <p:nvSpPr>
          <p:cNvPr id="7066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1000" y="5943600"/>
            <a:ext cx="8382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Aft>
                <a:spcPct val="0"/>
              </a:spcAft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  <a:latin typeface="Arial" pitchFamily="-65" charset="0"/>
              <a:cs typeface="Arial" pitchFamily="-65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ransition>
    <p:strips dir="rd"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003D79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333333"/>
          </a:solidFill>
          <a:latin typeface="Arial" charset="0"/>
          <a:ea typeface="ＭＳ Ｐゴシック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333333"/>
          </a:solidFill>
          <a:latin typeface="Arial" charset="0"/>
          <a:ea typeface="ＭＳ Ｐゴシック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333333"/>
          </a:solidFill>
          <a:latin typeface="Arial" charset="0"/>
          <a:ea typeface="ＭＳ Ｐゴシック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333333"/>
          </a:solidFill>
          <a:latin typeface="Arial" charset="0"/>
          <a:ea typeface="ＭＳ Ｐゴシック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ＭＳ Ｐゴシック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ＭＳ Ｐゴシック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ＭＳ Ｐゴシック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ＭＳ Ｐゴシック" pitchFamily="34" charset="-128"/>
        </a:defRPr>
      </a:lvl9pPr>
    </p:titleStyle>
    <p:bodyStyle>
      <a:lvl1pPr marL="342900" indent="-342900" algn="l" rtl="0" eaLnBrk="1" fontAlgn="base" hangingPunct="1">
        <a:lnSpc>
          <a:spcPts val="2400"/>
        </a:lnSpc>
        <a:spcBef>
          <a:spcPts val="1000"/>
        </a:spcBef>
        <a:spcAft>
          <a:spcPct val="0"/>
        </a:spcAft>
        <a:defRPr sz="2000" b="1">
          <a:solidFill>
            <a:srgbClr val="333333"/>
          </a:solidFill>
          <a:latin typeface="+mn-lt"/>
          <a:ea typeface="+mn-ea"/>
          <a:cs typeface="+mn-cs"/>
        </a:defRPr>
      </a:lvl1pPr>
      <a:lvl2pPr marL="285750" indent="-171450" algn="l" rtl="0" eaLnBrk="1" fontAlgn="base" hangingPunct="1">
        <a:lnSpc>
          <a:spcPts val="2200"/>
        </a:lnSpc>
        <a:spcBef>
          <a:spcPts val="800"/>
        </a:spcBef>
        <a:spcAft>
          <a:spcPct val="0"/>
        </a:spcAft>
        <a:buClr>
          <a:srgbClr val="246978"/>
        </a:buClr>
        <a:buSzPct val="110000"/>
        <a:buFont typeface="Times" pitchFamily="18" charset="0"/>
        <a:buChar char="•"/>
        <a:defRPr>
          <a:solidFill>
            <a:srgbClr val="333333"/>
          </a:solidFill>
          <a:latin typeface="+mn-lt"/>
          <a:ea typeface="+mn-ea"/>
        </a:defRPr>
      </a:lvl2pPr>
      <a:lvl3pPr marL="571500" indent="-171450" algn="l" rtl="0" eaLnBrk="1" fontAlgn="base" hangingPunct="1">
        <a:lnSpc>
          <a:spcPts val="2000"/>
        </a:lnSpc>
        <a:spcBef>
          <a:spcPts val="600"/>
        </a:spcBef>
        <a:spcAft>
          <a:spcPct val="0"/>
        </a:spcAft>
        <a:buClr>
          <a:srgbClr val="246978"/>
        </a:buClr>
        <a:buFont typeface="Wingdings" pitchFamily="2" charset="2"/>
        <a:buChar char="§"/>
        <a:defRPr sz="1600">
          <a:solidFill>
            <a:srgbClr val="333333"/>
          </a:solidFill>
          <a:latin typeface="+mn-lt"/>
          <a:ea typeface="+mn-ea"/>
        </a:defRPr>
      </a:lvl3pPr>
      <a:lvl4pPr marL="857250" indent="-171450" algn="l" rtl="0" eaLnBrk="1" fontAlgn="base" hangingPunct="1">
        <a:lnSpc>
          <a:spcPts val="2000"/>
        </a:lnSpc>
        <a:spcBef>
          <a:spcPts val="600"/>
        </a:spcBef>
        <a:spcAft>
          <a:spcPct val="0"/>
        </a:spcAft>
        <a:buClr>
          <a:srgbClr val="246978"/>
        </a:buClr>
        <a:buFont typeface="Arial" charset="0"/>
        <a:buChar char="­"/>
        <a:defRPr sz="1600">
          <a:solidFill>
            <a:srgbClr val="333333"/>
          </a:solidFill>
          <a:latin typeface="+mn-lt"/>
          <a:ea typeface="+mn-ea"/>
        </a:defRPr>
      </a:lvl4pPr>
      <a:lvl5pPr marL="1143000" indent="-171450" algn="l" rtl="0" eaLnBrk="1" fontAlgn="base" hangingPunct="1">
        <a:lnSpc>
          <a:spcPts val="2000"/>
        </a:lnSpc>
        <a:spcBef>
          <a:spcPts val="600"/>
        </a:spcBef>
        <a:spcAft>
          <a:spcPct val="0"/>
        </a:spcAft>
        <a:buClr>
          <a:srgbClr val="246978"/>
        </a:buClr>
        <a:buFont typeface="Arial" charset="0"/>
        <a:buChar char="­"/>
        <a:defRPr sz="1600">
          <a:solidFill>
            <a:srgbClr val="333333"/>
          </a:solidFill>
          <a:latin typeface="+mn-lt"/>
          <a:ea typeface="+mn-ea"/>
        </a:defRPr>
      </a:lvl5pPr>
      <a:lvl6pPr marL="1600200" indent="-171450" algn="l" rtl="0" eaLnBrk="1" fontAlgn="base" hangingPunct="1">
        <a:spcBef>
          <a:spcPct val="0"/>
        </a:spcBef>
        <a:spcAft>
          <a:spcPct val="40000"/>
        </a:spcAft>
        <a:buClr>
          <a:schemeClr val="accent2"/>
        </a:buClr>
        <a:buFont typeface="Arial" charset="0"/>
        <a:buChar char="­"/>
        <a:defRPr sz="1600">
          <a:solidFill>
            <a:schemeClr val="tx1"/>
          </a:solidFill>
          <a:latin typeface="+mn-lt"/>
          <a:ea typeface="+mn-ea"/>
        </a:defRPr>
      </a:lvl6pPr>
      <a:lvl7pPr marL="2057400" indent="-171450" algn="l" rtl="0" eaLnBrk="1" fontAlgn="base" hangingPunct="1">
        <a:spcBef>
          <a:spcPct val="0"/>
        </a:spcBef>
        <a:spcAft>
          <a:spcPct val="40000"/>
        </a:spcAft>
        <a:buClr>
          <a:schemeClr val="accent2"/>
        </a:buClr>
        <a:buFont typeface="Arial" charset="0"/>
        <a:buChar char="­"/>
        <a:defRPr sz="1600">
          <a:solidFill>
            <a:schemeClr val="tx1"/>
          </a:solidFill>
          <a:latin typeface="+mn-lt"/>
          <a:ea typeface="+mn-ea"/>
        </a:defRPr>
      </a:lvl7pPr>
      <a:lvl8pPr marL="2514600" indent="-171450" algn="l" rtl="0" eaLnBrk="1" fontAlgn="base" hangingPunct="1">
        <a:spcBef>
          <a:spcPct val="0"/>
        </a:spcBef>
        <a:spcAft>
          <a:spcPct val="40000"/>
        </a:spcAft>
        <a:buClr>
          <a:schemeClr val="accent2"/>
        </a:buClr>
        <a:buFont typeface="Arial" charset="0"/>
        <a:buChar char="­"/>
        <a:defRPr sz="1600">
          <a:solidFill>
            <a:schemeClr val="tx1"/>
          </a:solidFill>
          <a:latin typeface="+mn-lt"/>
          <a:ea typeface="+mn-ea"/>
        </a:defRPr>
      </a:lvl8pPr>
      <a:lvl9pPr marL="2971800" indent="-171450" algn="l" rtl="0" eaLnBrk="1" fontAlgn="base" hangingPunct="1">
        <a:spcBef>
          <a:spcPct val="0"/>
        </a:spcBef>
        <a:spcAft>
          <a:spcPct val="40000"/>
        </a:spcAft>
        <a:buClr>
          <a:schemeClr val="accent2"/>
        </a:buClr>
        <a:buFont typeface="Arial" charset="0"/>
        <a:buChar char="­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71450"/>
            <a:ext cx="83820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784225"/>
            <a:ext cx="8382000" cy="500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8300" y="6446520"/>
            <a:ext cx="457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Aft>
                <a:spcPct val="0"/>
              </a:spcAft>
              <a:defRPr sz="1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0A03F51-2955-4EA9-BE4E-42B6F90C747F}" type="slidenum">
              <a:rPr lang="en-US">
                <a:latin typeface="Arial" pitchFamily="-65" charset="0"/>
                <a:cs typeface="Arial" pitchFamily="-65" charset="0"/>
              </a:rPr>
              <a:pPr>
                <a:defRPr/>
              </a:pPr>
              <a:t>‹#›</a:t>
            </a:fld>
            <a:endParaRPr lang="en-US" dirty="0">
              <a:latin typeface="Arial" pitchFamily="-65" charset="0"/>
              <a:cs typeface="Arial" pitchFamily="-65" charset="0"/>
            </a:endParaRPr>
          </a:p>
        </p:txBody>
      </p:sp>
      <p:sp>
        <p:nvSpPr>
          <p:cNvPr id="70661" name="Line 5"/>
          <p:cNvSpPr>
            <a:spLocks noChangeShapeType="1"/>
          </p:cNvSpPr>
          <p:nvPr/>
        </p:nvSpPr>
        <p:spPr bwMode="auto">
          <a:xfrm>
            <a:off x="184150" y="635000"/>
            <a:ext cx="8775700" cy="0"/>
          </a:xfrm>
          <a:prstGeom prst="line">
            <a:avLst/>
          </a:prstGeom>
          <a:noFill/>
          <a:ln w="52197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l">
              <a:spcAft>
                <a:spcPct val="0"/>
              </a:spcAft>
              <a:defRPr/>
            </a:pPr>
            <a:endParaRPr lang="en-US" sz="1600" dirty="0">
              <a:solidFill>
                <a:srgbClr val="FFFFFF"/>
              </a:solidFill>
              <a:latin typeface="Arial" pitchFamily="-65" charset="0"/>
              <a:cs typeface="Arial" pitchFamily="-65" charset="0"/>
            </a:endParaRPr>
          </a:p>
        </p:txBody>
      </p:sp>
      <p:sp>
        <p:nvSpPr>
          <p:cNvPr id="70662" name="Line 6"/>
          <p:cNvSpPr>
            <a:spLocks noChangeShapeType="1"/>
          </p:cNvSpPr>
          <p:nvPr/>
        </p:nvSpPr>
        <p:spPr bwMode="auto">
          <a:xfrm>
            <a:off x="184150" y="635000"/>
            <a:ext cx="8775700" cy="0"/>
          </a:xfrm>
          <a:prstGeom prst="line">
            <a:avLst/>
          </a:prstGeom>
          <a:noFill/>
          <a:ln w="52197">
            <a:solidFill>
              <a:srgbClr val="003D79"/>
            </a:solidFill>
            <a:round/>
            <a:headEnd/>
            <a:tailEnd/>
          </a:ln>
        </p:spPr>
        <p:txBody>
          <a:bodyPr wrap="none" anchor="ctr"/>
          <a:lstStyle/>
          <a:p>
            <a:pPr algn="l">
              <a:spcAft>
                <a:spcPct val="0"/>
              </a:spcAft>
              <a:defRPr/>
            </a:pPr>
            <a:endParaRPr lang="en-US" sz="1600" dirty="0">
              <a:solidFill>
                <a:srgbClr val="FFFFFF"/>
              </a:solidFill>
              <a:latin typeface="Arial" pitchFamily="-65" charset="0"/>
              <a:cs typeface="Arial" pitchFamily="-65" charset="0"/>
            </a:endParaRPr>
          </a:p>
        </p:txBody>
      </p:sp>
      <p:sp>
        <p:nvSpPr>
          <p:cNvPr id="7066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1000" y="5943600"/>
            <a:ext cx="8382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Aft>
                <a:spcPct val="0"/>
              </a:spcAft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  <a:latin typeface="Arial" pitchFamily="-65" charset="0"/>
              <a:cs typeface="Arial" pitchFamily="-65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ransition>
    <p:strips dir="rd"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003D79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333333"/>
          </a:solidFill>
          <a:latin typeface="Arial" charset="0"/>
          <a:ea typeface="ＭＳ Ｐゴシック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333333"/>
          </a:solidFill>
          <a:latin typeface="Arial" charset="0"/>
          <a:ea typeface="ＭＳ Ｐゴシック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333333"/>
          </a:solidFill>
          <a:latin typeface="Arial" charset="0"/>
          <a:ea typeface="ＭＳ Ｐゴシック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333333"/>
          </a:solidFill>
          <a:latin typeface="Arial" charset="0"/>
          <a:ea typeface="ＭＳ Ｐゴシック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ＭＳ Ｐゴシック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ＭＳ Ｐゴシック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ＭＳ Ｐゴシック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ＭＳ Ｐゴシック" pitchFamily="34" charset="-128"/>
        </a:defRPr>
      </a:lvl9pPr>
    </p:titleStyle>
    <p:bodyStyle>
      <a:lvl1pPr marL="342900" indent="-342900" algn="l" rtl="0" eaLnBrk="1" fontAlgn="base" hangingPunct="1">
        <a:lnSpc>
          <a:spcPts val="2400"/>
        </a:lnSpc>
        <a:spcBef>
          <a:spcPts val="1000"/>
        </a:spcBef>
        <a:spcAft>
          <a:spcPct val="0"/>
        </a:spcAft>
        <a:defRPr sz="2000" b="1">
          <a:solidFill>
            <a:srgbClr val="333333"/>
          </a:solidFill>
          <a:latin typeface="+mn-lt"/>
          <a:ea typeface="+mn-ea"/>
          <a:cs typeface="+mn-cs"/>
        </a:defRPr>
      </a:lvl1pPr>
      <a:lvl2pPr marL="285750" indent="-171450" algn="l" rtl="0" eaLnBrk="1" fontAlgn="base" hangingPunct="1">
        <a:lnSpc>
          <a:spcPts val="2200"/>
        </a:lnSpc>
        <a:spcBef>
          <a:spcPts val="800"/>
        </a:spcBef>
        <a:spcAft>
          <a:spcPct val="0"/>
        </a:spcAft>
        <a:buClr>
          <a:srgbClr val="246978"/>
        </a:buClr>
        <a:buSzPct val="110000"/>
        <a:buFont typeface="Times" pitchFamily="18" charset="0"/>
        <a:buChar char="•"/>
        <a:defRPr>
          <a:solidFill>
            <a:srgbClr val="333333"/>
          </a:solidFill>
          <a:latin typeface="+mn-lt"/>
          <a:ea typeface="+mn-ea"/>
        </a:defRPr>
      </a:lvl2pPr>
      <a:lvl3pPr marL="571500" indent="-171450" algn="l" rtl="0" eaLnBrk="1" fontAlgn="base" hangingPunct="1">
        <a:lnSpc>
          <a:spcPts val="2000"/>
        </a:lnSpc>
        <a:spcBef>
          <a:spcPts val="600"/>
        </a:spcBef>
        <a:spcAft>
          <a:spcPct val="0"/>
        </a:spcAft>
        <a:buClr>
          <a:srgbClr val="246978"/>
        </a:buClr>
        <a:buFont typeface="Wingdings" pitchFamily="2" charset="2"/>
        <a:buChar char="§"/>
        <a:defRPr sz="1600">
          <a:solidFill>
            <a:srgbClr val="333333"/>
          </a:solidFill>
          <a:latin typeface="+mn-lt"/>
          <a:ea typeface="+mn-ea"/>
        </a:defRPr>
      </a:lvl3pPr>
      <a:lvl4pPr marL="857250" indent="-171450" algn="l" rtl="0" eaLnBrk="1" fontAlgn="base" hangingPunct="1">
        <a:lnSpc>
          <a:spcPts val="2000"/>
        </a:lnSpc>
        <a:spcBef>
          <a:spcPts val="600"/>
        </a:spcBef>
        <a:spcAft>
          <a:spcPct val="0"/>
        </a:spcAft>
        <a:buClr>
          <a:srgbClr val="246978"/>
        </a:buClr>
        <a:buFont typeface="Arial" charset="0"/>
        <a:buChar char="­"/>
        <a:defRPr sz="1600">
          <a:solidFill>
            <a:srgbClr val="333333"/>
          </a:solidFill>
          <a:latin typeface="+mn-lt"/>
          <a:ea typeface="+mn-ea"/>
        </a:defRPr>
      </a:lvl4pPr>
      <a:lvl5pPr marL="1143000" indent="-171450" algn="l" rtl="0" eaLnBrk="1" fontAlgn="base" hangingPunct="1">
        <a:lnSpc>
          <a:spcPts val="2000"/>
        </a:lnSpc>
        <a:spcBef>
          <a:spcPts val="600"/>
        </a:spcBef>
        <a:spcAft>
          <a:spcPct val="0"/>
        </a:spcAft>
        <a:buClr>
          <a:srgbClr val="246978"/>
        </a:buClr>
        <a:buFont typeface="Arial" charset="0"/>
        <a:buChar char="­"/>
        <a:defRPr sz="1600">
          <a:solidFill>
            <a:srgbClr val="333333"/>
          </a:solidFill>
          <a:latin typeface="+mn-lt"/>
          <a:ea typeface="+mn-ea"/>
        </a:defRPr>
      </a:lvl5pPr>
      <a:lvl6pPr marL="1600200" indent="-171450" algn="l" rtl="0" eaLnBrk="1" fontAlgn="base" hangingPunct="1">
        <a:spcBef>
          <a:spcPct val="0"/>
        </a:spcBef>
        <a:spcAft>
          <a:spcPct val="40000"/>
        </a:spcAft>
        <a:buClr>
          <a:schemeClr val="accent2"/>
        </a:buClr>
        <a:buFont typeface="Arial" charset="0"/>
        <a:buChar char="­"/>
        <a:defRPr sz="1600">
          <a:solidFill>
            <a:schemeClr val="tx1"/>
          </a:solidFill>
          <a:latin typeface="+mn-lt"/>
          <a:ea typeface="+mn-ea"/>
        </a:defRPr>
      </a:lvl6pPr>
      <a:lvl7pPr marL="2057400" indent="-171450" algn="l" rtl="0" eaLnBrk="1" fontAlgn="base" hangingPunct="1">
        <a:spcBef>
          <a:spcPct val="0"/>
        </a:spcBef>
        <a:spcAft>
          <a:spcPct val="40000"/>
        </a:spcAft>
        <a:buClr>
          <a:schemeClr val="accent2"/>
        </a:buClr>
        <a:buFont typeface="Arial" charset="0"/>
        <a:buChar char="­"/>
        <a:defRPr sz="1600">
          <a:solidFill>
            <a:schemeClr val="tx1"/>
          </a:solidFill>
          <a:latin typeface="+mn-lt"/>
          <a:ea typeface="+mn-ea"/>
        </a:defRPr>
      </a:lvl7pPr>
      <a:lvl8pPr marL="2514600" indent="-171450" algn="l" rtl="0" eaLnBrk="1" fontAlgn="base" hangingPunct="1">
        <a:spcBef>
          <a:spcPct val="0"/>
        </a:spcBef>
        <a:spcAft>
          <a:spcPct val="40000"/>
        </a:spcAft>
        <a:buClr>
          <a:schemeClr val="accent2"/>
        </a:buClr>
        <a:buFont typeface="Arial" charset="0"/>
        <a:buChar char="­"/>
        <a:defRPr sz="1600">
          <a:solidFill>
            <a:schemeClr val="tx1"/>
          </a:solidFill>
          <a:latin typeface="+mn-lt"/>
          <a:ea typeface="+mn-ea"/>
        </a:defRPr>
      </a:lvl8pPr>
      <a:lvl9pPr marL="2971800" indent="-171450" algn="l" rtl="0" eaLnBrk="1" fontAlgn="base" hangingPunct="1">
        <a:spcBef>
          <a:spcPct val="0"/>
        </a:spcBef>
        <a:spcAft>
          <a:spcPct val="40000"/>
        </a:spcAft>
        <a:buClr>
          <a:schemeClr val="accent2"/>
        </a:buClr>
        <a:buFont typeface="Arial" charset="0"/>
        <a:buChar char="­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8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904" y="171450"/>
            <a:ext cx="8473821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2425" y="784225"/>
            <a:ext cx="8382000" cy="500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70661" name="Line 5"/>
          <p:cNvSpPr>
            <a:spLocks noChangeShapeType="1"/>
          </p:cNvSpPr>
          <p:nvPr/>
        </p:nvSpPr>
        <p:spPr bwMode="auto">
          <a:xfrm>
            <a:off x="184150" y="635000"/>
            <a:ext cx="8775700" cy="0"/>
          </a:xfrm>
          <a:prstGeom prst="line">
            <a:avLst/>
          </a:prstGeom>
          <a:noFill/>
          <a:ln w="52197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70662" name="Line 6"/>
          <p:cNvSpPr>
            <a:spLocks noChangeShapeType="1"/>
          </p:cNvSpPr>
          <p:nvPr userDrawn="1"/>
        </p:nvSpPr>
        <p:spPr bwMode="auto">
          <a:xfrm>
            <a:off x="184150" y="635000"/>
            <a:ext cx="8775700" cy="0"/>
          </a:xfrm>
          <a:prstGeom prst="line">
            <a:avLst/>
          </a:prstGeom>
          <a:noFill/>
          <a:ln w="52197">
            <a:solidFill>
              <a:srgbClr val="003D79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7066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7517" y="5943600"/>
            <a:ext cx="8382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Aft>
                <a:spcPct val="0"/>
              </a:spcAft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Rectangle 4"/>
          <p:cNvSpPr txBox="1">
            <a:spLocks noChangeArrowheads="1"/>
          </p:cNvSpPr>
          <p:nvPr userDrawn="1"/>
        </p:nvSpPr>
        <p:spPr bwMode="white">
          <a:xfrm>
            <a:off x="454025" y="6446520"/>
            <a:ext cx="457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Aft>
                <a:spcPct val="0"/>
              </a:spcAft>
              <a:defRPr sz="1000">
                <a:solidFill>
                  <a:srgbClr val="FFFFFF"/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0A03F51-2955-4EA9-BE4E-42B6F90C747F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</p:sldLayoutIdLst>
  <p:transition>
    <p:fade/>
  </p:transition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03D7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333333"/>
          </a:solidFill>
          <a:latin typeface="Arial" charset="0"/>
          <a:ea typeface="ＭＳ Ｐゴシック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333333"/>
          </a:solidFill>
          <a:latin typeface="Arial" charset="0"/>
          <a:ea typeface="ＭＳ Ｐゴシック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333333"/>
          </a:solidFill>
          <a:latin typeface="Arial" charset="0"/>
          <a:ea typeface="ＭＳ Ｐゴシック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333333"/>
          </a:solidFill>
          <a:latin typeface="Arial" charset="0"/>
          <a:ea typeface="ＭＳ Ｐゴシック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ＭＳ Ｐゴシック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ＭＳ Ｐゴシック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ＭＳ Ｐゴシック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ＭＳ Ｐゴシック" pitchFamily="34" charset="-128"/>
        </a:defRPr>
      </a:lvl9pPr>
    </p:titleStyle>
    <p:bodyStyle>
      <a:lvl1pPr marL="233363" indent="-233363" algn="l" rtl="0" eaLnBrk="0" fontAlgn="base" hangingPunct="0">
        <a:lnSpc>
          <a:spcPts val="2400"/>
        </a:lnSpc>
        <a:spcBef>
          <a:spcPts val="1000"/>
        </a:spcBef>
        <a:spcAft>
          <a:spcPct val="0"/>
        </a:spcAft>
        <a:buClr>
          <a:schemeClr val="accent1">
            <a:lumMod val="75000"/>
          </a:schemeClr>
        </a:buClr>
        <a:buSzPct val="115000"/>
        <a:buFont typeface="Wingdings" pitchFamily="2" charset="2"/>
        <a:buChar char="§"/>
        <a:defRPr sz="2000" b="1">
          <a:solidFill>
            <a:srgbClr val="333333"/>
          </a:solidFill>
          <a:latin typeface="+mn-lt"/>
          <a:ea typeface="+mn-ea"/>
          <a:cs typeface="+mn-cs"/>
        </a:defRPr>
      </a:lvl1pPr>
      <a:lvl2pPr marL="400050" indent="-171450" algn="l" rtl="0" eaLnBrk="0" fontAlgn="base" hangingPunct="0">
        <a:lnSpc>
          <a:spcPts val="2200"/>
        </a:lnSpc>
        <a:spcBef>
          <a:spcPts val="800"/>
        </a:spcBef>
        <a:spcAft>
          <a:spcPct val="0"/>
        </a:spcAft>
        <a:buClr>
          <a:schemeClr val="accent1">
            <a:lumMod val="75000"/>
          </a:schemeClr>
        </a:buClr>
        <a:buSzPct val="110000"/>
        <a:buFont typeface="Times" pitchFamily="18" charset="0"/>
        <a:buChar char="•"/>
        <a:defRPr>
          <a:solidFill>
            <a:srgbClr val="333333"/>
          </a:solidFill>
          <a:latin typeface="+mn-lt"/>
          <a:ea typeface="+mn-ea"/>
        </a:defRPr>
      </a:lvl2pPr>
      <a:lvl3pPr marL="628650" indent="-171450" algn="l" rtl="0" eaLnBrk="0" fontAlgn="base" hangingPunct="0">
        <a:lnSpc>
          <a:spcPts val="2000"/>
        </a:lnSpc>
        <a:spcBef>
          <a:spcPts val="600"/>
        </a:spcBef>
        <a:spcAft>
          <a:spcPct val="0"/>
        </a:spcAft>
        <a:buClr>
          <a:schemeClr val="accent1">
            <a:lumMod val="75000"/>
          </a:schemeClr>
        </a:buClr>
        <a:buSzPct val="110000"/>
        <a:buFont typeface="Arial" pitchFamily="34" charset="0"/>
        <a:buChar char="•"/>
        <a:defRPr sz="1600">
          <a:solidFill>
            <a:srgbClr val="333333"/>
          </a:solidFill>
          <a:latin typeface="+mn-lt"/>
          <a:ea typeface="+mn-ea"/>
        </a:defRPr>
      </a:lvl3pPr>
      <a:lvl4pPr marL="914400" indent="-171450" algn="l" rtl="0" eaLnBrk="0" fontAlgn="base" hangingPunct="0">
        <a:lnSpc>
          <a:spcPts val="2000"/>
        </a:lnSpc>
        <a:spcBef>
          <a:spcPts val="600"/>
        </a:spcBef>
        <a:spcAft>
          <a:spcPct val="0"/>
        </a:spcAft>
        <a:buClr>
          <a:schemeClr val="accent1">
            <a:lumMod val="75000"/>
          </a:schemeClr>
        </a:buClr>
        <a:buSzPct val="110000"/>
        <a:buFont typeface="Arial" pitchFamily="34" charset="0"/>
        <a:buChar char="•"/>
        <a:defRPr sz="1600">
          <a:solidFill>
            <a:srgbClr val="333333"/>
          </a:solidFill>
          <a:latin typeface="+mn-lt"/>
          <a:ea typeface="+mn-ea"/>
        </a:defRPr>
      </a:lvl4pPr>
      <a:lvl5pPr marL="1200150" indent="-171450" algn="l" rtl="0" eaLnBrk="0" fontAlgn="base" hangingPunct="0">
        <a:lnSpc>
          <a:spcPts val="2000"/>
        </a:lnSpc>
        <a:spcBef>
          <a:spcPts val="600"/>
        </a:spcBef>
        <a:spcAft>
          <a:spcPct val="0"/>
        </a:spcAft>
        <a:buClr>
          <a:schemeClr val="accent1">
            <a:lumMod val="75000"/>
          </a:schemeClr>
        </a:buClr>
        <a:buSzPct val="110000"/>
        <a:buFont typeface="Arial" pitchFamily="34" charset="0"/>
        <a:buChar char="•"/>
        <a:defRPr sz="1600">
          <a:solidFill>
            <a:srgbClr val="333333"/>
          </a:solidFill>
          <a:latin typeface="+mn-lt"/>
          <a:ea typeface="+mn-ea"/>
        </a:defRPr>
      </a:lvl5pPr>
      <a:lvl6pPr marL="1600200" indent="-171450" algn="l" rtl="0" fontAlgn="base">
        <a:spcBef>
          <a:spcPct val="0"/>
        </a:spcBef>
        <a:spcAft>
          <a:spcPct val="40000"/>
        </a:spcAft>
        <a:buClr>
          <a:schemeClr val="accent2"/>
        </a:buClr>
        <a:buFont typeface="Arial" charset="0"/>
        <a:buChar char="­"/>
        <a:defRPr sz="1600">
          <a:solidFill>
            <a:schemeClr val="tx1"/>
          </a:solidFill>
          <a:latin typeface="+mn-lt"/>
          <a:ea typeface="+mn-ea"/>
        </a:defRPr>
      </a:lvl6pPr>
      <a:lvl7pPr marL="2057400" indent="-171450" algn="l" rtl="0" fontAlgn="base">
        <a:spcBef>
          <a:spcPct val="0"/>
        </a:spcBef>
        <a:spcAft>
          <a:spcPct val="40000"/>
        </a:spcAft>
        <a:buClr>
          <a:schemeClr val="accent2"/>
        </a:buClr>
        <a:buFont typeface="Arial" charset="0"/>
        <a:buChar char="­"/>
        <a:defRPr sz="1600">
          <a:solidFill>
            <a:schemeClr val="tx1"/>
          </a:solidFill>
          <a:latin typeface="+mn-lt"/>
          <a:ea typeface="+mn-ea"/>
        </a:defRPr>
      </a:lvl7pPr>
      <a:lvl8pPr marL="2514600" indent="-171450" algn="l" rtl="0" fontAlgn="base">
        <a:spcBef>
          <a:spcPct val="0"/>
        </a:spcBef>
        <a:spcAft>
          <a:spcPct val="40000"/>
        </a:spcAft>
        <a:buClr>
          <a:schemeClr val="accent2"/>
        </a:buClr>
        <a:buFont typeface="Arial" charset="0"/>
        <a:buChar char="­"/>
        <a:defRPr sz="1600">
          <a:solidFill>
            <a:schemeClr val="tx1"/>
          </a:solidFill>
          <a:latin typeface="+mn-lt"/>
          <a:ea typeface="+mn-ea"/>
        </a:defRPr>
      </a:lvl8pPr>
      <a:lvl9pPr marL="2971800" indent="-171450" algn="l" rtl="0" fontAlgn="base">
        <a:spcBef>
          <a:spcPct val="0"/>
        </a:spcBef>
        <a:spcAft>
          <a:spcPct val="40000"/>
        </a:spcAft>
        <a:buClr>
          <a:schemeClr val="accent2"/>
        </a:buClr>
        <a:buFont typeface="Arial" charset="0"/>
        <a:buChar char="­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71450"/>
            <a:ext cx="83820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784225"/>
            <a:ext cx="8382000" cy="500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8300" y="6446520"/>
            <a:ext cx="457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Aft>
                <a:spcPct val="0"/>
              </a:spcAft>
              <a:defRPr sz="1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0A03F51-2955-4EA9-BE4E-42B6F90C747F}" type="slidenum">
              <a:rPr lang="en-US">
                <a:latin typeface="Arial" pitchFamily="-65" charset="0"/>
                <a:cs typeface="Arial" pitchFamily="-65" charset="0"/>
              </a:rPr>
              <a:pPr>
                <a:defRPr/>
              </a:pPr>
              <a:t>‹#›</a:t>
            </a:fld>
            <a:endParaRPr lang="en-US" dirty="0">
              <a:latin typeface="Arial" pitchFamily="-65" charset="0"/>
              <a:cs typeface="Arial" pitchFamily="-65" charset="0"/>
            </a:endParaRPr>
          </a:p>
        </p:txBody>
      </p:sp>
      <p:sp>
        <p:nvSpPr>
          <p:cNvPr id="70661" name="Line 5"/>
          <p:cNvSpPr>
            <a:spLocks noChangeShapeType="1"/>
          </p:cNvSpPr>
          <p:nvPr/>
        </p:nvSpPr>
        <p:spPr bwMode="auto">
          <a:xfrm>
            <a:off x="184150" y="635000"/>
            <a:ext cx="8775700" cy="0"/>
          </a:xfrm>
          <a:prstGeom prst="line">
            <a:avLst/>
          </a:prstGeom>
          <a:noFill/>
          <a:ln w="52197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l">
              <a:spcAft>
                <a:spcPct val="0"/>
              </a:spcAft>
              <a:defRPr/>
            </a:pPr>
            <a:endParaRPr lang="en-US" sz="1600" dirty="0">
              <a:solidFill>
                <a:srgbClr val="FFFFFF"/>
              </a:solidFill>
              <a:latin typeface="Arial" pitchFamily="-65" charset="0"/>
              <a:cs typeface="Arial" pitchFamily="-65" charset="0"/>
            </a:endParaRPr>
          </a:p>
        </p:txBody>
      </p:sp>
      <p:sp>
        <p:nvSpPr>
          <p:cNvPr id="70662" name="Line 6"/>
          <p:cNvSpPr>
            <a:spLocks noChangeShapeType="1"/>
          </p:cNvSpPr>
          <p:nvPr/>
        </p:nvSpPr>
        <p:spPr bwMode="auto">
          <a:xfrm>
            <a:off x="184150" y="635000"/>
            <a:ext cx="8775700" cy="0"/>
          </a:xfrm>
          <a:prstGeom prst="line">
            <a:avLst/>
          </a:prstGeom>
          <a:noFill/>
          <a:ln w="52197">
            <a:solidFill>
              <a:srgbClr val="003D79"/>
            </a:solidFill>
            <a:round/>
            <a:headEnd/>
            <a:tailEnd/>
          </a:ln>
        </p:spPr>
        <p:txBody>
          <a:bodyPr wrap="none" anchor="ctr"/>
          <a:lstStyle/>
          <a:p>
            <a:pPr algn="l">
              <a:spcAft>
                <a:spcPct val="0"/>
              </a:spcAft>
              <a:defRPr/>
            </a:pPr>
            <a:endParaRPr lang="en-US" sz="1600" dirty="0">
              <a:solidFill>
                <a:srgbClr val="FFFFFF"/>
              </a:solidFill>
              <a:latin typeface="Arial" pitchFamily="-65" charset="0"/>
              <a:cs typeface="Arial" pitchFamily="-65" charset="0"/>
            </a:endParaRPr>
          </a:p>
        </p:txBody>
      </p:sp>
      <p:sp>
        <p:nvSpPr>
          <p:cNvPr id="7066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1000" y="5943600"/>
            <a:ext cx="8382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Aft>
                <a:spcPct val="0"/>
              </a:spcAft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  <a:latin typeface="Arial" pitchFamily="-65" charset="0"/>
              <a:cs typeface="Arial" pitchFamily="-65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ransition>
    <p:strips dir="rd"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003D79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333333"/>
          </a:solidFill>
          <a:latin typeface="Arial" charset="0"/>
          <a:ea typeface="ＭＳ Ｐゴシック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333333"/>
          </a:solidFill>
          <a:latin typeface="Arial" charset="0"/>
          <a:ea typeface="ＭＳ Ｐゴシック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333333"/>
          </a:solidFill>
          <a:latin typeface="Arial" charset="0"/>
          <a:ea typeface="ＭＳ Ｐゴシック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333333"/>
          </a:solidFill>
          <a:latin typeface="Arial" charset="0"/>
          <a:ea typeface="ＭＳ Ｐゴシック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ＭＳ Ｐゴシック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ＭＳ Ｐゴシック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ＭＳ Ｐゴシック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ＭＳ Ｐゴシック" pitchFamily="34" charset="-128"/>
        </a:defRPr>
      </a:lvl9pPr>
    </p:titleStyle>
    <p:bodyStyle>
      <a:lvl1pPr marL="342900" indent="-342900" algn="l" rtl="0" eaLnBrk="1" fontAlgn="base" hangingPunct="1">
        <a:lnSpc>
          <a:spcPts val="2400"/>
        </a:lnSpc>
        <a:spcBef>
          <a:spcPts val="1000"/>
        </a:spcBef>
        <a:spcAft>
          <a:spcPct val="0"/>
        </a:spcAft>
        <a:defRPr sz="2000" b="1">
          <a:solidFill>
            <a:srgbClr val="333333"/>
          </a:solidFill>
          <a:latin typeface="+mn-lt"/>
          <a:ea typeface="+mn-ea"/>
          <a:cs typeface="+mn-cs"/>
        </a:defRPr>
      </a:lvl1pPr>
      <a:lvl2pPr marL="285750" indent="-171450" algn="l" rtl="0" eaLnBrk="1" fontAlgn="base" hangingPunct="1">
        <a:lnSpc>
          <a:spcPts val="2200"/>
        </a:lnSpc>
        <a:spcBef>
          <a:spcPts val="800"/>
        </a:spcBef>
        <a:spcAft>
          <a:spcPct val="0"/>
        </a:spcAft>
        <a:buClr>
          <a:srgbClr val="246978"/>
        </a:buClr>
        <a:buSzPct val="110000"/>
        <a:buFont typeface="Times" pitchFamily="18" charset="0"/>
        <a:buChar char="•"/>
        <a:defRPr>
          <a:solidFill>
            <a:srgbClr val="333333"/>
          </a:solidFill>
          <a:latin typeface="+mn-lt"/>
          <a:ea typeface="+mn-ea"/>
        </a:defRPr>
      </a:lvl2pPr>
      <a:lvl3pPr marL="571500" indent="-171450" algn="l" rtl="0" eaLnBrk="1" fontAlgn="base" hangingPunct="1">
        <a:lnSpc>
          <a:spcPts val="2000"/>
        </a:lnSpc>
        <a:spcBef>
          <a:spcPts val="600"/>
        </a:spcBef>
        <a:spcAft>
          <a:spcPct val="0"/>
        </a:spcAft>
        <a:buClr>
          <a:srgbClr val="246978"/>
        </a:buClr>
        <a:buFont typeface="Wingdings" pitchFamily="2" charset="2"/>
        <a:buChar char="§"/>
        <a:defRPr sz="1600">
          <a:solidFill>
            <a:srgbClr val="333333"/>
          </a:solidFill>
          <a:latin typeface="+mn-lt"/>
          <a:ea typeface="+mn-ea"/>
        </a:defRPr>
      </a:lvl3pPr>
      <a:lvl4pPr marL="857250" indent="-171450" algn="l" rtl="0" eaLnBrk="1" fontAlgn="base" hangingPunct="1">
        <a:lnSpc>
          <a:spcPts val="2000"/>
        </a:lnSpc>
        <a:spcBef>
          <a:spcPts val="600"/>
        </a:spcBef>
        <a:spcAft>
          <a:spcPct val="0"/>
        </a:spcAft>
        <a:buClr>
          <a:srgbClr val="246978"/>
        </a:buClr>
        <a:buFont typeface="Arial" charset="0"/>
        <a:buChar char="­"/>
        <a:defRPr sz="1600">
          <a:solidFill>
            <a:srgbClr val="333333"/>
          </a:solidFill>
          <a:latin typeface="+mn-lt"/>
          <a:ea typeface="+mn-ea"/>
        </a:defRPr>
      </a:lvl4pPr>
      <a:lvl5pPr marL="1143000" indent="-171450" algn="l" rtl="0" eaLnBrk="1" fontAlgn="base" hangingPunct="1">
        <a:lnSpc>
          <a:spcPts val="2000"/>
        </a:lnSpc>
        <a:spcBef>
          <a:spcPts val="600"/>
        </a:spcBef>
        <a:spcAft>
          <a:spcPct val="0"/>
        </a:spcAft>
        <a:buClr>
          <a:srgbClr val="246978"/>
        </a:buClr>
        <a:buFont typeface="Arial" charset="0"/>
        <a:buChar char="­"/>
        <a:defRPr sz="1600">
          <a:solidFill>
            <a:srgbClr val="333333"/>
          </a:solidFill>
          <a:latin typeface="+mn-lt"/>
          <a:ea typeface="+mn-ea"/>
        </a:defRPr>
      </a:lvl5pPr>
      <a:lvl6pPr marL="1600200" indent="-171450" algn="l" rtl="0" eaLnBrk="1" fontAlgn="base" hangingPunct="1">
        <a:spcBef>
          <a:spcPct val="0"/>
        </a:spcBef>
        <a:spcAft>
          <a:spcPct val="40000"/>
        </a:spcAft>
        <a:buClr>
          <a:schemeClr val="accent2"/>
        </a:buClr>
        <a:buFont typeface="Arial" charset="0"/>
        <a:buChar char="­"/>
        <a:defRPr sz="1600">
          <a:solidFill>
            <a:schemeClr val="tx1"/>
          </a:solidFill>
          <a:latin typeface="+mn-lt"/>
          <a:ea typeface="+mn-ea"/>
        </a:defRPr>
      </a:lvl6pPr>
      <a:lvl7pPr marL="2057400" indent="-171450" algn="l" rtl="0" eaLnBrk="1" fontAlgn="base" hangingPunct="1">
        <a:spcBef>
          <a:spcPct val="0"/>
        </a:spcBef>
        <a:spcAft>
          <a:spcPct val="40000"/>
        </a:spcAft>
        <a:buClr>
          <a:schemeClr val="accent2"/>
        </a:buClr>
        <a:buFont typeface="Arial" charset="0"/>
        <a:buChar char="­"/>
        <a:defRPr sz="1600">
          <a:solidFill>
            <a:schemeClr val="tx1"/>
          </a:solidFill>
          <a:latin typeface="+mn-lt"/>
          <a:ea typeface="+mn-ea"/>
        </a:defRPr>
      </a:lvl7pPr>
      <a:lvl8pPr marL="2514600" indent="-171450" algn="l" rtl="0" eaLnBrk="1" fontAlgn="base" hangingPunct="1">
        <a:spcBef>
          <a:spcPct val="0"/>
        </a:spcBef>
        <a:spcAft>
          <a:spcPct val="40000"/>
        </a:spcAft>
        <a:buClr>
          <a:schemeClr val="accent2"/>
        </a:buClr>
        <a:buFont typeface="Arial" charset="0"/>
        <a:buChar char="­"/>
        <a:defRPr sz="1600">
          <a:solidFill>
            <a:schemeClr val="tx1"/>
          </a:solidFill>
          <a:latin typeface="+mn-lt"/>
          <a:ea typeface="+mn-ea"/>
        </a:defRPr>
      </a:lvl8pPr>
      <a:lvl9pPr marL="2971800" indent="-171450" algn="l" rtl="0" eaLnBrk="1" fontAlgn="base" hangingPunct="1">
        <a:spcBef>
          <a:spcPct val="0"/>
        </a:spcBef>
        <a:spcAft>
          <a:spcPct val="40000"/>
        </a:spcAft>
        <a:buClr>
          <a:schemeClr val="accent2"/>
        </a:buClr>
        <a:buFont typeface="Arial" charset="0"/>
        <a:buChar char="­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71450"/>
            <a:ext cx="83820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784225"/>
            <a:ext cx="8382000" cy="500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8300" y="6446520"/>
            <a:ext cx="457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Aft>
                <a:spcPct val="0"/>
              </a:spcAft>
              <a:defRPr sz="1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0A03F51-2955-4EA9-BE4E-42B6F90C747F}" type="slidenum">
              <a:rPr lang="en-US">
                <a:latin typeface="Arial" pitchFamily="-65" charset="0"/>
                <a:cs typeface="Arial" pitchFamily="-65" charset="0"/>
              </a:rPr>
              <a:pPr>
                <a:defRPr/>
              </a:pPr>
              <a:t>‹#›</a:t>
            </a:fld>
            <a:endParaRPr lang="en-US" dirty="0">
              <a:latin typeface="Arial" pitchFamily="-65" charset="0"/>
              <a:cs typeface="Arial" pitchFamily="-65" charset="0"/>
            </a:endParaRPr>
          </a:p>
        </p:txBody>
      </p:sp>
      <p:sp>
        <p:nvSpPr>
          <p:cNvPr id="70661" name="Line 5"/>
          <p:cNvSpPr>
            <a:spLocks noChangeShapeType="1"/>
          </p:cNvSpPr>
          <p:nvPr/>
        </p:nvSpPr>
        <p:spPr bwMode="auto">
          <a:xfrm>
            <a:off x="184150" y="635000"/>
            <a:ext cx="8775700" cy="0"/>
          </a:xfrm>
          <a:prstGeom prst="line">
            <a:avLst/>
          </a:prstGeom>
          <a:noFill/>
          <a:ln w="52197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l">
              <a:spcAft>
                <a:spcPct val="0"/>
              </a:spcAft>
              <a:defRPr/>
            </a:pPr>
            <a:endParaRPr lang="en-US" sz="1600" dirty="0">
              <a:solidFill>
                <a:srgbClr val="FFFFFF"/>
              </a:solidFill>
              <a:latin typeface="Arial" pitchFamily="-65" charset="0"/>
              <a:cs typeface="Arial" pitchFamily="-65" charset="0"/>
            </a:endParaRPr>
          </a:p>
        </p:txBody>
      </p:sp>
      <p:sp>
        <p:nvSpPr>
          <p:cNvPr id="70662" name="Line 6"/>
          <p:cNvSpPr>
            <a:spLocks noChangeShapeType="1"/>
          </p:cNvSpPr>
          <p:nvPr/>
        </p:nvSpPr>
        <p:spPr bwMode="auto">
          <a:xfrm>
            <a:off x="184150" y="635000"/>
            <a:ext cx="8775700" cy="0"/>
          </a:xfrm>
          <a:prstGeom prst="line">
            <a:avLst/>
          </a:prstGeom>
          <a:noFill/>
          <a:ln w="52197">
            <a:solidFill>
              <a:srgbClr val="003D79"/>
            </a:solidFill>
            <a:round/>
            <a:headEnd/>
            <a:tailEnd/>
          </a:ln>
        </p:spPr>
        <p:txBody>
          <a:bodyPr wrap="none" anchor="ctr"/>
          <a:lstStyle/>
          <a:p>
            <a:pPr algn="l">
              <a:spcAft>
                <a:spcPct val="0"/>
              </a:spcAft>
              <a:defRPr/>
            </a:pPr>
            <a:endParaRPr lang="en-US" sz="1600" dirty="0">
              <a:solidFill>
                <a:srgbClr val="FFFFFF"/>
              </a:solidFill>
              <a:latin typeface="Arial" pitchFamily="-65" charset="0"/>
              <a:cs typeface="Arial" pitchFamily="-65" charset="0"/>
            </a:endParaRPr>
          </a:p>
        </p:txBody>
      </p:sp>
      <p:sp>
        <p:nvSpPr>
          <p:cNvPr id="7066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1000" y="5943600"/>
            <a:ext cx="8382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Aft>
                <a:spcPct val="0"/>
              </a:spcAft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  <a:latin typeface="Arial" pitchFamily="-65" charset="0"/>
              <a:cs typeface="Arial" pitchFamily="-65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ransition>
    <p:strips dir="rd"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003D79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333333"/>
          </a:solidFill>
          <a:latin typeface="Arial" charset="0"/>
          <a:ea typeface="ＭＳ Ｐゴシック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333333"/>
          </a:solidFill>
          <a:latin typeface="Arial" charset="0"/>
          <a:ea typeface="ＭＳ Ｐゴシック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333333"/>
          </a:solidFill>
          <a:latin typeface="Arial" charset="0"/>
          <a:ea typeface="ＭＳ Ｐゴシック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333333"/>
          </a:solidFill>
          <a:latin typeface="Arial" charset="0"/>
          <a:ea typeface="ＭＳ Ｐゴシック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ＭＳ Ｐゴシック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ＭＳ Ｐゴシック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ＭＳ Ｐゴシック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ＭＳ Ｐゴシック" pitchFamily="34" charset="-128"/>
        </a:defRPr>
      </a:lvl9pPr>
    </p:titleStyle>
    <p:bodyStyle>
      <a:lvl1pPr marL="342900" indent="-342900" algn="l" rtl="0" eaLnBrk="1" fontAlgn="base" hangingPunct="1">
        <a:lnSpc>
          <a:spcPts val="2400"/>
        </a:lnSpc>
        <a:spcBef>
          <a:spcPts val="1000"/>
        </a:spcBef>
        <a:spcAft>
          <a:spcPct val="0"/>
        </a:spcAft>
        <a:defRPr sz="2000" b="1">
          <a:solidFill>
            <a:srgbClr val="333333"/>
          </a:solidFill>
          <a:latin typeface="+mn-lt"/>
          <a:ea typeface="+mn-ea"/>
          <a:cs typeface="+mn-cs"/>
        </a:defRPr>
      </a:lvl1pPr>
      <a:lvl2pPr marL="285750" indent="-171450" algn="l" rtl="0" eaLnBrk="1" fontAlgn="base" hangingPunct="1">
        <a:lnSpc>
          <a:spcPts val="2200"/>
        </a:lnSpc>
        <a:spcBef>
          <a:spcPts val="800"/>
        </a:spcBef>
        <a:spcAft>
          <a:spcPct val="0"/>
        </a:spcAft>
        <a:buClr>
          <a:srgbClr val="246978"/>
        </a:buClr>
        <a:buSzPct val="110000"/>
        <a:buFont typeface="Times" pitchFamily="18" charset="0"/>
        <a:buChar char="•"/>
        <a:defRPr>
          <a:solidFill>
            <a:srgbClr val="333333"/>
          </a:solidFill>
          <a:latin typeface="+mn-lt"/>
          <a:ea typeface="+mn-ea"/>
        </a:defRPr>
      </a:lvl2pPr>
      <a:lvl3pPr marL="571500" indent="-171450" algn="l" rtl="0" eaLnBrk="1" fontAlgn="base" hangingPunct="1">
        <a:lnSpc>
          <a:spcPts val="2000"/>
        </a:lnSpc>
        <a:spcBef>
          <a:spcPts val="600"/>
        </a:spcBef>
        <a:spcAft>
          <a:spcPct val="0"/>
        </a:spcAft>
        <a:buClr>
          <a:srgbClr val="246978"/>
        </a:buClr>
        <a:buFont typeface="Wingdings" pitchFamily="2" charset="2"/>
        <a:buChar char="§"/>
        <a:defRPr sz="1600">
          <a:solidFill>
            <a:srgbClr val="333333"/>
          </a:solidFill>
          <a:latin typeface="+mn-lt"/>
          <a:ea typeface="+mn-ea"/>
        </a:defRPr>
      </a:lvl3pPr>
      <a:lvl4pPr marL="857250" indent="-171450" algn="l" rtl="0" eaLnBrk="1" fontAlgn="base" hangingPunct="1">
        <a:lnSpc>
          <a:spcPts val="2000"/>
        </a:lnSpc>
        <a:spcBef>
          <a:spcPts val="600"/>
        </a:spcBef>
        <a:spcAft>
          <a:spcPct val="0"/>
        </a:spcAft>
        <a:buClr>
          <a:srgbClr val="246978"/>
        </a:buClr>
        <a:buFont typeface="Arial" charset="0"/>
        <a:buChar char="­"/>
        <a:defRPr sz="1600">
          <a:solidFill>
            <a:srgbClr val="333333"/>
          </a:solidFill>
          <a:latin typeface="+mn-lt"/>
          <a:ea typeface="+mn-ea"/>
        </a:defRPr>
      </a:lvl4pPr>
      <a:lvl5pPr marL="1143000" indent="-171450" algn="l" rtl="0" eaLnBrk="1" fontAlgn="base" hangingPunct="1">
        <a:lnSpc>
          <a:spcPts val="2000"/>
        </a:lnSpc>
        <a:spcBef>
          <a:spcPts val="600"/>
        </a:spcBef>
        <a:spcAft>
          <a:spcPct val="0"/>
        </a:spcAft>
        <a:buClr>
          <a:srgbClr val="246978"/>
        </a:buClr>
        <a:buFont typeface="Arial" charset="0"/>
        <a:buChar char="­"/>
        <a:defRPr sz="1600">
          <a:solidFill>
            <a:srgbClr val="333333"/>
          </a:solidFill>
          <a:latin typeface="+mn-lt"/>
          <a:ea typeface="+mn-ea"/>
        </a:defRPr>
      </a:lvl5pPr>
      <a:lvl6pPr marL="1600200" indent="-171450" algn="l" rtl="0" eaLnBrk="1" fontAlgn="base" hangingPunct="1">
        <a:spcBef>
          <a:spcPct val="0"/>
        </a:spcBef>
        <a:spcAft>
          <a:spcPct val="40000"/>
        </a:spcAft>
        <a:buClr>
          <a:schemeClr val="accent2"/>
        </a:buClr>
        <a:buFont typeface="Arial" charset="0"/>
        <a:buChar char="­"/>
        <a:defRPr sz="1600">
          <a:solidFill>
            <a:schemeClr val="tx1"/>
          </a:solidFill>
          <a:latin typeface="+mn-lt"/>
          <a:ea typeface="+mn-ea"/>
        </a:defRPr>
      </a:lvl6pPr>
      <a:lvl7pPr marL="2057400" indent="-171450" algn="l" rtl="0" eaLnBrk="1" fontAlgn="base" hangingPunct="1">
        <a:spcBef>
          <a:spcPct val="0"/>
        </a:spcBef>
        <a:spcAft>
          <a:spcPct val="40000"/>
        </a:spcAft>
        <a:buClr>
          <a:schemeClr val="accent2"/>
        </a:buClr>
        <a:buFont typeface="Arial" charset="0"/>
        <a:buChar char="­"/>
        <a:defRPr sz="1600">
          <a:solidFill>
            <a:schemeClr val="tx1"/>
          </a:solidFill>
          <a:latin typeface="+mn-lt"/>
          <a:ea typeface="+mn-ea"/>
        </a:defRPr>
      </a:lvl7pPr>
      <a:lvl8pPr marL="2514600" indent="-171450" algn="l" rtl="0" eaLnBrk="1" fontAlgn="base" hangingPunct="1">
        <a:spcBef>
          <a:spcPct val="0"/>
        </a:spcBef>
        <a:spcAft>
          <a:spcPct val="40000"/>
        </a:spcAft>
        <a:buClr>
          <a:schemeClr val="accent2"/>
        </a:buClr>
        <a:buFont typeface="Arial" charset="0"/>
        <a:buChar char="­"/>
        <a:defRPr sz="1600">
          <a:solidFill>
            <a:schemeClr val="tx1"/>
          </a:solidFill>
          <a:latin typeface="+mn-lt"/>
          <a:ea typeface="+mn-ea"/>
        </a:defRPr>
      </a:lvl8pPr>
      <a:lvl9pPr marL="2971800" indent="-171450" algn="l" rtl="0" eaLnBrk="1" fontAlgn="base" hangingPunct="1">
        <a:spcBef>
          <a:spcPct val="0"/>
        </a:spcBef>
        <a:spcAft>
          <a:spcPct val="40000"/>
        </a:spcAft>
        <a:buClr>
          <a:schemeClr val="accent2"/>
        </a:buClr>
        <a:buFont typeface="Arial" charset="0"/>
        <a:buChar char="­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71450"/>
            <a:ext cx="83820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784225"/>
            <a:ext cx="8382000" cy="500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8300" y="6446520"/>
            <a:ext cx="457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Aft>
                <a:spcPct val="0"/>
              </a:spcAft>
              <a:defRPr sz="1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0A03F51-2955-4EA9-BE4E-42B6F90C747F}" type="slidenum">
              <a:rPr lang="en-US">
                <a:latin typeface="Arial" pitchFamily="-65" charset="0"/>
                <a:cs typeface="Arial" pitchFamily="-65" charset="0"/>
              </a:rPr>
              <a:pPr>
                <a:defRPr/>
              </a:pPr>
              <a:t>‹#›</a:t>
            </a:fld>
            <a:endParaRPr lang="en-US" dirty="0">
              <a:latin typeface="Arial" pitchFamily="-65" charset="0"/>
              <a:cs typeface="Arial" pitchFamily="-65" charset="0"/>
            </a:endParaRPr>
          </a:p>
        </p:txBody>
      </p:sp>
      <p:sp>
        <p:nvSpPr>
          <p:cNvPr id="70661" name="Line 5"/>
          <p:cNvSpPr>
            <a:spLocks noChangeShapeType="1"/>
          </p:cNvSpPr>
          <p:nvPr/>
        </p:nvSpPr>
        <p:spPr bwMode="auto">
          <a:xfrm>
            <a:off x="184150" y="635000"/>
            <a:ext cx="8775700" cy="0"/>
          </a:xfrm>
          <a:prstGeom prst="line">
            <a:avLst/>
          </a:prstGeom>
          <a:noFill/>
          <a:ln w="52197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l">
              <a:spcAft>
                <a:spcPct val="0"/>
              </a:spcAft>
              <a:defRPr/>
            </a:pPr>
            <a:endParaRPr lang="en-US" sz="1600" dirty="0">
              <a:solidFill>
                <a:srgbClr val="FFFFFF"/>
              </a:solidFill>
              <a:latin typeface="Arial" pitchFamily="-65" charset="0"/>
              <a:cs typeface="Arial" pitchFamily="-65" charset="0"/>
            </a:endParaRPr>
          </a:p>
        </p:txBody>
      </p:sp>
      <p:sp>
        <p:nvSpPr>
          <p:cNvPr id="70662" name="Line 6"/>
          <p:cNvSpPr>
            <a:spLocks noChangeShapeType="1"/>
          </p:cNvSpPr>
          <p:nvPr/>
        </p:nvSpPr>
        <p:spPr bwMode="auto">
          <a:xfrm>
            <a:off x="184150" y="635000"/>
            <a:ext cx="8775700" cy="0"/>
          </a:xfrm>
          <a:prstGeom prst="line">
            <a:avLst/>
          </a:prstGeom>
          <a:noFill/>
          <a:ln w="52197">
            <a:solidFill>
              <a:srgbClr val="003D79"/>
            </a:solidFill>
            <a:round/>
            <a:headEnd/>
            <a:tailEnd/>
          </a:ln>
        </p:spPr>
        <p:txBody>
          <a:bodyPr wrap="none" anchor="ctr"/>
          <a:lstStyle/>
          <a:p>
            <a:pPr algn="l">
              <a:spcAft>
                <a:spcPct val="0"/>
              </a:spcAft>
              <a:defRPr/>
            </a:pPr>
            <a:endParaRPr lang="en-US" sz="1600" dirty="0">
              <a:solidFill>
                <a:srgbClr val="FFFFFF"/>
              </a:solidFill>
              <a:latin typeface="Arial" pitchFamily="-65" charset="0"/>
              <a:cs typeface="Arial" pitchFamily="-65" charset="0"/>
            </a:endParaRPr>
          </a:p>
        </p:txBody>
      </p:sp>
      <p:sp>
        <p:nvSpPr>
          <p:cNvPr id="7066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1000" y="5943600"/>
            <a:ext cx="8382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Aft>
                <a:spcPct val="0"/>
              </a:spcAft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  <a:latin typeface="Arial" pitchFamily="-65" charset="0"/>
              <a:cs typeface="Arial" pitchFamily="-65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ransition>
    <p:strips dir="rd"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003D79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333333"/>
          </a:solidFill>
          <a:latin typeface="Arial" charset="0"/>
          <a:ea typeface="ＭＳ Ｐゴシック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333333"/>
          </a:solidFill>
          <a:latin typeface="Arial" charset="0"/>
          <a:ea typeface="ＭＳ Ｐゴシック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333333"/>
          </a:solidFill>
          <a:latin typeface="Arial" charset="0"/>
          <a:ea typeface="ＭＳ Ｐゴシック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333333"/>
          </a:solidFill>
          <a:latin typeface="Arial" charset="0"/>
          <a:ea typeface="ＭＳ Ｐゴシック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ＭＳ Ｐゴシック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ＭＳ Ｐゴシック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ＭＳ Ｐゴシック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ＭＳ Ｐゴシック" pitchFamily="34" charset="-128"/>
        </a:defRPr>
      </a:lvl9pPr>
    </p:titleStyle>
    <p:bodyStyle>
      <a:lvl1pPr marL="342900" indent="-342900" algn="l" rtl="0" eaLnBrk="1" fontAlgn="base" hangingPunct="1">
        <a:lnSpc>
          <a:spcPts val="2400"/>
        </a:lnSpc>
        <a:spcBef>
          <a:spcPts val="1000"/>
        </a:spcBef>
        <a:spcAft>
          <a:spcPct val="0"/>
        </a:spcAft>
        <a:defRPr sz="2000" b="1">
          <a:solidFill>
            <a:srgbClr val="333333"/>
          </a:solidFill>
          <a:latin typeface="+mn-lt"/>
          <a:ea typeface="+mn-ea"/>
          <a:cs typeface="+mn-cs"/>
        </a:defRPr>
      </a:lvl1pPr>
      <a:lvl2pPr marL="285750" indent="-171450" algn="l" rtl="0" eaLnBrk="1" fontAlgn="base" hangingPunct="1">
        <a:lnSpc>
          <a:spcPts val="2200"/>
        </a:lnSpc>
        <a:spcBef>
          <a:spcPts val="800"/>
        </a:spcBef>
        <a:spcAft>
          <a:spcPct val="0"/>
        </a:spcAft>
        <a:buClr>
          <a:srgbClr val="246978"/>
        </a:buClr>
        <a:buSzPct val="110000"/>
        <a:buFont typeface="Times" pitchFamily="18" charset="0"/>
        <a:buChar char="•"/>
        <a:defRPr>
          <a:solidFill>
            <a:srgbClr val="333333"/>
          </a:solidFill>
          <a:latin typeface="+mn-lt"/>
          <a:ea typeface="+mn-ea"/>
        </a:defRPr>
      </a:lvl2pPr>
      <a:lvl3pPr marL="571500" indent="-171450" algn="l" rtl="0" eaLnBrk="1" fontAlgn="base" hangingPunct="1">
        <a:lnSpc>
          <a:spcPts val="2000"/>
        </a:lnSpc>
        <a:spcBef>
          <a:spcPts val="600"/>
        </a:spcBef>
        <a:spcAft>
          <a:spcPct val="0"/>
        </a:spcAft>
        <a:buClr>
          <a:srgbClr val="246978"/>
        </a:buClr>
        <a:buFont typeface="Wingdings" pitchFamily="2" charset="2"/>
        <a:buChar char="§"/>
        <a:defRPr sz="1600">
          <a:solidFill>
            <a:srgbClr val="333333"/>
          </a:solidFill>
          <a:latin typeface="+mn-lt"/>
          <a:ea typeface="+mn-ea"/>
        </a:defRPr>
      </a:lvl3pPr>
      <a:lvl4pPr marL="857250" indent="-171450" algn="l" rtl="0" eaLnBrk="1" fontAlgn="base" hangingPunct="1">
        <a:lnSpc>
          <a:spcPts val="2000"/>
        </a:lnSpc>
        <a:spcBef>
          <a:spcPts val="600"/>
        </a:spcBef>
        <a:spcAft>
          <a:spcPct val="0"/>
        </a:spcAft>
        <a:buClr>
          <a:srgbClr val="246978"/>
        </a:buClr>
        <a:buFont typeface="Arial" charset="0"/>
        <a:buChar char="­"/>
        <a:defRPr sz="1600">
          <a:solidFill>
            <a:srgbClr val="333333"/>
          </a:solidFill>
          <a:latin typeface="+mn-lt"/>
          <a:ea typeface="+mn-ea"/>
        </a:defRPr>
      </a:lvl4pPr>
      <a:lvl5pPr marL="1143000" indent="-171450" algn="l" rtl="0" eaLnBrk="1" fontAlgn="base" hangingPunct="1">
        <a:lnSpc>
          <a:spcPts val="2000"/>
        </a:lnSpc>
        <a:spcBef>
          <a:spcPts val="600"/>
        </a:spcBef>
        <a:spcAft>
          <a:spcPct val="0"/>
        </a:spcAft>
        <a:buClr>
          <a:srgbClr val="246978"/>
        </a:buClr>
        <a:buFont typeface="Arial" charset="0"/>
        <a:buChar char="­"/>
        <a:defRPr sz="1600">
          <a:solidFill>
            <a:srgbClr val="333333"/>
          </a:solidFill>
          <a:latin typeface="+mn-lt"/>
          <a:ea typeface="+mn-ea"/>
        </a:defRPr>
      </a:lvl5pPr>
      <a:lvl6pPr marL="1600200" indent="-171450" algn="l" rtl="0" eaLnBrk="1" fontAlgn="base" hangingPunct="1">
        <a:spcBef>
          <a:spcPct val="0"/>
        </a:spcBef>
        <a:spcAft>
          <a:spcPct val="40000"/>
        </a:spcAft>
        <a:buClr>
          <a:schemeClr val="accent2"/>
        </a:buClr>
        <a:buFont typeface="Arial" charset="0"/>
        <a:buChar char="­"/>
        <a:defRPr sz="1600">
          <a:solidFill>
            <a:schemeClr val="tx1"/>
          </a:solidFill>
          <a:latin typeface="+mn-lt"/>
          <a:ea typeface="+mn-ea"/>
        </a:defRPr>
      </a:lvl6pPr>
      <a:lvl7pPr marL="2057400" indent="-171450" algn="l" rtl="0" eaLnBrk="1" fontAlgn="base" hangingPunct="1">
        <a:spcBef>
          <a:spcPct val="0"/>
        </a:spcBef>
        <a:spcAft>
          <a:spcPct val="40000"/>
        </a:spcAft>
        <a:buClr>
          <a:schemeClr val="accent2"/>
        </a:buClr>
        <a:buFont typeface="Arial" charset="0"/>
        <a:buChar char="­"/>
        <a:defRPr sz="1600">
          <a:solidFill>
            <a:schemeClr val="tx1"/>
          </a:solidFill>
          <a:latin typeface="+mn-lt"/>
          <a:ea typeface="+mn-ea"/>
        </a:defRPr>
      </a:lvl7pPr>
      <a:lvl8pPr marL="2514600" indent="-171450" algn="l" rtl="0" eaLnBrk="1" fontAlgn="base" hangingPunct="1">
        <a:spcBef>
          <a:spcPct val="0"/>
        </a:spcBef>
        <a:spcAft>
          <a:spcPct val="40000"/>
        </a:spcAft>
        <a:buClr>
          <a:schemeClr val="accent2"/>
        </a:buClr>
        <a:buFont typeface="Arial" charset="0"/>
        <a:buChar char="­"/>
        <a:defRPr sz="1600">
          <a:solidFill>
            <a:schemeClr val="tx1"/>
          </a:solidFill>
          <a:latin typeface="+mn-lt"/>
          <a:ea typeface="+mn-ea"/>
        </a:defRPr>
      </a:lvl8pPr>
      <a:lvl9pPr marL="2971800" indent="-171450" algn="l" rtl="0" eaLnBrk="1" fontAlgn="base" hangingPunct="1">
        <a:spcBef>
          <a:spcPct val="0"/>
        </a:spcBef>
        <a:spcAft>
          <a:spcPct val="40000"/>
        </a:spcAft>
        <a:buClr>
          <a:schemeClr val="accent2"/>
        </a:buClr>
        <a:buFont typeface="Arial" charset="0"/>
        <a:buChar char="­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71450"/>
            <a:ext cx="83820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784225"/>
            <a:ext cx="8382000" cy="500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8300" y="6446520"/>
            <a:ext cx="457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Aft>
                <a:spcPct val="0"/>
              </a:spcAft>
              <a:defRPr sz="1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0A03F51-2955-4EA9-BE4E-42B6F90C747F}" type="slidenum">
              <a:rPr lang="en-US">
                <a:latin typeface="Arial" pitchFamily="-65" charset="0"/>
                <a:cs typeface="Arial" pitchFamily="-65" charset="0"/>
              </a:rPr>
              <a:pPr>
                <a:defRPr/>
              </a:pPr>
              <a:t>‹#›</a:t>
            </a:fld>
            <a:endParaRPr lang="en-US" dirty="0">
              <a:latin typeface="Arial" pitchFamily="-65" charset="0"/>
              <a:cs typeface="Arial" pitchFamily="-65" charset="0"/>
            </a:endParaRPr>
          </a:p>
        </p:txBody>
      </p:sp>
      <p:sp>
        <p:nvSpPr>
          <p:cNvPr id="70661" name="Line 5"/>
          <p:cNvSpPr>
            <a:spLocks noChangeShapeType="1"/>
          </p:cNvSpPr>
          <p:nvPr/>
        </p:nvSpPr>
        <p:spPr bwMode="auto">
          <a:xfrm>
            <a:off x="184150" y="635000"/>
            <a:ext cx="8775700" cy="0"/>
          </a:xfrm>
          <a:prstGeom prst="line">
            <a:avLst/>
          </a:prstGeom>
          <a:noFill/>
          <a:ln w="52197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l">
              <a:spcAft>
                <a:spcPct val="0"/>
              </a:spcAft>
              <a:defRPr/>
            </a:pPr>
            <a:endParaRPr lang="en-US" sz="1600" dirty="0">
              <a:solidFill>
                <a:srgbClr val="FFFFFF"/>
              </a:solidFill>
              <a:latin typeface="Arial" pitchFamily="-65" charset="0"/>
              <a:cs typeface="Arial" pitchFamily="-65" charset="0"/>
            </a:endParaRPr>
          </a:p>
        </p:txBody>
      </p:sp>
      <p:sp>
        <p:nvSpPr>
          <p:cNvPr id="70662" name="Line 6"/>
          <p:cNvSpPr>
            <a:spLocks noChangeShapeType="1"/>
          </p:cNvSpPr>
          <p:nvPr/>
        </p:nvSpPr>
        <p:spPr bwMode="auto">
          <a:xfrm>
            <a:off x="184150" y="635000"/>
            <a:ext cx="8775700" cy="0"/>
          </a:xfrm>
          <a:prstGeom prst="line">
            <a:avLst/>
          </a:prstGeom>
          <a:noFill/>
          <a:ln w="52197">
            <a:solidFill>
              <a:srgbClr val="003D79"/>
            </a:solidFill>
            <a:round/>
            <a:headEnd/>
            <a:tailEnd/>
          </a:ln>
        </p:spPr>
        <p:txBody>
          <a:bodyPr wrap="none" anchor="ctr"/>
          <a:lstStyle/>
          <a:p>
            <a:pPr algn="l">
              <a:spcAft>
                <a:spcPct val="0"/>
              </a:spcAft>
              <a:defRPr/>
            </a:pPr>
            <a:endParaRPr lang="en-US" sz="1600" dirty="0">
              <a:solidFill>
                <a:srgbClr val="FFFFFF"/>
              </a:solidFill>
              <a:latin typeface="Arial" pitchFamily="-65" charset="0"/>
              <a:cs typeface="Arial" pitchFamily="-65" charset="0"/>
            </a:endParaRPr>
          </a:p>
        </p:txBody>
      </p:sp>
      <p:sp>
        <p:nvSpPr>
          <p:cNvPr id="7066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1000" y="5943600"/>
            <a:ext cx="8382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Aft>
                <a:spcPct val="0"/>
              </a:spcAft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  <a:latin typeface="Arial" pitchFamily="-65" charset="0"/>
              <a:cs typeface="Arial" pitchFamily="-65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ransition>
    <p:strips dir="rd"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003D79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333333"/>
          </a:solidFill>
          <a:latin typeface="Arial" charset="0"/>
          <a:ea typeface="ＭＳ Ｐゴシック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333333"/>
          </a:solidFill>
          <a:latin typeface="Arial" charset="0"/>
          <a:ea typeface="ＭＳ Ｐゴシック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333333"/>
          </a:solidFill>
          <a:latin typeface="Arial" charset="0"/>
          <a:ea typeface="ＭＳ Ｐゴシック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333333"/>
          </a:solidFill>
          <a:latin typeface="Arial" charset="0"/>
          <a:ea typeface="ＭＳ Ｐゴシック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ＭＳ Ｐゴシック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ＭＳ Ｐゴシック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ＭＳ Ｐゴシック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ＭＳ Ｐゴシック" pitchFamily="34" charset="-128"/>
        </a:defRPr>
      </a:lvl9pPr>
    </p:titleStyle>
    <p:bodyStyle>
      <a:lvl1pPr marL="342900" indent="-342900" algn="l" rtl="0" eaLnBrk="1" fontAlgn="base" hangingPunct="1">
        <a:lnSpc>
          <a:spcPts val="2400"/>
        </a:lnSpc>
        <a:spcBef>
          <a:spcPts val="1000"/>
        </a:spcBef>
        <a:spcAft>
          <a:spcPct val="0"/>
        </a:spcAft>
        <a:defRPr sz="2000" b="1">
          <a:solidFill>
            <a:srgbClr val="333333"/>
          </a:solidFill>
          <a:latin typeface="+mn-lt"/>
          <a:ea typeface="+mn-ea"/>
          <a:cs typeface="+mn-cs"/>
        </a:defRPr>
      </a:lvl1pPr>
      <a:lvl2pPr marL="285750" indent="-171450" algn="l" rtl="0" eaLnBrk="1" fontAlgn="base" hangingPunct="1">
        <a:lnSpc>
          <a:spcPts val="2200"/>
        </a:lnSpc>
        <a:spcBef>
          <a:spcPts val="800"/>
        </a:spcBef>
        <a:spcAft>
          <a:spcPct val="0"/>
        </a:spcAft>
        <a:buClr>
          <a:srgbClr val="246978"/>
        </a:buClr>
        <a:buSzPct val="110000"/>
        <a:buFont typeface="Times" pitchFamily="18" charset="0"/>
        <a:buChar char="•"/>
        <a:defRPr>
          <a:solidFill>
            <a:srgbClr val="333333"/>
          </a:solidFill>
          <a:latin typeface="+mn-lt"/>
          <a:ea typeface="+mn-ea"/>
        </a:defRPr>
      </a:lvl2pPr>
      <a:lvl3pPr marL="571500" indent="-171450" algn="l" rtl="0" eaLnBrk="1" fontAlgn="base" hangingPunct="1">
        <a:lnSpc>
          <a:spcPts val="2000"/>
        </a:lnSpc>
        <a:spcBef>
          <a:spcPts val="600"/>
        </a:spcBef>
        <a:spcAft>
          <a:spcPct val="0"/>
        </a:spcAft>
        <a:buClr>
          <a:srgbClr val="246978"/>
        </a:buClr>
        <a:buFont typeface="Wingdings" pitchFamily="2" charset="2"/>
        <a:buChar char="§"/>
        <a:defRPr sz="1600">
          <a:solidFill>
            <a:srgbClr val="333333"/>
          </a:solidFill>
          <a:latin typeface="+mn-lt"/>
          <a:ea typeface="+mn-ea"/>
        </a:defRPr>
      </a:lvl3pPr>
      <a:lvl4pPr marL="857250" indent="-171450" algn="l" rtl="0" eaLnBrk="1" fontAlgn="base" hangingPunct="1">
        <a:lnSpc>
          <a:spcPts val="2000"/>
        </a:lnSpc>
        <a:spcBef>
          <a:spcPts val="600"/>
        </a:spcBef>
        <a:spcAft>
          <a:spcPct val="0"/>
        </a:spcAft>
        <a:buClr>
          <a:srgbClr val="246978"/>
        </a:buClr>
        <a:buFont typeface="Arial" charset="0"/>
        <a:buChar char="­"/>
        <a:defRPr sz="1600">
          <a:solidFill>
            <a:srgbClr val="333333"/>
          </a:solidFill>
          <a:latin typeface="+mn-lt"/>
          <a:ea typeface="+mn-ea"/>
        </a:defRPr>
      </a:lvl4pPr>
      <a:lvl5pPr marL="1143000" indent="-171450" algn="l" rtl="0" eaLnBrk="1" fontAlgn="base" hangingPunct="1">
        <a:lnSpc>
          <a:spcPts val="2000"/>
        </a:lnSpc>
        <a:spcBef>
          <a:spcPts val="600"/>
        </a:spcBef>
        <a:spcAft>
          <a:spcPct val="0"/>
        </a:spcAft>
        <a:buClr>
          <a:srgbClr val="246978"/>
        </a:buClr>
        <a:buFont typeface="Arial" charset="0"/>
        <a:buChar char="­"/>
        <a:defRPr sz="1600">
          <a:solidFill>
            <a:srgbClr val="333333"/>
          </a:solidFill>
          <a:latin typeface="+mn-lt"/>
          <a:ea typeface="+mn-ea"/>
        </a:defRPr>
      </a:lvl5pPr>
      <a:lvl6pPr marL="1600200" indent="-171450" algn="l" rtl="0" eaLnBrk="1" fontAlgn="base" hangingPunct="1">
        <a:spcBef>
          <a:spcPct val="0"/>
        </a:spcBef>
        <a:spcAft>
          <a:spcPct val="40000"/>
        </a:spcAft>
        <a:buClr>
          <a:schemeClr val="accent2"/>
        </a:buClr>
        <a:buFont typeface="Arial" charset="0"/>
        <a:buChar char="­"/>
        <a:defRPr sz="1600">
          <a:solidFill>
            <a:schemeClr val="tx1"/>
          </a:solidFill>
          <a:latin typeface="+mn-lt"/>
          <a:ea typeface="+mn-ea"/>
        </a:defRPr>
      </a:lvl6pPr>
      <a:lvl7pPr marL="2057400" indent="-171450" algn="l" rtl="0" eaLnBrk="1" fontAlgn="base" hangingPunct="1">
        <a:spcBef>
          <a:spcPct val="0"/>
        </a:spcBef>
        <a:spcAft>
          <a:spcPct val="40000"/>
        </a:spcAft>
        <a:buClr>
          <a:schemeClr val="accent2"/>
        </a:buClr>
        <a:buFont typeface="Arial" charset="0"/>
        <a:buChar char="­"/>
        <a:defRPr sz="1600">
          <a:solidFill>
            <a:schemeClr val="tx1"/>
          </a:solidFill>
          <a:latin typeface="+mn-lt"/>
          <a:ea typeface="+mn-ea"/>
        </a:defRPr>
      </a:lvl7pPr>
      <a:lvl8pPr marL="2514600" indent="-171450" algn="l" rtl="0" eaLnBrk="1" fontAlgn="base" hangingPunct="1">
        <a:spcBef>
          <a:spcPct val="0"/>
        </a:spcBef>
        <a:spcAft>
          <a:spcPct val="40000"/>
        </a:spcAft>
        <a:buClr>
          <a:schemeClr val="accent2"/>
        </a:buClr>
        <a:buFont typeface="Arial" charset="0"/>
        <a:buChar char="­"/>
        <a:defRPr sz="1600">
          <a:solidFill>
            <a:schemeClr val="tx1"/>
          </a:solidFill>
          <a:latin typeface="+mn-lt"/>
          <a:ea typeface="+mn-ea"/>
        </a:defRPr>
      </a:lvl8pPr>
      <a:lvl9pPr marL="2971800" indent="-171450" algn="l" rtl="0" eaLnBrk="1" fontAlgn="base" hangingPunct="1">
        <a:spcBef>
          <a:spcPct val="0"/>
        </a:spcBef>
        <a:spcAft>
          <a:spcPct val="40000"/>
        </a:spcAft>
        <a:buClr>
          <a:schemeClr val="accent2"/>
        </a:buClr>
        <a:buFont typeface="Arial" charset="0"/>
        <a:buChar char="­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71450"/>
            <a:ext cx="83820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784225"/>
            <a:ext cx="8382000" cy="500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8300" y="6446520"/>
            <a:ext cx="457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Aft>
                <a:spcPct val="0"/>
              </a:spcAft>
              <a:defRPr sz="1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0A03F51-2955-4EA9-BE4E-42B6F90C747F}" type="slidenum">
              <a:rPr lang="en-US">
                <a:latin typeface="Arial" pitchFamily="-65" charset="0"/>
                <a:cs typeface="Arial" pitchFamily="-65" charset="0"/>
              </a:rPr>
              <a:pPr>
                <a:defRPr/>
              </a:pPr>
              <a:t>‹#›</a:t>
            </a:fld>
            <a:endParaRPr lang="en-US" dirty="0">
              <a:latin typeface="Arial" pitchFamily="-65" charset="0"/>
              <a:cs typeface="Arial" pitchFamily="-65" charset="0"/>
            </a:endParaRPr>
          </a:p>
        </p:txBody>
      </p:sp>
      <p:sp>
        <p:nvSpPr>
          <p:cNvPr id="70661" name="Line 5"/>
          <p:cNvSpPr>
            <a:spLocks noChangeShapeType="1"/>
          </p:cNvSpPr>
          <p:nvPr/>
        </p:nvSpPr>
        <p:spPr bwMode="auto">
          <a:xfrm>
            <a:off x="184150" y="635000"/>
            <a:ext cx="8775700" cy="0"/>
          </a:xfrm>
          <a:prstGeom prst="line">
            <a:avLst/>
          </a:prstGeom>
          <a:noFill/>
          <a:ln w="52197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l">
              <a:spcAft>
                <a:spcPct val="0"/>
              </a:spcAft>
              <a:defRPr/>
            </a:pPr>
            <a:endParaRPr lang="en-US" sz="1600" dirty="0">
              <a:solidFill>
                <a:srgbClr val="FFFFFF"/>
              </a:solidFill>
              <a:latin typeface="Arial" pitchFamily="-65" charset="0"/>
              <a:cs typeface="Arial" pitchFamily="-65" charset="0"/>
            </a:endParaRPr>
          </a:p>
        </p:txBody>
      </p:sp>
      <p:sp>
        <p:nvSpPr>
          <p:cNvPr id="70662" name="Line 6"/>
          <p:cNvSpPr>
            <a:spLocks noChangeShapeType="1"/>
          </p:cNvSpPr>
          <p:nvPr/>
        </p:nvSpPr>
        <p:spPr bwMode="auto">
          <a:xfrm>
            <a:off x="184150" y="635000"/>
            <a:ext cx="8775700" cy="0"/>
          </a:xfrm>
          <a:prstGeom prst="line">
            <a:avLst/>
          </a:prstGeom>
          <a:noFill/>
          <a:ln w="52197">
            <a:solidFill>
              <a:srgbClr val="003D79"/>
            </a:solidFill>
            <a:round/>
            <a:headEnd/>
            <a:tailEnd/>
          </a:ln>
        </p:spPr>
        <p:txBody>
          <a:bodyPr wrap="none" anchor="ctr"/>
          <a:lstStyle/>
          <a:p>
            <a:pPr algn="l">
              <a:spcAft>
                <a:spcPct val="0"/>
              </a:spcAft>
              <a:defRPr/>
            </a:pPr>
            <a:endParaRPr lang="en-US" sz="1600" dirty="0">
              <a:solidFill>
                <a:srgbClr val="FFFFFF"/>
              </a:solidFill>
              <a:latin typeface="Arial" pitchFamily="-65" charset="0"/>
              <a:cs typeface="Arial" pitchFamily="-65" charset="0"/>
            </a:endParaRPr>
          </a:p>
        </p:txBody>
      </p:sp>
      <p:sp>
        <p:nvSpPr>
          <p:cNvPr id="7066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1000" y="5943600"/>
            <a:ext cx="8382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Aft>
                <a:spcPct val="0"/>
              </a:spcAft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  <a:latin typeface="Arial" pitchFamily="-65" charset="0"/>
              <a:cs typeface="Arial" pitchFamily="-65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ransition>
    <p:strips dir="rd"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003D79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333333"/>
          </a:solidFill>
          <a:latin typeface="Arial" charset="0"/>
          <a:ea typeface="ＭＳ Ｐゴシック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333333"/>
          </a:solidFill>
          <a:latin typeface="Arial" charset="0"/>
          <a:ea typeface="ＭＳ Ｐゴシック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333333"/>
          </a:solidFill>
          <a:latin typeface="Arial" charset="0"/>
          <a:ea typeface="ＭＳ Ｐゴシック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333333"/>
          </a:solidFill>
          <a:latin typeface="Arial" charset="0"/>
          <a:ea typeface="ＭＳ Ｐゴシック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ＭＳ Ｐゴシック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ＭＳ Ｐゴシック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ＭＳ Ｐゴシック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ＭＳ Ｐゴシック" pitchFamily="34" charset="-128"/>
        </a:defRPr>
      </a:lvl9pPr>
    </p:titleStyle>
    <p:bodyStyle>
      <a:lvl1pPr marL="342900" indent="-342900" algn="l" rtl="0" eaLnBrk="1" fontAlgn="base" hangingPunct="1">
        <a:lnSpc>
          <a:spcPts val="2400"/>
        </a:lnSpc>
        <a:spcBef>
          <a:spcPts val="1000"/>
        </a:spcBef>
        <a:spcAft>
          <a:spcPct val="0"/>
        </a:spcAft>
        <a:defRPr sz="2000" b="1">
          <a:solidFill>
            <a:srgbClr val="333333"/>
          </a:solidFill>
          <a:latin typeface="+mn-lt"/>
          <a:ea typeface="+mn-ea"/>
          <a:cs typeface="+mn-cs"/>
        </a:defRPr>
      </a:lvl1pPr>
      <a:lvl2pPr marL="285750" indent="-171450" algn="l" rtl="0" eaLnBrk="1" fontAlgn="base" hangingPunct="1">
        <a:lnSpc>
          <a:spcPts val="2200"/>
        </a:lnSpc>
        <a:spcBef>
          <a:spcPts val="800"/>
        </a:spcBef>
        <a:spcAft>
          <a:spcPct val="0"/>
        </a:spcAft>
        <a:buClr>
          <a:srgbClr val="246978"/>
        </a:buClr>
        <a:buSzPct val="110000"/>
        <a:buFont typeface="Times" pitchFamily="18" charset="0"/>
        <a:buChar char="•"/>
        <a:defRPr>
          <a:solidFill>
            <a:srgbClr val="333333"/>
          </a:solidFill>
          <a:latin typeface="+mn-lt"/>
          <a:ea typeface="+mn-ea"/>
        </a:defRPr>
      </a:lvl2pPr>
      <a:lvl3pPr marL="571500" indent="-171450" algn="l" rtl="0" eaLnBrk="1" fontAlgn="base" hangingPunct="1">
        <a:lnSpc>
          <a:spcPts val="2000"/>
        </a:lnSpc>
        <a:spcBef>
          <a:spcPts val="600"/>
        </a:spcBef>
        <a:spcAft>
          <a:spcPct val="0"/>
        </a:spcAft>
        <a:buClr>
          <a:srgbClr val="246978"/>
        </a:buClr>
        <a:buFont typeface="Wingdings" pitchFamily="2" charset="2"/>
        <a:buChar char="§"/>
        <a:defRPr sz="1600">
          <a:solidFill>
            <a:srgbClr val="333333"/>
          </a:solidFill>
          <a:latin typeface="+mn-lt"/>
          <a:ea typeface="+mn-ea"/>
        </a:defRPr>
      </a:lvl3pPr>
      <a:lvl4pPr marL="857250" indent="-171450" algn="l" rtl="0" eaLnBrk="1" fontAlgn="base" hangingPunct="1">
        <a:lnSpc>
          <a:spcPts val="2000"/>
        </a:lnSpc>
        <a:spcBef>
          <a:spcPts val="600"/>
        </a:spcBef>
        <a:spcAft>
          <a:spcPct val="0"/>
        </a:spcAft>
        <a:buClr>
          <a:srgbClr val="246978"/>
        </a:buClr>
        <a:buFont typeface="Arial" charset="0"/>
        <a:buChar char="­"/>
        <a:defRPr sz="1600">
          <a:solidFill>
            <a:srgbClr val="333333"/>
          </a:solidFill>
          <a:latin typeface="+mn-lt"/>
          <a:ea typeface="+mn-ea"/>
        </a:defRPr>
      </a:lvl4pPr>
      <a:lvl5pPr marL="1143000" indent="-171450" algn="l" rtl="0" eaLnBrk="1" fontAlgn="base" hangingPunct="1">
        <a:lnSpc>
          <a:spcPts val="2000"/>
        </a:lnSpc>
        <a:spcBef>
          <a:spcPts val="600"/>
        </a:spcBef>
        <a:spcAft>
          <a:spcPct val="0"/>
        </a:spcAft>
        <a:buClr>
          <a:srgbClr val="246978"/>
        </a:buClr>
        <a:buFont typeface="Arial" charset="0"/>
        <a:buChar char="­"/>
        <a:defRPr sz="1600">
          <a:solidFill>
            <a:srgbClr val="333333"/>
          </a:solidFill>
          <a:latin typeface="+mn-lt"/>
          <a:ea typeface="+mn-ea"/>
        </a:defRPr>
      </a:lvl5pPr>
      <a:lvl6pPr marL="1600200" indent="-171450" algn="l" rtl="0" eaLnBrk="1" fontAlgn="base" hangingPunct="1">
        <a:spcBef>
          <a:spcPct val="0"/>
        </a:spcBef>
        <a:spcAft>
          <a:spcPct val="40000"/>
        </a:spcAft>
        <a:buClr>
          <a:schemeClr val="accent2"/>
        </a:buClr>
        <a:buFont typeface="Arial" charset="0"/>
        <a:buChar char="­"/>
        <a:defRPr sz="1600">
          <a:solidFill>
            <a:schemeClr val="tx1"/>
          </a:solidFill>
          <a:latin typeface="+mn-lt"/>
          <a:ea typeface="+mn-ea"/>
        </a:defRPr>
      </a:lvl6pPr>
      <a:lvl7pPr marL="2057400" indent="-171450" algn="l" rtl="0" eaLnBrk="1" fontAlgn="base" hangingPunct="1">
        <a:spcBef>
          <a:spcPct val="0"/>
        </a:spcBef>
        <a:spcAft>
          <a:spcPct val="40000"/>
        </a:spcAft>
        <a:buClr>
          <a:schemeClr val="accent2"/>
        </a:buClr>
        <a:buFont typeface="Arial" charset="0"/>
        <a:buChar char="­"/>
        <a:defRPr sz="1600">
          <a:solidFill>
            <a:schemeClr val="tx1"/>
          </a:solidFill>
          <a:latin typeface="+mn-lt"/>
          <a:ea typeface="+mn-ea"/>
        </a:defRPr>
      </a:lvl7pPr>
      <a:lvl8pPr marL="2514600" indent="-171450" algn="l" rtl="0" eaLnBrk="1" fontAlgn="base" hangingPunct="1">
        <a:spcBef>
          <a:spcPct val="0"/>
        </a:spcBef>
        <a:spcAft>
          <a:spcPct val="40000"/>
        </a:spcAft>
        <a:buClr>
          <a:schemeClr val="accent2"/>
        </a:buClr>
        <a:buFont typeface="Arial" charset="0"/>
        <a:buChar char="­"/>
        <a:defRPr sz="1600">
          <a:solidFill>
            <a:schemeClr val="tx1"/>
          </a:solidFill>
          <a:latin typeface="+mn-lt"/>
          <a:ea typeface="+mn-ea"/>
        </a:defRPr>
      </a:lvl8pPr>
      <a:lvl9pPr marL="2971800" indent="-171450" algn="l" rtl="0" eaLnBrk="1" fontAlgn="base" hangingPunct="1">
        <a:spcBef>
          <a:spcPct val="0"/>
        </a:spcBef>
        <a:spcAft>
          <a:spcPct val="40000"/>
        </a:spcAft>
        <a:buClr>
          <a:schemeClr val="accent2"/>
        </a:buClr>
        <a:buFont typeface="Arial" charset="0"/>
        <a:buChar char="­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71450"/>
            <a:ext cx="83820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784225"/>
            <a:ext cx="8382000" cy="500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8300" y="6446520"/>
            <a:ext cx="457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Aft>
                <a:spcPct val="0"/>
              </a:spcAft>
              <a:defRPr sz="1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0A03F51-2955-4EA9-BE4E-42B6F90C747F}" type="slidenum">
              <a:rPr lang="en-US">
                <a:latin typeface="Arial" pitchFamily="-65" charset="0"/>
                <a:cs typeface="Arial" pitchFamily="-65" charset="0"/>
              </a:rPr>
              <a:pPr>
                <a:defRPr/>
              </a:pPr>
              <a:t>‹#›</a:t>
            </a:fld>
            <a:endParaRPr lang="en-US" dirty="0">
              <a:latin typeface="Arial" pitchFamily="-65" charset="0"/>
              <a:cs typeface="Arial" pitchFamily="-65" charset="0"/>
            </a:endParaRPr>
          </a:p>
        </p:txBody>
      </p:sp>
      <p:sp>
        <p:nvSpPr>
          <p:cNvPr id="70661" name="Line 5"/>
          <p:cNvSpPr>
            <a:spLocks noChangeShapeType="1"/>
          </p:cNvSpPr>
          <p:nvPr/>
        </p:nvSpPr>
        <p:spPr bwMode="auto">
          <a:xfrm>
            <a:off x="184150" y="635000"/>
            <a:ext cx="8775700" cy="0"/>
          </a:xfrm>
          <a:prstGeom prst="line">
            <a:avLst/>
          </a:prstGeom>
          <a:noFill/>
          <a:ln w="52197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l">
              <a:spcAft>
                <a:spcPct val="0"/>
              </a:spcAft>
              <a:defRPr/>
            </a:pPr>
            <a:endParaRPr lang="en-US" sz="1600" dirty="0">
              <a:solidFill>
                <a:srgbClr val="FFFFFF"/>
              </a:solidFill>
              <a:latin typeface="Arial" pitchFamily="-65" charset="0"/>
              <a:cs typeface="Arial" pitchFamily="-65" charset="0"/>
            </a:endParaRPr>
          </a:p>
        </p:txBody>
      </p:sp>
      <p:sp>
        <p:nvSpPr>
          <p:cNvPr id="70662" name="Line 6"/>
          <p:cNvSpPr>
            <a:spLocks noChangeShapeType="1"/>
          </p:cNvSpPr>
          <p:nvPr/>
        </p:nvSpPr>
        <p:spPr bwMode="auto">
          <a:xfrm>
            <a:off x="184150" y="635000"/>
            <a:ext cx="8775700" cy="0"/>
          </a:xfrm>
          <a:prstGeom prst="line">
            <a:avLst/>
          </a:prstGeom>
          <a:noFill/>
          <a:ln w="52197">
            <a:solidFill>
              <a:srgbClr val="003D79"/>
            </a:solidFill>
            <a:round/>
            <a:headEnd/>
            <a:tailEnd/>
          </a:ln>
        </p:spPr>
        <p:txBody>
          <a:bodyPr wrap="none" anchor="ctr"/>
          <a:lstStyle/>
          <a:p>
            <a:pPr algn="l">
              <a:spcAft>
                <a:spcPct val="0"/>
              </a:spcAft>
              <a:defRPr/>
            </a:pPr>
            <a:endParaRPr lang="en-US" sz="1600" dirty="0">
              <a:solidFill>
                <a:srgbClr val="FFFFFF"/>
              </a:solidFill>
              <a:latin typeface="Arial" pitchFamily="-65" charset="0"/>
              <a:cs typeface="Arial" pitchFamily="-65" charset="0"/>
            </a:endParaRPr>
          </a:p>
        </p:txBody>
      </p:sp>
      <p:sp>
        <p:nvSpPr>
          <p:cNvPr id="7066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1000" y="5943600"/>
            <a:ext cx="8382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Aft>
                <a:spcPct val="0"/>
              </a:spcAft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  <a:latin typeface="Arial" pitchFamily="-65" charset="0"/>
              <a:cs typeface="Arial" pitchFamily="-65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ransition>
    <p:strips dir="rd"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003D79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333333"/>
          </a:solidFill>
          <a:latin typeface="Arial" charset="0"/>
          <a:ea typeface="ＭＳ Ｐゴシック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333333"/>
          </a:solidFill>
          <a:latin typeface="Arial" charset="0"/>
          <a:ea typeface="ＭＳ Ｐゴシック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333333"/>
          </a:solidFill>
          <a:latin typeface="Arial" charset="0"/>
          <a:ea typeface="ＭＳ Ｐゴシック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333333"/>
          </a:solidFill>
          <a:latin typeface="Arial" charset="0"/>
          <a:ea typeface="ＭＳ Ｐゴシック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ＭＳ Ｐゴシック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ＭＳ Ｐゴシック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ＭＳ Ｐゴシック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ＭＳ Ｐゴシック" pitchFamily="34" charset="-128"/>
        </a:defRPr>
      </a:lvl9pPr>
    </p:titleStyle>
    <p:bodyStyle>
      <a:lvl1pPr marL="342900" indent="-342900" algn="l" rtl="0" eaLnBrk="1" fontAlgn="base" hangingPunct="1">
        <a:lnSpc>
          <a:spcPts val="2400"/>
        </a:lnSpc>
        <a:spcBef>
          <a:spcPts val="1000"/>
        </a:spcBef>
        <a:spcAft>
          <a:spcPct val="0"/>
        </a:spcAft>
        <a:defRPr sz="2000" b="1">
          <a:solidFill>
            <a:srgbClr val="333333"/>
          </a:solidFill>
          <a:latin typeface="+mn-lt"/>
          <a:ea typeface="+mn-ea"/>
          <a:cs typeface="+mn-cs"/>
        </a:defRPr>
      </a:lvl1pPr>
      <a:lvl2pPr marL="285750" indent="-171450" algn="l" rtl="0" eaLnBrk="1" fontAlgn="base" hangingPunct="1">
        <a:lnSpc>
          <a:spcPts val="2200"/>
        </a:lnSpc>
        <a:spcBef>
          <a:spcPts val="800"/>
        </a:spcBef>
        <a:spcAft>
          <a:spcPct val="0"/>
        </a:spcAft>
        <a:buClr>
          <a:srgbClr val="246978"/>
        </a:buClr>
        <a:buSzPct val="110000"/>
        <a:buFont typeface="Times" pitchFamily="18" charset="0"/>
        <a:buChar char="•"/>
        <a:defRPr>
          <a:solidFill>
            <a:srgbClr val="333333"/>
          </a:solidFill>
          <a:latin typeface="+mn-lt"/>
          <a:ea typeface="+mn-ea"/>
        </a:defRPr>
      </a:lvl2pPr>
      <a:lvl3pPr marL="571500" indent="-171450" algn="l" rtl="0" eaLnBrk="1" fontAlgn="base" hangingPunct="1">
        <a:lnSpc>
          <a:spcPts val="2000"/>
        </a:lnSpc>
        <a:spcBef>
          <a:spcPts val="600"/>
        </a:spcBef>
        <a:spcAft>
          <a:spcPct val="0"/>
        </a:spcAft>
        <a:buClr>
          <a:srgbClr val="246978"/>
        </a:buClr>
        <a:buFont typeface="Wingdings" pitchFamily="2" charset="2"/>
        <a:buChar char="§"/>
        <a:defRPr sz="1600">
          <a:solidFill>
            <a:srgbClr val="333333"/>
          </a:solidFill>
          <a:latin typeface="+mn-lt"/>
          <a:ea typeface="+mn-ea"/>
        </a:defRPr>
      </a:lvl3pPr>
      <a:lvl4pPr marL="857250" indent="-171450" algn="l" rtl="0" eaLnBrk="1" fontAlgn="base" hangingPunct="1">
        <a:lnSpc>
          <a:spcPts val="2000"/>
        </a:lnSpc>
        <a:spcBef>
          <a:spcPts val="600"/>
        </a:spcBef>
        <a:spcAft>
          <a:spcPct val="0"/>
        </a:spcAft>
        <a:buClr>
          <a:srgbClr val="246978"/>
        </a:buClr>
        <a:buFont typeface="Arial" charset="0"/>
        <a:buChar char="­"/>
        <a:defRPr sz="1600">
          <a:solidFill>
            <a:srgbClr val="333333"/>
          </a:solidFill>
          <a:latin typeface="+mn-lt"/>
          <a:ea typeface="+mn-ea"/>
        </a:defRPr>
      </a:lvl4pPr>
      <a:lvl5pPr marL="1143000" indent="-171450" algn="l" rtl="0" eaLnBrk="1" fontAlgn="base" hangingPunct="1">
        <a:lnSpc>
          <a:spcPts val="2000"/>
        </a:lnSpc>
        <a:spcBef>
          <a:spcPts val="600"/>
        </a:spcBef>
        <a:spcAft>
          <a:spcPct val="0"/>
        </a:spcAft>
        <a:buClr>
          <a:srgbClr val="246978"/>
        </a:buClr>
        <a:buFont typeface="Arial" charset="0"/>
        <a:buChar char="­"/>
        <a:defRPr sz="1600">
          <a:solidFill>
            <a:srgbClr val="333333"/>
          </a:solidFill>
          <a:latin typeface="+mn-lt"/>
          <a:ea typeface="+mn-ea"/>
        </a:defRPr>
      </a:lvl5pPr>
      <a:lvl6pPr marL="1600200" indent="-171450" algn="l" rtl="0" eaLnBrk="1" fontAlgn="base" hangingPunct="1">
        <a:spcBef>
          <a:spcPct val="0"/>
        </a:spcBef>
        <a:spcAft>
          <a:spcPct val="40000"/>
        </a:spcAft>
        <a:buClr>
          <a:schemeClr val="accent2"/>
        </a:buClr>
        <a:buFont typeface="Arial" charset="0"/>
        <a:buChar char="­"/>
        <a:defRPr sz="1600">
          <a:solidFill>
            <a:schemeClr val="tx1"/>
          </a:solidFill>
          <a:latin typeface="+mn-lt"/>
          <a:ea typeface="+mn-ea"/>
        </a:defRPr>
      </a:lvl6pPr>
      <a:lvl7pPr marL="2057400" indent="-171450" algn="l" rtl="0" eaLnBrk="1" fontAlgn="base" hangingPunct="1">
        <a:spcBef>
          <a:spcPct val="0"/>
        </a:spcBef>
        <a:spcAft>
          <a:spcPct val="40000"/>
        </a:spcAft>
        <a:buClr>
          <a:schemeClr val="accent2"/>
        </a:buClr>
        <a:buFont typeface="Arial" charset="0"/>
        <a:buChar char="­"/>
        <a:defRPr sz="1600">
          <a:solidFill>
            <a:schemeClr val="tx1"/>
          </a:solidFill>
          <a:latin typeface="+mn-lt"/>
          <a:ea typeface="+mn-ea"/>
        </a:defRPr>
      </a:lvl7pPr>
      <a:lvl8pPr marL="2514600" indent="-171450" algn="l" rtl="0" eaLnBrk="1" fontAlgn="base" hangingPunct="1">
        <a:spcBef>
          <a:spcPct val="0"/>
        </a:spcBef>
        <a:spcAft>
          <a:spcPct val="40000"/>
        </a:spcAft>
        <a:buClr>
          <a:schemeClr val="accent2"/>
        </a:buClr>
        <a:buFont typeface="Arial" charset="0"/>
        <a:buChar char="­"/>
        <a:defRPr sz="1600">
          <a:solidFill>
            <a:schemeClr val="tx1"/>
          </a:solidFill>
          <a:latin typeface="+mn-lt"/>
          <a:ea typeface="+mn-ea"/>
        </a:defRPr>
      </a:lvl8pPr>
      <a:lvl9pPr marL="2971800" indent="-171450" algn="l" rtl="0" eaLnBrk="1" fontAlgn="base" hangingPunct="1">
        <a:spcBef>
          <a:spcPct val="0"/>
        </a:spcBef>
        <a:spcAft>
          <a:spcPct val="40000"/>
        </a:spcAft>
        <a:buClr>
          <a:schemeClr val="accent2"/>
        </a:buClr>
        <a:buFont typeface="Arial" charset="0"/>
        <a:buChar char="­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71450"/>
            <a:ext cx="83820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784225"/>
            <a:ext cx="8382000" cy="500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8300" y="6446520"/>
            <a:ext cx="457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Aft>
                <a:spcPct val="0"/>
              </a:spcAft>
              <a:defRPr sz="1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0A03F51-2955-4EA9-BE4E-42B6F90C747F}" type="slidenum">
              <a:rPr lang="en-US">
                <a:latin typeface="Arial" pitchFamily="-65" charset="0"/>
                <a:cs typeface="Arial" pitchFamily="-65" charset="0"/>
              </a:rPr>
              <a:pPr>
                <a:defRPr/>
              </a:pPr>
              <a:t>‹#›</a:t>
            </a:fld>
            <a:endParaRPr lang="en-US" dirty="0">
              <a:latin typeface="Arial" pitchFamily="-65" charset="0"/>
              <a:cs typeface="Arial" pitchFamily="-65" charset="0"/>
            </a:endParaRPr>
          </a:p>
        </p:txBody>
      </p:sp>
      <p:sp>
        <p:nvSpPr>
          <p:cNvPr id="70661" name="Line 5"/>
          <p:cNvSpPr>
            <a:spLocks noChangeShapeType="1"/>
          </p:cNvSpPr>
          <p:nvPr/>
        </p:nvSpPr>
        <p:spPr bwMode="auto">
          <a:xfrm>
            <a:off x="184150" y="635000"/>
            <a:ext cx="8775700" cy="0"/>
          </a:xfrm>
          <a:prstGeom prst="line">
            <a:avLst/>
          </a:prstGeom>
          <a:noFill/>
          <a:ln w="52197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l">
              <a:spcAft>
                <a:spcPct val="0"/>
              </a:spcAft>
              <a:defRPr/>
            </a:pPr>
            <a:endParaRPr lang="en-US" sz="1600" dirty="0">
              <a:solidFill>
                <a:srgbClr val="FFFFFF"/>
              </a:solidFill>
              <a:latin typeface="Arial" pitchFamily="-65" charset="0"/>
              <a:cs typeface="Arial" pitchFamily="-65" charset="0"/>
            </a:endParaRPr>
          </a:p>
        </p:txBody>
      </p:sp>
      <p:sp>
        <p:nvSpPr>
          <p:cNvPr id="70662" name="Line 6"/>
          <p:cNvSpPr>
            <a:spLocks noChangeShapeType="1"/>
          </p:cNvSpPr>
          <p:nvPr/>
        </p:nvSpPr>
        <p:spPr bwMode="auto">
          <a:xfrm>
            <a:off x="184150" y="635000"/>
            <a:ext cx="8775700" cy="0"/>
          </a:xfrm>
          <a:prstGeom prst="line">
            <a:avLst/>
          </a:prstGeom>
          <a:noFill/>
          <a:ln w="52197">
            <a:solidFill>
              <a:srgbClr val="003D79"/>
            </a:solidFill>
            <a:round/>
            <a:headEnd/>
            <a:tailEnd/>
          </a:ln>
        </p:spPr>
        <p:txBody>
          <a:bodyPr wrap="none" anchor="ctr"/>
          <a:lstStyle/>
          <a:p>
            <a:pPr algn="l">
              <a:spcAft>
                <a:spcPct val="0"/>
              </a:spcAft>
              <a:defRPr/>
            </a:pPr>
            <a:endParaRPr lang="en-US" sz="1600" dirty="0">
              <a:solidFill>
                <a:srgbClr val="FFFFFF"/>
              </a:solidFill>
              <a:latin typeface="Arial" pitchFamily="-65" charset="0"/>
              <a:cs typeface="Arial" pitchFamily="-65" charset="0"/>
            </a:endParaRPr>
          </a:p>
        </p:txBody>
      </p:sp>
      <p:sp>
        <p:nvSpPr>
          <p:cNvPr id="7066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1000" y="5943600"/>
            <a:ext cx="8382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Aft>
                <a:spcPct val="0"/>
              </a:spcAft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  <a:latin typeface="Arial" pitchFamily="-65" charset="0"/>
              <a:cs typeface="Arial" pitchFamily="-65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ransition>
    <p:strips dir="rd"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003D79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333333"/>
          </a:solidFill>
          <a:latin typeface="Arial" charset="0"/>
          <a:ea typeface="ＭＳ Ｐゴシック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333333"/>
          </a:solidFill>
          <a:latin typeface="Arial" charset="0"/>
          <a:ea typeface="ＭＳ Ｐゴシック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333333"/>
          </a:solidFill>
          <a:latin typeface="Arial" charset="0"/>
          <a:ea typeface="ＭＳ Ｐゴシック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333333"/>
          </a:solidFill>
          <a:latin typeface="Arial" charset="0"/>
          <a:ea typeface="ＭＳ Ｐゴシック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ＭＳ Ｐゴシック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ＭＳ Ｐゴシック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ＭＳ Ｐゴシック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ＭＳ Ｐゴシック" pitchFamily="34" charset="-128"/>
        </a:defRPr>
      </a:lvl9pPr>
    </p:titleStyle>
    <p:bodyStyle>
      <a:lvl1pPr marL="342900" indent="-342900" algn="l" rtl="0" eaLnBrk="1" fontAlgn="base" hangingPunct="1">
        <a:lnSpc>
          <a:spcPts val="2400"/>
        </a:lnSpc>
        <a:spcBef>
          <a:spcPts val="1000"/>
        </a:spcBef>
        <a:spcAft>
          <a:spcPct val="0"/>
        </a:spcAft>
        <a:defRPr sz="2000" b="1">
          <a:solidFill>
            <a:srgbClr val="333333"/>
          </a:solidFill>
          <a:latin typeface="+mn-lt"/>
          <a:ea typeface="+mn-ea"/>
          <a:cs typeface="+mn-cs"/>
        </a:defRPr>
      </a:lvl1pPr>
      <a:lvl2pPr marL="285750" indent="-171450" algn="l" rtl="0" eaLnBrk="1" fontAlgn="base" hangingPunct="1">
        <a:lnSpc>
          <a:spcPts val="2200"/>
        </a:lnSpc>
        <a:spcBef>
          <a:spcPts val="800"/>
        </a:spcBef>
        <a:spcAft>
          <a:spcPct val="0"/>
        </a:spcAft>
        <a:buClr>
          <a:srgbClr val="246978"/>
        </a:buClr>
        <a:buSzPct val="110000"/>
        <a:buFont typeface="Times" pitchFamily="18" charset="0"/>
        <a:buChar char="•"/>
        <a:defRPr>
          <a:solidFill>
            <a:srgbClr val="333333"/>
          </a:solidFill>
          <a:latin typeface="+mn-lt"/>
          <a:ea typeface="+mn-ea"/>
        </a:defRPr>
      </a:lvl2pPr>
      <a:lvl3pPr marL="571500" indent="-171450" algn="l" rtl="0" eaLnBrk="1" fontAlgn="base" hangingPunct="1">
        <a:lnSpc>
          <a:spcPts val="2000"/>
        </a:lnSpc>
        <a:spcBef>
          <a:spcPts val="600"/>
        </a:spcBef>
        <a:spcAft>
          <a:spcPct val="0"/>
        </a:spcAft>
        <a:buClr>
          <a:srgbClr val="246978"/>
        </a:buClr>
        <a:buFont typeface="Wingdings" pitchFamily="2" charset="2"/>
        <a:buChar char="§"/>
        <a:defRPr sz="1600">
          <a:solidFill>
            <a:srgbClr val="333333"/>
          </a:solidFill>
          <a:latin typeface="+mn-lt"/>
          <a:ea typeface="+mn-ea"/>
        </a:defRPr>
      </a:lvl3pPr>
      <a:lvl4pPr marL="857250" indent="-171450" algn="l" rtl="0" eaLnBrk="1" fontAlgn="base" hangingPunct="1">
        <a:lnSpc>
          <a:spcPts val="2000"/>
        </a:lnSpc>
        <a:spcBef>
          <a:spcPts val="600"/>
        </a:spcBef>
        <a:spcAft>
          <a:spcPct val="0"/>
        </a:spcAft>
        <a:buClr>
          <a:srgbClr val="246978"/>
        </a:buClr>
        <a:buFont typeface="Arial" charset="0"/>
        <a:buChar char="­"/>
        <a:defRPr sz="1600">
          <a:solidFill>
            <a:srgbClr val="333333"/>
          </a:solidFill>
          <a:latin typeface="+mn-lt"/>
          <a:ea typeface="+mn-ea"/>
        </a:defRPr>
      </a:lvl4pPr>
      <a:lvl5pPr marL="1143000" indent="-171450" algn="l" rtl="0" eaLnBrk="1" fontAlgn="base" hangingPunct="1">
        <a:lnSpc>
          <a:spcPts val="2000"/>
        </a:lnSpc>
        <a:spcBef>
          <a:spcPts val="600"/>
        </a:spcBef>
        <a:spcAft>
          <a:spcPct val="0"/>
        </a:spcAft>
        <a:buClr>
          <a:srgbClr val="246978"/>
        </a:buClr>
        <a:buFont typeface="Arial" charset="0"/>
        <a:buChar char="­"/>
        <a:defRPr sz="1600">
          <a:solidFill>
            <a:srgbClr val="333333"/>
          </a:solidFill>
          <a:latin typeface="+mn-lt"/>
          <a:ea typeface="+mn-ea"/>
        </a:defRPr>
      </a:lvl5pPr>
      <a:lvl6pPr marL="1600200" indent="-171450" algn="l" rtl="0" eaLnBrk="1" fontAlgn="base" hangingPunct="1">
        <a:spcBef>
          <a:spcPct val="0"/>
        </a:spcBef>
        <a:spcAft>
          <a:spcPct val="40000"/>
        </a:spcAft>
        <a:buClr>
          <a:schemeClr val="accent2"/>
        </a:buClr>
        <a:buFont typeface="Arial" charset="0"/>
        <a:buChar char="­"/>
        <a:defRPr sz="1600">
          <a:solidFill>
            <a:schemeClr val="tx1"/>
          </a:solidFill>
          <a:latin typeface="+mn-lt"/>
          <a:ea typeface="+mn-ea"/>
        </a:defRPr>
      </a:lvl6pPr>
      <a:lvl7pPr marL="2057400" indent="-171450" algn="l" rtl="0" eaLnBrk="1" fontAlgn="base" hangingPunct="1">
        <a:spcBef>
          <a:spcPct val="0"/>
        </a:spcBef>
        <a:spcAft>
          <a:spcPct val="40000"/>
        </a:spcAft>
        <a:buClr>
          <a:schemeClr val="accent2"/>
        </a:buClr>
        <a:buFont typeface="Arial" charset="0"/>
        <a:buChar char="­"/>
        <a:defRPr sz="1600">
          <a:solidFill>
            <a:schemeClr val="tx1"/>
          </a:solidFill>
          <a:latin typeface="+mn-lt"/>
          <a:ea typeface="+mn-ea"/>
        </a:defRPr>
      </a:lvl7pPr>
      <a:lvl8pPr marL="2514600" indent="-171450" algn="l" rtl="0" eaLnBrk="1" fontAlgn="base" hangingPunct="1">
        <a:spcBef>
          <a:spcPct val="0"/>
        </a:spcBef>
        <a:spcAft>
          <a:spcPct val="40000"/>
        </a:spcAft>
        <a:buClr>
          <a:schemeClr val="accent2"/>
        </a:buClr>
        <a:buFont typeface="Arial" charset="0"/>
        <a:buChar char="­"/>
        <a:defRPr sz="1600">
          <a:solidFill>
            <a:schemeClr val="tx1"/>
          </a:solidFill>
          <a:latin typeface="+mn-lt"/>
          <a:ea typeface="+mn-ea"/>
        </a:defRPr>
      </a:lvl8pPr>
      <a:lvl9pPr marL="2971800" indent="-171450" algn="l" rtl="0" eaLnBrk="1" fontAlgn="base" hangingPunct="1">
        <a:spcBef>
          <a:spcPct val="0"/>
        </a:spcBef>
        <a:spcAft>
          <a:spcPct val="40000"/>
        </a:spcAft>
        <a:buClr>
          <a:schemeClr val="accent2"/>
        </a:buClr>
        <a:buFont typeface="Arial" charset="0"/>
        <a:buChar char="­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6616" y="171450"/>
            <a:ext cx="8492109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2425" y="784225"/>
            <a:ext cx="8382000" cy="500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70661" name="Line 5"/>
          <p:cNvSpPr>
            <a:spLocks noChangeShapeType="1"/>
          </p:cNvSpPr>
          <p:nvPr/>
        </p:nvSpPr>
        <p:spPr bwMode="auto">
          <a:xfrm>
            <a:off x="184150" y="635000"/>
            <a:ext cx="8775700" cy="0"/>
          </a:xfrm>
          <a:prstGeom prst="line">
            <a:avLst/>
          </a:prstGeom>
          <a:noFill/>
          <a:ln w="52197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>
              <a:cs typeface="Arial" pitchFamily="-65" charset="0"/>
            </a:endParaRPr>
          </a:p>
        </p:txBody>
      </p:sp>
      <p:sp>
        <p:nvSpPr>
          <p:cNvPr id="70662" name="Line 6"/>
          <p:cNvSpPr>
            <a:spLocks noChangeShapeType="1"/>
          </p:cNvSpPr>
          <p:nvPr userDrawn="1"/>
        </p:nvSpPr>
        <p:spPr bwMode="auto">
          <a:xfrm>
            <a:off x="184150" y="635000"/>
            <a:ext cx="8775700" cy="0"/>
          </a:xfrm>
          <a:prstGeom prst="line">
            <a:avLst/>
          </a:prstGeom>
          <a:noFill/>
          <a:ln w="52197">
            <a:solidFill>
              <a:srgbClr val="003D79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>
              <a:cs typeface="Arial" pitchFamily="-65" charset="0"/>
            </a:endParaRPr>
          </a:p>
        </p:txBody>
      </p:sp>
      <p:sp>
        <p:nvSpPr>
          <p:cNvPr id="7066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7517" y="5943600"/>
            <a:ext cx="8382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Aft>
                <a:spcPct val="0"/>
              </a:spcAft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srgbClr val="333333"/>
              </a:solidFill>
              <a:cs typeface="Arial" pitchFamily="-65" charset="0"/>
            </a:endParaRPr>
          </a:p>
        </p:txBody>
      </p:sp>
      <p:sp>
        <p:nvSpPr>
          <p:cNvPr id="11" name="Rectangle 4"/>
          <p:cNvSpPr txBox="1">
            <a:spLocks noChangeArrowheads="1"/>
          </p:cNvSpPr>
          <p:nvPr userDrawn="1"/>
        </p:nvSpPr>
        <p:spPr bwMode="white">
          <a:xfrm>
            <a:off x="321673" y="6434488"/>
            <a:ext cx="457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Aft>
                <a:spcPct val="0"/>
              </a:spcAft>
              <a:defRPr sz="1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0A03F51-2955-4EA9-BE4E-42B6F90C747F}" type="slidenum">
              <a:rPr lang="en-US" smtClean="0">
                <a:cs typeface="Arial" pitchFamily="-65" charset="0"/>
              </a:rPr>
              <a:pPr>
                <a:defRPr/>
              </a:pPr>
              <a:t>‹#›</a:t>
            </a:fld>
            <a:endParaRPr lang="en-US" dirty="0">
              <a:cs typeface="Arial" pitchFamily="-65" charset="0"/>
            </a:endParaRPr>
          </a:p>
        </p:txBody>
      </p:sp>
      <p:sp>
        <p:nvSpPr>
          <p:cNvPr id="13" name="Date Placeholder 8"/>
          <p:cNvSpPr txBox="1">
            <a:spLocks/>
          </p:cNvSpPr>
          <p:nvPr userDrawn="1"/>
        </p:nvSpPr>
        <p:spPr bwMode="white">
          <a:xfrm>
            <a:off x="2971800" y="6325268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sz="100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dirty="0"/>
              <a:t>Confidential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ransition>
    <p:fade/>
  </p:transition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03D7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333333"/>
          </a:solidFill>
          <a:latin typeface="Arial" charset="0"/>
          <a:ea typeface="ＭＳ Ｐゴシック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333333"/>
          </a:solidFill>
          <a:latin typeface="Arial" charset="0"/>
          <a:ea typeface="ＭＳ Ｐゴシック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333333"/>
          </a:solidFill>
          <a:latin typeface="Arial" charset="0"/>
          <a:ea typeface="ＭＳ Ｐゴシック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333333"/>
          </a:solidFill>
          <a:latin typeface="Arial" charset="0"/>
          <a:ea typeface="ＭＳ Ｐゴシック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ＭＳ Ｐゴシック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ＭＳ Ｐゴシック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ＭＳ Ｐゴシック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ＭＳ Ｐゴシック" pitchFamily="34" charset="-128"/>
        </a:defRPr>
      </a:lvl9pPr>
    </p:titleStyle>
    <p:bodyStyle>
      <a:lvl1pPr marL="233363" indent="-233363" algn="l" rtl="0" eaLnBrk="0" fontAlgn="base" hangingPunct="0">
        <a:lnSpc>
          <a:spcPts val="2400"/>
        </a:lnSpc>
        <a:spcBef>
          <a:spcPts val="1000"/>
        </a:spcBef>
        <a:spcAft>
          <a:spcPct val="0"/>
        </a:spcAft>
        <a:buClr>
          <a:schemeClr val="accent1">
            <a:lumMod val="75000"/>
          </a:schemeClr>
        </a:buClr>
        <a:buSzPct val="115000"/>
        <a:buFont typeface="Wingdings" pitchFamily="2" charset="2"/>
        <a:buChar char="§"/>
        <a:defRPr sz="2000" b="1">
          <a:solidFill>
            <a:srgbClr val="333333"/>
          </a:solidFill>
          <a:latin typeface="+mn-lt"/>
          <a:ea typeface="+mn-ea"/>
          <a:cs typeface="+mn-cs"/>
        </a:defRPr>
      </a:lvl1pPr>
      <a:lvl2pPr marL="400050" indent="-171450" algn="l" rtl="0" eaLnBrk="0" fontAlgn="base" hangingPunct="0">
        <a:lnSpc>
          <a:spcPts val="2200"/>
        </a:lnSpc>
        <a:spcBef>
          <a:spcPts val="800"/>
        </a:spcBef>
        <a:spcAft>
          <a:spcPct val="0"/>
        </a:spcAft>
        <a:buClr>
          <a:schemeClr val="accent1">
            <a:lumMod val="75000"/>
          </a:schemeClr>
        </a:buClr>
        <a:buSzPct val="110000"/>
        <a:buFont typeface="Times" pitchFamily="18" charset="0"/>
        <a:buChar char="•"/>
        <a:defRPr>
          <a:solidFill>
            <a:srgbClr val="333333"/>
          </a:solidFill>
          <a:latin typeface="+mn-lt"/>
          <a:ea typeface="+mn-ea"/>
        </a:defRPr>
      </a:lvl2pPr>
      <a:lvl3pPr marL="628650" indent="-171450" algn="l" rtl="0" eaLnBrk="0" fontAlgn="base" hangingPunct="0">
        <a:lnSpc>
          <a:spcPts val="2000"/>
        </a:lnSpc>
        <a:spcBef>
          <a:spcPts val="600"/>
        </a:spcBef>
        <a:spcAft>
          <a:spcPct val="0"/>
        </a:spcAft>
        <a:buClr>
          <a:schemeClr val="accent1">
            <a:lumMod val="75000"/>
          </a:schemeClr>
        </a:buClr>
        <a:buSzPct val="110000"/>
        <a:buFont typeface="Arial" pitchFamily="34" charset="0"/>
        <a:buChar char="•"/>
        <a:defRPr sz="1600">
          <a:solidFill>
            <a:srgbClr val="333333"/>
          </a:solidFill>
          <a:latin typeface="+mn-lt"/>
          <a:ea typeface="+mn-ea"/>
        </a:defRPr>
      </a:lvl3pPr>
      <a:lvl4pPr marL="914400" indent="-171450" algn="l" rtl="0" eaLnBrk="0" fontAlgn="base" hangingPunct="0">
        <a:lnSpc>
          <a:spcPts val="2000"/>
        </a:lnSpc>
        <a:spcBef>
          <a:spcPts val="600"/>
        </a:spcBef>
        <a:spcAft>
          <a:spcPct val="0"/>
        </a:spcAft>
        <a:buClr>
          <a:schemeClr val="accent1">
            <a:lumMod val="75000"/>
          </a:schemeClr>
        </a:buClr>
        <a:buSzPct val="110000"/>
        <a:buFont typeface="Arial" pitchFamily="34" charset="0"/>
        <a:buChar char="•"/>
        <a:defRPr sz="1600">
          <a:solidFill>
            <a:srgbClr val="333333"/>
          </a:solidFill>
          <a:latin typeface="+mn-lt"/>
          <a:ea typeface="+mn-ea"/>
        </a:defRPr>
      </a:lvl4pPr>
      <a:lvl5pPr marL="1200150" indent="-171450" algn="l" rtl="0" eaLnBrk="0" fontAlgn="base" hangingPunct="0">
        <a:lnSpc>
          <a:spcPts val="2000"/>
        </a:lnSpc>
        <a:spcBef>
          <a:spcPts val="600"/>
        </a:spcBef>
        <a:spcAft>
          <a:spcPct val="0"/>
        </a:spcAft>
        <a:buClr>
          <a:schemeClr val="accent1">
            <a:lumMod val="75000"/>
          </a:schemeClr>
        </a:buClr>
        <a:buSzPct val="110000"/>
        <a:buFont typeface="Arial" pitchFamily="34" charset="0"/>
        <a:buChar char="•"/>
        <a:defRPr sz="1600">
          <a:solidFill>
            <a:srgbClr val="333333"/>
          </a:solidFill>
          <a:latin typeface="+mn-lt"/>
          <a:ea typeface="+mn-ea"/>
        </a:defRPr>
      </a:lvl5pPr>
      <a:lvl6pPr marL="1600200" indent="-171450" algn="l" rtl="0" fontAlgn="base">
        <a:spcBef>
          <a:spcPct val="0"/>
        </a:spcBef>
        <a:spcAft>
          <a:spcPct val="40000"/>
        </a:spcAft>
        <a:buClr>
          <a:schemeClr val="accent2"/>
        </a:buClr>
        <a:buFont typeface="Arial" charset="0"/>
        <a:buChar char="­"/>
        <a:defRPr sz="1600">
          <a:solidFill>
            <a:schemeClr val="tx1"/>
          </a:solidFill>
          <a:latin typeface="+mn-lt"/>
          <a:ea typeface="+mn-ea"/>
        </a:defRPr>
      </a:lvl6pPr>
      <a:lvl7pPr marL="2057400" indent="-171450" algn="l" rtl="0" fontAlgn="base">
        <a:spcBef>
          <a:spcPct val="0"/>
        </a:spcBef>
        <a:spcAft>
          <a:spcPct val="40000"/>
        </a:spcAft>
        <a:buClr>
          <a:schemeClr val="accent2"/>
        </a:buClr>
        <a:buFont typeface="Arial" charset="0"/>
        <a:buChar char="­"/>
        <a:defRPr sz="1600">
          <a:solidFill>
            <a:schemeClr val="tx1"/>
          </a:solidFill>
          <a:latin typeface="+mn-lt"/>
          <a:ea typeface="+mn-ea"/>
        </a:defRPr>
      </a:lvl7pPr>
      <a:lvl8pPr marL="2514600" indent="-171450" algn="l" rtl="0" fontAlgn="base">
        <a:spcBef>
          <a:spcPct val="0"/>
        </a:spcBef>
        <a:spcAft>
          <a:spcPct val="40000"/>
        </a:spcAft>
        <a:buClr>
          <a:schemeClr val="accent2"/>
        </a:buClr>
        <a:buFont typeface="Arial" charset="0"/>
        <a:buChar char="­"/>
        <a:defRPr sz="1600">
          <a:solidFill>
            <a:schemeClr val="tx1"/>
          </a:solidFill>
          <a:latin typeface="+mn-lt"/>
          <a:ea typeface="+mn-ea"/>
        </a:defRPr>
      </a:lvl8pPr>
      <a:lvl9pPr marL="2971800" indent="-171450" algn="l" rtl="0" fontAlgn="base">
        <a:spcBef>
          <a:spcPct val="0"/>
        </a:spcBef>
        <a:spcAft>
          <a:spcPct val="40000"/>
        </a:spcAft>
        <a:buClr>
          <a:schemeClr val="accent2"/>
        </a:buClr>
        <a:buFont typeface="Arial" charset="0"/>
        <a:buChar char="­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71450"/>
            <a:ext cx="83820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784225"/>
            <a:ext cx="8382000" cy="500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8300" y="6446520"/>
            <a:ext cx="457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Aft>
                <a:spcPct val="0"/>
              </a:spcAft>
              <a:defRPr sz="1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0A03F51-2955-4EA9-BE4E-42B6F90C747F}" type="slidenum">
              <a:rPr lang="en-US">
                <a:latin typeface="Arial" pitchFamily="-65" charset="0"/>
                <a:cs typeface="Arial" pitchFamily="-65" charset="0"/>
              </a:rPr>
              <a:pPr>
                <a:defRPr/>
              </a:pPr>
              <a:t>‹#›</a:t>
            </a:fld>
            <a:endParaRPr lang="en-US" dirty="0">
              <a:latin typeface="Arial" pitchFamily="-65" charset="0"/>
              <a:cs typeface="Arial" pitchFamily="-65" charset="0"/>
            </a:endParaRPr>
          </a:p>
        </p:txBody>
      </p:sp>
      <p:sp>
        <p:nvSpPr>
          <p:cNvPr id="70661" name="Line 5"/>
          <p:cNvSpPr>
            <a:spLocks noChangeShapeType="1"/>
          </p:cNvSpPr>
          <p:nvPr/>
        </p:nvSpPr>
        <p:spPr bwMode="auto">
          <a:xfrm>
            <a:off x="184150" y="635000"/>
            <a:ext cx="8775700" cy="0"/>
          </a:xfrm>
          <a:prstGeom prst="line">
            <a:avLst/>
          </a:prstGeom>
          <a:noFill/>
          <a:ln w="52197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l">
              <a:spcAft>
                <a:spcPct val="0"/>
              </a:spcAft>
              <a:defRPr/>
            </a:pPr>
            <a:endParaRPr lang="en-US" sz="1600" dirty="0">
              <a:solidFill>
                <a:srgbClr val="FFFFFF"/>
              </a:solidFill>
              <a:latin typeface="Arial" pitchFamily="-65" charset="0"/>
              <a:cs typeface="Arial" pitchFamily="-65" charset="0"/>
            </a:endParaRPr>
          </a:p>
        </p:txBody>
      </p:sp>
      <p:sp>
        <p:nvSpPr>
          <p:cNvPr id="70662" name="Line 6"/>
          <p:cNvSpPr>
            <a:spLocks noChangeShapeType="1"/>
          </p:cNvSpPr>
          <p:nvPr/>
        </p:nvSpPr>
        <p:spPr bwMode="auto">
          <a:xfrm>
            <a:off x="184150" y="635000"/>
            <a:ext cx="8775700" cy="0"/>
          </a:xfrm>
          <a:prstGeom prst="line">
            <a:avLst/>
          </a:prstGeom>
          <a:noFill/>
          <a:ln w="52197">
            <a:solidFill>
              <a:srgbClr val="003D79"/>
            </a:solidFill>
            <a:round/>
            <a:headEnd/>
            <a:tailEnd/>
          </a:ln>
        </p:spPr>
        <p:txBody>
          <a:bodyPr wrap="none" anchor="ctr"/>
          <a:lstStyle/>
          <a:p>
            <a:pPr algn="l">
              <a:spcAft>
                <a:spcPct val="0"/>
              </a:spcAft>
              <a:defRPr/>
            </a:pPr>
            <a:endParaRPr lang="en-US" sz="1600" dirty="0">
              <a:solidFill>
                <a:srgbClr val="FFFFFF"/>
              </a:solidFill>
              <a:latin typeface="Arial" pitchFamily="-65" charset="0"/>
              <a:cs typeface="Arial" pitchFamily="-65" charset="0"/>
            </a:endParaRPr>
          </a:p>
        </p:txBody>
      </p:sp>
      <p:sp>
        <p:nvSpPr>
          <p:cNvPr id="7066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1000" y="5943600"/>
            <a:ext cx="8382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Aft>
                <a:spcPct val="0"/>
              </a:spcAft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  <a:latin typeface="Arial" pitchFamily="-65" charset="0"/>
              <a:cs typeface="Arial" pitchFamily="-65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ransition>
    <p:strips dir="rd"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003D79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333333"/>
          </a:solidFill>
          <a:latin typeface="Arial" charset="0"/>
          <a:ea typeface="ＭＳ Ｐゴシック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333333"/>
          </a:solidFill>
          <a:latin typeface="Arial" charset="0"/>
          <a:ea typeface="ＭＳ Ｐゴシック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333333"/>
          </a:solidFill>
          <a:latin typeface="Arial" charset="0"/>
          <a:ea typeface="ＭＳ Ｐゴシック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333333"/>
          </a:solidFill>
          <a:latin typeface="Arial" charset="0"/>
          <a:ea typeface="ＭＳ Ｐゴシック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ＭＳ Ｐゴシック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ＭＳ Ｐゴシック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ＭＳ Ｐゴシック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ＭＳ Ｐゴシック" pitchFamily="34" charset="-128"/>
        </a:defRPr>
      </a:lvl9pPr>
    </p:titleStyle>
    <p:bodyStyle>
      <a:lvl1pPr marL="342900" indent="-342900" algn="l" rtl="0" eaLnBrk="1" fontAlgn="base" hangingPunct="1">
        <a:lnSpc>
          <a:spcPts val="2400"/>
        </a:lnSpc>
        <a:spcBef>
          <a:spcPts val="1000"/>
        </a:spcBef>
        <a:spcAft>
          <a:spcPct val="0"/>
        </a:spcAft>
        <a:defRPr sz="2000" b="1">
          <a:solidFill>
            <a:srgbClr val="333333"/>
          </a:solidFill>
          <a:latin typeface="+mn-lt"/>
          <a:ea typeface="+mn-ea"/>
          <a:cs typeface="+mn-cs"/>
        </a:defRPr>
      </a:lvl1pPr>
      <a:lvl2pPr marL="285750" indent="-171450" algn="l" rtl="0" eaLnBrk="1" fontAlgn="base" hangingPunct="1">
        <a:lnSpc>
          <a:spcPts val="2200"/>
        </a:lnSpc>
        <a:spcBef>
          <a:spcPts val="800"/>
        </a:spcBef>
        <a:spcAft>
          <a:spcPct val="0"/>
        </a:spcAft>
        <a:buClr>
          <a:srgbClr val="246978"/>
        </a:buClr>
        <a:buSzPct val="110000"/>
        <a:buFont typeface="Times" pitchFamily="18" charset="0"/>
        <a:buChar char="•"/>
        <a:defRPr>
          <a:solidFill>
            <a:srgbClr val="333333"/>
          </a:solidFill>
          <a:latin typeface="+mn-lt"/>
          <a:ea typeface="+mn-ea"/>
        </a:defRPr>
      </a:lvl2pPr>
      <a:lvl3pPr marL="571500" indent="-171450" algn="l" rtl="0" eaLnBrk="1" fontAlgn="base" hangingPunct="1">
        <a:lnSpc>
          <a:spcPts val="2000"/>
        </a:lnSpc>
        <a:spcBef>
          <a:spcPts val="600"/>
        </a:spcBef>
        <a:spcAft>
          <a:spcPct val="0"/>
        </a:spcAft>
        <a:buClr>
          <a:srgbClr val="246978"/>
        </a:buClr>
        <a:buFont typeface="Wingdings" pitchFamily="2" charset="2"/>
        <a:buChar char="§"/>
        <a:defRPr sz="1600">
          <a:solidFill>
            <a:srgbClr val="333333"/>
          </a:solidFill>
          <a:latin typeface="+mn-lt"/>
          <a:ea typeface="+mn-ea"/>
        </a:defRPr>
      </a:lvl3pPr>
      <a:lvl4pPr marL="857250" indent="-171450" algn="l" rtl="0" eaLnBrk="1" fontAlgn="base" hangingPunct="1">
        <a:lnSpc>
          <a:spcPts val="2000"/>
        </a:lnSpc>
        <a:spcBef>
          <a:spcPts val="600"/>
        </a:spcBef>
        <a:spcAft>
          <a:spcPct val="0"/>
        </a:spcAft>
        <a:buClr>
          <a:srgbClr val="246978"/>
        </a:buClr>
        <a:buFont typeface="Arial" charset="0"/>
        <a:buChar char="­"/>
        <a:defRPr sz="1600">
          <a:solidFill>
            <a:srgbClr val="333333"/>
          </a:solidFill>
          <a:latin typeface="+mn-lt"/>
          <a:ea typeface="+mn-ea"/>
        </a:defRPr>
      </a:lvl4pPr>
      <a:lvl5pPr marL="1143000" indent="-171450" algn="l" rtl="0" eaLnBrk="1" fontAlgn="base" hangingPunct="1">
        <a:lnSpc>
          <a:spcPts val="2000"/>
        </a:lnSpc>
        <a:spcBef>
          <a:spcPts val="600"/>
        </a:spcBef>
        <a:spcAft>
          <a:spcPct val="0"/>
        </a:spcAft>
        <a:buClr>
          <a:srgbClr val="246978"/>
        </a:buClr>
        <a:buFont typeface="Arial" charset="0"/>
        <a:buChar char="­"/>
        <a:defRPr sz="1600">
          <a:solidFill>
            <a:srgbClr val="333333"/>
          </a:solidFill>
          <a:latin typeface="+mn-lt"/>
          <a:ea typeface="+mn-ea"/>
        </a:defRPr>
      </a:lvl5pPr>
      <a:lvl6pPr marL="1600200" indent="-171450" algn="l" rtl="0" eaLnBrk="1" fontAlgn="base" hangingPunct="1">
        <a:spcBef>
          <a:spcPct val="0"/>
        </a:spcBef>
        <a:spcAft>
          <a:spcPct val="40000"/>
        </a:spcAft>
        <a:buClr>
          <a:schemeClr val="accent2"/>
        </a:buClr>
        <a:buFont typeface="Arial" charset="0"/>
        <a:buChar char="­"/>
        <a:defRPr sz="1600">
          <a:solidFill>
            <a:schemeClr val="tx1"/>
          </a:solidFill>
          <a:latin typeface="+mn-lt"/>
          <a:ea typeface="+mn-ea"/>
        </a:defRPr>
      </a:lvl6pPr>
      <a:lvl7pPr marL="2057400" indent="-171450" algn="l" rtl="0" eaLnBrk="1" fontAlgn="base" hangingPunct="1">
        <a:spcBef>
          <a:spcPct val="0"/>
        </a:spcBef>
        <a:spcAft>
          <a:spcPct val="40000"/>
        </a:spcAft>
        <a:buClr>
          <a:schemeClr val="accent2"/>
        </a:buClr>
        <a:buFont typeface="Arial" charset="0"/>
        <a:buChar char="­"/>
        <a:defRPr sz="1600">
          <a:solidFill>
            <a:schemeClr val="tx1"/>
          </a:solidFill>
          <a:latin typeface="+mn-lt"/>
          <a:ea typeface="+mn-ea"/>
        </a:defRPr>
      </a:lvl7pPr>
      <a:lvl8pPr marL="2514600" indent="-171450" algn="l" rtl="0" eaLnBrk="1" fontAlgn="base" hangingPunct="1">
        <a:spcBef>
          <a:spcPct val="0"/>
        </a:spcBef>
        <a:spcAft>
          <a:spcPct val="40000"/>
        </a:spcAft>
        <a:buClr>
          <a:schemeClr val="accent2"/>
        </a:buClr>
        <a:buFont typeface="Arial" charset="0"/>
        <a:buChar char="­"/>
        <a:defRPr sz="1600">
          <a:solidFill>
            <a:schemeClr val="tx1"/>
          </a:solidFill>
          <a:latin typeface="+mn-lt"/>
          <a:ea typeface="+mn-ea"/>
        </a:defRPr>
      </a:lvl8pPr>
      <a:lvl9pPr marL="2971800" indent="-171450" algn="l" rtl="0" eaLnBrk="1" fontAlgn="base" hangingPunct="1">
        <a:spcBef>
          <a:spcPct val="0"/>
        </a:spcBef>
        <a:spcAft>
          <a:spcPct val="40000"/>
        </a:spcAft>
        <a:buClr>
          <a:schemeClr val="accent2"/>
        </a:buClr>
        <a:buFont typeface="Arial" charset="0"/>
        <a:buChar char="­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8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6725" y="171450"/>
            <a:ext cx="83820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2425" y="784225"/>
            <a:ext cx="8382000" cy="500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70661" name="Line 5"/>
          <p:cNvSpPr>
            <a:spLocks noChangeShapeType="1"/>
          </p:cNvSpPr>
          <p:nvPr/>
        </p:nvSpPr>
        <p:spPr bwMode="auto">
          <a:xfrm>
            <a:off x="184150" y="635000"/>
            <a:ext cx="8775700" cy="0"/>
          </a:xfrm>
          <a:prstGeom prst="line">
            <a:avLst/>
          </a:prstGeom>
          <a:noFill/>
          <a:ln w="52197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l">
              <a:spcAft>
                <a:spcPct val="0"/>
              </a:spcAft>
              <a:defRPr/>
            </a:pPr>
            <a:endParaRPr lang="en-US" sz="1600" dirty="0">
              <a:solidFill>
                <a:srgbClr val="333333"/>
              </a:solidFill>
              <a:ea typeface="ＭＳ Ｐゴシック"/>
              <a:cs typeface="Arial" charset="0"/>
            </a:endParaRPr>
          </a:p>
        </p:txBody>
      </p:sp>
      <p:sp>
        <p:nvSpPr>
          <p:cNvPr id="70662" name="Line 6"/>
          <p:cNvSpPr>
            <a:spLocks noChangeShapeType="1"/>
          </p:cNvSpPr>
          <p:nvPr/>
        </p:nvSpPr>
        <p:spPr bwMode="auto">
          <a:xfrm>
            <a:off x="184150" y="635000"/>
            <a:ext cx="8775700" cy="0"/>
          </a:xfrm>
          <a:prstGeom prst="line">
            <a:avLst/>
          </a:prstGeom>
          <a:noFill/>
          <a:ln w="52197">
            <a:solidFill>
              <a:srgbClr val="003D79"/>
            </a:solidFill>
            <a:round/>
            <a:headEnd/>
            <a:tailEnd/>
          </a:ln>
        </p:spPr>
        <p:txBody>
          <a:bodyPr wrap="none" anchor="ctr"/>
          <a:lstStyle/>
          <a:p>
            <a:pPr algn="l">
              <a:spcAft>
                <a:spcPct val="0"/>
              </a:spcAft>
              <a:defRPr/>
            </a:pPr>
            <a:endParaRPr lang="en-US" sz="1600" dirty="0">
              <a:solidFill>
                <a:srgbClr val="333333"/>
              </a:solidFill>
              <a:ea typeface="ＭＳ Ｐゴシック"/>
              <a:cs typeface="Arial" charset="0"/>
            </a:endParaRPr>
          </a:p>
        </p:txBody>
      </p:sp>
      <p:sp>
        <p:nvSpPr>
          <p:cNvPr id="11" name="Rectangle 4"/>
          <p:cNvSpPr txBox="1">
            <a:spLocks noChangeArrowheads="1"/>
          </p:cNvSpPr>
          <p:nvPr/>
        </p:nvSpPr>
        <p:spPr bwMode="white">
          <a:xfrm>
            <a:off x="454025" y="6446520"/>
            <a:ext cx="457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Aft>
                <a:spcPct val="0"/>
              </a:spcAft>
              <a:defRPr sz="1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0A03F51-2955-4EA9-BE4E-42B6F90C747F}" type="slidenum">
              <a:rPr lang="en-US" smtClean="0">
                <a:cs typeface="Arial" charset="0"/>
              </a:rPr>
              <a:pPr>
                <a:defRPr/>
              </a:pPr>
              <a:t>‹#›</a:t>
            </a:fld>
            <a:endParaRPr lang="en-US" dirty="0"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</p:sldLayoutIdLst>
  <p:transition>
    <p:fade/>
  </p:transition>
  <p:timing>
    <p:tnLst>
      <p:par>
        <p:cTn id="1" dur="indefinite" restart="never" nodeType="tmRoot"/>
      </p:par>
    </p:tnLst>
  </p:timing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003D79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333333"/>
          </a:solidFill>
          <a:latin typeface="Arial" charset="0"/>
          <a:ea typeface="ＭＳ Ｐゴシック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333333"/>
          </a:solidFill>
          <a:latin typeface="Arial" charset="0"/>
          <a:ea typeface="ＭＳ Ｐゴシック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333333"/>
          </a:solidFill>
          <a:latin typeface="Arial" charset="0"/>
          <a:ea typeface="ＭＳ Ｐゴシック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333333"/>
          </a:solidFill>
          <a:latin typeface="Arial" charset="0"/>
          <a:ea typeface="ＭＳ Ｐゴシック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ＭＳ Ｐゴシック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ＭＳ Ｐゴシック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ＭＳ Ｐゴシック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ＭＳ Ｐゴシック" pitchFamily="34" charset="-128"/>
        </a:defRPr>
      </a:lvl9pPr>
    </p:titleStyle>
    <p:bodyStyle>
      <a:lvl1pPr marL="114300" indent="-114300" algn="l" rtl="0" eaLnBrk="1" fontAlgn="base" hangingPunct="1">
        <a:lnSpc>
          <a:spcPts val="2400"/>
        </a:lnSpc>
        <a:spcBef>
          <a:spcPts val="1000"/>
        </a:spcBef>
        <a:spcAft>
          <a:spcPct val="0"/>
        </a:spcAft>
        <a:buClr>
          <a:srgbClr val="246978"/>
        </a:buClr>
        <a:buFont typeface="Arial" pitchFamily="34" charset="0"/>
        <a:buChar char=" "/>
        <a:defRPr sz="2000" b="1">
          <a:solidFill>
            <a:srgbClr val="333333"/>
          </a:solidFill>
          <a:latin typeface="+mn-lt"/>
          <a:ea typeface="+mn-ea"/>
          <a:cs typeface="+mn-cs"/>
        </a:defRPr>
      </a:lvl1pPr>
      <a:lvl2pPr marL="400050" indent="-171450" algn="l" rtl="0" eaLnBrk="1" fontAlgn="base" hangingPunct="1">
        <a:lnSpc>
          <a:spcPts val="2200"/>
        </a:lnSpc>
        <a:spcBef>
          <a:spcPts val="800"/>
        </a:spcBef>
        <a:spcAft>
          <a:spcPct val="0"/>
        </a:spcAft>
        <a:buClr>
          <a:srgbClr val="246978"/>
        </a:buClr>
        <a:buSzPct val="110000"/>
        <a:buFont typeface="Times" pitchFamily="18" charset="0"/>
        <a:buChar char="•"/>
        <a:defRPr>
          <a:solidFill>
            <a:srgbClr val="333333"/>
          </a:solidFill>
          <a:latin typeface="+mn-lt"/>
          <a:ea typeface="+mn-ea"/>
        </a:defRPr>
      </a:lvl2pPr>
      <a:lvl3pPr marL="628650" indent="-171450" algn="l" rtl="0" eaLnBrk="1" fontAlgn="base" hangingPunct="1">
        <a:lnSpc>
          <a:spcPts val="2000"/>
        </a:lnSpc>
        <a:spcBef>
          <a:spcPts val="600"/>
        </a:spcBef>
        <a:spcAft>
          <a:spcPct val="0"/>
        </a:spcAft>
        <a:buClr>
          <a:srgbClr val="246978"/>
        </a:buClr>
        <a:buFont typeface="Wingdings" pitchFamily="2" charset="2"/>
        <a:buChar char="§"/>
        <a:defRPr sz="1600">
          <a:solidFill>
            <a:srgbClr val="333333"/>
          </a:solidFill>
          <a:latin typeface="+mn-lt"/>
          <a:ea typeface="+mn-ea"/>
        </a:defRPr>
      </a:lvl3pPr>
      <a:lvl4pPr marL="914400" indent="-171450" algn="l" rtl="0" eaLnBrk="1" fontAlgn="base" hangingPunct="1">
        <a:lnSpc>
          <a:spcPts val="2000"/>
        </a:lnSpc>
        <a:spcBef>
          <a:spcPts val="600"/>
        </a:spcBef>
        <a:spcAft>
          <a:spcPct val="0"/>
        </a:spcAft>
        <a:buClr>
          <a:srgbClr val="246978"/>
        </a:buClr>
        <a:buFont typeface="Arial" charset="0"/>
        <a:buChar char="­"/>
        <a:defRPr sz="1600">
          <a:solidFill>
            <a:srgbClr val="333333"/>
          </a:solidFill>
          <a:latin typeface="+mn-lt"/>
          <a:ea typeface="+mn-ea"/>
        </a:defRPr>
      </a:lvl4pPr>
      <a:lvl5pPr marL="1200150" indent="-171450" algn="l" rtl="0" eaLnBrk="1" fontAlgn="base" hangingPunct="1">
        <a:lnSpc>
          <a:spcPts val="2000"/>
        </a:lnSpc>
        <a:spcBef>
          <a:spcPts val="600"/>
        </a:spcBef>
        <a:spcAft>
          <a:spcPct val="0"/>
        </a:spcAft>
        <a:buClr>
          <a:srgbClr val="246978"/>
        </a:buClr>
        <a:buFont typeface="Arial" charset="0"/>
        <a:buChar char="­"/>
        <a:defRPr sz="1600">
          <a:solidFill>
            <a:srgbClr val="333333"/>
          </a:solidFill>
          <a:latin typeface="+mn-lt"/>
          <a:ea typeface="+mn-ea"/>
        </a:defRPr>
      </a:lvl5pPr>
      <a:lvl6pPr marL="1600200" indent="-171450" algn="l" rtl="0" eaLnBrk="1" fontAlgn="base" hangingPunct="1">
        <a:spcBef>
          <a:spcPct val="0"/>
        </a:spcBef>
        <a:spcAft>
          <a:spcPct val="40000"/>
        </a:spcAft>
        <a:buClr>
          <a:schemeClr val="accent2"/>
        </a:buClr>
        <a:buFont typeface="Arial" charset="0"/>
        <a:buChar char="­"/>
        <a:defRPr sz="1600">
          <a:solidFill>
            <a:schemeClr val="tx1"/>
          </a:solidFill>
          <a:latin typeface="+mn-lt"/>
          <a:ea typeface="+mn-ea"/>
        </a:defRPr>
      </a:lvl6pPr>
      <a:lvl7pPr marL="2057400" indent="-171450" algn="l" rtl="0" eaLnBrk="1" fontAlgn="base" hangingPunct="1">
        <a:spcBef>
          <a:spcPct val="0"/>
        </a:spcBef>
        <a:spcAft>
          <a:spcPct val="40000"/>
        </a:spcAft>
        <a:buClr>
          <a:schemeClr val="accent2"/>
        </a:buClr>
        <a:buFont typeface="Arial" charset="0"/>
        <a:buChar char="­"/>
        <a:defRPr sz="1600">
          <a:solidFill>
            <a:schemeClr val="tx1"/>
          </a:solidFill>
          <a:latin typeface="+mn-lt"/>
          <a:ea typeface="+mn-ea"/>
        </a:defRPr>
      </a:lvl7pPr>
      <a:lvl8pPr marL="2514600" indent="-171450" algn="l" rtl="0" eaLnBrk="1" fontAlgn="base" hangingPunct="1">
        <a:spcBef>
          <a:spcPct val="0"/>
        </a:spcBef>
        <a:spcAft>
          <a:spcPct val="40000"/>
        </a:spcAft>
        <a:buClr>
          <a:schemeClr val="accent2"/>
        </a:buClr>
        <a:buFont typeface="Arial" charset="0"/>
        <a:buChar char="­"/>
        <a:defRPr sz="1600">
          <a:solidFill>
            <a:schemeClr val="tx1"/>
          </a:solidFill>
          <a:latin typeface="+mn-lt"/>
          <a:ea typeface="+mn-ea"/>
        </a:defRPr>
      </a:lvl8pPr>
      <a:lvl9pPr marL="2971800" indent="-171450" algn="l" rtl="0" eaLnBrk="1" fontAlgn="base" hangingPunct="1">
        <a:spcBef>
          <a:spcPct val="0"/>
        </a:spcBef>
        <a:spcAft>
          <a:spcPct val="40000"/>
        </a:spcAft>
        <a:buClr>
          <a:schemeClr val="accent2"/>
        </a:buClr>
        <a:buFont typeface="Arial" charset="0"/>
        <a:buChar char="­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6616" y="171450"/>
            <a:ext cx="8492109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2425" y="784225"/>
            <a:ext cx="8382000" cy="500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70661" name="Line 5"/>
          <p:cNvSpPr>
            <a:spLocks noChangeShapeType="1"/>
          </p:cNvSpPr>
          <p:nvPr/>
        </p:nvSpPr>
        <p:spPr bwMode="auto">
          <a:xfrm>
            <a:off x="184150" y="635000"/>
            <a:ext cx="8775700" cy="0"/>
          </a:xfrm>
          <a:prstGeom prst="line">
            <a:avLst/>
          </a:prstGeom>
          <a:noFill/>
          <a:ln w="52197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70662" name="Line 6"/>
          <p:cNvSpPr>
            <a:spLocks noChangeShapeType="1"/>
          </p:cNvSpPr>
          <p:nvPr userDrawn="1"/>
        </p:nvSpPr>
        <p:spPr bwMode="auto">
          <a:xfrm>
            <a:off x="184150" y="635000"/>
            <a:ext cx="8775700" cy="0"/>
          </a:xfrm>
          <a:prstGeom prst="line">
            <a:avLst/>
          </a:prstGeom>
          <a:noFill/>
          <a:ln w="52197">
            <a:solidFill>
              <a:srgbClr val="003D79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7066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7517" y="5943600"/>
            <a:ext cx="8382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Aft>
                <a:spcPct val="0"/>
              </a:spcAft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srgbClr val="333333"/>
              </a:solidFill>
            </a:endParaRPr>
          </a:p>
        </p:txBody>
      </p:sp>
      <p:sp>
        <p:nvSpPr>
          <p:cNvPr id="11" name="Rectangle 4"/>
          <p:cNvSpPr txBox="1">
            <a:spLocks noChangeArrowheads="1"/>
          </p:cNvSpPr>
          <p:nvPr userDrawn="1"/>
        </p:nvSpPr>
        <p:spPr bwMode="white">
          <a:xfrm>
            <a:off x="321673" y="6434488"/>
            <a:ext cx="457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Aft>
                <a:spcPct val="0"/>
              </a:spcAft>
              <a:defRPr sz="1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0A03F51-2955-4EA9-BE4E-42B6F90C747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ransition>
    <p:fade/>
  </p:transition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03D7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333333"/>
          </a:solidFill>
          <a:latin typeface="Arial" charset="0"/>
          <a:ea typeface="ＭＳ Ｐゴシック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333333"/>
          </a:solidFill>
          <a:latin typeface="Arial" charset="0"/>
          <a:ea typeface="ＭＳ Ｐゴシック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333333"/>
          </a:solidFill>
          <a:latin typeface="Arial" charset="0"/>
          <a:ea typeface="ＭＳ Ｐゴシック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333333"/>
          </a:solidFill>
          <a:latin typeface="Arial" charset="0"/>
          <a:ea typeface="ＭＳ Ｐゴシック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ＭＳ Ｐゴシック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ＭＳ Ｐゴシック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ＭＳ Ｐゴシック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ＭＳ Ｐゴシック" pitchFamily="34" charset="-128"/>
        </a:defRPr>
      </a:lvl9pPr>
    </p:titleStyle>
    <p:bodyStyle>
      <a:lvl1pPr marL="233363" indent="-233363" algn="l" rtl="0" eaLnBrk="0" fontAlgn="base" hangingPunct="0">
        <a:lnSpc>
          <a:spcPts val="2400"/>
        </a:lnSpc>
        <a:spcBef>
          <a:spcPts val="1000"/>
        </a:spcBef>
        <a:spcAft>
          <a:spcPct val="0"/>
        </a:spcAft>
        <a:buClr>
          <a:schemeClr val="accent1">
            <a:lumMod val="75000"/>
          </a:schemeClr>
        </a:buClr>
        <a:buSzPct val="115000"/>
        <a:buFont typeface="Wingdings" pitchFamily="2" charset="2"/>
        <a:buChar char="§"/>
        <a:defRPr sz="2000" b="1">
          <a:solidFill>
            <a:srgbClr val="333333"/>
          </a:solidFill>
          <a:latin typeface="+mn-lt"/>
          <a:ea typeface="+mn-ea"/>
          <a:cs typeface="+mn-cs"/>
        </a:defRPr>
      </a:lvl1pPr>
      <a:lvl2pPr marL="400050" indent="-171450" algn="l" rtl="0" eaLnBrk="0" fontAlgn="base" hangingPunct="0">
        <a:lnSpc>
          <a:spcPts val="2200"/>
        </a:lnSpc>
        <a:spcBef>
          <a:spcPts val="800"/>
        </a:spcBef>
        <a:spcAft>
          <a:spcPct val="0"/>
        </a:spcAft>
        <a:buClr>
          <a:schemeClr val="accent1">
            <a:lumMod val="75000"/>
          </a:schemeClr>
        </a:buClr>
        <a:buSzPct val="110000"/>
        <a:buFont typeface="Times" pitchFamily="18" charset="0"/>
        <a:buChar char="•"/>
        <a:defRPr>
          <a:solidFill>
            <a:srgbClr val="333333"/>
          </a:solidFill>
          <a:latin typeface="+mn-lt"/>
          <a:ea typeface="+mn-ea"/>
        </a:defRPr>
      </a:lvl2pPr>
      <a:lvl3pPr marL="628650" indent="-171450" algn="l" rtl="0" eaLnBrk="0" fontAlgn="base" hangingPunct="0">
        <a:lnSpc>
          <a:spcPts val="2000"/>
        </a:lnSpc>
        <a:spcBef>
          <a:spcPts val="600"/>
        </a:spcBef>
        <a:spcAft>
          <a:spcPct val="0"/>
        </a:spcAft>
        <a:buClr>
          <a:schemeClr val="accent1">
            <a:lumMod val="75000"/>
          </a:schemeClr>
        </a:buClr>
        <a:buSzPct val="110000"/>
        <a:buFont typeface="Arial" pitchFamily="34" charset="0"/>
        <a:buChar char="•"/>
        <a:defRPr sz="1600">
          <a:solidFill>
            <a:srgbClr val="333333"/>
          </a:solidFill>
          <a:latin typeface="+mn-lt"/>
          <a:ea typeface="+mn-ea"/>
        </a:defRPr>
      </a:lvl3pPr>
      <a:lvl4pPr marL="914400" indent="-171450" algn="l" rtl="0" eaLnBrk="0" fontAlgn="base" hangingPunct="0">
        <a:lnSpc>
          <a:spcPts val="2000"/>
        </a:lnSpc>
        <a:spcBef>
          <a:spcPts val="600"/>
        </a:spcBef>
        <a:spcAft>
          <a:spcPct val="0"/>
        </a:spcAft>
        <a:buClr>
          <a:schemeClr val="accent1">
            <a:lumMod val="75000"/>
          </a:schemeClr>
        </a:buClr>
        <a:buSzPct val="110000"/>
        <a:buFont typeface="Arial" pitchFamily="34" charset="0"/>
        <a:buChar char="•"/>
        <a:defRPr sz="1600">
          <a:solidFill>
            <a:srgbClr val="333333"/>
          </a:solidFill>
          <a:latin typeface="+mn-lt"/>
          <a:ea typeface="+mn-ea"/>
        </a:defRPr>
      </a:lvl4pPr>
      <a:lvl5pPr marL="1200150" indent="-171450" algn="l" rtl="0" eaLnBrk="0" fontAlgn="base" hangingPunct="0">
        <a:lnSpc>
          <a:spcPts val="2000"/>
        </a:lnSpc>
        <a:spcBef>
          <a:spcPts val="600"/>
        </a:spcBef>
        <a:spcAft>
          <a:spcPct val="0"/>
        </a:spcAft>
        <a:buClr>
          <a:schemeClr val="accent1">
            <a:lumMod val="75000"/>
          </a:schemeClr>
        </a:buClr>
        <a:buSzPct val="110000"/>
        <a:buFont typeface="Arial" pitchFamily="34" charset="0"/>
        <a:buChar char="•"/>
        <a:defRPr sz="1600">
          <a:solidFill>
            <a:srgbClr val="333333"/>
          </a:solidFill>
          <a:latin typeface="+mn-lt"/>
          <a:ea typeface="+mn-ea"/>
        </a:defRPr>
      </a:lvl5pPr>
      <a:lvl6pPr marL="1600200" indent="-171450" algn="l" rtl="0" fontAlgn="base">
        <a:spcBef>
          <a:spcPct val="0"/>
        </a:spcBef>
        <a:spcAft>
          <a:spcPct val="40000"/>
        </a:spcAft>
        <a:buClr>
          <a:schemeClr val="accent2"/>
        </a:buClr>
        <a:buFont typeface="Arial" charset="0"/>
        <a:buChar char="­"/>
        <a:defRPr sz="1600">
          <a:solidFill>
            <a:schemeClr val="tx1"/>
          </a:solidFill>
          <a:latin typeface="+mn-lt"/>
          <a:ea typeface="+mn-ea"/>
        </a:defRPr>
      </a:lvl6pPr>
      <a:lvl7pPr marL="2057400" indent="-171450" algn="l" rtl="0" fontAlgn="base">
        <a:spcBef>
          <a:spcPct val="0"/>
        </a:spcBef>
        <a:spcAft>
          <a:spcPct val="40000"/>
        </a:spcAft>
        <a:buClr>
          <a:schemeClr val="accent2"/>
        </a:buClr>
        <a:buFont typeface="Arial" charset="0"/>
        <a:buChar char="­"/>
        <a:defRPr sz="1600">
          <a:solidFill>
            <a:schemeClr val="tx1"/>
          </a:solidFill>
          <a:latin typeface="+mn-lt"/>
          <a:ea typeface="+mn-ea"/>
        </a:defRPr>
      </a:lvl7pPr>
      <a:lvl8pPr marL="2514600" indent="-171450" algn="l" rtl="0" fontAlgn="base">
        <a:spcBef>
          <a:spcPct val="0"/>
        </a:spcBef>
        <a:spcAft>
          <a:spcPct val="40000"/>
        </a:spcAft>
        <a:buClr>
          <a:schemeClr val="accent2"/>
        </a:buClr>
        <a:buFont typeface="Arial" charset="0"/>
        <a:buChar char="­"/>
        <a:defRPr sz="1600">
          <a:solidFill>
            <a:schemeClr val="tx1"/>
          </a:solidFill>
          <a:latin typeface="+mn-lt"/>
          <a:ea typeface="+mn-ea"/>
        </a:defRPr>
      </a:lvl8pPr>
      <a:lvl9pPr marL="2971800" indent="-171450" algn="l" rtl="0" fontAlgn="base">
        <a:spcBef>
          <a:spcPct val="0"/>
        </a:spcBef>
        <a:spcAft>
          <a:spcPct val="40000"/>
        </a:spcAft>
        <a:buClr>
          <a:schemeClr val="accent2"/>
        </a:buClr>
        <a:buFont typeface="Arial" charset="0"/>
        <a:buChar char="­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6616" y="171450"/>
            <a:ext cx="8492109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2425" y="784225"/>
            <a:ext cx="8382000" cy="500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70661" name="Line 5"/>
          <p:cNvSpPr>
            <a:spLocks noChangeShapeType="1"/>
          </p:cNvSpPr>
          <p:nvPr/>
        </p:nvSpPr>
        <p:spPr bwMode="auto">
          <a:xfrm>
            <a:off x="184150" y="635000"/>
            <a:ext cx="8775700" cy="0"/>
          </a:xfrm>
          <a:prstGeom prst="line">
            <a:avLst/>
          </a:prstGeom>
          <a:noFill/>
          <a:ln w="52197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70662" name="Line 6"/>
          <p:cNvSpPr>
            <a:spLocks noChangeShapeType="1"/>
          </p:cNvSpPr>
          <p:nvPr userDrawn="1"/>
        </p:nvSpPr>
        <p:spPr bwMode="auto">
          <a:xfrm>
            <a:off x="184150" y="635000"/>
            <a:ext cx="8775700" cy="0"/>
          </a:xfrm>
          <a:prstGeom prst="line">
            <a:avLst/>
          </a:prstGeom>
          <a:noFill/>
          <a:ln w="52197">
            <a:solidFill>
              <a:srgbClr val="003D79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7066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7517" y="5943600"/>
            <a:ext cx="8382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Aft>
                <a:spcPct val="0"/>
              </a:spcAft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srgbClr val="333333"/>
              </a:solidFill>
            </a:endParaRPr>
          </a:p>
        </p:txBody>
      </p:sp>
      <p:sp>
        <p:nvSpPr>
          <p:cNvPr id="11" name="Rectangle 4"/>
          <p:cNvSpPr txBox="1">
            <a:spLocks noChangeArrowheads="1"/>
          </p:cNvSpPr>
          <p:nvPr userDrawn="1"/>
        </p:nvSpPr>
        <p:spPr bwMode="white">
          <a:xfrm>
            <a:off x="321673" y="6434488"/>
            <a:ext cx="457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Aft>
                <a:spcPct val="0"/>
              </a:spcAft>
              <a:defRPr sz="1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0A03F51-2955-4EA9-BE4E-42B6F90C747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ransition>
    <p:fade/>
  </p:transition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03D7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333333"/>
          </a:solidFill>
          <a:latin typeface="Arial" charset="0"/>
          <a:ea typeface="ＭＳ Ｐゴシック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333333"/>
          </a:solidFill>
          <a:latin typeface="Arial" charset="0"/>
          <a:ea typeface="ＭＳ Ｐゴシック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333333"/>
          </a:solidFill>
          <a:latin typeface="Arial" charset="0"/>
          <a:ea typeface="ＭＳ Ｐゴシック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333333"/>
          </a:solidFill>
          <a:latin typeface="Arial" charset="0"/>
          <a:ea typeface="ＭＳ Ｐゴシック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ＭＳ Ｐゴシック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ＭＳ Ｐゴシック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ＭＳ Ｐゴシック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ＭＳ Ｐゴシック" pitchFamily="34" charset="-128"/>
        </a:defRPr>
      </a:lvl9pPr>
    </p:titleStyle>
    <p:bodyStyle>
      <a:lvl1pPr marL="233363" indent="-233363" algn="l" rtl="0" eaLnBrk="0" fontAlgn="base" hangingPunct="0">
        <a:lnSpc>
          <a:spcPts val="2400"/>
        </a:lnSpc>
        <a:spcBef>
          <a:spcPts val="1000"/>
        </a:spcBef>
        <a:spcAft>
          <a:spcPct val="0"/>
        </a:spcAft>
        <a:buClr>
          <a:schemeClr val="accent1">
            <a:lumMod val="75000"/>
          </a:schemeClr>
        </a:buClr>
        <a:buSzPct val="115000"/>
        <a:buFont typeface="Wingdings" pitchFamily="2" charset="2"/>
        <a:buChar char="§"/>
        <a:defRPr sz="2000" b="1">
          <a:solidFill>
            <a:srgbClr val="333333"/>
          </a:solidFill>
          <a:latin typeface="+mn-lt"/>
          <a:ea typeface="+mn-ea"/>
          <a:cs typeface="+mn-cs"/>
        </a:defRPr>
      </a:lvl1pPr>
      <a:lvl2pPr marL="400050" indent="-171450" algn="l" rtl="0" eaLnBrk="0" fontAlgn="base" hangingPunct="0">
        <a:lnSpc>
          <a:spcPts val="2200"/>
        </a:lnSpc>
        <a:spcBef>
          <a:spcPts val="800"/>
        </a:spcBef>
        <a:spcAft>
          <a:spcPct val="0"/>
        </a:spcAft>
        <a:buClr>
          <a:schemeClr val="accent1">
            <a:lumMod val="75000"/>
          </a:schemeClr>
        </a:buClr>
        <a:buSzPct val="110000"/>
        <a:buFont typeface="Times" pitchFamily="18" charset="0"/>
        <a:buChar char="•"/>
        <a:defRPr>
          <a:solidFill>
            <a:srgbClr val="333333"/>
          </a:solidFill>
          <a:latin typeface="+mn-lt"/>
          <a:ea typeface="+mn-ea"/>
        </a:defRPr>
      </a:lvl2pPr>
      <a:lvl3pPr marL="628650" indent="-171450" algn="l" rtl="0" eaLnBrk="0" fontAlgn="base" hangingPunct="0">
        <a:lnSpc>
          <a:spcPts val="2000"/>
        </a:lnSpc>
        <a:spcBef>
          <a:spcPts val="600"/>
        </a:spcBef>
        <a:spcAft>
          <a:spcPct val="0"/>
        </a:spcAft>
        <a:buClr>
          <a:schemeClr val="accent1">
            <a:lumMod val="75000"/>
          </a:schemeClr>
        </a:buClr>
        <a:buSzPct val="110000"/>
        <a:buFont typeface="Arial" pitchFamily="34" charset="0"/>
        <a:buChar char="•"/>
        <a:defRPr sz="1600">
          <a:solidFill>
            <a:srgbClr val="333333"/>
          </a:solidFill>
          <a:latin typeface="+mn-lt"/>
          <a:ea typeface="+mn-ea"/>
        </a:defRPr>
      </a:lvl3pPr>
      <a:lvl4pPr marL="914400" indent="-171450" algn="l" rtl="0" eaLnBrk="0" fontAlgn="base" hangingPunct="0">
        <a:lnSpc>
          <a:spcPts val="2000"/>
        </a:lnSpc>
        <a:spcBef>
          <a:spcPts val="600"/>
        </a:spcBef>
        <a:spcAft>
          <a:spcPct val="0"/>
        </a:spcAft>
        <a:buClr>
          <a:schemeClr val="accent1">
            <a:lumMod val="75000"/>
          </a:schemeClr>
        </a:buClr>
        <a:buSzPct val="110000"/>
        <a:buFont typeface="Arial" pitchFamily="34" charset="0"/>
        <a:buChar char="•"/>
        <a:defRPr sz="1600">
          <a:solidFill>
            <a:srgbClr val="333333"/>
          </a:solidFill>
          <a:latin typeface="+mn-lt"/>
          <a:ea typeface="+mn-ea"/>
        </a:defRPr>
      </a:lvl4pPr>
      <a:lvl5pPr marL="1200150" indent="-171450" algn="l" rtl="0" eaLnBrk="0" fontAlgn="base" hangingPunct="0">
        <a:lnSpc>
          <a:spcPts val="2000"/>
        </a:lnSpc>
        <a:spcBef>
          <a:spcPts val="600"/>
        </a:spcBef>
        <a:spcAft>
          <a:spcPct val="0"/>
        </a:spcAft>
        <a:buClr>
          <a:schemeClr val="accent1">
            <a:lumMod val="75000"/>
          </a:schemeClr>
        </a:buClr>
        <a:buSzPct val="110000"/>
        <a:buFont typeface="Arial" pitchFamily="34" charset="0"/>
        <a:buChar char="•"/>
        <a:defRPr sz="1600">
          <a:solidFill>
            <a:srgbClr val="333333"/>
          </a:solidFill>
          <a:latin typeface="+mn-lt"/>
          <a:ea typeface="+mn-ea"/>
        </a:defRPr>
      </a:lvl5pPr>
      <a:lvl6pPr marL="1600200" indent="-171450" algn="l" rtl="0" fontAlgn="base">
        <a:spcBef>
          <a:spcPct val="0"/>
        </a:spcBef>
        <a:spcAft>
          <a:spcPct val="40000"/>
        </a:spcAft>
        <a:buClr>
          <a:schemeClr val="accent2"/>
        </a:buClr>
        <a:buFont typeface="Arial" charset="0"/>
        <a:buChar char="­"/>
        <a:defRPr sz="1600">
          <a:solidFill>
            <a:schemeClr val="tx1"/>
          </a:solidFill>
          <a:latin typeface="+mn-lt"/>
          <a:ea typeface="+mn-ea"/>
        </a:defRPr>
      </a:lvl6pPr>
      <a:lvl7pPr marL="2057400" indent="-171450" algn="l" rtl="0" fontAlgn="base">
        <a:spcBef>
          <a:spcPct val="0"/>
        </a:spcBef>
        <a:spcAft>
          <a:spcPct val="40000"/>
        </a:spcAft>
        <a:buClr>
          <a:schemeClr val="accent2"/>
        </a:buClr>
        <a:buFont typeface="Arial" charset="0"/>
        <a:buChar char="­"/>
        <a:defRPr sz="1600">
          <a:solidFill>
            <a:schemeClr val="tx1"/>
          </a:solidFill>
          <a:latin typeface="+mn-lt"/>
          <a:ea typeface="+mn-ea"/>
        </a:defRPr>
      </a:lvl7pPr>
      <a:lvl8pPr marL="2514600" indent="-171450" algn="l" rtl="0" fontAlgn="base">
        <a:spcBef>
          <a:spcPct val="0"/>
        </a:spcBef>
        <a:spcAft>
          <a:spcPct val="40000"/>
        </a:spcAft>
        <a:buClr>
          <a:schemeClr val="accent2"/>
        </a:buClr>
        <a:buFont typeface="Arial" charset="0"/>
        <a:buChar char="­"/>
        <a:defRPr sz="1600">
          <a:solidFill>
            <a:schemeClr val="tx1"/>
          </a:solidFill>
          <a:latin typeface="+mn-lt"/>
          <a:ea typeface="+mn-ea"/>
        </a:defRPr>
      </a:lvl8pPr>
      <a:lvl9pPr marL="2971800" indent="-171450" algn="l" rtl="0" fontAlgn="base">
        <a:spcBef>
          <a:spcPct val="0"/>
        </a:spcBef>
        <a:spcAft>
          <a:spcPct val="40000"/>
        </a:spcAft>
        <a:buClr>
          <a:schemeClr val="accent2"/>
        </a:buClr>
        <a:buFont typeface="Arial" charset="0"/>
        <a:buChar char="­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6616" y="171450"/>
            <a:ext cx="8492109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2425" y="784225"/>
            <a:ext cx="8382000" cy="500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70661" name="Line 5"/>
          <p:cNvSpPr>
            <a:spLocks noChangeShapeType="1"/>
          </p:cNvSpPr>
          <p:nvPr/>
        </p:nvSpPr>
        <p:spPr bwMode="auto">
          <a:xfrm>
            <a:off x="184150" y="635000"/>
            <a:ext cx="8775700" cy="0"/>
          </a:xfrm>
          <a:prstGeom prst="line">
            <a:avLst/>
          </a:prstGeom>
          <a:noFill/>
          <a:ln w="52197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70662" name="Line 6"/>
          <p:cNvSpPr>
            <a:spLocks noChangeShapeType="1"/>
          </p:cNvSpPr>
          <p:nvPr userDrawn="1"/>
        </p:nvSpPr>
        <p:spPr bwMode="auto">
          <a:xfrm>
            <a:off x="184150" y="635000"/>
            <a:ext cx="8775700" cy="0"/>
          </a:xfrm>
          <a:prstGeom prst="line">
            <a:avLst/>
          </a:prstGeom>
          <a:noFill/>
          <a:ln w="52197">
            <a:solidFill>
              <a:srgbClr val="003D79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7066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7517" y="5943600"/>
            <a:ext cx="8382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Aft>
                <a:spcPct val="0"/>
              </a:spcAft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srgbClr val="333333"/>
              </a:solidFill>
            </a:endParaRPr>
          </a:p>
        </p:txBody>
      </p:sp>
      <p:sp>
        <p:nvSpPr>
          <p:cNvPr id="11" name="Rectangle 4"/>
          <p:cNvSpPr txBox="1">
            <a:spLocks noChangeArrowheads="1"/>
          </p:cNvSpPr>
          <p:nvPr userDrawn="1"/>
        </p:nvSpPr>
        <p:spPr bwMode="white">
          <a:xfrm>
            <a:off x="321673" y="6434488"/>
            <a:ext cx="457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Aft>
                <a:spcPct val="0"/>
              </a:spcAft>
              <a:defRPr sz="1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0A03F51-2955-4EA9-BE4E-42B6F90C747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ransition>
    <p:fade/>
  </p:transition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03D7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333333"/>
          </a:solidFill>
          <a:latin typeface="Arial" charset="0"/>
          <a:ea typeface="ＭＳ Ｐゴシック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333333"/>
          </a:solidFill>
          <a:latin typeface="Arial" charset="0"/>
          <a:ea typeface="ＭＳ Ｐゴシック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333333"/>
          </a:solidFill>
          <a:latin typeface="Arial" charset="0"/>
          <a:ea typeface="ＭＳ Ｐゴシック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333333"/>
          </a:solidFill>
          <a:latin typeface="Arial" charset="0"/>
          <a:ea typeface="ＭＳ Ｐゴシック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ＭＳ Ｐゴシック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ＭＳ Ｐゴシック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ＭＳ Ｐゴシック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ＭＳ Ｐゴシック" pitchFamily="34" charset="-128"/>
        </a:defRPr>
      </a:lvl9pPr>
    </p:titleStyle>
    <p:bodyStyle>
      <a:lvl1pPr marL="233363" indent="-233363" algn="l" rtl="0" eaLnBrk="0" fontAlgn="base" hangingPunct="0">
        <a:lnSpc>
          <a:spcPts val="2400"/>
        </a:lnSpc>
        <a:spcBef>
          <a:spcPts val="1000"/>
        </a:spcBef>
        <a:spcAft>
          <a:spcPct val="0"/>
        </a:spcAft>
        <a:buClr>
          <a:schemeClr val="accent1">
            <a:lumMod val="75000"/>
          </a:schemeClr>
        </a:buClr>
        <a:buSzPct val="115000"/>
        <a:buFont typeface="Wingdings" pitchFamily="2" charset="2"/>
        <a:buChar char="§"/>
        <a:defRPr sz="2000" b="1">
          <a:solidFill>
            <a:srgbClr val="333333"/>
          </a:solidFill>
          <a:latin typeface="+mn-lt"/>
          <a:ea typeface="+mn-ea"/>
          <a:cs typeface="+mn-cs"/>
        </a:defRPr>
      </a:lvl1pPr>
      <a:lvl2pPr marL="400050" indent="-171450" algn="l" rtl="0" eaLnBrk="0" fontAlgn="base" hangingPunct="0">
        <a:lnSpc>
          <a:spcPts val="2200"/>
        </a:lnSpc>
        <a:spcBef>
          <a:spcPts val="800"/>
        </a:spcBef>
        <a:spcAft>
          <a:spcPct val="0"/>
        </a:spcAft>
        <a:buClr>
          <a:schemeClr val="accent1">
            <a:lumMod val="75000"/>
          </a:schemeClr>
        </a:buClr>
        <a:buSzPct val="110000"/>
        <a:buFont typeface="Times" pitchFamily="18" charset="0"/>
        <a:buChar char="•"/>
        <a:defRPr>
          <a:solidFill>
            <a:srgbClr val="333333"/>
          </a:solidFill>
          <a:latin typeface="+mn-lt"/>
          <a:ea typeface="+mn-ea"/>
        </a:defRPr>
      </a:lvl2pPr>
      <a:lvl3pPr marL="628650" indent="-171450" algn="l" rtl="0" eaLnBrk="0" fontAlgn="base" hangingPunct="0">
        <a:lnSpc>
          <a:spcPts val="2000"/>
        </a:lnSpc>
        <a:spcBef>
          <a:spcPts val="600"/>
        </a:spcBef>
        <a:spcAft>
          <a:spcPct val="0"/>
        </a:spcAft>
        <a:buClr>
          <a:schemeClr val="accent1">
            <a:lumMod val="75000"/>
          </a:schemeClr>
        </a:buClr>
        <a:buSzPct val="110000"/>
        <a:buFont typeface="Arial" pitchFamily="34" charset="0"/>
        <a:buChar char="•"/>
        <a:defRPr sz="1600">
          <a:solidFill>
            <a:srgbClr val="333333"/>
          </a:solidFill>
          <a:latin typeface="+mn-lt"/>
          <a:ea typeface="+mn-ea"/>
        </a:defRPr>
      </a:lvl3pPr>
      <a:lvl4pPr marL="914400" indent="-171450" algn="l" rtl="0" eaLnBrk="0" fontAlgn="base" hangingPunct="0">
        <a:lnSpc>
          <a:spcPts val="2000"/>
        </a:lnSpc>
        <a:spcBef>
          <a:spcPts val="600"/>
        </a:spcBef>
        <a:spcAft>
          <a:spcPct val="0"/>
        </a:spcAft>
        <a:buClr>
          <a:schemeClr val="accent1">
            <a:lumMod val="75000"/>
          </a:schemeClr>
        </a:buClr>
        <a:buSzPct val="110000"/>
        <a:buFont typeface="Arial" pitchFamily="34" charset="0"/>
        <a:buChar char="•"/>
        <a:defRPr sz="1600">
          <a:solidFill>
            <a:srgbClr val="333333"/>
          </a:solidFill>
          <a:latin typeface="+mn-lt"/>
          <a:ea typeface="+mn-ea"/>
        </a:defRPr>
      </a:lvl4pPr>
      <a:lvl5pPr marL="1200150" indent="-171450" algn="l" rtl="0" eaLnBrk="0" fontAlgn="base" hangingPunct="0">
        <a:lnSpc>
          <a:spcPts val="2000"/>
        </a:lnSpc>
        <a:spcBef>
          <a:spcPts val="600"/>
        </a:spcBef>
        <a:spcAft>
          <a:spcPct val="0"/>
        </a:spcAft>
        <a:buClr>
          <a:schemeClr val="accent1">
            <a:lumMod val="75000"/>
          </a:schemeClr>
        </a:buClr>
        <a:buSzPct val="110000"/>
        <a:buFont typeface="Arial" pitchFamily="34" charset="0"/>
        <a:buChar char="•"/>
        <a:defRPr sz="1600">
          <a:solidFill>
            <a:srgbClr val="333333"/>
          </a:solidFill>
          <a:latin typeface="+mn-lt"/>
          <a:ea typeface="+mn-ea"/>
        </a:defRPr>
      </a:lvl5pPr>
      <a:lvl6pPr marL="1600200" indent="-171450" algn="l" rtl="0" fontAlgn="base">
        <a:spcBef>
          <a:spcPct val="0"/>
        </a:spcBef>
        <a:spcAft>
          <a:spcPct val="40000"/>
        </a:spcAft>
        <a:buClr>
          <a:schemeClr val="accent2"/>
        </a:buClr>
        <a:buFont typeface="Arial" charset="0"/>
        <a:buChar char="­"/>
        <a:defRPr sz="1600">
          <a:solidFill>
            <a:schemeClr val="tx1"/>
          </a:solidFill>
          <a:latin typeface="+mn-lt"/>
          <a:ea typeface="+mn-ea"/>
        </a:defRPr>
      </a:lvl6pPr>
      <a:lvl7pPr marL="2057400" indent="-171450" algn="l" rtl="0" fontAlgn="base">
        <a:spcBef>
          <a:spcPct val="0"/>
        </a:spcBef>
        <a:spcAft>
          <a:spcPct val="40000"/>
        </a:spcAft>
        <a:buClr>
          <a:schemeClr val="accent2"/>
        </a:buClr>
        <a:buFont typeface="Arial" charset="0"/>
        <a:buChar char="­"/>
        <a:defRPr sz="1600">
          <a:solidFill>
            <a:schemeClr val="tx1"/>
          </a:solidFill>
          <a:latin typeface="+mn-lt"/>
          <a:ea typeface="+mn-ea"/>
        </a:defRPr>
      </a:lvl7pPr>
      <a:lvl8pPr marL="2514600" indent="-171450" algn="l" rtl="0" fontAlgn="base">
        <a:spcBef>
          <a:spcPct val="0"/>
        </a:spcBef>
        <a:spcAft>
          <a:spcPct val="40000"/>
        </a:spcAft>
        <a:buClr>
          <a:schemeClr val="accent2"/>
        </a:buClr>
        <a:buFont typeface="Arial" charset="0"/>
        <a:buChar char="­"/>
        <a:defRPr sz="1600">
          <a:solidFill>
            <a:schemeClr val="tx1"/>
          </a:solidFill>
          <a:latin typeface="+mn-lt"/>
          <a:ea typeface="+mn-ea"/>
        </a:defRPr>
      </a:lvl8pPr>
      <a:lvl9pPr marL="2971800" indent="-171450" algn="l" rtl="0" fontAlgn="base">
        <a:spcBef>
          <a:spcPct val="0"/>
        </a:spcBef>
        <a:spcAft>
          <a:spcPct val="40000"/>
        </a:spcAft>
        <a:buClr>
          <a:schemeClr val="accent2"/>
        </a:buClr>
        <a:buFont typeface="Arial" charset="0"/>
        <a:buChar char="­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6616" y="171450"/>
            <a:ext cx="8492109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2425" y="784225"/>
            <a:ext cx="8382000" cy="500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70661" name="Line 5"/>
          <p:cNvSpPr>
            <a:spLocks noChangeShapeType="1"/>
          </p:cNvSpPr>
          <p:nvPr/>
        </p:nvSpPr>
        <p:spPr bwMode="auto">
          <a:xfrm>
            <a:off x="184150" y="635000"/>
            <a:ext cx="8775700" cy="0"/>
          </a:xfrm>
          <a:prstGeom prst="line">
            <a:avLst/>
          </a:prstGeom>
          <a:noFill/>
          <a:ln w="52197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70662" name="Line 6"/>
          <p:cNvSpPr>
            <a:spLocks noChangeShapeType="1"/>
          </p:cNvSpPr>
          <p:nvPr userDrawn="1"/>
        </p:nvSpPr>
        <p:spPr bwMode="auto">
          <a:xfrm>
            <a:off x="184150" y="635000"/>
            <a:ext cx="8775700" cy="0"/>
          </a:xfrm>
          <a:prstGeom prst="line">
            <a:avLst/>
          </a:prstGeom>
          <a:noFill/>
          <a:ln w="52197">
            <a:solidFill>
              <a:srgbClr val="003D79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7066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7517" y="5943600"/>
            <a:ext cx="8382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Aft>
                <a:spcPct val="0"/>
              </a:spcAft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srgbClr val="333333"/>
              </a:solidFill>
            </a:endParaRPr>
          </a:p>
        </p:txBody>
      </p:sp>
      <p:sp>
        <p:nvSpPr>
          <p:cNvPr id="11" name="Rectangle 4"/>
          <p:cNvSpPr txBox="1">
            <a:spLocks noChangeArrowheads="1"/>
          </p:cNvSpPr>
          <p:nvPr userDrawn="1"/>
        </p:nvSpPr>
        <p:spPr bwMode="white">
          <a:xfrm>
            <a:off x="321673" y="6434488"/>
            <a:ext cx="457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Aft>
                <a:spcPct val="0"/>
              </a:spcAft>
              <a:defRPr sz="1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0A03F51-2955-4EA9-BE4E-42B6F90C747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ransition>
    <p:fade/>
  </p:transition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03D7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333333"/>
          </a:solidFill>
          <a:latin typeface="Arial" charset="0"/>
          <a:ea typeface="ＭＳ Ｐゴシック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333333"/>
          </a:solidFill>
          <a:latin typeface="Arial" charset="0"/>
          <a:ea typeface="ＭＳ Ｐゴシック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333333"/>
          </a:solidFill>
          <a:latin typeface="Arial" charset="0"/>
          <a:ea typeface="ＭＳ Ｐゴシック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333333"/>
          </a:solidFill>
          <a:latin typeface="Arial" charset="0"/>
          <a:ea typeface="ＭＳ Ｐゴシック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ＭＳ Ｐゴシック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ＭＳ Ｐゴシック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ＭＳ Ｐゴシック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ＭＳ Ｐゴシック" pitchFamily="34" charset="-128"/>
        </a:defRPr>
      </a:lvl9pPr>
    </p:titleStyle>
    <p:bodyStyle>
      <a:lvl1pPr marL="233363" indent="-233363" algn="l" rtl="0" eaLnBrk="0" fontAlgn="base" hangingPunct="0">
        <a:lnSpc>
          <a:spcPts val="2400"/>
        </a:lnSpc>
        <a:spcBef>
          <a:spcPts val="1000"/>
        </a:spcBef>
        <a:spcAft>
          <a:spcPct val="0"/>
        </a:spcAft>
        <a:buClr>
          <a:schemeClr val="accent1">
            <a:lumMod val="75000"/>
          </a:schemeClr>
        </a:buClr>
        <a:buSzPct val="115000"/>
        <a:buFont typeface="Wingdings" pitchFamily="2" charset="2"/>
        <a:buChar char="§"/>
        <a:defRPr sz="2000" b="1">
          <a:solidFill>
            <a:srgbClr val="333333"/>
          </a:solidFill>
          <a:latin typeface="+mn-lt"/>
          <a:ea typeface="+mn-ea"/>
          <a:cs typeface="+mn-cs"/>
        </a:defRPr>
      </a:lvl1pPr>
      <a:lvl2pPr marL="400050" indent="-171450" algn="l" rtl="0" eaLnBrk="0" fontAlgn="base" hangingPunct="0">
        <a:lnSpc>
          <a:spcPts val="2200"/>
        </a:lnSpc>
        <a:spcBef>
          <a:spcPts val="800"/>
        </a:spcBef>
        <a:spcAft>
          <a:spcPct val="0"/>
        </a:spcAft>
        <a:buClr>
          <a:schemeClr val="accent1">
            <a:lumMod val="75000"/>
          </a:schemeClr>
        </a:buClr>
        <a:buSzPct val="110000"/>
        <a:buFont typeface="Times" pitchFamily="18" charset="0"/>
        <a:buChar char="•"/>
        <a:defRPr>
          <a:solidFill>
            <a:srgbClr val="333333"/>
          </a:solidFill>
          <a:latin typeface="+mn-lt"/>
          <a:ea typeface="+mn-ea"/>
        </a:defRPr>
      </a:lvl2pPr>
      <a:lvl3pPr marL="628650" indent="-171450" algn="l" rtl="0" eaLnBrk="0" fontAlgn="base" hangingPunct="0">
        <a:lnSpc>
          <a:spcPts val="2000"/>
        </a:lnSpc>
        <a:spcBef>
          <a:spcPts val="600"/>
        </a:spcBef>
        <a:spcAft>
          <a:spcPct val="0"/>
        </a:spcAft>
        <a:buClr>
          <a:schemeClr val="accent1">
            <a:lumMod val="75000"/>
          </a:schemeClr>
        </a:buClr>
        <a:buSzPct val="110000"/>
        <a:buFont typeface="Arial" pitchFamily="34" charset="0"/>
        <a:buChar char="•"/>
        <a:defRPr sz="1600">
          <a:solidFill>
            <a:srgbClr val="333333"/>
          </a:solidFill>
          <a:latin typeface="+mn-lt"/>
          <a:ea typeface="+mn-ea"/>
        </a:defRPr>
      </a:lvl3pPr>
      <a:lvl4pPr marL="914400" indent="-171450" algn="l" rtl="0" eaLnBrk="0" fontAlgn="base" hangingPunct="0">
        <a:lnSpc>
          <a:spcPts val="2000"/>
        </a:lnSpc>
        <a:spcBef>
          <a:spcPts val="600"/>
        </a:spcBef>
        <a:spcAft>
          <a:spcPct val="0"/>
        </a:spcAft>
        <a:buClr>
          <a:schemeClr val="accent1">
            <a:lumMod val="75000"/>
          </a:schemeClr>
        </a:buClr>
        <a:buSzPct val="110000"/>
        <a:buFont typeface="Arial" pitchFamily="34" charset="0"/>
        <a:buChar char="•"/>
        <a:defRPr sz="1600">
          <a:solidFill>
            <a:srgbClr val="333333"/>
          </a:solidFill>
          <a:latin typeface="+mn-lt"/>
          <a:ea typeface="+mn-ea"/>
        </a:defRPr>
      </a:lvl4pPr>
      <a:lvl5pPr marL="1200150" indent="-171450" algn="l" rtl="0" eaLnBrk="0" fontAlgn="base" hangingPunct="0">
        <a:lnSpc>
          <a:spcPts val="2000"/>
        </a:lnSpc>
        <a:spcBef>
          <a:spcPts val="600"/>
        </a:spcBef>
        <a:spcAft>
          <a:spcPct val="0"/>
        </a:spcAft>
        <a:buClr>
          <a:schemeClr val="accent1">
            <a:lumMod val="75000"/>
          </a:schemeClr>
        </a:buClr>
        <a:buSzPct val="110000"/>
        <a:buFont typeface="Arial" pitchFamily="34" charset="0"/>
        <a:buChar char="•"/>
        <a:defRPr sz="1600">
          <a:solidFill>
            <a:srgbClr val="333333"/>
          </a:solidFill>
          <a:latin typeface="+mn-lt"/>
          <a:ea typeface="+mn-ea"/>
        </a:defRPr>
      </a:lvl5pPr>
      <a:lvl6pPr marL="1600200" indent="-171450" algn="l" rtl="0" fontAlgn="base">
        <a:spcBef>
          <a:spcPct val="0"/>
        </a:spcBef>
        <a:spcAft>
          <a:spcPct val="40000"/>
        </a:spcAft>
        <a:buClr>
          <a:schemeClr val="accent2"/>
        </a:buClr>
        <a:buFont typeface="Arial" charset="0"/>
        <a:buChar char="­"/>
        <a:defRPr sz="1600">
          <a:solidFill>
            <a:schemeClr val="tx1"/>
          </a:solidFill>
          <a:latin typeface="+mn-lt"/>
          <a:ea typeface="+mn-ea"/>
        </a:defRPr>
      </a:lvl6pPr>
      <a:lvl7pPr marL="2057400" indent="-171450" algn="l" rtl="0" fontAlgn="base">
        <a:spcBef>
          <a:spcPct val="0"/>
        </a:spcBef>
        <a:spcAft>
          <a:spcPct val="40000"/>
        </a:spcAft>
        <a:buClr>
          <a:schemeClr val="accent2"/>
        </a:buClr>
        <a:buFont typeface="Arial" charset="0"/>
        <a:buChar char="­"/>
        <a:defRPr sz="1600">
          <a:solidFill>
            <a:schemeClr val="tx1"/>
          </a:solidFill>
          <a:latin typeface="+mn-lt"/>
          <a:ea typeface="+mn-ea"/>
        </a:defRPr>
      </a:lvl7pPr>
      <a:lvl8pPr marL="2514600" indent="-171450" algn="l" rtl="0" fontAlgn="base">
        <a:spcBef>
          <a:spcPct val="0"/>
        </a:spcBef>
        <a:spcAft>
          <a:spcPct val="40000"/>
        </a:spcAft>
        <a:buClr>
          <a:schemeClr val="accent2"/>
        </a:buClr>
        <a:buFont typeface="Arial" charset="0"/>
        <a:buChar char="­"/>
        <a:defRPr sz="1600">
          <a:solidFill>
            <a:schemeClr val="tx1"/>
          </a:solidFill>
          <a:latin typeface="+mn-lt"/>
          <a:ea typeface="+mn-ea"/>
        </a:defRPr>
      </a:lvl8pPr>
      <a:lvl9pPr marL="2971800" indent="-171450" algn="l" rtl="0" fontAlgn="base">
        <a:spcBef>
          <a:spcPct val="0"/>
        </a:spcBef>
        <a:spcAft>
          <a:spcPct val="40000"/>
        </a:spcAft>
        <a:buClr>
          <a:schemeClr val="accent2"/>
        </a:buClr>
        <a:buFont typeface="Arial" charset="0"/>
        <a:buChar char="­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6616" y="171450"/>
            <a:ext cx="8492109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2425" y="784225"/>
            <a:ext cx="8382000" cy="500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70661" name="Line 5"/>
          <p:cNvSpPr>
            <a:spLocks noChangeShapeType="1"/>
          </p:cNvSpPr>
          <p:nvPr/>
        </p:nvSpPr>
        <p:spPr bwMode="auto">
          <a:xfrm>
            <a:off x="184150" y="635000"/>
            <a:ext cx="8775700" cy="0"/>
          </a:xfrm>
          <a:prstGeom prst="line">
            <a:avLst/>
          </a:prstGeom>
          <a:noFill/>
          <a:ln w="52197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70662" name="Line 6"/>
          <p:cNvSpPr>
            <a:spLocks noChangeShapeType="1"/>
          </p:cNvSpPr>
          <p:nvPr userDrawn="1"/>
        </p:nvSpPr>
        <p:spPr bwMode="auto">
          <a:xfrm>
            <a:off x="184150" y="635000"/>
            <a:ext cx="8775700" cy="0"/>
          </a:xfrm>
          <a:prstGeom prst="line">
            <a:avLst/>
          </a:prstGeom>
          <a:noFill/>
          <a:ln w="52197">
            <a:solidFill>
              <a:srgbClr val="003D79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7066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7517" y="5943600"/>
            <a:ext cx="8382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Aft>
                <a:spcPct val="0"/>
              </a:spcAft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srgbClr val="333333"/>
              </a:solidFill>
            </a:endParaRPr>
          </a:p>
        </p:txBody>
      </p:sp>
      <p:sp>
        <p:nvSpPr>
          <p:cNvPr id="11" name="Rectangle 4"/>
          <p:cNvSpPr txBox="1">
            <a:spLocks noChangeArrowheads="1"/>
          </p:cNvSpPr>
          <p:nvPr userDrawn="1"/>
        </p:nvSpPr>
        <p:spPr bwMode="white">
          <a:xfrm>
            <a:off x="321673" y="6434488"/>
            <a:ext cx="457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Aft>
                <a:spcPct val="0"/>
              </a:spcAft>
              <a:defRPr sz="1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0A03F51-2955-4EA9-BE4E-42B6F90C747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ransition>
    <p:fade/>
  </p:transition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03D7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333333"/>
          </a:solidFill>
          <a:latin typeface="Arial" charset="0"/>
          <a:ea typeface="ＭＳ Ｐゴシック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333333"/>
          </a:solidFill>
          <a:latin typeface="Arial" charset="0"/>
          <a:ea typeface="ＭＳ Ｐゴシック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333333"/>
          </a:solidFill>
          <a:latin typeface="Arial" charset="0"/>
          <a:ea typeface="ＭＳ Ｐゴシック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333333"/>
          </a:solidFill>
          <a:latin typeface="Arial" charset="0"/>
          <a:ea typeface="ＭＳ Ｐゴシック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ＭＳ Ｐゴシック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ＭＳ Ｐゴシック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ＭＳ Ｐゴシック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ＭＳ Ｐゴシック" pitchFamily="34" charset="-128"/>
        </a:defRPr>
      </a:lvl9pPr>
    </p:titleStyle>
    <p:bodyStyle>
      <a:lvl1pPr marL="233363" indent="-233363" algn="l" rtl="0" eaLnBrk="0" fontAlgn="base" hangingPunct="0">
        <a:lnSpc>
          <a:spcPts val="2400"/>
        </a:lnSpc>
        <a:spcBef>
          <a:spcPts val="1000"/>
        </a:spcBef>
        <a:spcAft>
          <a:spcPct val="0"/>
        </a:spcAft>
        <a:buClr>
          <a:schemeClr val="accent1">
            <a:lumMod val="75000"/>
          </a:schemeClr>
        </a:buClr>
        <a:buSzPct val="115000"/>
        <a:buFont typeface="Wingdings" pitchFamily="2" charset="2"/>
        <a:buChar char="§"/>
        <a:defRPr sz="2000" b="1">
          <a:solidFill>
            <a:srgbClr val="333333"/>
          </a:solidFill>
          <a:latin typeface="+mn-lt"/>
          <a:ea typeface="+mn-ea"/>
          <a:cs typeface="+mn-cs"/>
        </a:defRPr>
      </a:lvl1pPr>
      <a:lvl2pPr marL="400050" indent="-171450" algn="l" rtl="0" eaLnBrk="0" fontAlgn="base" hangingPunct="0">
        <a:lnSpc>
          <a:spcPts val="2200"/>
        </a:lnSpc>
        <a:spcBef>
          <a:spcPts val="800"/>
        </a:spcBef>
        <a:spcAft>
          <a:spcPct val="0"/>
        </a:spcAft>
        <a:buClr>
          <a:schemeClr val="accent1">
            <a:lumMod val="75000"/>
          </a:schemeClr>
        </a:buClr>
        <a:buSzPct val="110000"/>
        <a:buFont typeface="Times" pitchFamily="18" charset="0"/>
        <a:buChar char="•"/>
        <a:defRPr>
          <a:solidFill>
            <a:srgbClr val="333333"/>
          </a:solidFill>
          <a:latin typeface="+mn-lt"/>
          <a:ea typeface="+mn-ea"/>
        </a:defRPr>
      </a:lvl2pPr>
      <a:lvl3pPr marL="628650" indent="-171450" algn="l" rtl="0" eaLnBrk="0" fontAlgn="base" hangingPunct="0">
        <a:lnSpc>
          <a:spcPts val="2000"/>
        </a:lnSpc>
        <a:spcBef>
          <a:spcPts val="600"/>
        </a:spcBef>
        <a:spcAft>
          <a:spcPct val="0"/>
        </a:spcAft>
        <a:buClr>
          <a:schemeClr val="accent1">
            <a:lumMod val="75000"/>
          </a:schemeClr>
        </a:buClr>
        <a:buSzPct val="110000"/>
        <a:buFont typeface="Arial" pitchFamily="34" charset="0"/>
        <a:buChar char="•"/>
        <a:defRPr sz="1600">
          <a:solidFill>
            <a:srgbClr val="333333"/>
          </a:solidFill>
          <a:latin typeface="+mn-lt"/>
          <a:ea typeface="+mn-ea"/>
        </a:defRPr>
      </a:lvl3pPr>
      <a:lvl4pPr marL="914400" indent="-171450" algn="l" rtl="0" eaLnBrk="0" fontAlgn="base" hangingPunct="0">
        <a:lnSpc>
          <a:spcPts val="2000"/>
        </a:lnSpc>
        <a:spcBef>
          <a:spcPts val="600"/>
        </a:spcBef>
        <a:spcAft>
          <a:spcPct val="0"/>
        </a:spcAft>
        <a:buClr>
          <a:schemeClr val="accent1">
            <a:lumMod val="75000"/>
          </a:schemeClr>
        </a:buClr>
        <a:buSzPct val="110000"/>
        <a:buFont typeface="Arial" pitchFamily="34" charset="0"/>
        <a:buChar char="•"/>
        <a:defRPr sz="1600">
          <a:solidFill>
            <a:srgbClr val="333333"/>
          </a:solidFill>
          <a:latin typeface="+mn-lt"/>
          <a:ea typeface="+mn-ea"/>
        </a:defRPr>
      </a:lvl4pPr>
      <a:lvl5pPr marL="1200150" indent="-171450" algn="l" rtl="0" eaLnBrk="0" fontAlgn="base" hangingPunct="0">
        <a:lnSpc>
          <a:spcPts val="2000"/>
        </a:lnSpc>
        <a:spcBef>
          <a:spcPts val="600"/>
        </a:spcBef>
        <a:spcAft>
          <a:spcPct val="0"/>
        </a:spcAft>
        <a:buClr>
          <a:schemeClr val="accent1">
            <a:lumMod val="75000"/>
          </a:schemeClr>
        </a:buClr>
        <a:buSzPct val="110000"/>
        <a:buFont typeface="Arial" pitchFamily="34" charset="0"/>
        <a:buChar char="•"/>
        <a:defRPr sz="1600">
          <a:solidFill>
            <a:srgbClr val="333333"/>
          </a:solidFill>
          <a:latin typeface="+mn-lt"/>
          <a:ea typeface="+mn-ea"/>
        </a:defRPr>
      </a:lvl5pPr>
      <a:lvl6pPr marL="1600200" indent="-171450" algn="l" rtl="0" fontAlgn="base">
        <a:spcBef>
          <a:spcPct val="0"/>
        </a:spcBef>
        <a:spcAft>
          <a:spcPct val="40000"/>
        </a:spcAft>
        <a:buClr>
          <a:schemeClr val="accent2"/>
        </a:buClr>
        <a:buFont typeface="Arial" charset="0"/>
        <a:buChar char="­"/>
        <a:defRPr sz="1600">
          <a:solidFill>
            <a:schemeClr val="tx1"/>
          </a:solidFill>
          <a:latin typeface="+mn-lt"/>
          <a:ea typeface="+mn-ea"/>
        </a:defRPr>
      </a:lvl6pPr>
      <a:lvl7pPr marL="2057400" indent="-171450" algn="l" rtl="0" fontAlgn="base">
        <a:spcBef>
          <a:spcPct val="0"/>
        </a:spcBef>
        <a:spcAft>
          <a:spcPct val="40000"/>
        </a:spcAft>
        <a:buClr>
          <a:schemeClr val="accent2"/>
        </a:buClr>
        <a:buFont typeface="Arial" charset="0"/>
        <a:buChar char="­"/>
        <a:defRPr sz="1600">
          <a:solidFill>
            <a:schemeClr val="tx1"/>
          </a:solidFill>
          <a:latin typeface="+mn-lt"/>
          <a:ea typeface="+mn-ea"/>
        </a:defRPr>
      </a:lvl7pPr>
      <a:lvl8pPr marL="2514600" indent="-171450" algn="l" rtl="0" fontAlgn="base">
        <a:spcBef>
          <a:spcPct val="0"/>
        </a:spcBef>
        <a:spcAft>
          <a:spcPct val="40000"/>
        </a:spcAft>
        <a:buClr>
          <a:schemeClr val="accent2"/>
        </a:buClr>
        <a:buFont typeface="Arial" charset="0"/>
        <a:buChar char="­"/>
        <a:defRPr sz="1600">
          <a:solidFill>
            <a:schemeClr val="tx1"/>
          </a:solidFill>
          <a:latin typeface="+mn-lt"/>
          <a:ea typeface="+mn-ea"/>
        </a:defRPr>
      </a:lvl8pPr>
      <a:lvl9pPr marL="2971800" indent="-171450" algn="l" rtl="0" fontAlgn="base">
        <a:spcBef>
          <a:spcPct val="0"/>
        </a:spcBef>
        <a:spcAft>
          <a:spcPct val="40000"/>
        </a:spcAft>
        <a:buClr>
          <a:schemeClr val="accent2"/>
        </a:buClr>
        <a:buFont typeface="Arial" charset="0"/>
        <a:buChar char="­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6616" y="171450"/>
            <a:ext cx="8492109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2425" y="784225"/>
            <a:ext cx="8382000" cy="500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70661" name="Line 5"/>
          <p:cNvSpPr>
            <a:spLocks noChangeShapeType="1"/>
          </p:cNvSpPr>
          <p:nvPr/>
        </p:nvSpPr>
        <p:spPr bwMode="auto">
          <a:xfrm>
            <a:off x="184150" y="635000"/>
            <a:ext cx="8775700" cy="0"/>
          </a:xfrm>
          <a:prstGeom prst="line">
            <a:avLst/>
          </a:prstGeom>
          <a:noFill/>
          <a:ln w="52197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70662" name="Line 6"/>
          <p:cNvSpPr>
            <a:spLocks noChangeShapeType="1"/>
          </p:cNvSpPr>
          <p:nvPr userDrawn="1"/>
        </p:nvSpPr>
        <p:spPr bwMode="auto">
          <a:xfrm>
            <a:off x="184150" y="635000"/>
            <a:ext cx="8775700" cy="0"/>
          </a:xfrm>
          <a:prstGeom prst="line">
            <a:avLst/>
          </a:prstGeom>
          <a:noFill/>
          <a:ln w="52197">
            <a:solidFill>
              <a:srgbClr val="003D79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7066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7517" y="5943600"/>
            <a:ext cx="8382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Aft>
                <a:spcPct val="0"/>
              </a:spcAft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srgbClr val="333333"/>
              </a:solidFill>
            </a:endParaRPr>
          </a:p>
        </p:txBody>
      </p:sp>
      <p:sp>
        <p:nvSpPr>
          <p:cNvPr id="11" name="Rectangle 4"/>
          <p:cNvSpPr txBox="1">
            <a:spLocks noChangeArrowheads="1"/>
          </p:cNvSpPr>
          <p:nvPr userDrawn="1"/>
        </p:nvSpPr>
        <p:spPr bwMode="white">
          <a:xfrm>
            <a:off x="321673" y="6434488"/>
            <a:ext cx="457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Aft>
                <a:spcPct val="0"/>
              </a:spcAft>
              <a:defRPr sz="1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0A03F51-2955-4EA9-BE4E-42B6F90C747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ransition>
    <p:fade/>
  </p:transition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03D7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333333"/>
          </a:solidFill>
          <a:latin typeface="Arial" charset="0"/>
          <a:ea typeface="ＭＳ Ｐゴシック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333333"/>
          </a:solidFill>
          <a:latin typeface="Arial" charset="0"/>
          <a:ea typeface="ＭＳ Ｐゴシック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333333"/>
          </a:solidFill>
          <a:latin typeface="Arial" charset="0"/>
          <a:ea typeface="ＭＳ Ｐゴシック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333333"/>
          </a:solidFill>
          <a:latin typeface="Arial" charset="0"/>
          <a:ea typeface="ＭＳ Ｐゴシック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ＭＳ Ｐゴシック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ＭＳ Ｐゴシック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ＭＳ Ｐゴシック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ＭＳ Ｐゴシック" pitchFamily="34" charset="-128"/>
        </a:defRPr>
      </a:lvl9pPr>
    </p:titleStyle>
    <p:bodyStyle>
      <a:lvl1pPr marL="233363" indent="-233363" algn="l" rtl="0" eaLnBrk="0" fontAlgn="base" hangingPunct="0">
        <a:lnSpc>
          <a:spcPts val="2400"/>
        </a:lnSpc>
        <a:spcBef>
          <a:spcPts val="1000"/>
        </a:spcBef>
        <a:spcAft>
          <a:spcPct val="0"/>
        </a:spcAft>
        <a:buClr>
          <a:schemeClr val="accent1">
            <a:lumMod val="75000"/>
          </a:schemeClr>
        </a:buClr>
        <a:buSzPct val="115000"/>
        <a:buFont typeface="Wingdings" pitchFamily="2" charset="2"/>
        <a:buChar char="§"/>
        <a:defRPr sz="2000" b="1">
          <a:solidFill>
            <a:srgbClr val="333333"/>
          </a:solidFill>
          <a:latin typeface="+mn-lt"/>
          <a:ea typeface="+mn-ea"/>
          <a:cs typeface="+mn-cs"/>
        </a:defRPr>
      </a:lvl1pPr>
      <a:lvl2pPr marL="400050" indent="-171450" algn="l" rtl="0" eaLnBrk="0" fontAlgn="base" hangingPunct="0">
        <a:lnSpc>
          <a:spcPts val="2200"/>
        </a:lnSpc>
        <a:spcBef>
          <a:spcPts val="800"/>
        </a:spcBef>
        <a:spcAft>
          <a:spcPct val="0"/>
        </a:spcAft>
        <a:buClr>
          <a:schemeClr val="accent1">
            <a:lumMod val="75000"/>
          </a:schemeClr>
        </a:buClr>
        <a:buSzPct val="110000"/>
        <a:buFont typeface="Times" pitchFamily="18" charset="0"/>
        <a:buChar char="•"/>
        <a:defRPr>
          <a:solidFill>
            <a:srgbClr val="333333"/>
          </a:solidFill>
          <a:latin typeface="+mn-lt"/>
          <a:ea typeface="+mn-ea"/>
        </a:defRPr>
      </a:lvl2pPr>
      <a:lvl3pPr marL="628650" indent="-171450" algn="l" rtl="0" eaLnBrk="0" fontAlgn="base" hangingPunct="0">
        <a:lnSpc>
          <a:spcPts val="2000"/>
        </a:lnSpc>
        <a:spcBef>
          <a:spcPts val="600"/>
        </a:spcBef>
        <a:spcAft>
          <a:spcPct val="0"/>
        </a:spcAft>
        <a:buClr>
          <a:schemeClr val="accent1">
            <a:lumMod val="75000"/>
          </a:schemeClr>
        </a:buClr>
        <a:buSzPct val="110000"/>
        <a:buFont typeface="Arial" pitchFamily="34" charset="0"/>
        <a:buChar char="•"/>
        <a:defRPr sz="1600">
          <a:solidFill>
            <a:srgbClr val="333333"/>
          </a:solidFill>
          <a:latin typeface="+mn-lt"/>
          <a:ea typeface="+mn-ea"/>
        </a:defRPr>
      </a:lvl3pPr>
      <a:lvl4pPr marL="914400" indent="-171450" algn="l" rtl="0" eaLnBrk="0" fontAlgn="base" hangingPunct="0">
        <a:lnSpc>
          <a:spcPts val="2000"/>
        </a:lnSpc>
        <a:spcBef>
          <a:spcPts val="600"/>
        </a:spcBef>
        <a:spcAft>
          <a:spcPct val="0"/>
        </a:spcAft>
        <a:buClr>
          <a:schemeClr val="accent1">
            <a:lumMod val="75000"/>
          </a:schemeClr>
        </a:buClr>
        <a:buSzPct val="110000"/>
        <a:buFont typeface="Arial" pitchFamily="34" charset="0"/>
        <a:buChar char="•"/>
        <a:defRPr sz="1600">
          <a:solidFill>
            <a:srgbClr val="333333"/>
          </a:solidFill>
          <a:latin typeface="+mn-lt"/>
          <a:ea typeface="+mn-ea"/>
        </a:defRPr>
      </a:lvl4pPr>
      <a:lvl5pPr marL="1200150" indent="-171450" algn="l" rtl="0" eaLnBrk="0" fontAlgn="base" hangingPunct="0">
        <a:lnSpc>
          <a:spcPts val="2000"/>
        </a:lnSpc>
        <a:spcBef>
          <a:spcPts val="600"/>
        </a:spcBef>
        <a:spcAft>
          <a:spcPct val="0"/>
        </a:spcAft>
        <a:buClr>
          <a:schemeClr val="accent1">
            <a:lumMod val="75000"/>
          </a:schemeClr>
        </a:buClr>
        <a:buSzPct val="110000"/>
        <a:buFont typeface="Arial" pitchFamily="34" charset="0"/>
        <a:buChar char="•"/>
        <a:defRPr sz="1600">
          <a:solidFill>
            <a:srgbClr val="333333"/>
          </a:solidFill>
          <a:latin typeface="+mn-lt"/>
          <a:ea typeface="+mn-ea"/>
        </a:defRPr>
      </a:lvl5pPr>
      <a:lvl6pPr marL="1600200" indent="-171450" algn="l" rtl="0" fontAlgn="base">
        <a:spcBef>
          <a:spcPct val="0"/>
        </a:spcBef>
        <a:spcAft>
          <a:spcPct val="40000"/>
        </a:spcAft>
        <a:buClr>
          <a:schemeClr val="accent2"/>
        </a:buClr>
        <a:buFont typeface="Arial" charset="0"/>
        <a:buChar char="­"/>
        <a:defRPr sz="1600">
          <a:solidFill>
            <a:schemeClr val="tx1"/>
          </a:solidFill>
          <a:latin typeface="+mn-lt"/>
          <a:ea typeface="+mn-ea"/>
        </a:defRPr>
      </a:lvl6pPr>
      <a:lvl7pPr marL="2057400" indent="-171450" algn="l" rtl="0" fontAlgn="base">
        <a:spcBef>
          <a:spcPct val="0"/>
        </a:spcBef>
        <a:spcAft>
          <a:spcPct val="40000"/>
        </a:spcAft>
        <a:buClr>
          <a:schemeClr val="accent2"/>
        </a:buClr>
        <a:buFont typeface="Arial" charset="0"/>
        <a:buChar char="­"/>
        <a:defRPr sz="1600">
          <a:solidFill>
            <a:schemeClr val="tx1"/>
          </a:solidFill>
          <a:latin typeface="+mn-lt"/>
          <a:ea typeface="+mn-ea"/>
        </a:defRPr>
      </a:lvl7pPr>
      <a:lvl8pPr marL="2514600" indent="-171450" algn="l" rtl="0" fontAlgn="base">
        <a:spcBef>
          <a:spcPct val="0"/>
        </a:spcBef>
        <a:spcAft>
          <a:spcPct val="40000"/>
        </a:spcAft>
        <a:buClr>
          <a:schemeClr val="accent2"/>
        </a:buClr>
        <a:buFont typeface="Arial" charset="0"/>
        <a:buChar char="­"/>
        <a:defRPr sz="1600">
          <a:solidFill>
            <a:schemeClr val="tx1"/>
          </a:solidFill>
          <a:latin typeface="+mn-lt"/>
          <a:ea typeface="+mn-ea"/>
        </a:defRPr>
      </a:lvl8pPr>
      <a:lvl9pPr marL="2971800" indent="-171450" algn="l" rtl="0" fontAlgn="base">
        <a:spcBef>
          <a:spcPct val="0"/>
        </a:spcBef>
        <a:spcAft>
          <a:spcPct val="40000"/>
        </a:spcAft>
        <a:buClr>
          <a:schemeClr val="accent2"/>
        </a:buClr>
        <a:buFont typeface="Arial" charset="0"/>
        <a:buChar char="­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6616" y="171450"/>
            <a:ext cx="8492109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2425" y="784225"/>
            <a:ext cx="8382000" cy="500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70661" name="Line 5"/>
          <p:cNvSpPr>
            <a:spLocks noChangeShapeType="1"/>
          </p:cNvSpPr>
          <p:nvPr/>
        </p:nvSpPr>
        <p:spPr bwMode="auto">
          <a:xfrm>
            <a:off x="184150" y="635000"/>
            <a:ext cx="8775700" cy="0"/>
          </a:xfrm>
          <a:prstGeom prst="line">
            <a:avLst/>
          </a:prstGeom>
          <a:noFill/>
          <a:ln w="52197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70662" name="Line 6"/>
          <p:cNvSpPr>
            <a:spLocks noChangeShapeType="1"/>
          </p:cNvSpPr>
          <p:nvPr userDrawn="1"/>
        </p:nvSpPr>
        <p:spPr bwMode="auto">
          <a:xfrm>
            <a:off x="184150" y="635000"/>
            <a:ext cx="8775700" cy="0"/>
          </a:xfrm>
          <a:prstGeom prst="line">
            <a:avLst/>
          </a:prstGeom>
          <a:noFill/>
          <a:ln w="52197">
            <a:solidFill>
              <a:srgbClr val="003D79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7066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7517" y="5943600"/>
            <a:ext cx="8382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Aft>
                <a:spcPct val="0"/>
              </a:spcAft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srgbClr val="333333"/>
              </a:solidFill>
            </a:endParaRPr>
          </a:p>
        </p:txBody>
      </p:sp>
      <p:sp>
        <p:nvSpPr>
          <p:cNvPr id="11" name="Rectangle 4"/>
          <p:cNvSpPr txBox="1">
            <a:spLocks noChangeArrowheads="1"/>
          </p:cNvSpPr>
          <p:nvPr userDrawn="1"/>
        </p:nvSpPr>
        <p:spPr bwMode="white">
          <a:xfrm>
            <a:off x="321673" y="6434488"/>
            <a:ext cx="457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Aft>
                <a:spcPct val="0"/>
              </a:spcAft>
              <a:defRPr sz="1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0A03F51-2955-4EA9-BE4E-42B6F90C747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ransition>
    <p:fade/>
  </p:transition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03D7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333333"/>
          </a:solidFill>
          <a:latin typeface="Arial" charset="0"/>
          <a:ea typeface="ＭＳ Ｐゴシック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333333"/>
          </a:solidFill>
          <a:latin typeface="Arial" charset="0"/>
          <a:ea typeface="ＭＳ Ｐゴシック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333333"/>
          </a:solidFill>
          <a:latin typeface="Arial" charset="0"/>
          <a:ea typeface="ＭＳ Ｐゴシック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333333"/>
          </a:solidFill>
          <a:latin typeface="Arial" charset="0"/>
          <a:ea typeface="ＭＳ Ｐゴシック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ＭＳ Ｐゴシック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ＭＳ Ｐゴシック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ＭＳ Ｐゴシック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ＭＳ Ｐゴシック" pitchFamily="34" charset="-128"/>
        </a:defRPr>
      </a:lvl9pPr>
    </p:titleStyle>
    <p:bodyStyle>
      <a:lvl1pPr marL="233363" indent="-233363" algn="l" rtl="0" eaLnBrk="0" fontAlgn="base" hangingPunct="0">
        <a:lnSpc>
          <a:spcPts val="2400"/>
        </a:lnSpc>
        <a:spcBef>
          <a:spcPts val="1000"/>
        </a:spcBef>
        <a:spcAft>
          <a:spcPct val="0"/>
        </a:spcAft>
        <a:buClr>
          <a:schemeClr val="accent1">
            <a:lumMod val="75000"/>
          </a:schemeClr>
        </a:buClr>
        <a:buSzPct val="115000"/>
        <a:buFont typeface="Wingdings" pitchFamily="2" charset="2"/>
        <a:buChar char="§"/>
        <a:defRPr sz="2000" b="1">
          <a:solidFill>
            <a:srgbClr val="333333"/>
          </a:solidFill>
          <a:latin typeface="+mn-lt"/>
          <a:ea typeface="+mn-ea"/>
          <a:cs typeface="+mn-cs"/>
        </a:defRPr>
      </a:lvl1pPr>
      <a:lvl2pPr marL="400050" indent="-171450" algn="l" rtl="0" eaLnBrk="0" fontAlgn="base" hangingPunct="0">
        <a:lnSpc>
          <a:spcPts val="2200"/>
        </a:lnSpc>
        <a:spcBef>
          <a:spcPts val="800"/>
        </a:spcBef>
        <a:spcAft>
          <a:spcPct val="0"/>
        </a:spcAft>
        <a:buClr>
          <a:schemeClr val="accent1">
            <a:lumMod val="75000"/>
          </a:schemeClr>
        </a:buClr>
        <a:buSzPct val="110000"/>
        <a:buFont typeface="Times" pitchFamily="18" charset="0"/>
        <a:buChar char="•"/>
        <a:defRPr>
          <a:solidFill>
            <a:srgbClr val="333333"/>
          </a:solidFill>
          <a:latin typeface="+mn-lt"/>
          <a:ea typeface="+mn-ea"/>
        </a:defRPr>
      </a:lvl2pPr>
      <a:lvl3pPr marL="628650" indent="-171450" algn="l" rtl="0" eaLnBrk="0" fontAlgn="base" hangingPunct="0">
        <a:lnSpc>
          <a:spcPts val="2000"/>
        </a:lnSpc>
        <a:spcBef>
          <a:spcPts val="600"/>
        </a:spcBef>
        <a:spcAft>
          <a:spcPct val="0"/>
        </a:spcAft>
        <a:buClr>
          <a:schemeClr val="accent1">
            <a:lumMod val="75000"/>
          </a:schemeClr>
        </a:buClr>
        <a:buSzPct val="110000"/>
        <a:buFont typeface="Arial" pitchFamily="34" charset="0"/>
        <a:buChar char="•"/>
        <a:defRPr sz="1600">
          <a:solidFill>
            <a:srgbClr val="333333"/>
          </a:solidFill>
          <a:latin typeface="+mn-lt"/>
          <a:ea typeface="+mn-ea"/>
        </a:defRPr>
      </a:lvl3pPr>
      <a:lvl4pPr marL="914400" indent="-171450" algn="l" rtl="0" eaLnBrk="0" fontAlgn="base" hangingPunct="0">
        <a:lnSpc>
          <a:spcPts val="2000"/>
        </a:lnSpc>
        <a:spcBef>
          <a:spcPts val="600"/>
        </a:spcBef>
        <a:spcAft>
          <a:spcPct val="0"/>
        </a:spcAft>
        <a:buClr>
          <a:schemeClr val="accent1">
            <a:lumMod val="75000"/>
          </a:schemeClr>
        </a:buClr>
        <a:buSzPct val="110000"/>
        <a:buFont typeface="Arial" pitchFamily="34" charset="0"/>
        <a:buChar char="•"/>
        <a:defRPr sz="1600">
          <a:solidFill>
            <a:srgbClr val="333333"/>
          </a:solidFill>
          <a:latin typeface="+mn-lt"/>
          <a:ea typeface="+mn-ea"/>
        </a:defRPr>
      </a:lvl4pPr>
      <a:lvl5pPr marL="1200150" indent="-171450" algn="l" rtl="0" eaLnBrk="0" fontAlgn="base" hangingPunct="0">
        <a:lnSpc>
          <a:spcPts val="2000"/>
        </a:lnSpc>
        <a:spcBef>
          <a:spcPts val="600"/>
        </a:spcBef>
        <a:spcAft>
          <a:spcPct val="0"/>
        </a:spcAft>
        <a:buClr>
          <a:schemeClr val="accent1">
            <a:lumMod val="75000"/>
          </a:schemeClr>
        </a:buClr>
        <a:buSzPct val="110000"/>
        <a:buFont typeface="Arial" pitchFamily="34" charset="0"/>
        <a:buChar char="•"/>
        <a:defRPr sz="1600">
          <a:solidFill>
            <a:srgbClr val="333333"/>
          </a:solidFill>
          <a:latin typeface="+mn-lt"/>
          <a:ea typeface="+mn-ea"/>
        </a:defRPr>
      </a:lvl5pPr>
      <a:lvl6pPr marL="1600200" indent="-171450" algn="l" rtl="0" fontAlgn="base">
        <a:spcBef>
          <a:spcPct val="0"/>
        </a:spcBef>
        <a:spcAft>
          <a:spcPct val="40000"/>
        </a:spcAft>
        <a:buClr>
          <a:schemeClr val="accent2"/>
        </a:buClr>
        <a:buFont typeface="Arial" charset="0"/>
        <a:buChar char="­"/>
        <a:defRPr sz="1600">
          <a:solidFill>
            <a:schemeClr val="tx1"/>
          </a:solidFill>
          <a:latin typeface="+mn-lt"/>
          <a:ea typeface="+mn-ea"/>
        </a:defRPr>
      </a:lvl6pPr>
      <a:lvl7pPr marL="2057400" indent="-171450" algn="l" rtl="0" fontAlgn="base">
        <a:spcBef>
          <a:spcPct val="0"/>
        </a:spcBef>
        <a:spcAft>
          <a:spcPct val="40000"/>
        </a:spcAft>
        <a:buClr>
          <a:schemeClr val="accent2"/>
        </a:buClr>
        <a:buFont typeface="Arial" charset="0"/>
        <a:buChar char="­"/>
        <a:defRPr sz="1600">
          <a:solidFill>
            <a:schemeClr val="tx1"/>
          </a:solidFill>
          <a:latin typeface="+mn-lt"/>
          <a:ea typeface="+mn-ea"/>
        </a:defRPr>
      </a:lvl7pPr>
      <a:lvl8pPr marL="2514600" indent="-171450" algn="l" rtl="0" fontAlgn="base">
        <a:spcBef>
          <a:spcPct val="0"/>
        </a:spcBef>
        <a:spcAft>
          <a:spcPct val="40000"/>
        </a:spcAft>
        <a:buClr>
          <a:schemeClr val="accent2"/>
        </a:buClr>
        <a:buFont typeface="Arial" charset="0"/>
        <a:buChar char="­"/>
        <a:defRPr sz="1600">
          <a:solidFill>
            <a:schemeClr val="tx1"/>
          </a:solidFill>
          <a:latin typeface="+mn-lt"/>
          <a:ea typeface="+mn-ea"/>
        </a:defRPr>
      </a:lvl8pPr>
      <a:lvl9pPr marL="2971800" indent="-171450" algn="l" rtl="0" fontAlgn="base">
        <a:spcBef>
          <a:spcPct val="0"/>
        </a:spcBef>
        <a:spcAft>
          <a:spcPct val="40000"/>
        </a:spcAft>
        <a:buClr>
          <a:schemeClr val="accent2"/>
        </a:buClr>
        <a:buFont typeface="Arial" charset="0"/>
        <a:buChar char="­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6616" y="171450"/>
            <a:ext cx="8492109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2425" y="784225"/>
            <a:ext cx="8382000" cy="500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70661" name="Line 5"/>
          <p:cNvSpPr>
            <a:spLocks noChangeShapeType="1"/>
          </p:cNvSpPr>
          <p:nvPr/>
        </p:nvSpPr>
        <p:spPr bwMode="auto">
          <a:xfrm>
            <a:off x="184150" y="635000"/>
            <a:ext cx="8775700" cy="0"/>
          </a:xfrm>
          <a:prstGeom prst="line">
            <a:avLst/>
          </a:prstGeom>
          <a:noFill/>
          <a:ln w="52197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70662" name="Line 6"/>
          <p:cNvSpPr>
            <a:spLocks noChangeShapeType="1"/>
          </p:cNvSpPr>
          <p:nvPr userDrawn="1"/>
        </p:nvSpPr>
        <p:spPr bwMode="auto">
          <a:xfrm>
            <a:off x="184150" y="635000"/>
            <a:ext cx="8775700" cy="0"/>
          </a:xfrm>
          <a:prstGeom prst="line">
            <a:avLst/>
          </a:prstGeom>
          <a:noFill/>
          <a:ln w="52197">
            <a:solidFill>
              <a:srgbClr val="003D79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7066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7517" y="5943600"/>
            <a:ext cx="8382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Aft>
                <a:spcPct val="0"/>
              </a:spcAft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srgbClr val="333333"/>
              </a:solidFill>
            </a:endParaRPr>
          </a:p>
        </p:txBody>
      </p:sp>
      <p:sp>
        <p:nvSpPr>
          <p:cNvPr id="11" name="Rectangle 4"/>
          <p:cNvSpPr txBox="1">
            <a:spLocks noChangeArrowheads="1"/>
          </p:cNvSpPr>
          <p:nvPr userDrawn="1"/>
        </p:nvSpPr>
        <p:spPr bwMode="white">
          <a:xfrm>
            <a:off x="321673" y="6434488"/>
            <a:ext cx="457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Aft>
                <a:spcPct val="0"/>
              </a:spcAft>
              <a:defRPr sz="1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0A03F51-2955-4EA9-BE4E-42B6F90C747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ransition>
    <p:fade/>
  </p:transition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03D7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333333"/>
          </a:solidFill>
          <a:latin typeface="Arial" charset="0"/>
          <a:ea typeface="ＭＳ Ｐゴシック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333333"/>
          </a:solidFill>
          <a:latin typeface="Arial" charset="0"/>
          <a:ea typeface="ＭＳ Ｐゴシック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333333"/>
          </a:solidFill>
          <a:latin typeface="Arial" charset="0"/>
          <a:ea typeface="ＭＳ Ｐゴシック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333333"/>
          </a:solidFill>
          <a:latin typeface="Arial" charset="0"/>
          <a:ea typeface="ＭＳ Ｐゴシック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ＭＳ Ｐゴシック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ＭＳ Ｐゴシック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ＭＳ Ｐゴシック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ＭＳ Ｐゴシック" pitchFamily="34" charset="-128"/>
        </a:defRPr>
      </a:lvl9pPr>
    </p:titleStyle>
    <p:bodyStyle>
      <a:lvl1pPr marL="233363" indent="-233363" algn="l" rtl="0" eaLnBrk="0" fontAlgn="base" hangingPunct="0">
        <a:lnSpc>
          <a:spcPts val="2400"/>
        </a:lnSpc>
        <a:spcBef>
          <a:spcPts val="1000"/>
        </a:spcBef>
        <a:spcAft>
          <a:spcPct val="0"/>
        </a:spcAft>
        <a:buClr>
          <a:schemeClr val="accent1">
            <a:lumMod val="75000"/>
          </a:schemeClr>
        </a:buClr>
        <a:buSzPct val="115000"/>
        <a:buFont typeface="Wingdings" pitchFamily="2" charset="2"/>
        <a:buChar char="§"/>
        <a:defRPr sz="2000" b="1">
          <a:solidFill>
            <a:srgbClr val="333333"/>
          </a:solidFill>
          <a:latin typeface="+mn-lt"/>
          <a:ea typeface="+mn-ea"/>
          <a:cs typeface="+mn-cs"/>
        </a:defRPr>
      </a:lvl1pPr>
      <a:lvl2pPr marL="400050" indent="-171450" algn="l" rtl="0" eaLnBrk="0" fontAlgn="base" hangingPunct="0">
        <a:lnSpc>
          <a:spcPts val="2200"/>
        </a:lnSpc>
        <a:spcBef>
          <a:spcPts val="800"/>
        </a:spcBef>
        <a:spcAft>
          <a:spcPct val="0"/>
        </a:spcAft>
        <a:buClr>
          <a:schemeClr val="accent1">
            <a:lumMod val="75000"/>
          </a:schemeClr>
        </a:buClr>
        <a:buSzPct val="110000"/>
        <a:buFont typeface="Times" pitchFamily="18" charset="0"/>
        <a:buChar char="•"/>
        <a:defRPr>
          <a:solidFill>
            <a:srgbClr val="333333"/>
          </a:solidFill>
          <a:latin typeface="+mn-lt"/>
          <a:ea typeface="+mn-ea"/>
        </a:defRPr>
      </a:lvl2pPr>
      <a:lvl3pPr marL="628650" indent="-171450" algn="l" rtl="0" eaLnBrk="0" fontAlgn="base" hangingPunct="0">
        <a:lnSpc>
          <a:spcPts val="2000"/>
        </a:lnSpc>
        <a:spcBef>
          <a:spcPts val="600"/>
        </a:spcBef>
        <a:spcAft>
          <a:spcPct val="0"/>
        </a:spcAft>
        <a:buClr>
          <a:schemeClr val="accent1">
            <a:lumMod val="75000"/>
          </a:schemeClr>
        </a:buClr>
        <a:buSzPct val="110000"/>
        <a:buFont typeface="Arial" pitchFamily="34" charset="0"/>
        <a:buChar char="•"/>
        <a:defRPr sz="1600">
          <a:solidFill>
            <a:srgbClr val="333333"/>
          </a:solidFill>
          <a:latin typeface="+mn-lt"/>
          <a:ea typeface="+mn-ea"/>
        </a:defRPr>
      </a:lvl3pPr>
      <a:lvl4pPr marL="914400" indent="-171450" algn="l" rtl="0" eaLnBrk="0" fontAlgn="base" hangingPunct="0">
        <a:lnSpc>
          <a:spcPts val="2000"/>
        </a:lnSpc>
        <a:spcBef>
          <a:spcPts val="600"/>
        </a:spcBef>
        <a:spcAft>
          <a:spcPct val="0"/>
        </a:spcAft>
        <a:buClr>
          <a:schemeClr val="accent1">
            <a:lumMod val="75000"/>
          </a:schemeClr>
        </a:buClr>
        <a:buSzPct val="110000"/>
        <a:buFont typeface="Arial" pitchFamily="34" charset="0"/>
        <a:buChar char="•"/>
        <a:defRPr sz="1600">
          <a:solidFill>
            <a:srgbClr val="333333"/>
          </a:solidFill>
          <a:latin typeface="+mn-lt"/>
          <a:ea typeface="+mn-ea"/>
        </a:defRPr>
      </a:lvl4pPr>
      <a:lvl5pPr marL="1200150" indent="-171450" algn="l" rtl="0" eaLnBrk="0" fontAlgn="base" hangingPunct="0">
        <a:lnSpc>
          <a:spcPts val="2000"/>
        </a:lnSpc>
        <a:spcBef>
          <a:spcPts val="600"/>
        </a:spcBef>
        <a:spcAft>
          <a:spcPct val="0"/>
        </a:spcAft>
        <a:buClr>
          <a:schemeClr val="accent1">
            <a:lumMod val="75000"/>
          </a:schemeClr>
        </a:buClr>
        <a:buSzPct val="110000"/>
        <a:buFont typeface="Arial" pitchFamily="34" charset="0"/>
        <a:buChar char="•"/>
        <a:defRPr sz="1600">
          <a:solidFill>
            <a:srgbClr val="333333"/>
          </a:solidFill>
          <a:latin typeface="+mn-lt"/>
          <a:ea typeface="+mn-ea"/>
        </a:defRPr>
      </a:lvl5pPr>
      <a:lvl6pPr marL="1600200" indent="-171450" algn="l" rtl="0" fontAlgn="base">
        <a:spcBef>
          <a:spcPct val="0"/>
        </a:spcBef>
        <a:spcAft>
          <a:spcPct val="40000"/>
        </a:spcAft>
        <a:buClr>
          <a:schemeClr val="accent2"/>
        </a:buClr>
        <a:buFont typeface="Arial" charset="0"/>
        <a:buChar char="­"/>
        <a:defRPr sz="1600">
          <a:solidFill>
            <a:schemeClr val="tx1"/>
          </a:solidFill>
          <a:latin typeface="+mn-lt"/>
          <a:ea typeface="+mn-ea"/>
        </a:defRPr>
      </a:lvl6pPr>
      <a:lvl7pPr marL="2057400" indent="-171450" algn="l" rtl="0" fontAlgn="base">
        <a:spcBef>
          <a:spcPct val="0"/>
        </a:spcBef>
        <a:spcAft>
          <a:spcPct val="40000"/>
        </a:spcAft>
        <a:buClr>
          <a:schemeClr val="accent2"/>
        </a:buClr>
        <a:buFont typeface="Arial" charset="0"/>
        <a:buChar char="­"/>
        <a:defRPr sz="1600">
          <a:solidFill>
            <a:schemeClr val="tx1"/>
          </a:solidFill>
          <a:latin typeface="+mn-lt"/>
          <a:ea typeface="+mn-ea"/>
        </a:defRPr>
      </a:lvl7pPr>
      <a:lvl8pPr marL="2514600" indent="-171450" algn="l" rtl="0" fontAlgn="base">
        <a:spcBef>
          <a:spcPct val="0"/>
        </a:spcBef>
        <a:spcAft>
          <a:spcPct val="40000"/>
        </a:spcAft>
        <a:buClr>
          <a:schemeClr val="accent2"/>
        </a:buClr>
        <a:buFont typeface="Arial" charset="0"/>
        <a:buChar char="­"/>
        <a:defRPr sz="1600">
          <a:solidFill>
            <a:schemeClr val="tx1"/>
          </a:solidFill>
          <a:latin typeface="+mn-lt"/>
          <a:ea typeface="+mn-ea"/>
        </a:defRPr>
      </a:lvl8pPr>
      <a:lvl9pPr marL="2971800" indent="-171450" algn="l" rtl="0" fontAlgn="base">
        <a:spcBef>
          <a:spcPct val="0"/>
        </a:spcBef>
        <a:spcAft>
          <a:spcPct val="40000"/>
        </a:spcAft>
        <a:buClr>
          <a:schemeClr val="accent2"/>
        </a:buClr>
        <a:buFont typeface="Arial" charset="0"/>
        <a:buChar char="­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6616" y="171450"/>
            <a:ext cx="8492109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2425" y="784225"/>
            <a:ext cx="8382000" cy="500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70661" name="Line 5"/>
          <p:cNvSpPr>
            <a:spLocks noChangeShapeType="1"/>
          </p:cNvSpPr>
          <p:nvPr/>
        </p:nvSpPr>
        <p:spPr bwMode="auto">
          <a:xfrm>
            <a:off x="184150" y="635000"/>
            <a:ext cx="8775700" cy="0"/>
          </a:xfrm>
          <a:prstGeom prst="line">
            <a:avLst/>
          </a:prstGeom>
          <a:noFill/>
          <a:ln w="52197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70662" name="Line 6"/>
          <p:cNvSpPr>
            <a:spLocks noChangeShapeType="1"/>
          </p:cNvSpPr>
          <p:nvPr userDrawn="1"/>
        </p:nvSpPr>
        <p:spPr bwMode="auto">
          <a:xfrm>
            <a:off x="184150" y="635000"/>
            <a:ext cx="8775700" cy="0"/>
          </a:xfrm>
          <a:prstGeom prst="line">
            <a:avLst/>
          </a:prstGeom>
          <a:noFill/>
          <a:ln w="52197">
            <a:solidFill>
              <a:srgbClr val="003D79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7066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7517" y="5943600"/>
            <a:ext cx="8382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Aft>
                <a:spcPct val="0"/>
              </a:spcAft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srgbClr val="333333"/>
              </a:solidFill>
            </a:endParaRPr>
          </a:p>
        </p:txBody>
      </p:sp>
      <p:sp>
        <p:nvSpPr>
          <p:cNvPr id="11" name="Rectangle 4"/>
          <p:cNvSpPr txBox="1">
            <a:spLocks noChangeArrowheads="1"/>
          </p:cNvSpPr>
          <p:nvPr userDrawn="1"/>
        </p:nvSpPr>
        <p:spPr bwMode="white">
          <a:xfrm>
            <a:off x="321673" y="6434488"/>
            <a:ext cx="457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Aft>
                <a:spcPct val="0"/>
              </a:spcAft>
              <a:defRPr sz="1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0A03F51-2955-4EA9-BE4E-42B6F90C747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ransition>
    <p:fade/>
  </p:transition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03D7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333333"/>
          </a:solidFill>
          <a:latin typeface="Arial" charset="0"/>
          <a:ea typeface="ＭＳ Ｐゴシック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333333"/>
          </a:solidFill>
          <a:latin typeface="Arial" charset="0"/>
          <a:ea typeface="ＭＳ Ｐゴシック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333333"/>
          </a:solidFill>
          <a:latin typeface="Arial" charset="0"/>
          <a:ea typeface="ＭＳ Ｐゴシック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333333"/>
          </a:solidFill>
          <a:latin typeface="Arial" charset="0"/>
          <a:ea typeface="ＭＳ Ｐゴシック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ＭＳ Ｐゴシック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ＭＳ Ｐゴシック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ＭＳ Ｐゴシック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ＭＳ Ｐゴシック" pitchFamily="34" charset="-128"/>
        </a:defRPr>
      </a:lvl9pPr>
    </p:titleStyle>
    <p:bodyStyle>
      <a:lvl1pPr marL="233363" indent="-233363" algn="l" rtl="0" eaLnBrk="0" fontAlgn="base" hangingPunct="0">
        <a:lnSpc>
          <a:spcPts val="2400"/>
        </a:lnSpc>
        <a:spcBef>
          <a:spcPts val="1000"/>
        </a:spcBef>
        <a:spcAft>
          <a:spcPct val="0"/>
        </a:spcAft>
        <a:buClr>
          <a:schemeClr val="accent1">
            <a:lumMod val="75000"/>
          </a:schemeClr>
        </a:buClr>
        <a:buSzPct val="115000"/>
        <a:buFont typeface="Wingdings" pitchFamily="2" charset="2"/>
        <a:buChar char="§"/>
        <a:defRPr sz="2000" b="1">
          <a:solidFill>
            <a:srgbClr val="333333"/>
          </a:solidFill>
          <a:latin typeface="+mn-lt"/>
          <a:ea typeface="+mn-ea"/>
          <a:cs typeface="+mn-cs"/>
        </a:defRPr>
      </a:lvl1pPr>
      <a:lvl2pPr marL="400050" indent="-171450" algn="l" rtl="0" eaLnBrk="0" fontAlgn="base" hangingPunct="0">
        <a:lnSpc>
          <a:spcPts val="2200"/>
        </a:lnSpc>
        <a:spcBef>
          <a:spcPts val="800"/>
        </a:spcBef>
        <a:spcAft>
          <a:spcPct val="0"/>
        </a:spcAft>
        <a:buClr>
          <a:schemeClr val="accent1">
            <a:lumMod val="75000"/>
          </a:schemeClr>
        </a:buClr>
        <a:buSzPct val="110000"/>
        <a:buFont typeface="Times" pitchFamily="18" charset="0"/>
        <a:buChar char="•"/>
        <a:defRPr>
          <a:solidFill>
            <a:srgbClr val="333333"/>
          </a:solidFill>
          <a:latin typeface="+mn-lt"/>
          <a:ea typeface="+mn-ea"/>
        </a:defRPr>
      </a:lvl2pPr>
      <a:lvl3pPr marL="628650" indent="-171450" algn="l" rtl="0" eaLnBrk="0" fontAlgn="base" hangingPunct="0">
        <a:lnSpc>
          <a:spcPts val="2000"/>
        </a:lnSpc>
        <a:spcBef>
          <a:spcPts val="600"/>
        </a:spcBef>
        <a:spcAft>
          <a:spcPct val="0"/>
        </a:spcAft>
        <a:buClr>
          <a:schemeClr val="accent1">
            <a:lumMod val="75000"/>
          </a:schemeClr>
        </a:buClr>
        <a:buSzPct val="110000"/>
        <a:buFont typeface="Arial" pitchFamily="34" charset="0"/>
        <a:buChar char="•"/>
        <a:defRPr sz="1600">
          <a:solidFill>
            <a:srgbClr val="333333"/>
          </a:solidFill>
          <a:latin typeface="+mn-lt"/>
          <a:ea typeface="+mn-ea"/>
        </a:defRPr>
      </a:lvl3pPr>
      <a:lvl4pPr marL="914400" indent="-171450" algn="l" rtl="0" eaLnBrk="0" fontAlgn="base" hangingPunct="0">
        <a:lnSpc>
          <a:spcPts val="2000"/>
        </a:lnSpc>
        <a:spcBef>
          <a:spcPts val="600"/>
        </a:spcBef>
        <a:spcAft>
          <a:spcPct val="0"/>
        </a:spcAft>
        <a:buClr>
          <a:schemeClr val="accent1">
            <a:lumMod val="75000"/>
          </a:schemeClr>
        </a:buClr>
        <a:buSzPct val="110000"/>
        <a:buFont typeface="Arial" pitchFamily="34" charset="0"/>
        <a:buChar char="•"/>
        <a:defRPr sz="1600">
          <a:solidFill>
            <a:srgbClr val="333333"/>
          </a:solidFill>
          <a:latin typeface="+mn-lt"/>
          <a:ea typeface="+mn-ea"/>
        </a:defRPr>
      </a:lvl4pPr>
      <a:lvl5pPr marL="1200150" indent="-171450" algn="l" rtl="0" eaLnBrk="0" fontAlgn="base" hangingPunct="0">
        <a:lnSpc>
          <a:spcPts val="2000"/>
        </a:lnSpc>
        <a:spcBef>
          <a:spcPts val="600"/>
        </a:spcBef>
        <a:spcAft>
          <a:spcPct val="0"/>
        </a:spcAft>
        <a:buClr>
          <a:schemeClr val="accent1">
            <a:lumMod val="75000"/>
          </a:schemeClr>
        </a:buClr>
        <a:buSzPct val="110000"/>
        <a:buFont typeface="Arial" pitchFamily="34" charset="0"/>
        <a:buChar char="•"/>
        <a:defRPr sz="1600">
          <a:solidFill>
            <a:srgbClr val="333333"/>
          </a:solidFill>
          <a:latin typeface="+mn-lt"/>
          <a:ea typeface="+mn-ea"/>
        </a:defRPr>
      </a:lvl5pPr>
      <a:lvl6pPr marL="1600200" indent="-171450" algn="l" rtl="0" fontAlgn="base">
        <a:spcBef>
          <a:spcPct val="0"/>
        </a:spcBef>
        <a:spcAft>
          <a:spcPct val="40000"/>
        </a:spcAft>
        <a:buClr>
          <a:schemeClr val="accent2"/>
        </a:buClr>
        <a:buFont typeface="Arial" charset="0"/>
        <a:buChar char="­"/>
        <a:defRPr sz="1600">
          <a:solidFill>
            <a:schemeClr val="tx1"/>
          </a:solidFill>
          <a:latin typeface="+mn-lt"/>
          <a:ea typeface="+mn-ea"/>
        </a:defRPr>
      </a:lvl6pPr>
      <a:lvl7pPr marL="2057400" indent="-171450" algn="l" rtl="0" fontAlgn="base">
        <a:spcBef>
          <a:spcPct val="0"/>
        </a:spcBef>
        <a:spcAft>
          <a:spcPct val="40000"/>
        </a:spcAft>
        <a:buClr>
          <a:schemeClr val="accent2"/>
        </a:buClr>
        <a:buFont typeface="Arial" charset="0"/>
        <a:buChar char="­"/>
        <a:defRPr sz="1600">
          <a:solidFill>
            <a:schemeClr val="tx1"/>
          </a:solidFill>
          <a:latin typeface="+mn-lt"/>
          <a:ea typeface="+mn-ea"/>
        </a:defRPr>
      </a:lvl7pPr>
      <a:lvl8pPr marL="2514600" indent="-171450" algn="l" rtl="0" fontAlgn="base">
        <a:spcBef>
          <a:spcPct val="0"/>
        </a:spcBef>
        <a:spcAft>
          <a:spcPct val="40000"/>
        </a:spcAft>
        <a:buClr>
          <a:schemeClr val="accent2"/>
        </a:buClr>
        <a:buFont typeface="Arial" charset="0"/>
        <a:buChar char="­"/>
        <a:defRPr sz="1600">
          <a:solidFill>
            <a:schemeClr val="tx1"/>
          </a:solidFill>
          <a:latin typeface="+mn-lt"/>
          <a:ea typeface="+mn-ea"/>
        </a:defRPr>
      </a:lvl8pPr>
      <a:lvl9pPr marL="2971800" indent="-171450" algn="l" rtl="0" fontAlgn="base">
        <a:spcBef>
          <a:spcPct val="0"/>
        </a:spcBef>
        <a:spcAft>
          <a:spcPct val="40000"/>
        </a:spcAft>
        <a:buClr>
          <a:schemeClr val="accent2"/>
        </a:buClr>
        <a:buFont typeface="Arial" charset="0"/>
        <a:buChar char="­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6616" y="171450"/>
            <a:ext cx="8492109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2425" y="784225"/>
            <a:ext cx="8382000" cy="500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70661" name="Line 5"/>
          <p:cNvSpPr>
            <a:spLocks noChangeShapeType="1"/>
          </p:cNvSpPr>
          <p:nvPr/>
        </p:nvSpPr>
        <p:spPr bwMode="auto">
          <a:xfrm>
            <a:off x="184150" y="635000"/>
            <a:ext cx="8775700" cy="0"/>
          </a:xfrm>
          <a:prstGeom prst="line">
            <a:avLst/>
          </a:prstGeom>
          <a:noFill/>
          <a:ln w="52197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70662" name="Line 6"/>
          <p:cNvSpPr>
            <a:spLocks noChangeShapeType="1"/>
          </p:cNvSpPr>
          <p:nvPr userDrawn="1"/>
        </p:nvSpPr>
        <p:spPr bwMode="auto">
          <a:xfrm>
            <a:off x="184150" y="635000"/>
            <a:ext cx="8775700" cy="0"/>
          </a:xfrm>
          <a:prstGeom prst="line">
            <a:avLst/>
          </a:prstGeom>
          <a:noFill/>
          <a:ln w="52197">
            <a:solidFill>
              <a:srgbClr val="003D79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7066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7517" y="5943600"/>
            <a:ext cx="8382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Aft>
                <a:spcPct val="0"/>
              </a:spcAft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srgbClr val="333333"/>
              </a:solidFill>
            </a:endParaRPr>
          </a:p>
        </p:txBody>
      </p:sp>
      <p:sp>
        <p:nvSpPr>
          <p:cNvPr id="11" name="Rectangle 4"/>
          <p:cNvSpPr txBox="1">
            <a:spLocks noChangeArrowheads="1"/>
          </p:cNvSpPr>
          <p:nvPr userDrawn="1"/>
        </p:nvSpPr>
        <p:spPr bwMode="white">
          <a:xfrm>
            <a:off x="321673" y="6434488"/>
            <a:ext cx="457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Aft>
                <a:spcPct val="0"/>
              </a:spcAft>
              <a:defRPr sz="1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0A03F51-2955-4EA9-BE4E-42B6F90C747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ransition>
    <p:fade/>
  </p:transition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03D7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333333"/>
          </a:solidFill>
          <a:latin typeface="Arial" charset="0"/>
          <a:ea typeface="ＭＳ Ｐゴシック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333333"/>
          </a:solidFill>
          <a:latin typeface="Arial" charset="0"/>
          <a:ea typeface="ＭＳ Ｐゴシック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333333"/>
          </a:solidFill>
          <a:latin typeface="Arial" charset="0"/>
          <a:ea typeface="ＭＳ Ｐゴシック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333333"/>
          </a:solidFill>
          <a:latin typeface="Arial" charset="0"/>
          <a:ea typeface="ＭＳ Ｐゴシック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ＭＳ Ｐゴシック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ＭＳ Ｐゴシック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ＭＳ Ｐゴシック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ＭＳ Ｐゴシック" pitchFamily="34" charset="-128"/>
        </a:defRPr>
      </a:lvl9pPr>
    </p:titleStyle>
    <p:bodyStyle>
      <a:lvl1pPr marL="233363" indent="-233363" algn="l" rtl="0" eaLnBrk="0" fontAlgn="base" hangingPunct="0">
        <a:lnSpc>
          <a:spcPts val="2400"/>
        </a:lnSpc>
        <a:spcBef>
          <a:spcPts val="1000"/>
        </a:spcBef>
        <a:spcAft>
          <a:spcPct val="0"/>
        </a:spcAft>
        <a:buClr>
          <a:schemeClr val="accent1">
            <a:lumMod val="75000"/>
          </a:schemeClr>
        </a:buClr>
        <a:buSzPct val="115000"/>
        <a:buFont typeface="Wingdings" pitchFamily="2" charset="2"/>
        <a:buChar char="§"/>
        <a:defRPr sz="2000" b="1">
          <a:solidFill>
            <a:srgbClr val="333333"/>
          </a:solidFill>
          <a:latin typeface="+mn-lt"/>
          <a:ea typeface="+mn-ea"/>
          <a:cs typeface="+mn-cs"/>
        </a:defRPr>
      </a:lvl1pPr>
      <a:lvl2pPr marL="400050" indent="-171450" algn="l" rtl="0" eaLnBrk="0" fontAlgn="base" hangingPunct="0">
        <a:lnSpc>
          <a:spcPts val="2200"/>
        </a:lnSpc>
        <a:spcBef>
          <a:spcPts val="800"/>
        </a:spcBef>
        <a:spcAft>
          <a:spcPct val="0"/>
        </a:spcAft>
        <a:buClr>
          <a:schemeClr val="accent1">
            <a:lumMod val="75000"/>
          </a:schemeClr>
        </a:buClr>
        <a:buSzPct val="110000"/>
        <a:buFont typeface="Times" pitchFamily="18" charset="0"/>
        <a:buChar char="•"/>
        <a:defRPr>
          <a:solidFill>
            <a:srgbClr val="333333"/>
          </a:solidFill>
          <a:latin typeface="+mn-lt"/>
          <a:ea typeface="+mn-ea"/>
        </a:defRPr>
      </a:lvl2pPr>
      <a:lvl3pPr marL="628650" indent="-171450" algn="l" rtl="0" eaLnBrk="0" fontAlgn="base" hangingPunct="0">
        <a:lnSpc>
          <a:spcPts val="2000"/>
        </a:lnSpc>
        <a:spcBef>
          <a:spcPts val="600"/>
        </a:spcBef>
        <a:spcAft>
          <a:spcPct val="0"/>
        </a:spcAft>
        <a:buClr>
          <a:schemeClr val="accent1">
            <a:lumMod val="75000"/>
          </a:schemeClr>
        </a:buClr>
        <a:buSzPct val="110000"/>
        <a:buFont typeface="Arial" pitchFamily="34" charset="0"/>
        <a:buChar char="•"/>
        <a:defRPr sz="1600">
          <a:solidFill>
            <a:srgbClr val="333333"/>
          </a:solidFill>
          <a:latin typeface="+mn-lt"/>
          <a:ea typeface="+mn-ea"/>
        </a:defRPr>
      </a:lvl3pPr>
      <a:lvl4pPr marL="914400" indent="-171450" algn="l" rtl="0" eaLnBrk="0" fontAlgn="base" hangingPunct="0">
        <a:lnSpc>
          <a:spcPts val="2000"/>
        </a:lnSpc>
        <a:spcBef>
          <a:spcPts val="600"/>
        </a:spcBef>
        <a:spcAft>
          <a:spcPct val="0"/>
        </a:spcAft>
        <a:buClr>
          <a:schemeClr val="accent1">
            <a:lumMod val="75000"/>
          </a:schemeClr>
        </a:buClr>
        <a:buSzPct val="110000"/>
        <a:buFont typeface="Arial" pitchFamily="34" charset="0"/>
        <a:buChar char="•"/>
        <a:defRPr sz="1600">
          <a:solidFill>
            <a:srgbClr val="333333"/>
          </a:solidFill>
          <a:latin typeface="+mn-lt"/>
          <a:ea typeface="+mn-ea"/>
        </a:defRPr>
      </a:lvl4pPr>
      <a:lvl5pPr marL="1200150" indent="-171450" algn="l" rtl="0" eaLnBrk="0" fontAlgn="base" hangingPunct="0">
        <a:lnSpc>
          <a:spcPts val="2000"/>
        </a:lnSpc>
        <a:spcBef>
          <a:spcPts val="600"/>
        </a:spcBef>
        <a:spcAft>
          <a:spcPct val="0"/>
        </a:spcAft>
        <a:buClr>
          <a:schemeClr val="accent1">
            <a:lumMod val="75000"/>
          </a:schemeClr>
        </a:buClr>
        <a:buSzPct val="110000"/>
        <a:buFont typeface="Arial" pitchFamily="34" charset="0"/>
        <a:buChar char="•"/>
        <a:defRPr sz="1600">
          <a:solidFill>
            <a:srgbClr val="333333"/>
          </a:solidFill>
          <a:latin typeface="+mn-lt"/>
          <a:ea typeface="+mn-ea"/>
        </a:defRPr>
      </a:lvl5pPr>
      <a:lvl6pPr marL="1600200" indent="-171450" algn="l" rtl="0" fontAlgn="base">
        <a:spcBef>
          <a:spcPct val="0"/>
        </a:spcBef>
        <a:spcAft>
          <a:spcPct val="40000"/>
        </a:spcAft>
        <a:buClr>
          <a:schemeClr val="accent2"/>
        </a:buClr>
        <a:buFont typeface="Arial" charset="0"/>
        <a:buChar char="­"/>
        <a:defRPr sz="1600">
          <a:solidFill>
            <a:schemeClr val="tx1"/>
          </a:solidFill>
          <a:latin typeface="+mn-lt"/>
          <a:ea typeface="+mn-ea"/>
        </a:defRPr>
      </a:lvl6pPr>
      <a:lvl7pPr marL="2057400" indent="-171450" algn="l" rtl="0" fontAlgn="base">
        <a:spcBef>
          <a:spcPct val="0"/>
        </a:spcBef>
        <a:spcAft>
          <a:spcPct val="40000"/>
        </a:spcAft>
        <a:buClr>
          <a:schemeClr val="accent2"/>
        </a:buClr>
        <a:buFont typeface="Arial" charset="0"/>
        <a:buChar char="­"/>
        <a:defRPr sz="1600">
          <a:solidFill>
            <a:schemeClr val="tx1"/>
          </a:solidFill>
          <a:latin typeface="+mn-lt"/>
          <a:ea typeface="+mn-ea"/>
        </a:defRPr>
      </a:lvl7pPr>
      <a:lvl8pPr marL="2514600" indent="-171450" algn="l" rtl="0" fontAlgn="base">
        <a:spcBef>
          <a:spcPct val="0"/>
        </a:spcBef>
        <a:spcAft>
          <a:spcPct val="40000"/>
        </a:spcAft>
        <a:buClr>
          <a:schemeClr val="accent2"/>
        </a:buClr>
        <a:buFont typeface="Arial" charset="0"/>
        <a:buChar char="­"/>
        <a:defRPr sz="1600">
          <a:solidFill>
            <a:schemeClr val="tx1"/>
          </a:solidFill>
          <a:latin typeface="+mn-lt"/>
          <a:ea typeface="+mn-ea"/>
        </a:defRPr>
      </a:lvl8pPr>
      <a:lvl9pPr marL="2971800" indent="-171450" algn="l" rtl="0" fontAlgn="base">
        <a:spcBef>
          <a:spcPct val="0"/>
        </a:spcBef>
        <a:spcAft>
          <a:spcPct val="40000"/>
        </a:spcAft>
        <a:buClr>
          <a:schemeClr val="accent2"/>
        </a:buClr>
        <a:buFont typeface="Arial" charset="0"/>
        <a:buChar char="­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9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6616" y="171450"/>
            <a:ext cx="8492109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2425" y="784225"/>
            <a:ext cx="8382000" cy="500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70661" name="Line 5"/>
          <p:cNvSpPr>
            <a:spLocks noChangeShapeType="1"/>
          </p:cNvSpPr>
          <p:nvPr/>
        </p:nvSpPr>
        <p:spPr bwMode="auto">
          <a:xfrm>
            <a:off x="184150" y="635000"/>
            <a:ext cx="8775700" cy="0"/>
          </a:xfrm>
          <a:prstGeom prst="line">
            <a:avLst/>
          </a:prstGeom>
          <a:noFill/>
          <a:ln w="52197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70662" name="Line 6"/>
          <p:cNvSpPr>
            <a:spLocks noChangeShapeType="1"/>
          </p:cNvSpPr>
          <p:nvPr userDrawn="1"/>
        </p:nvSpPr>
        <p:spPr bwMode="auto">
          <a:xfrm>
            <a:off x="184150" y="635000"/>
            <a:ext cx="8775700" cy="0"/>
          </a:xfrm>
          <a:prstGeom prst="line">
            <a:avLst/>
          </a:prstGeom>
          <a:noFill/>
          <a:ln w="52197">
            <a:solidFill>
              <a:srgbClr val="003D79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7066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7517" y="5943600"/>
            <a:ext cx="8382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Aft>
                <a:spcPct val="0"/>
              </a:spcAft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srgbClr val="333333"/>
              </a:solidFill>
            </a:endParaRPr>
          </a:p>
        </p:txBody>
      </p:sp>
      <p:sp>
        <p:nvSpPr>
          <p:cNvPr id="11" name="Rectangle 4"/>
          <p:cNvSpPr txBox="1">
            <a:spLocks noChangeArrowheads="1"/>
          </p:cNvSpPr>
          <p:nvPr userDrawn="1"/>
        </p:nvSpPr>
        <p:spPr bwMode="white">
          <a:xfrm>
            <a:off x="321673" y="6434488"/>
            <a:ext cx="457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Aft>
                <a:spcPct val="0"/>
              </a:spcAft>
              <a:defRPr sz="1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0A03F51-2955-4EA9-BE4E-42B6F90C747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3" name="Date Placeholder 8"/>
          <p:cNvSpPr txBox="1">
            <a:spLocks/>
          </p:cNvSpPr>
          <p:nvPr userDrawn="1"/>
        </p:nvSpPr>
        <p:spPr bwMode="white">
          <a:xfrm>
            <a:off x="2971800" y="6325268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sz="100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dirty="0">
                <a:latin typeface="Arial"/>
                <a:ea typeface="ＭＳ Ｐゴシック"/>
              </a:rPr>
              <a:t>Confidential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</p:sldLayoutIdLst>
  <p:transition>
    <p:fade/>
  </p:transition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03D7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333333"/>
          </a:solidFill>
          <a:latin typeface="Arial" charset="0"/>
          <a:ea typeface="ＭＳ Ｐゴシック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333333"/>
          </a:solidFill>
          <a:latin typeface="Arial" charset="0"/>
          <a:ea typeface="ＭＳ Ｐゴシック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333333"/>
          </a:solidFill>
          <a:latin typeface="Arial" charset="0"/>
          <a:ea typeface="ＭＳ Ｐゴシック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333333"/>
          </a:solidFill>
          <a:latin typeface="Arial" charset="0"/>
          <a:ea typeface="ＭＳ Ｐゴシック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ＭＳ Ｐゴシック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ＭＳ Ｐゴシック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ＭＳ Ｐゴシック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ＭＳ Ｐゴシック" pitchFamily="34" charset="-128"/>
        </a:defRPr>
      </a:lvl9pPr>
    </p:titleStyle>
    <p:bodyStyle>
      <a:lvl1pPr marL="233363" indent="-233363" algn="l" rtl="0" eaLnBrk="0" fontAlgn="base" hangingPunct="0">
        <a:lnSpc>
          <a:spcPts val="2400"/>
        </a:lnSpc>
        <a:spcBef>
          <a:spcPts val="1000"/>
        </a:spcBef>
        <a:spcAft>
          <a:spcPct val="0"/>
        </a:spcAft>
        <a:buClr>
          <a:schemeClr val="accent1">
            <a:lumMod val="75000"/>
          </a:schemeClr>
        </a:buClr>
        <a:buSzPct val="115000"/>
        <a:buFont typeface="Wingdings" pitchFamily="2" charset="2"/>
        <a:buChar char="§"/>
        <a:defRPr sz="2000" b="1">
          <a:solidFill>
            <a:srgbClr val="333333"/>
          </a:solidFill>
          <a:latin typeface="+mn-lt"/>
          <a:ea typeface="+mn-ea"/>
          <a:cs typeface="+mn-cs"/>
        </a:defRPr>
      </a:lvl1pPr>
      <a:lvl2pPr marL="400050" indent="-171450" algn="l" rtl="0" eaLnBrk="0" fontAlgn="base" hangingPunct="0">
        <a:lnSpc>
          <a:spcPts val="2200"/>
        </a:lnSpc>
        <a:spcBef>
          <a:spcPts val="800"/>
        </a:spcBef>
        <a:spcAft>
          <a:spcPct val="0"/>
        </a:spcAft>
        <a:buClr>
          <a:schemeClr val="accent1">
            <a:lumMod val="75000"/>
          </a:schemeClr>
        </a:buClr>
        <a:buSzPct val="110000"/>
        <a:buFont typeface="Times" pitchFamily="18" charset="0"/>
        <a:buChar char="•"/>
        <a:defRPr>
          <a:solidFill>
            <a:srgbClr val="333333"/>
          </a:solidFill>
          <a:latin typeface="+mn-lt"/>
          <a:ea typeface="+mn-ea"/>
        </a:defRPr>
      </a:lvl2pPr>
      <a:lvl3pPr marL="628650" indent="-171450" algn="l" rtl="0" eaLnBrk="0" fontAlgn="base" hangingPunct="0">
        <a:lnSpc>
          <a:spcPts val="2000"/>
        </a:lnSpc>
        <a:spcBef>
          <a:spcPts val="600"/>
        </a:spcBef>
        <a:spcAft>
          <a:spcPct val="0"/>
        </a:spcAft>
        <a:buClr>
          <a:schemeClr val="accent1">
            <a:lumMod val="75000"/>
          </a:schemeClr>
        </a:buClr>
        <a:buSzPct val="110000"/>
        <a:buFont typeface="Arial" pitchFamily="34" charset="0"/>
        <a:buChar char="•"/>
        <a:defRPr sz="1600">
          <a:solidFill>
            <a:srgbClr val="333333"/>
          </a:solidFill>
          <a:latin typeface="+mn-lt"/>
          <a:ea typeface="+mn-ea"/>
        </a:defRPr>
      </a:lvl3pPr>
      <a:lvl4pPr marL="914400" indent="-171450" algn="l" rtl="0" eaLnBrk="0" fontAlgn="base" hangingPunct="0">
        <a:lnSpc>
          <a:spcPts val="2000"/>
        </a:lnSpc>
        <a:spcBef>
          <a:spcPts val="600"/>
        </a:spcBef>
        <a:spcAft>
          <a:spcPct val="0"/>
        </a:spcAft>
        <a:buClr>
          <a:schemeClr val="accent1">
            <a:lumMod val="75000"/>
          </a:schemeClr>
        </a:buClr>
        <a:buSzPct val="110000"/>
        <a:buFont typeface="Arial" pitchFamily="34" charset="0"/>
        <a:buChar char="•"/>
        <a:defRPr sz="1600">
          <a:solidFill>
            <a:srgbClr val="333333"/>
          </a:solidFill>
          <a:latin typeface="+mn-lt"/>
          <a:ea typeface="+mn-ea"/>
        </a:defRPr>
      </a:lvl4pPr>
      <a:lvl5pPr marL="1200150" indent="-171450" algn="l" rtl="0" eaLnBrk="0" fontAlgn="base" hangingPunct="0">
        <a:lnSpc>
          <a:spcPts val="2000"/>
        </a:lnSpc>
        <a:spcBef>
          <a:spcPts val="600"/>
        </a:spcBef>
        <a:spcAft>
          <a:spcPct val="0"/>
        </a:spcAft>
        <a:buClr>
          <a:schemeClr val="accent1">
            <a:lumMod val="75000"/>
          </a:schemeClr>
        </a:buClr>
        <a:buSzPct val="110000"/>
        <a:buFont typeface="Arial" pitchFamily="34" charset="0"/>
        <a:buChar char="•"/>
        <a:defRPr sz="1600">
          <a:solidFill>
            <a:srgbClr val="333333"/>
          </a:solidFill>
          <a:latin typeface="+mn-lt"/>
          <a:ea typeface="+mn-ea"/>
        </a:defRPr>
      </a:lvl5pPr>
      <a:lvl6pPr marL="1600200" indent="-171450" algn="l" rtl="0" fontAlgn="base">
        <a:spcBef>
          <a:spcPct val="0"/>
        </a:spcBef>
        <a:spcAft>
          <a:spcPct val="40000"/>
        </a:spcAft>
        <a:buClr>
          <a:schemeClr val="accent2"/>
        </a:buClr>
        <a:buFont typeface="Arial" charset="0"/>
        <a:buChar char="­"/>
        <a:defRPr sz="1600">
          <a:solidFill>
            <a:schemeClr val="tx1"/>
          </a:solidFill>
          <a:latin typeface="+mn-lt"/>
          <a:ea typeface="+mn-ea"/>
        </a:defRPr>
      </a:lvl6pPr>
      <a:lvl7pPr marL="2057400" indent="-171450" algn="l" rtl="0" fontAlgn="base">
        <a:spcBef>
          <a:spcPct val="0"/>
        </a:spcBef>
        <a:spcAft>
          <a:spcPct val="40000"/>
        </a:spcAft>
        <a:buClr>
          <a:schemeClr val="accent2"/>
        </a:buClr>
        <a:buFont typeface="Arial" charset="0"/>
        <a:buChar char="­"/>
        <a:defRPr sz="1600">
          <a:solidFill>
            <a:schemeClr val="tx1"/>
          </a:solidFill>
          <a:latin typeface="+mn-lt"/>
          <a:ea typeface="+mn-ea"/>
        </a:defRPr>
      </a:lvl7pPr>
      <a:lvl8pPr marL="2514600" indent="-171450" algn="l" rtl="0" fontAlgn="base">
        <a:spcBef>
          <a:spcPct val="0"/>
        </a:spcBef>
        <a:spcAft>
          <a:spcPct val="40000"/>
        </a:spcAft>
        <a:buClr>
          <a:schemeClr val="accent2"/>
        </a:buClr>
        <a:buFont typeface="Arial" charset="0"/>
        <a:buChar char="­"/>
        <a:defRPr sz="1600">
          <a:solidFill>
            <a:schemeClr val="tx1"/>
          </a:solidFill>
          <a:latin typeface="+mn-lt"/>
          <a:ea typeface="+mn-ea"/>
        </a:defRPr>
      </a:lvl8pPr>
      <a:lvl9pPr marL="2971800" indent="-171450" algn="l" rtl="0" fontAlgn="base">
        <a:spcBef>
          <a:spcPct val="0"/>
        </a:spcBef>
        <a:spcAft>
          <a:spcPct val="40000"/>
        </a:spcAft>
        <a:buClr>
          <a:schemeClr val="accent2"/>
        </a:buClr>
        <a:buFont typeface="Arial" charset="0"/>
        <a:buChar char="­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6616" y="171450"/>
            <a:ext cx="8492109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2425" y="784225"/>
            <a:ext cx="8382000" cy="500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70661" name="Line 5"/>
          <p:cNvSpPr>
            <a:spLocks noChangeShapeType="1"/>
          </p:cNvSpPr>
          <p:nvPr/>
        </p:nvSpPr>
        <p:spPr bwMode="auto">
          <a:xfrm>
            <a:off x="184150" y="635000"/>
            <a:ext cx="8775700" cy="0"/>
          </a:xfrm>
          <a:prstGeom prst="line">
            <a:avLst/>
          </a:prstGeom>
          <a:noFill/>
          <a:ln w="52197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70662" name="Line 6"/>
          <p:cNvSpPr>
            <a:spLocks noChangeShapeType="1"/>
          </p:cNvSpPr>
          <p:nvPr userDrawn="1"/>
        </p:nvSpPr>
        <p:spPr bwMode="auto">
          <a:xfrm>
            <a:off x="184150" y="635000"/>
            <a:ext cx="8775700" cy="0"/>
          </a:xfrm>
          <a:prstGeom prst="line">
            <a:avLst/>
          </a:prstGeom>
          <a:noFill/>
          <a:ln w="52197">
            <a:solidFill>
              <a:srgbClr val="003D79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7066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7517" y="5943600"/>
            <a:ext cx="8382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Aft>
                <a:spcPct val="0"/>
              </a:spcAft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srgbClr val="333333"/>
              </a:solidFill>
            </a:endParaRPr>
          </a:p>
        </p:txBody>
      </p:sp>
      <p:sp>
        <p:nvSpPr>
          <p:cNvPr id="11" name="Rectangle 4"/>
          <p:cNvSpPr txBox="1">
            <a:spLocks noChangeArrowheads="1"/>
          </p:cNvSpPr>
          <p:nvPr userDrawn="1"/>
        </p:nvSpPr>
        <p:spPr bwMode="white">
          <a:xfrm>
            <a:off x="321673" y="6434488"/>
            <a:ext cx="457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Aft>
                <a:spcPct val="0"/>
              </a:spcAft>
              <a:defRPr sz="1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0A03F51-2955-4EA9-BE4E-42B6F90C747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92" r:id="rId2"/>
  </p:sldLayoutIdLst>
  <p:transition>
    <p:fade/>
  </p:transition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03D7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333333"/>
          </a:solidFill>
          <a:latin typeface="Arial" charset="0"/>
          <a:ea typeface="ＭＳ Ｐゴシック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333333"/>
          </a:solidFill>
          <a:latin typeface="Arial" charset="0"/>
          <a:ea typeface="ＭＳ Ｐゴシック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333333"/>
          </a:solidFill>
          <a:latin typeface="Arial" charset="0"/>
          <a:ea typeface="ＭＳ Ｐゴシック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333333"/>
          </a:solidFill>
          <a:latin typeface="Arial" charset="0"/>
          <a:ea typeface="ＭＳ Ｐゴシック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ＭＳ Ｐゴシック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ＭＳ Ｐゴシック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ＭＳ Ｐゴシック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ＭＳ Ｐゴシック" pitchFamily="34" charset="-128"/>
        </a:defRPr>
      </a:lvl9pPr>
    </p:titleStyle>
    <p:bodyStyle>
      <a:lvl1pPr marL="233363" indent="-233363" algn="l" rtl="0" eaLnBrk="0" fontAlgn="base" hangingPunct="0">
        <a:lnSpc>
          <a:spcPts val="2400"/>
        </a:lnSpc>
        <a:spcBef>
          <a:spcPts val="1000"/>
        </a:spcBef>
        <a:spcAft>
          <a:spcPct val="0"/>
        </a:spcAft>
        <a:buClr>
          <a:schemeClr val="accent1">
            <a:lumMod val="75000"/>
          </a:schemeClr>
        </a:buClr>
        <a:buSzPct val="115000"/>
        <a:buFont typeface="Wingdings" pitchFamily="2" charset="2"/>
        <a:buChar char="§"/>
        <a:defRPr sz="2000" b="1">
          <a:solidFill>
            <a:srgbClr val="333333"/>
          </a:solidFill>
          <a:latin typeface="+mn-lt"/>
          <a:ea typeface="+mn-ea"/>
          <a:cs typeface="+mn-cs"/>
        </a:defRPr>
      </a:lvl1pPr>
      <a:lvl2pPr marL="400050" indent="-171450" algn="l" rtl="0" eaLnBrk="0" fontAlgn="base" hangingPunct="0">
        <a:lnSpc>
          <a:spcPts val="2200"/>
        </a:lnSpc>
        <a:spcBef>
          <a:spcPts val="800"/>
        </a:spcBef>
        <a:spcAft>
          <a:spcPct val="0"/>
        </a:spcAft>
        <a:buClr>
          <a:schemeClr val="accent1">
            <a:lumMod val="75000"/>
          </a:schemeClr>
        </a:buClr>
        <a:buSzPct val="110000"/>
        <a:buFont typeface="Times" pitchFamily="18" charset="0"/>
        <a:buChar char="•"/>
        <a:defRPr>
          <a:solidFill>
            <a:srgbClr val="333333"/>
          </a:solidFill>
          <a:latin typeface="+mn-lt"/>
          <a:ea typeface="+mn-ea"/>
        </a:defRPr>
      </a:lvl2pPr>
      <a:lvl3pPr marL="628650" indent="-171450" algn="l" rtl="0" eaLnBrk="0" fontAlgn="base" hangingPunct="0">
        <a:lnSpc>
          <a:spcPts val="2000"/>
        </a:lnSpc>
        <a:spcBef>
          <a:spcPts val="600"/>
        </a:spcBef>
        <a:spcAft>
          <a:spcPct val="0"/>
        </a:spcAft>
        <a:buClr>
          <a:schemeClr val="accent1">
            <a:lumMod val="75000"/>
          </a:schemeClr>
        </a:buClr>
        <a:buSzPct val="110000"/>
        <a:buFont typeface="Arial" pitchFamily="34" charset="0"/>
        <a:buChar char="•"/>
        <a:defRPr sz="1600">
          <a:solidFill>
            <a:srgbClr val="333333"/>
          </a:solidFill>
          <a:latin typeface="+mn-lt"/>
          <a:ea typeface="+mn-ea"/>
        </a:defRPr>
      </a:lvl3pPr>
      <a:lvl4pPr marL="914400" indent="-171450" algn="l" rtl="0" eaLnBrk="0" fontAlgn="base" hangingPunct="0">
        <a:lnSpc>
          <a:spcPts val="2000"/>
        </a:lnSpc>
        <a:spcBef>
          <a:spcPts val="600"/>
        </a:spcBef>
        <a:spcAft>
          <a:spcPct val="0"/>
        </a:spcAft>
        <a:buClr>
          <a:schemeClr val="accent1">
            <a:lumMod val="75000"/>
          </a:schemeClr>
        </a:buClr>
        <a:buSzPct val="110000"/>
        <a:buFont typeface="Arial" pitchFamily="34" charset="0"/>
        <a:buChar char="•"/>
        <a:defRPr sz="1600">
          <a:solidFill>
            <a:srgbClr val="333333"/>
          </a:solidFill>
          <a:latin typeface="+mn-lt"/>
          <a:ea typeface="+mn-ea"/>
        </a:defRPr>
      </a:lvl4pPr>
      <a:lvl5pPr marL="1200150" indent="-171450" algn="l" rtl="0" eaLnBrk="0" fontAlgn="base" hangingPunct="0">
        <a:lnSpc>
          <a:spcPts val="2000"/>
        </a:lnSpc>
        <a:spcBef>
          <a:spcPts val="600"/>
        </a:spcBef>
        <a:spcAft>
          <a:spcPct val="0"/>
        </a:spcAft>
        <a:buClr>
          <a:schemeClr val="accent1">
            <a:lumMod val="75000"/>
          </a:schemeClr>
        </a:buClr>
        <a:buSzPct val="110000"/>
        <a:buFont typeface="Arial" pitchFamily="34" charset="0"/>
        <a:buChar char="•"/>
        <a:defRPr sz="1600">
          <a:solidFill>
            <a:srgbClr val="333333"/>
          </a:solidFill>
          <a:latin typeface="+mn-lt"/>
          <a:ea typeface="+mn-ea"/>
        </a:defRPr>
      </a:lvl5pPr>
      <a:lvl6pPr marL="1600200" indent="-171450" algn="l" rtl="0" fontAlgn="base">
        <a:spcBef>
          <a:spcPct val="0"/>
        </a:spcBef>
        <a:spcAft>
          <a:spcPct val="40000"/>
        </a:spcAft>
        <a:buClr>
          <a:schemeClr val="accent2"/>
        </a:buClr>
        <a:buFont typeface="Arial" charset="0"/>
        <a:buChar char="­"/>
        <a:defRPr sz="1600">
          <a:solidFill>
            <a:schemeClr val="tx1"/>
          </a:solidFill>
          <a:latin typeface="+mn-lt"/>
          <a:ea typeface="+mn-ea"/>
        </a:defRPr>
      </a:lvl6pPr>
      <a:lvl7pPr marL="2057400" indent="-171450" algn="l" rtl="0" fontAlgn="base">
        <a:spcBef>
          <a:spcPct val="0"/>
        </a:spcBef>
        <a:spcAft>
          <a:spcPct val="40000"/>
        </a:spcAft>
        <a:buClr>
          <a:schemeClr val="accent2"/>
        </a:buClr>
        <a:buFont typeface="Arial" charset="0"/>
        <a:buChar char="­"/>
        <a:defRPr sz="1600">
          <a:solidFill>
            <a:schemeClr val="tx1"/>
          </a:solidFill>
          <a:latin typeface="+mn-lt"/>
          <a:ea typeface="+mn-ea"/>
        </a:defRPr>
      </a:lvl7pPr>
      <a:lvl8pPr marL="2514600" indent="-171450" algn="l" rtl="0" fontAlgn="base">
        <a:spcBef>
          <a:spcPct val="0"/>
        </a:spcBef>
        <a:spcAft>
          <a:spcPct val="40000"/>
        </a:spcAft>
        <a:buClr>
          <a:schemeClr val="accent2"/>
        </a:buClr>
        <a:buFont typeface="Arial" charset="0"/>
        <a:buChar char="­"/>
        <a:defRPr sz="1600">
          <a:solidFill>
            <a:schemeClr val="tx1"/>
          </a:solidFill>
          <a:latin typeface="+mn-lt"/>
          <a:ea typeface="+mn-ea"/>
        </a:defRPr>
      </a:lvl8pPr>
      <a:lvl9pPr marL="2971800" indent="-171450" algn="l" rtl="0" fontAlgn="base">
        <a:spcBef>
          <a:spcPct val="0"/>
        </a:spcBef>
        <a:spcAft>
          <a:spcPct val="40000"/>
        </a:spcAft>
        <a:buClr>
          <a:schemeClr val="accent2"/>
        </a:buClr>
        <a:buFont typeface="Arial" charset="0"/>
        <a:buChar char="­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9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6616" y="171450"/>
            <a:ext cx="8492109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2425" y="784225"/>
            <a:ext cx="8382000" cy="500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70661" name="Line 5"/>
          <p:cNvSpPr>
            <a:spLocks noChangeShapeType="1"/>
          </p:cNvSpPr>
          <p:nvPr/>
        </p:nvSpPr>
        <p:spPr bwMode="auto">
          <a:xfrm>
            <a:off x="184150" y="635000"/>
            <a:ext cx="8775700" cy="0"/>
          </a:xfrm>
          <a:prstGeom prst="line">
            <a:avLst/>
          </a:prstGeom>
          <a:noFill/>
          <a:ln w="52197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70662" name="Line 6"/>
          <p:cNvSpPr>
            <a:spLocks noChangeShapeType="1"/>
          </p:cNvSpPr>
          <p:nvPr userDrawn="1"/>
        </p:nvSpPr>
        <p:spPr bwMode="auto">
          <a:xfrm>
            <a:off x="184150" y="635000"/>
            <a:ext cx="8775700" cy="0"/>
          </a:xfrm>
          <a:prstGeom prst="line">
            <a:avLst/>
          </a:prstGeom>
          <a:noFill/>
          <a:ln w="52197">
            <a:solidFill>
              <a:srgbClr val="003D79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7066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7517" y="5943600"/>
            <a:ext cx="8382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Aft>
                <a:spcPct val="0"/>
              </a:spcAft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srgbClr val="333333"/>
              </a:solidFill>
            </a:endParaRPr>
          </a:p>
        </p:txBody>
      </p:sp>
      <p:sp>
        <p:nvSpPr>
          <p:cNvPr id="11" name="Rectangle 4"/>
          <p:cNvSpPr txBox="1">
            <a:spLocks noChangeArrowheads="1"/>
          </p:cNvSpPr>
          <p:nvPr userDrawn="1"/>
        </p:nvSpPr>
        <p:spPr bwMode="white">
          <a:xfrm>
            <a:off x="321673" y="6434488"/>
            <a:ext cx="457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Aft>
                <a:spcPct val="0"/>
              </a:spcAft>
              <a:defRPr sz="1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0A03F51-2955-4EA9-BE4E-42B6F90C747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3" name="Date Placeholder 8"/>
          <p:cNvSpPr txBox="1">
            <a:spLocks/>
          </p:cNvSpPr>
          <p:nvPr userDrawn="1"/>
        </p:nvSpPr>
        <p:spPr bwMode="white">
          <a:xfrm>
            <a:off x="2971800" y="6325268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sz="100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dirty="0">
                <a:latin typeface="Arial"/>
                <a:ea typeface="ＭＳ Ｐゴシック"/>
              </a:rPr>
              <a:t>Confidential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</p:sldLayoutIdLst>
  <p:transition>
    <p:fade/>
  </p:transition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03D7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333333"/>
          </a:solidFill>
          <a:latin typeface="Arial" charset="0"/>
          <a:ea typeface="ＭＳ Ｐゴシック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333333"/>
          </a:solidFill>
          <a:latin typeface="Arial" charset="0"/>
          <a:ea typeface="ＭＳ Ｐゴシック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333333"/>
          </a:solidFill>
          <a:latin typeface="Arial" charset="0"/>
          <a:ea typeface="ＭＳ Ｐゴシック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333333"/>
          </a:solidFill>
          <a:latin typeface="Arial" charset="0"/>
          <a:ea typeface="ＭＳ Ｐゴシック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ＭＳ Ｐゴシック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ＭＳ Ｐゴシック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ＭＳ Ｐゴシック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ＭＳ Ｐゴシック" pitchFamily="34" charset="-128"/>
        </a:defRPr>
      </a:lvl9pPr>
    </p:titleStyle>
    <p:bodyStyle>
      <a:lvl1pPr marL="233363" indent="-233363" algn="l" rtl="0" eaLnBrk="0" fontAlgn="base" hangingPunct="0">
        <a:lnSpc>
          <a:spcPts val="2400"/>
        </a:lnSpc>
        <a:spcBef>
          <a:spcPts val="1000"/>
        </a:spcBef>
        <a:spcAft>
          <a:spcPct val="0"/>
        </a:spcAft>
        <a:buClr>
          <a:schemeClr val="accent1">
            <a:lumMod val="75000"/>
          </a:schemeClr>
        </a:buClr>
        <a:buSzPct val="115000"/>
        <a:buFont typeface="Wingdings" pitchFamily="2" charset="2"/>
        <a:buChar char="§"/>
        <a:defRPr sz="2000" b="1">
          <a:solidFill>
            <a:srgbClr val="333333"/>
          </a:solidFill>
          <a:latin typeface="+mn-lt"/>
          <a:ea typeface="+mn-ea"/>
          <a:cs typeface="+mn-cs"/>
        </a:defRPr>
      </a:lvl1pPr>
      <a:lvl2pPr marL="400050" indent="-171450" algn="l" rtl="0" eaLnBrk="0" fontAlgn="base" hangingPunct="0">
        <a:lnSpc>
          <a:spcPts val="2200"/>
        </a:lnSpc>
        <a:spcBef>
          <a:spcPts val="800"/>
        </a:spcBef>
        <a:spcAft>
          <a:spcPct val="0"/>
        </a:spcAft>
        <a:buClr>
          <a:schemeClr val="accent1">
            <a:lumMod val="75000"/>
          </a:schemeClr>
        </a:buClr>
        <a:buSzPct val="110000"/>
        <a:buFont typeface="Times" pitchFamily="18" charset="0"/>
        <a:buChar char="•"/>
        <a:defRPr>
          <a:solidFill>
            <a:srgbClr val="333333"/>
          </a:solidFill>
          <a:latin typeface="+mn-lt"/>
          <a:ea typeface="+mn-ea"/>
        </a:defRPr>
      </a:lvl2pPr>
      <a:lvl3pPr marL="628650" indent="-171450" algn="l" rtl="0" eaLnBrk="0" fontAlgn="base" hangingPunct="0">
        <a:lnSpc>
          <a:spcPts val="2000"/>
        </a:lnSpc>
        <a:spcBef>
          <a:spcPts val="600"/>
        </a:spcBef>
        <a:spcAft>
          <a:spcPct val="0"/>
        </a:spcAft>
        <a:buClr>
          <a:schemeClr val="accent1">
            <a:lumMod val="75000"/>
          </a:schemeClr>
        </a:buClr>
        <a:buSzPct val="110000"/>
        <a:buFont typeface="Arial" pitchFamily="34" charset="0"/>
        <a:buChar char="•"/>
        <a:defRPr sz="1600">
          <a:solidFill>
            <a:srgbClr val="333333"/>
          </a:solidFill>
          <a:latin typeface="+mn-lt"/>
          <a:ea typeface="+mn-ea"/>
        </a:defRPr>
      </a:lvl3pPr>
      <a:lvl4pPr marL="914400" indent="-171450" algn="l" rtl="0" eaLnBrk="0" fontAlgn="base" hangingPunct="0">
        <a:lnSpc>
          <a:spcPts val="2000"/>
        </a:lnSpc>
        <a:spcBef>
          <a:spcPts val="600"/>
        </a:spcBef>
        <a:spcAft>
          <a:spcPct val="0"/>
        </a:spcAft>
        <a:buClr>
          <a:schemeClr val="accent1">
            <a:lumMod val="75000"/>
          </a:schemeClr>
        </a:buClr>
        <a:buSzPct val="110000"/>
        <a:buFont typeface="Arial" pitchFamily="34" charset="0"/>
        <a:buChar char="•"/>
        <a:defRPr sz="1600">
          <a:solidFill>
            <a:srgbClr val="333333"/>
          </a:solidFill>
          <a:latin typeface="+mn-lt"/>
          <a:ea typeface="+mn-ea"/>
        </a:defRPr>
      </a:lvl4pPr>
      <a:lvl5pPr marL="1200150" indent="-171450" algn="l" rtl="0" eaLnBrk="0" fontAlgn="base" hangingPunct="0">
        <a:lnSpc>
          <a:spcPts val="2000"/>
        </a:lnSpc>
        <a:spcBef>
          <a:spcPts val="600"/>
        </a:spcBef>
        <a:spcAft>
          <a:spcPct val="0"/>
        </a:spcAft>
        <a:buClr>
          <a:schemeClr val="accent1">
            <a:lumMod val="75000"/>
          </a:schemeClr>
        </a:buClr>
        <a:buSzPct val="110000"/>
        <a:buFont typeface="Arial" pitchFamily="34" charset="0"/>
        <a:buChar char="•"/>
        <a:defRPr sz="1600">
          <a:solidFill>
            <a:srgbClr val="333333"/>
          </a:solidFill>
          <a:latin typeface="+mn-lt"/>
          <a:ea typeface="+mn-ea"/>
        </a:defRPr>
      </a:lvl5pPr>
      <a:lvl6pPr marL="1600200" indent="-171450" algn="l" rtl="0" fontAlgn="base">
        <a:spcBef>
          <a:spcPct val="0"/>
        </a:spcBef>
        <a:spcAft>
          <a:spcPct val="40000"/>
        </a:spcAft>
        <a:buClr>
          <a:schemeClr val="accent2"/>
        </a:buClr>
        <a:buFont typeface="Arial" charset="0"/>
        <a:buChar char="­"/>
        <a:defRPr sz="1600">
          <a:solidFill>
            <a:schemeClr val="tx1"/>
          </a:solidFill>
          <a:latin typeface="+mn-lt"/>
          <a:ea typeface="+mn-ea"/>
        </a:defRPr>
      </a:lvl6pPr>
      <a:lvl7pPr marL="2057400" indent="-171450" algn="l" rtl="0" fontAlgn="base">
        <a:spcBef>
          <a:spcPct val="0"/>
        </a:spcBef>
        <a:spcAft>
          <a:spcPct val="40000"/>
        </a:spcAft>
        <a:buClr>
          <a:schemeClr val="accent2"/>
        </a:buClr>
        <a:buFont typeface="Arial" charset="0"/>
        <a:buChar char="­"/>
        <a:defRPr sz="1600">
          <a:solidFill>
            <a:schemeClr val="tx1"/>
          </a:solidFill>
          <a:latin typeface="+mn-lt"/>
          <a:ea typeface="+mn-ea"/>
        </a:defRPr>
      </a:lvl7pPr>
      <a:lvl8pPr marL="2514600" indent="-171450" algn="l" rtl="0" fontAlgn="base">
        <a:spcBef>
          <a:spcPct val="0"/>
        </a:spcBef>
        <a:spcAft>
          <a:spcPct val="40000"/>
        </a:spcAft>
        <a:buClr>
          <a:schemeClr val="accent2"/>
        </a:buClr>
        <a:buFont typeface="Arial" charset="0"/>
        <a:buChar char="­"/>
        <a:defRPr sz="1600">
          <a:solidFill>
            <a:schemeClr val="tx1"/>
          </a:solidFill>
          <a:latin typeface="+mn-lt"/>
          <a:ea typeface="+mn-ea"/>
        </a:defRPr>
      </a:lvl8pPr>
      <a:lvl9pPr marL="2971800" indent="-171450" algn="l" rtl="0" fontAlgn="base">
        <a:spcBef>
          <a:spcPct val="0"/>
        </a:spcBef>
        <a:spcAft>
          <a:spcPct val="40000"/>
        </a:spcAft>
        <a:buClr>
          <a:schemeClr val="accent2"/>
        </a:buClr>
        <a:buFont typeface="Arial" charset="0"/>
        <a:buChar char="­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6616" y="171450"/>
            <a:ext cx="8492109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2425" y="784225"/>
            <a:ext cx="8382000" cy="500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70661" name="Line 5"/>
          <p:cNvSpPr>
            <a:spLocks noChangeShapeType="1"/>
          </p:cNvSpPr>
          <p:nvPr/>
        </p:nvSpPr>
        <p:spPr bwMode="auto">
          <a:xfrm>
            <a:off x="184150" y="635000"/>
            <a:ext cx="8775700" cy="0"/>
          </a:xfrm>
          <a:prstGeom prst="line">
            <a:avLst/>
          </a:prstGeom>
          <a:noFill/>
          <a:ln w="52197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>
              <a:cs typeface="Arial" pitchFamily="-65" charset="0"/>
            </a:endParaRPr>
          </a:p>
        </p:txBody>
      </p:sp>
      <p:sp>
        <p:nvSpPr>
          <p:cNvPr id="70662" name="Line 6"/>
          <p:cNvSpPr>
            <a:spLocks noChangeShapeType="1"/>
          </p:cNvSpPr>
          <p:nvPr userDrawn="1"/>
        </p:nvSpPr>
        <p:spPr bwMode="auto">
          <a:xfrm>
            <a:off x="184150" y="635000"/>
            <a:ext cx="8775700" cy="0"/>
          </a:xfrm>
          <a:prstGeom prst="line">
            <a:avLst/>
          </a:prstGeom>
          <a:noFill/>
          <a:ln w="52197">
            <a:solidFill>
              <a:srgbClr val="003D79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>
              <a:cs typeface="Arial" pitchFamily="-65" charset="0"/>
            </a:endParaRPr>
          </a:p>
        </p:txBody>
      </p:sp>
      <p:sp>
        <p:nvSpPr>
          <p:cNvPr id="7066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7517" y="5943600"/>
            <a:ext cx="8382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Aft>
                <a:spcPct val="0"/>
              </a:spcAft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srgbClr val="333333"/>
              </a:solidFill>
              <a:cs typeface="Arial" pitchFamily="-65" charset="0"/>
            </a:endParaRPr>
          </a:p>
        </p:txBody>
      </p:sp>
      <p:sp>
        <p:nvSpPr>
          <p:cNvPr id="11" name="Rectangle 4"/>
          <p:cNvSpPr txBox="1">
            <a:spLocks noChangeArrowheads="1"/>
          </p:cNvSpPr>
          <p:nvPr userDrawn="1"/>
        </p:nvSpPr>
        <p:spPr bwMode="white">
          <a:xfrm>
            <a:off x="321673" y="6434488"/>
            <a:ext cx="457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Aft>
                <a:spcPct val="0"/>
              </a:spcAft>
              <a:defRPr sz="1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0A03F51-2955-4EA9-BE4E-42B6F90C747F}" type="slidenum">
              <a:rPr lang="en-US" smtClean="0">
                <a:cs typeface="Arial" pitchFamily="-65" charset="0"/>
              </a:rPr>
              <a:pPr>
                <a:defRPr/>
              </a:pPr>
              <a:t>‹#›</a:t>
            </a:fld>
            <a:endParaRPr lang="en-US" dirty="0">
              <a:cs typeface="Arial" pitchFamily="-65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</p:sldLayoutIdLst>
  <p:transition>
    <p:fade/>
  </p:transition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03D7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333333"/>
          </a:solidFill>
          <a:latin typeface="Arial" charset="0"/>
          <a:ea typeface="ＭＳ Ｐゴシック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333333"/>
          </a:solidFill>
          <a:latin typeface="Arial" charset="0"/>
          <a:ea typeface="ＭＳ Ｐゴシック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333333"/>
          </a:solidFill>
          <a:latin typeface="Arial" charset="0"/>
          <a:ea typeface="ＭＳ Ｐゴシック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333333"/>
          </a:solidFill>
          <a:latin typeface="Arial" charset="0"/>
          <a:ea typeface="ＭＳ Ｐゴシック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ＭＳ Ｐゴシック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ＭＳ Ｐゴシック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ＭＳ Ｐゴシック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ＭＳ Ｐゴシック" pitchFamily="34" charset="-128"/>
        </a:defRPr>
      </a:lvl9pPr>
    </p:titleStyle>
    <p:bodyStyle>
      <a:lvl1pPr marL="233363" indent="-233363" algn="l" rtl="0" eaLnBrk="0" fontAlgn="base" hangingPunct="0">
        <a:lnSpc>
          <a:spcPts val="2400"/>
        </a:lnSpc>
        <a:spcBef>
          <a:spcPts val="1000"/>
        </a:spcBef>
        <a:spcAft>
          <a:spcPct val="0"/>
        </a:spcAft>
        <a:buClr>
          <a:schemeClr val="accent1">
            <a:lumMod val="75000"/>
          </a:schemeClr>
        </a:buClr>
        <a:buSzPct val="115000"/>
        <a:buFont typeface="Wingdings" pitchFamily="2" charset="2"/>
        <a:buChar char="§"/>
        <a:defRPr sz="2000" b="1">
          <a:solidFill>
            <a:srgbClr val="333333"/>
          </a:solidFill>
          <a:latin typeface="+mn-lt"/>
          <a:ea typeface="+mn-ea"/>
          <a:cs typeface="+mn-cs"/>
        </a:defRPr>
      </a:lvl1pPr>
      <a:lvl2pPr marL="400050" indent="-171450" algn="l" rtl="0" eaLnBrk="0" fontAlgn="base" hangingPunct="0">
        <a:lnSpc>
          <a:spcPts val="2200"/>
        </a:lnSpc>
        <a:spcBef>
          <a:spcPts val="800"/>
        </a:spcBef>
        <a:spcAft>
          <a:spcPct val="0"/>
        </a:spcAft>
        <a:buClr>
          <a:schemeClr val="accent1">
            <a:lumMod val="75000"/>
          </a:schemeClr>
        </a:buClr>
        <a:buSzPct val="110000"/>
        <a:buFont typeface="Times" pitchFamily="18" charset="0"/>
        <a:buChar char="•"/>
        <a:defRPr>
          <a:solidFill>
            <a:srgbClr val="333333"/>
          </a:solidFill>
          <a:latin typeface="+mn-lt"/>
          <a:ea typeface="+mn-ea"/>
        </a:defRPr>
      </a:lvl2pPr>
      <a:lvl3pPr marL="628650" indent="-171450" algn="l" rtl="0" eaLnBrk="0" fontAlgn="base" hangingPunct="0">
        <a:lnSpc>
          <a:spcPts val="2000"/>
        </a:lnSpc>
        <a:spcBef>
          <a:spcPts val="600"/>
        </a:spcBef>
        <a:spcAft>
          <a:spcPct val="0"/>
        </a:spcAft>
        <a:buClr>
          <a:schemeClr val="accent1">
            <a:lumMod val="75000"/>
          </a:schemeClr>
        </a:buClr>
        <a:buSzPct val="110000"/>
        <a:buFont typeface="Arial" pitchFamily="34" charset="0"/>
        <a:buChar char="•"/>
        <a:defRPr sz="1600">
          <a:solidFill>
            <a:srgbClr val="333333"/>
          </a:solidFill>
          <a:latin typeface="+mn-lt"/>
          <a:ea typeface="+mn-ea"/>
        </a:defRPr>
      </a:lvl3pPr>
      <a:lvl4pPr marL="914400" indent="-171450" algn="l" rtl="0" eaLnBrk="0" fontAlgn="base" hangingPunct="0">
        <a:lnSpc>
          <a:spcPts val="2000"/>
        </a:lnSpc>
        <a:spcBef>
          <a:spcPts val="600"/>
        </a:spcBef>
        <a:spcAft>
          <a:spcPct val="0"/>
        </a:spcAft>
        <a:buClr>
          <a:schemeClr val="accent1">
            <a:lumMod val="75000"/>
          </a:schemeClr>
        </a:buClr>
        <a:buSzPct val="110000"/>
        <a:buFont typeface="Arial" pitchFamily="34" charset="0"/>
        <a:buChar char="•"/>
        <a:defRPr sz="1600">
          <a:solidFill>
            <a:srgbClr val="333333"/>
          </a:solidFill>
          <a:latin typeface="+mn-lt"/>
          <a:ea typeface="+mn-ea"/>
        </a:defRPr>
      </a:lvl4pPr>
      <a:lvl5pPr marL="1200150" indent="-171450" algn="l" rtl="0" eaLnBrk="0" fontAlgn="base" hangingPunct="0">
        <a:lnSpc>
          <a:spcPts val="2000"/>
        </a:lnSpc>
        <a:spcBef>
          <a:spcPts val="600"/>
        </a:spcBef>
        <a:spcAft>
          <a:spcPct val="0"/>
        </a:spcAft>
        <a:buClr>
          <a:schemeClr val="accent1">
            <a:lumMod val="75000"/>
          </a:schemeClr>
        </a:buClr>
        <a:buSzPct val="110000"/>
        <a:buFont typeface="Arial" pitchFamily="34" charset="0"/>
        <a:buChar char="•"/>
        <a:defRPr sz="1600">
          <a:solidFill>
            <a:srgbClr val="333333"/>
          </a:solidFill>
          <a:latin typeface="+mn-lt"/>
          <a:ea typeface="+mn-ea"/>
        </a:defRPr>
      </a:lvl5pPr>
      <a:lvl6pPr marL="1600200" indent="-171450" algn="l" rtl="0" fontAlgn="base">
        <a:spcBef>
          <a:spcPct val="0"/>
        </a:spcBef>
        <a:spcAft>
          <a:spcPct val="40000"/>
        </a:spcAft>
        <a:buClr>
          <a:schemeClr val="accent2"/>
        </a:buClr>
        <a:buFont typeface="Arial" charset="0"/>
        <a:buChar char="­"/>
        <a:defRPr sz="1600">
          <a:solidFill>
            <a:schemeClr val="tx1"/>
          </a:solidFill>
          <a:latin typeface="+mn-lt"/>
          <a:ea typeface="+mn-ea"/>
        </a:defRPr>
      </a:lvl6pPr>
      <a:lvl7pPr marL="2057400" indent="-171450" algn="l" rtl="0" fontAlgn="base">
        <a:spcBef>
          <a:spcPct val="0"/>
        </a:spcBef>
        <a:spcAft>
          <a:spcPct val="40000"/>
        </a:spcAft>
        <a:buClr>
          <a:schemeClr val="accent2"/>
        </a:buClr>
        <a:buFont typeface="Arial" charset="0"/>
        <a:buChar char="­"/>
        <a:defRPr sz="1600">
          <a:solidFill>
            <a:schemeClr val="tx1"/>
          </a:solidFill>
          <a:latin typeface="+mn-lt"/>
          <a:ea typeface="+mn-ea"/>
        </a:defRPr>
      </a:lvl7pPr>
      <a:lvl8pPr marL="2514600" indent="-171450" algn="l" rtl="0" fontAlgn="base">
        <a:spcBef>
          <a:spcPct val="0"/>
        </a:spcBef>
        <a:spcAft>
          <a:spcPct val="40000"/>
        </a:spcAft>
        <a:buClr>
          <a:schemeClr val="accent2"/>
        </a:buClr>
        <a:buFont typeface="Arial" charset="0"/>
        <a:buChar char="­"/>
        <a:defRPr sz="1600">
          <a:solidFill>
            <a:schemeClr val="tx1"/>
          </a:solidFill>
          <a:latin typeface="+mn-lt"/>
          <a:ea typeface="+mn-ea"/>
        </a:defRPr>
      </a:lvl8pPr>
      <a:lvl9pPr marL="2971800" indent="-171450" algn="l" rtl="0" fontAlgn="base">
        <a:spcBef>
          <a:spcPct val="0"/>
        </a:spcBef>
        <a:spcAft>
          <a:spcPct val="40000"/>
        </a:spcAft>
        <a:buClr>
          <a:schemeClr val="accent2"/>
        </a:buClr>
        <a:buFont typeface="Arial" charset="0"/>
        <a:buChar char="­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71450"/>
            <a:ext cx="83820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784225"/>
            <a:ext cx="8382000" cy="500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8300" y="6446520"/>
            <a:ext cx="457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Aft>
                <a:spcPct val="0"/>
              </a:spcAft>
              <a:defRPr sz="1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0A03F51-2955-4EA9-BE4E-42B6F90C747F}" type="slidenum">
              <a:rPr lang="en-US">
                <a:latin typeface="Arial" pitchFamily="-65" charset="0"/>
                <a:cs typeface="Arial" pitchFamily="-65" charset="0"/>
              </a:rPr>
              <a:pPr>
                <a:defRPr/>
              </a:pPr>
              <a:t>‹#›</a:t>
            </a:fld>
            <a:endParaRPr lang="en-US" dirty="0">
              <a:latin typeface="Arial" pitchFamily="-65" charset="0"/>
              <a:cs typeface="Arial" pitchFamily="-65" charset="0"/>
            </a:endParaRPr>
          </a:p>
        </p:txBody>
      </p:sp>
      <p:sp>
        <p:nvSpPr>
          <p:cNvPr id="70661" name="Line 5"/>
          <p:cNvSpPr>
            <a:spLocks noChangeShapeType="1"/>
          </p:cNvSpPr>
          <p:nvPr/>
        </p:nvSpPr>
        <p:spPr bwMode="auto">
          <a:xfrm>
            <a:off x="184150" y="635000"/>
            <a:ext cx="8775700" cy="0"/>
          </a:xfrm>
          <a:prstGeom prst="line">
            <a:avLst/>
          </a:prstGeom>
          <a:noFill/>
          <a:ln w="52197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l">
              <a:spcAft>
                <a:spcPct val="0"/>
              </a:spcAft>
              <a:defRPr/>
            </a:pPr>
            <a:endParaRPr lang="en-US" sz="1600" dirty="0">
              <a:solidFill>
                <a:srgbClr val="FFFFFF"/>
              </a:solidFill>
              <a:latin typeface="Arial" pitchFamily="-65" charset="0"/>
              <a:cs typeface="Arial" pitchFamily="-65" charset="0"/>
            </a:endParaRPr>
          </a:p>
        </p:txBody>
      </p:sp>
      <p:sp>
        <p:nvSpPr>
          <p:cNvPr id="70662" name="Line 6"/>
          <p:cNvSpPr>
            <a:spLocks noChangeShapeType="1"/>
          </p:cNvSpPr>
          <p:nvPr/>
        </p:nvSpPr>
        <p:spPr bwMode="auto">
          <a:xfrm>
            <a:off x="184150" y="635000"/>
            <a:ext cx="8775700" cy="0"/>
          </a:xfrm>
          <a:prstGeom prst="line">
            <a:avLst/>
          </a:prstGeom>
          <a:noFill/>
          <a:ln w="52197">
            <a:solidFill>
              <a:srgbClr val="003D79"/>
            </a:solidFill>
            <a:round/>
            <a:headEnd/>
            <a:tailEnd/>
          </a:ln>
        </p:spPr>
        <p:txBody>
          <a:bodyPr wrap="none" anchor="ctr"/>
          <a:lstStyle/>
          <a:p>
            <a:pPr algn="l">
              <a:spcAft>
                <a:spcPct val="0"/>
              </a:spcAft>
              <a:defRPr/>
            </a:pPr>
            <a:endParaRPr lang="en-US" sz="1600" dirty="0">
              <a:solidFill>
                <a:srgbClr val="FFFFFF"/>
              </a:solidFill>
              <a:latin typeface="Arial" pitchFamily="-65" charset="0"/>
              <a:cs typeface="Arial" pitchFamily="-65" charset="0"/>
            </a:endParaRPr>
          </a:p>
        </p:txBody>
      </p:sp>
      <p:sp>
        <p:nvSpPr>
          <p:cNvPr id="7066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1000" y="5943600"/>
            <a:ext cx="8382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Aft>
                <a:spcPct val="0"/>
              </a:spcAft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  <a:latin typeface="Arial" pitchFamily="-65" charset="0"/>
              <a:cs typeface="Arial" pitchFamily="-65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ransition>
    <p:strips dir="rd"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003D79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333333"/>
          </a:solidFill>
          <a:latin typeface="Arial" charset="0"/>
          <a:ea typeface="ＭＳ Ｐゴシック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333333"/>
          </a:solidFill>
          <a:latin typeface="Arial" charset="0"/>
          <a:ea typeface="ＭＳ Ｐゴシック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333333"/>
          </a:solidFill>
          <a:latin typeface="Arial" charset="0"/>
          <a:ea typeface="ＭＳ Ｐゴシック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333333"/>
          </a:solidFill>
          <a:latin typeface="Arial" charset="0"/>
          <a:ea typeface="ＭＳ Ｐゴシック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ＭＳ Ｐゴシック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ＭＳ Ｐゴシック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ＭＳ Ｐゴシック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ＭＳ Ｐゴシック" pitchFamily="34" charset="-128"/>
        </a:defRPr>
      </a:lvl9pPr>
    </p:titleStyle>
    <p:bodyStyle>
      <a:lvl1pPr marL="342900" indent="-342900" algn="l" rtl="0" eaLnBrk="1" fontAlgn="base" hangingPunct="1">
        <a:lnSpc>
          <a:spcPts val="2400"/>
        </a:lnSpc>
        <a:spcBef>
          <a:spcPts val="1000"/>
        </a:spcBef>
        <a:spcAft>
          <a:spcPct val="0"/>
        </a:spcAft>
        <a:defRPr sz="2000" b="1">
          <a:solidFill>
            <a:srgbClr val="333333"/>
          </a:solidFill>
          <a:latin typeface="+mn-lt"/>
          <a:ea typeface="+mn-ea"/>
          <a:cs typeface="+mn-cs"/>
        </a:defRPr>
      </a:lvl1pPr>
      <a:lvl2pPr marL="285750" indent="-171450" algn="l" rtl="0" eaLnBrk="1" fontAlgn="base" hangingPunct="1">
        <a:lnSpc>
          <a:spcPts val="2200"/>
        </a:lnSpc>
        <a:spcBef>
          <a:spcPts val="800"/>
        </a:spcBef>
        <a:spcAft>
          <a:spcPct val="0"/>
        </a:spcAft>
        <a:buClr>
          <a:srgbClr val="246978"/>
        </a:buClr>
        <a:buSzPct val="110000"/>
        <a:buFont typeface="Times" pitchFamily="18" charset="0"/>
        <a:buChar char="•"/>
        <a:defRPr>
          <a:solidFill>
            <a:srgbClr val="333333"/>
          </a:solidFill>
          <a:latin typeface="+mn-lt"/>
          <a:ea typeface="+mn-ea"/>
        </a:defRPr>
      </a:lvl2pPr>
      <a:lvl3pPr marL="571500" indent="-171450" algn="l" rtl="0" eaLnBrk="1" fontAlgn="base" hangingPunct="1">
        <a:lnSpc>
          <a:spcPts val="2000"/>
        </a:lnSpc>
        <a:spcBef>
          <a:spcPts val="600"/>
        </a:spcBef>
        <a:spcAft>
          <a:spcPct val="0"/>
        </a:spcAft>
        <a:buClr>
          <a:srgbClr val="246978"/>
        </a:buClr>
        <a:buFont typeface="Wingdings" pitchFamily="2" charset="2"/>
        <a:buChar char="§"/>
        <a:defRPr sz="1600">
          <a:solidFill>
            <a:srgbClr val="333333"/>
          </a:solidFill>
          <a:latin typeface="+mn-lt"/>
          <a:ea typeface="+mn-ea"/>
        </a:defRPr>
      </a:lvl3pPr>
      <a:lvl4pPr marL="857250" indent="-171450" algn="l" rtl="0" eaLnBrk="1" fontAlgn="base" hangingPunct="1">
        <a:lnSpc>
          <a:spcPts val="2000"/>
        </a:lnSpc>
        <a:spcBef>
          <a:spcPts val="600"/>
        </a:spcBef>
        <a:spcAft>
          <a:spcPct val="0"/>
        </a:spcAft>
        <a:buClr>
          <a:srgbClr val="246978"/>
        </a:buClr>
        <a:buFont typeface="Arial" charset="0"/>
        <a:buChar char="­"/>
        <a:defRPr sz="1600">
          <a:solidFill>
            <a:srgbClr val="333333"/>
          </a:solidFill>
          <a:latin typeface="+mn-lt"/>
          <a:ea typeface="+mn-ea"/>
        </a:defRPr>
      </a:lvl4pPr>
      <a:lvl5pPr marL="1143000" indent="-171450" algn="l" rtl="0" eaLnBrk="1" fontAlgn="base" hangingPunct="1">
        <a:lnSpc>
          <a:spcPts val="2000"/>
        </a:lnSpc>
        <a:spcBef>
          <a:spcPts val="600"/>
        </a:spcBef>
        <a:spcAft>
          <a:spcPct val="0"/>
        </a:spcAft>
        <a:buClr>
          <a:srgbClr val="246978"/>
        </a:buClr>
        <a:buFont typeface="Arial" charset="0"/>
        <a:buChar char="­"/>
        <a:defRPr sz="1600">
          <a:solidFill>
            <a:srgbClr val="333333"/>
          </a:solidFill>
          <a:latin typeface="+mn-lt"/>
          <a:ea typeface="+mn-ea"/>
        </a:defRPr>
      </a:lvl5pPr>
      <a:lvl6pPr marL="1600200" indent="-171450" algn="l" rtl="0" eaLnBrk="1" fontAlgn="base" hangingPunct="1">
        <a:spcBef>
          <a:spcPct val="0"/>
        </a:spcBef>
        <a:spcAft>
          <a:spcPct val="40000"/>
        </a:spcAft>
        <a:buClr>
          <a:schemeClr val="accent2"/>
        </a:buClr>
        <a:buFont typeface="Arial" charset="0"/>
        <a:buChar char="­"/>
        <a:defRPr sz="1600">
          <a:solidFill>
            <a:schemeClr val="tx1"/>
          </a:solidFill>
          <a:latin typeface="+mn-lt"/>
          <a:ea typeface="+mn-ea"/>
        </a:defRPr>
      </a:lvl6pPr>
      <a:lvl7pPr marL="2057400" indent="-171450" algn="l" rtl="0" eaLnBrk="1" fontAlgn="base" hangingPunct="1">
        <a:spcBef>
          <a:spcPct val="0"/>
        </a:spcBef>
        <a:spcAft>
          <a:spcPct val="40000"/>
        </a:spcAft>
        <a:buClr>
          <a:schemeClr val="accent2"/>
        </a:buClr>
        <a:buFont typeface="Arial" charset="0"/>
        <a:buChar char="­"/>
        <a:defRPr sz="1600">
          <a:solidFill>
            <a:schemeClr val="tx1"/>
          </a:solidFill>
          <a:latin typeface="+mn-lt"/>
          <a:ea typeface="+mn-ea"/>
        </a:defRPr>
      </a:lvl7pPr>
      <a:lvl8pPr marL="2514600" indent="-171450" algn="l" rtl="0" eaLnBrk="1" fontAlgn="base" hangingPunct="1">
        <a:spcBef>
          <a:spcPct val="0"/>
        </a:spcBef>
        <a:spcAft>
          <a:spcPct val="40000"/>
        </a:spcAft>
        <a:buClr>
          <a:schemeClr val="accent2"/>
        </a:buClr>
        <a:buFont typeface="Arial" charset="0"/>
        <a:buChar char="­"/>
        <a:defRPr sz="1600">
          <a:solidFill>
            <a:schemeClr val="tx1"/>
          </a:solidFill>
          <a:latin typeface="+mn-lt"/>
          <a:ea typeface="+mn-ea"/>
        </a:defRPr>
      </a:lvl8pPr>
      <a:lvl9pPr marL="2971800" indent="-171450" algn="l" rtl="0" eaLnBrk="1" fontAlgn="base" hangingPunct="1">
        <a:spcBef>
          <a:spcPct val="0"/>
        </a:spcBef>
        <a:spcAft>
          <a:spcPct val="40000"/>
        </a:spcAft>
        <a:buClr>
          <a:schemeClr val="accent2"/>
        </a:buClr>
        <a:buFont typeface="Arial" charset="0"/>
        <a:buChar char="­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71450"/>
            <a:ext cx="83820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784225"/>
            <a:ext cx="8382000" cy="500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8300" y="6446520"/>
            <a:ext cx="457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Aft>
                <a:spcPct val="0"/>
              </a:spcAft>
              <a:defRPr sz="1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0A03F51-2955-4EA9-BE4E-42B6F90C747F}" type="slidenum">
              <a:rPr lang="en-US">
                <a:latin typeface="Arial" pitchFamily="-65" charset="0"/>
                <a:cs typeface="Arial" pitchFamily="-65" charset="0"/>
              </a:rPr>
              <a:pPr>
                <a:defRPr/>
              </a:pPr>
              <a:t>‹#›</a:t>
            </a:fld>
            <a:endParaRPr lang="en-US" dirty="0">
              <a:latin typeface="Arial" pitchFamily="-65" charset="0"/>
              <a:cs typeface="Arial" pitchFamily="-65" charset="0"/>
            </a:endParaRPr>
          </a:p>
        </p:txBody>
      </p:sp>
      <p:sp>
        <p:nvSpPr>
          <p:cNvPr id="70661" name="Line 5"/>
          <p:cNvSpPr>
            <a:spLocks noChangeShapeType="1"/>
          </p:cNvSpPr>
          <p:nvPr/>
        </p:nvSpPr>
        <p:spPr bwMode="auto">
          <a:xfrm>
            <a:off x="184150" y="635000"/>
            <a:ext cx="8775700" cy="0"/>
          </a:xfrm>
          <a:prstGeom prst="line">
            <a:avLst/>
          </a:prstGeom>
          <a:noFill/>
          <a:ln w="52197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l">
              <a:spcAft>
                <a:spcPct val="0"/>
              </a:spcAft>
              <a:defRPr/>
            </a:pPr>
            <a:endParaRPr lang="en-US" sz="1600" dirty="0">
              <a:solidFill>
                <a:srgbClr val="FFFFFF"/>
              </a:solidFill>
              <a:latin typeface="Arial" pitchFamily="-65" charset="0"/>
              <a:cs typeface="Arial" pitchFamily="-65" charset="0"/>
            </a:endParaRPr>
          </a:p>
        </p:txBody>
      </p:sp>
      <p:sp>
        <p:nvSpPr>
          <p:cNvPr id="70662" name="Line 6"/>
          <p:cNvSpPr>
            <a:spLocks noChangeShapeType="1"/>
          </p:cNvSpPr>
          <p:nvPr/>
        </p:nvSpPr>
        <p:spPr bwMode="auto">
          <a:xfrm>
            <a:off x="184150" y="635000"/>
            <a:ext cx="8775700" cy="0"/>
          </a:xfrm>
          <a:prstGeom prst="line">
            <a:avLst/>
          </a:prstGeom>
          <a:noFill/>
          <a:ln w="52197">
            <a:solidFill>
              <a:srgbClr val="003D79"/>
            </a:solidFill>
            <a:round/>
            <a:headEnd/>
            <a:tailEnd/>
          </a:ln>
        </p:spPr>
        <p:txBody>
          <a:bodyPr wrap="none" anchor="ctr"/>
          <a:lstStyle/>
          <a:p>
            <a:pPr algn="l">
              <a:spcAft>
                <a:spcPct val="0"/>
              </a:spcAft>
              <a:defRPr/>
            </a:pPr>
            <a:endParaRPr lang="en-US" sz="1600" dirty="0">
              <a:solidFill>
                <a:srgbClr val="FFFFFF"/>
              </a:solidFill>
              <a:latin typeface="Arial" pitchFamily="-65" charset="0"/>
              <a:cs typeface="Arial" pitchFamily="-65" charset="0"/>
            </a:endParaRPr>
          </a:p>
        </p:txBody>
      </p:sp>
      <p:sp>
        <p:nvSpPr>
          <p:cNvPr id="7066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1000" y="5943600"/>
            <a:ext cx="8382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Aft>
                <a:spcPct val="0"/>
              </a:spcAft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  <a:latin typeface="Arial" pitchFamily="-65" charset="0"/>
              <a:cs typeface="Arial" pitchFamily="-65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ransition>
    <p:strips dir="rd"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003D79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333333"/>
          </a:solidFill>
          <a:latin typeface="Arial" charset="0"/>
          <a:ea typeface="ＭＳ Ｐゴシック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333333"/>
          </a:solidFill>
          <a:latin typeface="Arial" charset="0"/>
          <a:ea typeface="ＭＳ Ｐゴシック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333333"/>
          </a:solidFill>
          <a:latin typeface="Arial" charset="0"/>
          <a:ea typeface="ＭＳ Ｐゴシック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333333"/>
          </a:solidFill>
          <a:latin typeface="Arial" charset="0"/>
          <a:ea typeface="ＭＳ Ｐゴシック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ＭＳ Ｐゴシック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ＭＳ Ｐゴシック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ＭＳ Ｐゴシック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ＭＳ Ｐゴシック" pitchFamily="34" charset="-128"/>
        </a:defRPr>
      </a:lvl9pPr>
    </p:titleStyle>
    <p:bodyStyle>
      <a:lvl1pPr marL="342900" indent="-342900" algn="l" rtl="0" eaLnBrk="1" fontAlgn="base" hangingPunct="1">
        <a:lnSpc>
          <a:spcPts val="2400"/>
        </a:lnSpc>
        <a:spcBef>
          <a:spcPts val="1000"/>
        </a:spcBef>
        <a:spcAft>
          <a:spcPct val="0"/>
        </a:spcAft>
        <a:defRPr sz="2000" b="1">
          <a:solidFill>
            <a:srgbClr val="333333"/>
          </a:solidFill>
          <a:latin typeface="+mn-lt"/>
          <a:ea typeface="+mn-ea"/>
          <a:cs typeface="+mn-cs"/>
        </a:defRPr>
      </a:lvl1pPr>
      <a:lvl2pPr marL="285750" indent="-171450" algn="l" rtl="0" eaLnBrk="1" fontAlgn="base" hangingPunct="1">
        <a:lnSpc>
          <a:spcPts val="2200"/>
        </a:lnSpc>
        <a:spcBef>
          <a:spcPts val="800"/>
        </a:spcBef>
        <a:spcAft>
          <a:spcPct val="0"/>
        </a:spcAft>
        <a:buClr>
          <a:srgbClr val="246978"/>
        </a:buClr>
        <a:buSzPct val="110000"/>
        <a:buFont typeface="Times" pitchFamily="18" charset="0"/>
        <a:buChar char="•"/>
        <a:defRPr>
          <a:solidFill>
            <a:srgbClr val="333333"/>
          </a:solidFill>
          <a:latin typeface="+mn-lt"/>
          <a:ea typeface="+mn-ea"/>
        </a:defRPr>
      </a:lvl2pPr>
      <a:lvl3pPr marL="571500" indent="-171450" algn="l" rtl="0" eaLnBrk="1" fontAlgn="base" hangingPunct="1">
        <a:lnSpc>
          <a:spcPts val="2000"/>
        </a:lnSpc>
        <a:spcBef>
          <a:spcPts val="600"/>
        </a:spcBef>
        <a:spcAft>
          <a:spcPct val="0"/>
        </a:spcAft>
        <a:buClr>
          <a:srgbClr val="246978"/>
        </a:buClr>
        <a:buFont typeface="Wingdings" pitchFamily="2" charset="2"/>
        <a:buChar char="§"/>
        <a:defRPr sz="1600">
          <a:solidFill>
            <a:srgbClr val="333333"/>
          </a:solidFill>
          <a:latin typeface="+mn-lt"/>
          <a:ea typeface="+mn-ea"/>
        </a:defRPr>
      </a:lvl3pPr>
      <a:lvl4pPr marL="857250" indent="-171450" algn="l" rtl="0" eaLnBrk="1" fontAlgn="base" hangingPunct="1">
        <a:lnSpc>
          <a:spcPts val="2000"/>
        </a:lnSpc>
        <a:spcBef>
          <a:spcPts val="600"/>
        </a:spcBef>
        <a:spcAft>
          <a:spcPct val="0"/>
        </a:spcAft>
        <a:buClr>
          <a:srgbClr val="246978"/>
        </a:buClr>
        <a:buFont typeface="Arial" charset="0"/>
        <a:buChar char="­"/>
        <a:defRPr sz="1600">
          <a:solidFill>
            <a:srgbClr val="333333"/>
          </a:solidFill>
          <a:latin typeface="+mn-lt"/>
          <a:ea typeface="+mn-ea"/>
        </a:defRPr>
      </a:lvl4pPr>
      <a:lvl5pPr marL="1143000" indent="-171450" algn="l" rtl="0" eaLnBrk="1" fontAlgn="base" hangingPunct="1">
        <a:lnSpc>
          <a:spcPts val="2000"/>
        </a:lnSpc>
        <a:spcBef>
          <a:spcPts val="600"/>
        </a:spcBef>
        <a:spcAft>
          <a:spcPct val="0"/>
        </a:spcAft>
        <a:buClr>
          <a:srgbClr val="246978"/>
        </a:buClr>
        <a:buFont typeface="Arial" charset="0"/>
        <a:buChar char="­"/>
        <a:defRPr sz="1600">
          <a:solidFill>
            <a:srgbClr val="333333"/>
          </a:solidFill>
          <a:latin typeface="+mn-lt"/>
          <a:ea typeface="+mn-ea"/>
        </a:defRPr>
      </a:lvl5pPr>
      <a:lvl6pPr marL="1600200" indent="-171450" algn="l" rtl="0" eaLnBrk="1" fontAlgn="base" hangingPunct="1">
        <a:spcBef>
          <a:spcPct val="0"/>
        </a:spcBef>
        <a:spcAft>
          <a:spcPct val="40000"/>
        </a:spcAft>
        <a:buClr>
          <a:schemeClr val="accent2"/>
        </a:buClr>
        <a:buFont typeface="Arial" charset="0"/>
        <a:buChar char="­"/>
        <a:defRPr sz="1600">
          <a:solidFill>
            <a:schemeClr val="tx1"/>
          </a:solidFill>
          <a:latin typeface="+mn-lt"/>
          <a:ea typeface="+mn-ea"/>
        </a:defRPr>
      </a:lvl6pPr>
      <a:lvl7pPr marL="2057400" indent="-171450" algn="l" rtl="0" eaLnBrk="1" fontAlgn="base" hangingPunct="1">
        <a:spcBef>
          <a:spcPct val="0"/>
        </a:spcBef>
        <a:spcAft>
          <a:spcPct val="40000"/>
        </a:spcAft>
        <a:buClr>
          <a:schemeClr val="accent2"/>
        </a:buClr>
        <a:buFont typeface="Arial" charset="0"/>
        <a:buChar char="­"/>
        <a:defRPr sz="1600">
          <a:solidFill>
            <a:schemeClr val="tx1"/>
          </a:solidFill>
          <a:latin typeface="+mn-lt"/>
          <a:ea typeface="+mn-ea"/>
        </a:defRPr>
      </a:lvl7pPr>
      <a:lvl8pPr marL="2514600" indent="-171450" algn="l" rtl="0" eaLnBrk="1" fontAlgn="base" hangingPunct="1">
        <a:spcBef>
          <a:spcPct val="0"/>
        </a:spcBef>
        <a:spcAft>
          <a:spcPct val="40000"/>
        </a:spcAft>
        <a:buClr>
          <a:schemeClr val="accent2"/>
        </a:buClr>
        <a:buFont typeface="Arial" charset="0"/>
        <a:buChar char="­"/>
        <a:defRPr sz="1600">
          <a:solidFill>
            <a:schemeClr val="tx1"/>
          </a:solidFill>
          <a:latin typeface="+mn-lt"/>
          <a:ea typeface="+mn-ea"/>
        </a:defRPr>
      </a:lvl8pPr>
      <a:lvl9pPr marL="2971800" indent="-171450" algn="l" rtl="0" eaLnBrk="1" fontAlgn="base" hangingPunct="1">
        <a:spcBef>
          <a:spcPct val="0"/>
        </a:spcBef>
        <a:spcAft>
          <a:spcPct val="40000"/>
        </a:spcAft>
        <a:buClr>
          <a:schemeClr val="accent2"/>
        </a:buClr>
        <a:buFont typeface="Arial" charset="0"/>
        <a:buChar char="­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6616" y="171450"/>
            <a:ext cx="8492109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2425" y="784225"/>
            <a:ext cx="8382000" cy="500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70661" name="Line 5"/>
          <p:cNvSpPr>
            <a:spLocks noChangeShapeType="1"/>
          </p:cNvSpPr>
          <p:nvPr/>
        </p:nvSpPr>
        <p:spPr bwMode="auto">
          <a:xfrm>
            <a:off x="184150" y="635000"/>
            <a:ext cx="8775700" cy="0"/>
          </a:xfrm>
          <a:prstGeom prst="line">
            <a:avLst/>
          </a:prstGeom>
          <a:noFill/>
          <a:ln w="52197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>
              <a:cs typeface="Arial" pitchFamily="-65" charset="0"/>
            </a:endParaRPr>
          </a:p>
        </p:txBody>
      </p:sp>
      <p:sp>
        <p:nvSpPr>
          <p:cNvPr id="70662" name="Line 6"/>
          <p:cNvSpPr>
            <a:spLocks noChangeShapeType="1"/>
          </p:cNvSpPr>
          <p:nvPr userDrawn="1"/>
        </p:nvSpPr>
        <p:spPr bwMode="auto">
          <a:xfrm>
            <a:off x="184150" y="635000"/>
            <a:ext cx="8775700" cy="0"/>
          </a:xfrm>
          <a:prstGeom prst="line">
            <a:avLst/>
          </a:prstGeom>
          <a:noFill/>
          <a:ln w="52197">
            <a:solidFill>
              <a:srgbClr val="003D79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>
              <a:cs typeface="Arial" pitchFamily="-65" charset="0"/>
            </a:endParaRPr>
          </a:p>
        </p:txBody>
      </p:sp>
      <p:sp>
        <p:nvSpPr>
          <p:cNvPr id="7066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7517" y="5943600"/>
            <a:ext cx="8382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Aft>
                <a:spcPct val="0"/>
              </a:spcAft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srgbClr val="333333"/>
              </a:solidFill>
              <a:cs typeface="Arial" pitchFamily="-65" charset="0"/>
            </a:endParaRPr>
          </a:p>
        </p:txBody>
      </p:sp>
      <p:sp>
        <p:nvSpPr>
          <p:cNvPr id="11" name="Rectangle 4"/>
          <p:cNvSpPr txBox="1">
            <a:spLocks noChangeArrowheads="1"/>
          </p:cNvSpPr>
          <p:nvPr userDrawn="1"/>
        </p:nvSpPr>
        <p:spPr bwMode="white">
          <a:xfrm>
            <a:off x="321673" y="6434488"/>
            <a:ext cx="457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Aft>
                <a:spcPct val="0"/>
              </a:spcAft>
              <a:defRPr sz="1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0A03F51-2955-4EA9-BE4E-42B6F90C747F}" type="slidenum">
              <a:rPr lang="en-US" smtClean="0">
                <a:cs typeface="Arial" pitchFamily="-65" charset="0"/>
              </a:rPr>
              <a:pPr>
                <a:defRPr/>
              </a:pPr>
              <a:t>‹#›</a:t>
            </a:fld>
            <a:endParaRPr lang="en-US" dirty="0">
              <a:cs typeface="Arial" pitchFamily="-65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ransition>
    <p:fade/>
  </p:transition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03D7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333333"/>
          </a:solidFill>
          <a:latin typeface="Arial" charset="0"/>
          <a:ea typeface="ＭＳ Ｐゴシック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333333"/>
          </a:solidFill>
          <a:latin typeface="Arial" charset="0"/>
          <a:ea typeface="ＭＳ Ｐゴシック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333333"/>
          </a:solidFill>
          <a:latin typeface="Arial" charset="0"/>
          <a:ea typeface="ＭＳ Ｐゴシック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333333"/>
          </a:solidFill>
          <a:latin typeface="Arial" charset="0"/>
          <a:ea typeface="ＭＳ Ｐゴシック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ＭＳ Ｐゴシック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ＭＳ Ｐゴシック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ＭＳ Ｐゴシック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ＭＳ Ｐゴシック" pitchFamily="34" charset="-128"/>
        </a:defRPr>
      </a:lvl9pPr>
    </p:titleStyle>
    <p:bodyStyle>
      <a:lvl1pPr marL="233363" indent="-233363" algn="l" rtl="0" eaLnBrk="0" fontAlgn="base" hangingPunct="0">
        <a:lnSpc>
          <a:spcPts val="2400"/>
        </a:lnSpc>
        <a:spcBef>
          <a:spcPts val="1000"/>
        </a:spcBef>
        <a:spcAft>
          <a:spcPct val="0"/>
        </a:spcAft>
        <a:buClr>
          <a:schemeClr val="accent1">
            <a:lumMod val="75000"/>
          </a:schemeClr>
        </a:buClr>
        <a:buSzPct val="115000"/>
        <a:buFont typeface="Wingdings" pitchFamily="2" charset="2"/>
        <a:buChar char="§"/>
        <a:defRPr sz="2000" b="1">
          <a:solidFill>
            <a:srgbClr val="333333"/>
          </a:solidFill>
          <a:latin typeface="+mn-lt"/>
          <a:ea typeface="+mn-ea"/>
          <a:cs typeface="+mn-cs"/>
        </a:defRPr>
      </a:lvl1pPr>
      <a:lvl2pPr marL="400050" indent="-171450" algn="l" rtl="0" eaLnBrk="0" fontAlgn="base" hangingPunct="0">
        <a:lnSpc>
          <a:spcPts val="2200"/>
        </a:lnSpc>
        <a:spcBef>
          <a:spcPts val="800"/>
        </a:spcBef>
        <a:spcAft>
          <a:spcPct val="0"/>
        </a:spcAft>
        <a:buClr>
          <a:schemeClr val="accent1">
            <a:lumMod val="75000"/>
          </a:schemeClr>
        </a:buClr>
        <a:buSzPct val="110000"/>
        <a:buFont typeface="Times" pitchFamily="18" charset="0"/>
        <a:buChar char="•"/>
        <a:defRPr>
          <a:solidFill>
            <a:srgbClr val="333333"/>
          </a:solidFill>
          <a:latin typeface="+mn-lt"/>
          <a:ea typeface="+mn-ea"/>
        </a:defRPr>
      </a:lvl2pPr>
      <a:lvl3pPr marL="628650" indent="-171450" algn="l" rtl="0" eaLnBrk="0" fontAlgn="base" hangingPunct="0">
        <a:lnSpc>
          <a:spcPts val="2000"/>
        </a:lnSpc>
        <a:spcBef>
          <a:spcPts val="600"/>
        </a:spcBef>
        <a:spcAft>
          <a:spcPct val="0"/>
        </a:spcAft>
        <a:buClr>
          <a:schemeClr val="accent1">
            <a:lumMod val="75000"/>
          </a:schemeClr>
        </a:buClr>
        <a:buSzPct val="110000"/>
        <a:buFont typeface="Arial" pitchFamily="34" charset="0"/>
        <a:buChar char="•"/>
        <a:defRPr sz="1600">
          <a:solidFill>
            <a:srgbClr val="333333"/>
          </a:solidFill>
          <a:latin typeface="+mn-lt"/>
          <a:ea typeface="+mn-ea"/>
        </a:defRPr>
      </a:lvl3pPr>
      <a:lvl4pPr marL="914400" indent="-171450" algn="l" rtl="0" eaLnBrk="0" fontAlgn="base" hangingPunct="0">
        <a:lnSpc>
          <a:spcPts val="2000"/>
        </a:lnSpc>
        <a:spcBef>
          <a:spcPts val="600"/>
        </a:spcBef>
        <a:spcAft>
          <a:spcPct val="0"/>
        </a:spcAft>
        <a:buClr>
          <a:schemeClr val="accent1">
            <a:lumMod val="75000"/>
          </a:schemeClr>
        </a:buClr>
        <a:buSzPct val="110000"/>
        <a:buFont typeface="Arial" pitchFamily="34" charset="0"/>
        <a:buChar char="•"/>
        <a:defRPr sz="1600">
          <a:solidFill>
            <a:srgbClr val="333333"/>
          </a:solidFill>
          <a:latin typeface="+mn-lt"/>
          <a:ea typeface="+mn-ea"/>
        </a:defRPr>
      </a:lvl4pPr>
      <a:lvl5pPr marL="1200150" indent="-171450" algn="l" rtl="0" eaLnBrk="0" fontAlgn="base" hangingPunct="0">
        <a:lnSpc>
          <a:spcPts val="2000"/>
        </a:lnSpc>
        <a:spcBef>
          <a:spcPts val="600"/>
        </a:spcBef>
        <a:spcAft>
          <a:spcPct val="0"/>
        </a:spcAft>
        <a:buClr>
          <a:schemeClr val="accent1">
            <a:lumMod val="75000"/>
          </a:schemeClr>
        </a:buClr>
        <a:buSzPct val="110000"/>
        <a:buFont typeface="Arial" pitchFamily="34" charset="0"/>
        <a:buChar char="•"/>
        <a:defRPr sz="1600">
          <a:solidFill>
            <a:srgbClr val="333333"/>
          </a:solidFill>
          <a:latin typeface="+mn-lt"/>
          <a:ea typeface="+mn-ea"/>
        </a:defRPr>
      </a:lvl5pPr>
      <a:lvl6pPr marL="1600200" indent="-171450" algn="l" rtl="0" fontAlgn="base">
        <a:spcBef>
          <a:spcPct val="0"/>
        </a:spcBef>
        <a:spcAft>
          <a:spcPct val="40000"/>
        </a:spcAft>
        <a:buClr>
          <a:schemeClr val="accent2"/>
        </a:buClr>
        <a:buFont typeface="Arial" charset="0"/>
        <a:buChar char="­"/>
        <a:defRPr sz="1600">
          <a:solidFill>
            <a:schemeClr val="tx1"/>
          </a:solidFill>
          <a:latin typeface="+mn-lt"/>
          <a:ea typeface="+mn-ea"/>
        </a:defRPr>
      </a:lvl6pPr>
      <a:lvl7pPr marL="2057400" indent="-171450" algn="l" rtl="0" fontAlgn="base">
        <a:spcBef>
          <a:spcPct val="0"/>
        </a:spcBef>
        <a:spcAft>
          <a:spcPct val="40000"/>
        </a:spcAft>
        <a:buClr>
          <a:schemeClr val="accent2"/>
        </a:buClr>
        <a:buFont typeface="Arial" charset="0"/>
        <a:buChar char="­"/>
        <a:defRPr sz="1600">
          <a:solidFill>
            <a:schemeClr val="tx1"/>
          </a:solidFill>
          <a:latin typeface="+mn-lt"/>
          <a:ea typeface="+mn-ea"/>
        </a:defRPr>
      </a:lvl7pPr>
      <a:lvl8pPr marL="2514600" indent="-171450" algn="l" rtl="0" fontAlgn="base">
        <a:spcBef>
          <a:spcPct val="0"/>
        </a:spcBef>
        <a:spcAft>
          <a:spcPct val="40000"/>
        </a:spcAft>
        <a:buClr>
          <a:schemeClr val="accent2"/>
        </a:buClr>
        <a:buFont typeface="Arial" charset="0"/>
        <a:buChar char="­"/>
        <a:defRPr sz="1600">
          <a:solidFill>
            <a:schemeClr val="tx1"/>
          </a:solidFill>
          <a:latin typeface="+mn-lt"/>
          <a:ea typeface="+mn-ea"/>
        </a:defRPr>
      </a:lvl8pPr>
      <a:lvl9pPr marL="2971800" indent="-171450" algn="l" rtl="0" fontAlgn="base">
        <a:spcBef>
          <a:spcPct val="0"/>
        </a:spcBef>
        <a:spcAft>
          <a:spcPct val="40000"/>
        </a:spcAft>
        <a:buClr>
          <a:schemeClr val="accent2"/>
        </a:buClr>
        <a:buFont typeface="Arial" charset="0"/>
        <a:buChar char="­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71450"/>
            <a:ext cx="83820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784225"/>
            <a:ext cx="8382000" cy="500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8300" y="6446520"/>
            <a:ext cx="457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Aft>
                <a:spcPct val="0"/>
              </a:spcAft>
              <a:defRPr sz="1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0A03F51-2955-4EA9-BE4E-42B6F90C747F}" type="slidenum">
              <a:rPr lang="en-US">
                <a:latin typeface="Arial" pitchFamily="-65" charset="0"/>
                <a:cs typeface="Arial" pitchFamily="-65" charset="0"/>
              </a:rPr>
              <a:pPr>
                <a:defRPr/>
              </a:pPr>
              <a:t>‹#›</a:t>
            </a:fld>
            <a:endParaRPr lang="en-US" dirty="0">
              <a:latin typeface="Arial" pitchFamily="-65" charset="0"/>
              <a:cs typeface="Arial" pitchFamily="-65" charset="0"/>
            </a:endParaRPr>
          </a:p>
        </p:txBody>
      </p:sp>
      <p:sp>
        <p:nvSpPr>
          <p:cNvPr id="70661" name="Line 5"/>
          <p:cNvSpPr>
            <a:spLocks noChangeShapeType="1"/>
          </p:cNvSpPr>
          <p:nvPr/>
        </p:nvSpPr>
        <p:spPr bwMode="auto">
          <a:xfrm>
            <a:off x="184150" y="635000"/>
            <a:ext cx="8775700" cy="0"/>
          </a:xfrm>
          <a:prstGeom prst="line">
            <a:avLst/>
          </a:prstGeom>
          <a:noFill/>
          <a:ln w="52197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l">
              <a:spcAft>
                <a:spcPct val="0"/>
              </a:spcAft>
              <a:defRPr/>
            </a:pPr>
            <a:endParaRPr lang="en-US" sz="1600" dirty="0">
              <a:solidFill>
                <a:srgbClr val="FFFFFF"/>
              </a:solidFill>
              <a:latin typeface="Arial" pitchFamily="-65" charset="0"/>
              <a:cs typeface="Arial" pitchFamily="-65" charset="0"/>
            </a:endParaRPr>
          </a:p>
        </p:txBody>
      </p:sp>
      <p:sp>
        <p:nvSpPr>
          <p:cNvPr id="70662" name="Line 6"/>
          <p:cNvSpPr>
            <a:spLocks noChangeShapeType="1"/>
          </p:cNvSpPr>
          <p:nvPr/>
        </p:nvSpPr>
        <p:spPr bwMode="auto">
          <a:xfrm>
            <a:off x="184150" y="635000"/>
            <a:ext cx="8775700" cy="0"/>
          </a:xfrm>
          <a:prstGeom prst="line">
            <a:avLst/>
          </a:prstGeom>
          <a:noFill/>
          <a:ln w="52197">
            <a:solidFill>
              <a:srgbClr val="003D79"/>
            </a:solidFill>
            <a:round/>
            <a:headEnd/>
            <a:tailEnd/>
          </a:ln>
        </p:spPr>
        <p:txBody>
          <a:bodyPr wrap="none" anchor="ctr"/>
          <a:lstStyle/>
          <a:p>
            <a:pPr algn="l">
              <a:spcAft>
                <a:spcPct val="0"/>
              </a:spcAft>
              <a:defRPr/>
            </a:pPr>
            <a:endParaRPr lang="en-US" sz="1600" dirty="0">
              <a:solidFill>
                <a:srgbClr val="FFFFFF"/>
              </a:solidFill>
              <a:latin typeface="Arial" pitchFamily="-65" charset="0"/>
              <a:cs typeface="Arial" pitchFamily="-65" charset="0"/>
            </a:endParaRPr>
          </a:p>
        </p:txBody>
      </p:sp>
      <p:sp>
        <p:nvSpPr>
          <p:cNvPr id="7066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1000" y="5943600"/>
            <a:ext cx="8382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Aft>
                <a:spcPct val="0"/>
              </a:spcAft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  <a:latin typeface="Arial" pitchFamily="-65" charset="0"/>
              <a:cs typeface="Arial" pitchFamily="-65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ransition>
    <p:strips dir="rd"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003D79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333333"/>
          </a:solidFill>
          <a:latin typeface="Arial" charset="0"/>
          <a:ea typeface="ＭＳ Ｐゴシック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333333"/>
          </a:solidFill>
          <a:latin typeface="Arial" charset="0"/>
          <a:ea typeface="ＭＳ Ｐゴシック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333333"/>
          </a:solidFill>
          <a:latin typeface="Arial" charset="0"/>
          <a:ea typeface="ＭＳ Ｐゴシック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333333"/>
          </a:solidFill>
          <a:latin typeface="Arial" charset="0"/>
          <a:ea typeface="ＭＳ Ｐゴシック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ＭＳ Ｐゴシック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ＭＳ Ｐゴシック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ＭＳ Ｐゴシック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ＭＳ Ｐゴシック" pitchFamily="34" charset="-128"/>
        </a:defRPr>
      </a:lvl9pPr>
    </p:titleStyle>
    <p:bodyStyle>
      <a:lvl1pPr marL="342900" indent="-342900" algn="l" rtl="0" eaLnBrk="1" fontAlgn="base" hangingPunct="1">
        <a:lnSpc>
          <a:spcPts val="2400"/>
        </a:lnSpc>
        <a:spcBef>
          <a:spcPts val="1000"/>
        </a:spcBef>
        <a:spcAft>
          <a:spcPct val="0"/>
        </a:spcAft>
        <a:defRPr sz="2000" b="1">
          <a:solidFill>
            <a:srgbClr val="333333"/>
          </a:solidFill>
          <a:latin typeface="+mn-lt"/>
          <a:ea typeface="+mn-ea"/>
          <a:cs typeface="+mn-cs"/>
        </a:defRPr>
      </a:lvl1pPr>
      <a:lvl2pPr marL="285750" indent="-171450" algn="l" rtl="0" eaLnBrk="1" fontAlgn="base" hangingPunct="1">
        <a:lnSpc>
          <a:spcPts val="2200"/>
        </a:lnSpc>
        <a:spcBef>
          <a:spcPts val="800"/>
        </a:spcBef>
        <a:spcAft>
          <a:spcPct val="0"/>
        </a:spcAft>
        <a:buClr>
          <a:srgbClr val="246978"/>
        </a:buClr>
        <a:buSzPct val="110000"/>
        <a:buFont typeface="Times" pitchFamily="18" charset="0"/>
        <a:buChar char="•"/>
        <a:defRPr>
          <a:solidFill>
            <a:srgbClr val="333333"/>
          </a:solidFill>
          <a:latin typeface="+mn-lt"/>
          <a:ea typeface="+mn-ea"/>
        </a:defRPr>
      </a:lvl2pPr>
      <a:lvl3pPr marL="571500" indent="-171450" algn="l" rtl="0" eaLnBrk="1" fontAlgn="base" hangingPunct="1">
        <a:lnSpc>
          <a:spcPts val="2000"/>
        </a:lnSpc>
        <a:spcBef>
          <a:spcPts val="600"/>
        </a:spcBef>
        <a:spcAft>
          <a:spcPct val="0"/>
        </a:spcAft>
        <a:buClr>
          <a:srgbClr val="246978"/>
        </a:buClr>
        <a:buFont typeface="Wingdings" pitchFamily="2" charset="2"/>
        <a:buChar char="§"/>
        <a:defRPr sz="1600">
          <a:solidFill>
            <a:srgbClr val="333333"/>
          </a:solidFill>
          <a:latin typeface="+mn-lt"/>
          <a:ea typeface="+mn-ea"/>
        </a:defRPr>
      </a:lvl3pPr>
      <a:lvl4pPr marL="857250" indent="-171450" algn="l" rtl="0" eaLnBrk="1" fontAlgn="base" hangingPunct="1">
        <a:lnSpc>
          <a:spcPts val="2000"/>
        </a:lnSpc>
        <a:spcBef>
          <a:spcPts val="600"/>
        </a:spcBef>
        <a:spcAft>
          <a:spcPct val="0"/>
        </a:spcAft>
        <a:buClr>
          <a:srgbClr val="246978"/>
        </a:buClr>
        <a:buFont typeface="Arial" charset="0"/>
        <a:buChar char="­"/>
        <a:defRPr sz="1600">
          <a:solidFill>
            <a:srgbClr val="333333"/>
          </a:solidFill>
          <a:latin typeface="+mn-lt"/>
          <a:ea typeface="+mn-ea"/>
        </a:defRPr>
      </a:lvl4pPr>
      <a:lvl5pPr marL="1143000" indent="-171450" algn="l" rtl="0" eaLnBrk="1" fontAlgn="base" hangingPunct="1">
        <a:lnSpc>
          <a:spcPts val="2000"/>
        </a:lnSpc>
        <a:spcBef>
          <a:spcPts val="600"/>
        </a:spcBef>
        <a:spcAft>
          <a:spcPct val="0"/>
        </a:spcAft>
        <a:buClr>
          <a:srgbClr val="246978"/>
        </a:buClr>
        <a:buFont typeface="Arial" charset="0"/>
        <a:buChar char="­"/>
        <a:defRPr sz="1600">
          <a:solidFill>
            <a:srgbClr val="333333"/>
          </a:solidFill>
          <a:latin typeface="+mn-lt"/>
          <a:ea typeface="+mn-ea"/>
        </a:defRPr>
      </a:lvl5pPr>
      <a:lvl6pPr marL="1600200" indent="-171450" algn="l" rtl="0" eaLnBrk="1" fontAlgn="base" hangingPunct="1">
        <a:spcBef>
          <a:spcPct val="0"/>
        </a:spcBef>
        <a:spcAft>
          <a:spcPct val="40000"/>
        </a:spcAft>
        <a:buClr>
          <a:schemeClr val="accent2"/>
        </a:buClr>
        <a:buFont typeface="Arial" charset="0"/>
        <a:buChar char="­"/>
        <a:defRPr sz="1600">
          <a:solidFill>
            <a:schemeClr val="tx1"/>
          </a:solidFill>
          <a:latin typeface="+mn-lt"/>
          <a:ea typeface="+mn-ea"/>
        </a:defRPr>
      </a:lvl6pPr>
      <a:lvl7pPr marL="2057400" indent="-171450" algn="l" rtl="0" eaLnBrk="1" fontAlgn="base" hangingPunct="1">
        <a:spcBef>
          <a:spcPct val="0"/>
        </a:spcBef>
        <a:spcAft>
          <a:spcPct val="40000"/>
        </a:spcAft>
        <a:buClr>
          <a:schemeClr val="accent2"/>
        </a:buClr>
        <a:buFont typeface="Arial" charset="0"/>
        <a:buChar char="­"/>
        <a:defRPr sz="1600">
          <a:solidFill>
            <a:schemeClr val="tx1"/>
          </a:solidFill>
          <a:latin typeface="+mn-lt"/>
          <a:ea typeface="+mn-ea"/>
        </a:defRPr>
      </a:lvl7pPr>
      <a:lvl8pPr marL="2514600" indent="-171450" algn="l" rtl="0" eaLnBrk="1" fontAlgn="base" hangingPunct="1">
        <a:spcBef>
          <a:spcPct val="0"/>
        </a:spcBef>
        <a:spcAft>
          <a:spcPct val="40000"/>
        </a:spcAft>
        <a:buClr>
          <a:schemeClr val="accent2"/>
        </a:buClr>
        <a:buFont typeface="Arial" charset="0"/>
        <a:buChar char="­"/>
        <a:defRPr sz="1600">
          <a:solidFill>
            <a:schemeClr val="tx1"/>
          </a:solidFill>
          <a:latin typeface="+mn-lt"/>
          <a:ea typeface="+mn-ea"/>
        </a:defRPr>
      </a:lvl8pPr>
      <a:lvl9pPr marL="2971800" indent="-171450" algn="l" rtl="0" eaLnBrk="1" fontAlgn="base" hangingPunct="1">
        <a:spcBef>
          <a:spcPct val="0"/>
        </a:spcBef>
        <a:spcAft>
          <a:spcPct val="40000"/>
        </a:spcAft>
        <a:buClr>
          <a:schemeClr val="accent2"/>
        </a:buClr>
        <a:buFont typeface="Arial" charset="0"/>
        <a:buChar char="­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50.xml"/><Relationship Id="rId13" Type="http://schemas.openxmlformats.org/officeDocument/2006/relationships/tags" Target="../tags/tag55.xml"/><Relationship Id="rId18" Type="http://schemas.openxmlformats.org/officeDocument/2006/relationships/notesSlide" Target="../notesSlides/notesSlide10.xml"/><Relationship Id="rId3" Type="http://schemas.openxmlformats.org/officeDocument/2006/relationships/tags" Target="../tags/tag45.xml"/><Relationship Id="rId21" Type="http://schemas.openxmlformats.org/officeDocument/2006/relationships/image" Target="../media/image19.png"/><Relationship Id="rId7" Type="http://schemas.openxmlformats.org/officeDocument/2006/relationships/tags" Target="../tags/tag49.xml"/><Relationship Id="rId12" Type="http://schemas.openxmlformats.org/officeDocument/2006/relationships/tags" Target="../tags/tag54.xml"/><Relationship Id="rId17" Type="http://schemas.openxmlformats.org/officeDocument/2006/relationships/slideLayout" Target="../slideLayouts/slideLayout3.xml"/><Relationship Id="rId2" Type="http://schemas.openxmlformats.org/officeDocument/2006/relationships/tags" Target="../tags/tag44.xml"/><Relationship Id="rId16" Type="http://schemas.openxmlformats.org/officeDocument/2006/relationships/tags" Target="../tags/tag58.xml"/><Relationship Id="rId20" Type="http://schemas.openxmlformats.org/officeDocument/2006/relationships/image" Target="../media/image18.png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11" Type="http://schemas.openxmlformats.org/officeDocument/2006/relationships/tags" Target="../tags/tag53.xml"/><Relationship Id="rId5" Type="http://schemas.openxmlformats.org/officeDocument/2006/relationships/tags" Target="../tags/tag47.xml"/><Relationship Id="rId15" Type="http://schemas.openxmlformats.org/officeDocument/2006/relationships/tags" Target="../tags/tag57.xml"/><Relationship Id="rId23" Type="http://schemas.openxmlformats.org/officeDocument/2006/relationships/image" Target="../media/image21.png"/><Relationship Id="rId10" Type="http://schemas.openxmlformats.org/officeDocument/2006/relationships/tags" Target="../tags/tag52.xml"/><Relationship Id="rId19" Type="http://schemas.openxmlformats.org/officeDocument/2006/relationships/image" Target="../media/image16.png"/><Relationship Id="rId4" Type="http://schemas.openxmlformats.org/officeDocument/2006/relationships/tags" Target="../tags/tag46.xml"/><Relationship Id="rId9" Type="http://schemas.openxmlformats.org/officeDocument/2006/relationships/tags" Target="../tags/tag51.xml"/><Relationship Id="rId14" Type="http://schemas.openxmlformats.org/officeDocument/2006/relationships/tags" Target="../tags/tag56.xml"/><Relationship Id="rId22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tags" Target="../tags/tag63.xml"/><Relationship Id="rId7" Type="http://schemas.openxmlformats.org/officeDocument/2006/relationships/notesSlide" Target="../notesSlides/notesSlide13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6" Type="http://schemas.openxmlformats.org/officeDocument/2006/relationships/slideLayout" Target="../slideLayouts/slideLayout3.xml"/><Relationship Id="rId11" Type="http://schemas.openxmlformats.org/officeDocument/2006/relationships/image" Target="../media/image23.png"/><Relationship Id="rId5" Type="http://schemas.openxmlformats.org/officeDocument/2006/relationships/tags" Target="../tags/tag65.xml"/><Relationship Id="rId10" Type="http://schemas.openxmlformats.org/officeDocument/2006/relationships/image" Target="../media/image17.png"/><Relationship Id="rId4" Type="http://schemas.openxmlformats.org/officeDocument/2006/relationships/tags" Target="../tags/tag64.xml"/><Relationship Id="rId9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tags" Target="../tags/tag68.xml"/><Relationship Id="rId7" Type="http://schemas.openxmlformats.org/officeDocument/2006/relationships/notesSlide" Target="../notesSlides/notesSlide14.xml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6" Type="http://schemas.openxmlformats.org/officeDocument/2006/relationships/slideLayout" Target="../slideLayouts/slideLayout3.xml"/><Relationship Id="rId11" Type="http://schemas.openxmlformats.org/officeDocument/2006/relationships/image" Target="../media/image23.png"/><Relationship Id="rId5" Type="http://schemas.openxmlformats.org/officeDocument/2006/relationships/tags" Target="../tags/tag70.xml"/><Relationship Id="rId10" Type="http://schemas.openxmlformats.org/officeDocument/2006/relationships/image" Target="../media/image17.png"/><Relationship Id="rId4" Type="http://schemas.openxmlformats.org/officeDocument/2006/relationships/tags" Target="../tags/tag69.xml"/><Relationship Id="rId9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tags" Target="../tags/tag73.xml"/><Relationship Id="rId7" Type="http://schemas.openxmlformats.org/officeDocument/2006/relationships/notesSlide" Target="../notesSlides/notesSlide15.xml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6" Type="http://schemas.openxmlformats.org/officeDocument/2006/relationships/slideLayout" Target="../slideLayouts/slideLayout3.xml"/><Relationship Id="rId11" Type="http://schemas.openxmlformats.org/officeDocument/2006/relationships/image" Target="../media/image23.png"/><Relationship Id="rId5" Type="http://schemas.openxmlformats.org/officeDocument/2006/relationships/tags" Target="../tags/tag75.xml"/><Relationship Id="rId10" Type="http://schemas.openxmlformats.org/officeDocument/2006/relationships/image" Target="../media/image17.png"/><Relationship Id="rId4" Type="http://schemas.openxmlformats.org/officeDocument/2006/relationships/tags" Target="../tags/tag74.xml"/><Relationship Id="rId9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microsoft.com/office/2007/relationships/hdphoto" Target="../media/hdphoto1.wdp"/><Relationship Id="rId9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png"/><Relationship Id="rId5" Type="http://schemas.openxmlformats.org/officeDocument/2006/relationships/image" Target="../media/image32.gif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5" Type="http://schemas.openxmlformats.org/officeDocument/2006/relationships/image" Target="../media/image5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Relationship Id="rId14" Type="http://schemas.openxmlformats.org/officeDocument/2006/relationships/image" Target="../media/image5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5.png"/><Relationship Id="rId5" Type="http://schemas.openxmlformats.org/officeDocument/2006/relationships/image" Target="../media/image26.png"/><Relationship Id="rId4" Type="http://schemas.openxmlformats.org/officeDocument/2006/relationships/image" Target="../media/image5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6.tif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tif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tags" Target="../tags/tag83.xml"/><Relationship Id="rId13" Type="http://schemas.openxmlformats.org/officeDocument/2006/relationships/tags" Target="../tags/tag88.xml"/><Relationship Id="rId18" Type="http://schemas.openxmlformats.org/officeDocument/2006/relationships/tags" Target="../tags/tag93.xml"/><Relationship Id="rId26" Type="http://schemas.openxmlformats.org/officeDocument/2006/relationships/tags" Target="../tags/tag101.xml"/><Relationship Id="rId3" Type="http://schemas.openxmlformats.org/officeDocument/2006/relationships/tags" Target="../tags/tag78.xml"/><Relationship Id="rId21" Type="http://schemas.openxmlformats.org/officeDocument/2006/relationships/tags" Target="../tags/tag96.xml"/><Relationship Id="rId7" Type="http://schemas.openxmlformats.org/officeDocument/2006/relationships/tags" Target="../tags/tag82.xml"/><Relationship Id="rId12" Type="http://schemas.openxmlformats.org/officeDocument/2006/relationships/tags" Target="../tags/tag87.xml"/><Relationship Id="rId17" Type="http://schemas.openxmlformats.org/officeDocument/2006/relationships/tags" Target="../tags/tag92.xml"/><Relationship Id="rId25" Type="http://schemas.openxmlformats.org/officeDocument/2006/relationships/tags" Target="../tags/tag100.xml"/><Relationship Id="rId2" Type="http://schemas.openxmlformats.org/officeDocument/2006/relationships/tags" Target="../tags/tag77.xml"/><Relationship Id="rId16" Type="http://schemas.openxmlformats.org/officeDocument/2006/relationships/tags" Target="../tags/tag91.xml"/><Relationship Id="rId20" Type="http://schemas.openxmlformats.org/officeDocument/2006/relationships/tags" Target="../tags/tag95.xml"/><Relationship Id="rId29" Type="http://schemas.openxmlformats.org/officeDocument/2006/relationships/slideLayout" Target="../slideLayouts/slideLayout3.xml"/><Relationship Id="rId1" Type="http://schemas.openxmlformats.org/officeDocument/2006/relationships/tags" Target="../tags/tag76.xml"/><Relationship Id="rId6" Type="http://schemas.openxmlformats.org/officeDocument/2006/relationships/tags" Target="../tags/tag81.xml"/><Relationship Id="rId11" Type="http://schemas.openxmlformats.org/officeDocument/2006/relationships/tags" Target="../tags/tag86.xml"/><Relationship Id="rId24" Type="http://schemas.openxmlformats.org/officeDocument/2006/relationships/tags" Target="../tags/tag99.xml"/><Relationship Id="rId5" Type="http://schemas.openxmlformats.org/officeDocument/2006/relationships/tags" Target="../tags/tag80.xml"/><Relationship Id="rId15" Type="http://schemas.openxmlformats.org/officeDocument/2006/relationships/tags" Target="../tags/tag90.xml"/><Relationship Id="rId23" Type="http://schemas.openxmlformats.org/officeDocument/2006/relationships/tags" Target="../tags/tag98.xml"/><Relationship Id="rId28" Type="http://schemas.openxmlformats.org/officeDocument/2006/relationships/tags" Target="../tags/tag103.xml"/><Relationship Id="rId10" Type="http://schemas.openxmlformats.org/officeDocument/2006/relationships/tags" Target="../tags/tag85.xml"/><Relationship Id="rId19" Type="http://schemas.openxmlformats.org/officeDocument/2006/relationships/tags" Target="../tags/tag94.xml"/><Relationship Id="rId4" Type="http://schemas.openxmlformats.org/officeDocument/2006/relationships/tags" Target="../tags/tag79.xml"/><Relationship Id="rId9" Type="http://schemas.openxmlformats.org/officeDocument/2006/relationships/tags" Target="../tags/tag84.xml"/><Relationship Id="rId14" Type="http://schemas.openxmlformats.org/officeDocument/2006/relationships/tags" Target="../tags/tag89.xml"/><Relationship Id="rId22" Type="http://schemas.openxmlformats.org/officeDocument/2006/relationships/tags" Target="../tags/tag97.xml"/><Relationship Id="rId27" Type="http://schemas.openxmlformats.org/officeDocument/2006/relationships/tags" Target="../tags/tag102.xml"/><Relationship Id="rId30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26" Type="http://schemas.openxmlformats.org/officeDocument/2006/relationships/tags" Target="../tags/tag129.xml"/><Relationship Id="rId117" Type="http://schemas.openxmlformats.org/officeDocument/2006/relationships/tags" Target="../tags/tag220.xml"/><Relationship Id="rId21" Type="http://schemas.openxmlformats.org/officeDocument/2006/relationships/tags" Target="../tags/tag124.xml"/><Relationship Id="rId42" Type="http://schemas.openxmlformats.org/officeDocument/2006/relationships/tags" Target="../tags/tag145.xml"/><Relationship Id="rId47" Type="http://schemas.openxmlformats.org/officeDocument/2006/relationships/tags" Target="../tags/tag150.xml"/><Relationship Id="rId63" Type="http://schemas.openxmlformats.org/officeDocument/2006/relationships/tags" Target="../tags/tag166.xml"/><Relationship Id="rId68" Type="http://schemas.openxmlformats.org/officeDocument/2006/relationships/tags" Target="../tags/tag171.xml"/><Relationship Id="rId84" Type="http://schemas.openxmlformats.org/officeDocument/2006/relationships/tags" Target="../tags/tag187.xml"/><Relationship Id="rId89" Type="http://schemas.openxmlformats.org/officeDocument/2006/relationships/tags" Target="../tags/tag192.xml"/><Relationship Id="rId112" Type="http://schemas.openxmlformats.org/officeDocument/2006/relationships/tags" Target="../tags/tag215.xml"/><Relationship Id="rId133" Type="http://schemas.openxmlformats.org/officeDocument/2006/relationships/tags" Target="../tags/tag236.xml"/><Relationship Id="rId16" Type="http://schemas.openxmlformats.org/officeDocument/2006/relationships/tags" Target="../tags/tag119.xml"/><Relationship Id="rId107" Type="http://schemas.openxmlformats.org/officeDocument/2006/relationships/tags" Target="../tags/tag210.xml"/><Relationship Id="rId11" Type="http://schemas.openxmlformats.org/officeDocument/2006/relationships/tags" Target="../tags/tag114.xml"/><Relationship Id="rId32" Type="http://schemas.openxmlformats.org/officeDocument/2006/relationships/tags" Target="../tags/tag135.xml"/><Relationship Id="rId37" Type="http://schemas.openxmlformats.org/officeDocument/2006/relationships/tags" Target="../tags/tag140.xml"/><Relationship Id="rId53" Type="http://schemas.openxmlformats.org/officeDocument/2006/relationships/tags" Target="../tags/tag156.xml"/><Relationship Id="rId58" Type="http://schemas.openxmlformats.org/officeDocument/2006/relationships/tags" Target="../tags/tag161.xml"/><Relationship Id="rId74" Type="http://schemas.openxmlformats.org/officeDocument/2006/relationships/tags" Target="../tags/tag177.xml"/><Relationship Id="rId79" Type="http://schemas.openxmlformats.org/officeDocument/2006/relationships/tags" Target="../tags/tag182.xml"/><Relationship Id="rId102" Type="http://schemas.openxmlformats.org/officeDocument/2006/relationships/tags" Target="../tags/tag205.xml"/><Relationship Id="rId123" Type="http://schemas.openxmlformats.org/officeDocument/2006/relationships/tags" Target="../tags/tag226.xml"/><Relationship Id="rId128" Type="http://schemas.openxmlformats.org/officeDocument/2006/relationships/tags" Target="../tags/tag231.xml"/><Relationship Id="rId5" Type="http://schemas.openxmlformats.org/officeDocument/2006/relationships/tags" Target="../tags/tag108.xml"/><Relationship Id="rId90" Type="http://schemas.openxmlformats.org/officeDocument/2006/relationships/tags" Target="../tags/tag193.xml"/><Relationship Id="rId95" Type="http://schemas.openxmlformats.org/officeDocument/2006/relationships/tags" Target="../tags/tag198.xml"/><Relationship Id="rId14" Type="http://schemas.openxmlformats.org/officeDocument/2006/relationships/tags" Target="../tags/tag117.xml"/><Relationship Id="rId22" Type="http://schemas.openxmlformats.org/officeDocument/2006/relationships/tags" Target="../tags/tag125.xml"/><Relationship Id="rId27" Type="http://schemas.openxmlformats.org/officeDocument/2006/relationships/tags" Target="../tags/tag130.xml"/><Relationship Id="rId30" Type="http://schemas.openxmlformats.org/officeDocument/2006/relationships/tags" Target="../tags/tag133.xml"/><Relationship Id="rId35" Type="http://schemas.openxmlformats.org/officeDocument/2006/relationships/tags" Target="../tags/tag138.xml"/><Relationship Id="rId43" Type="http://schemas.openxmlformats.org/officeDocument/2006/relationships/tags" Target="../tags/tag146.xml"/><Relationship Id="rId48" Type="http://schemas.openxmlformats.org/officeDocument/2006/relationships/tags" Target="../tags/tag151.xml"/><Relationship Id="rId56" Type="http://schemas.openxmlformats.org/officeDocument/2006/relationships/tags" Target="../tags/tag159.xml"/><Relationship Id="rId64" Type="http://schemas.openxmlformats.org/officeDocument/2006/relationships/tags" Target="../tags/tag167.xml"/><Relationship Id="rId69" Type="http://schemas.openxmlformats.org/officeDocument/2006/relationships/tags" Target="../tags/tag172.xml"/><Relationship Id="rId77" Type="http://schemas.openxmlformats.org/officeDocument/2006/relationships/tags" Target="../tags/tag180.xml"/><Relationship Id="rId100" Type="http://schemas.openxmlformats.org/officeDocument/2006/relationships/tags" Target="../tags/tag203.xml"/><Relationship Id="rId105" Type="http://schemas.openxmlformats.org/officeDocument/2006/relationships/tags" Target="../tags/tag208.xml"/><Relationship Id="rId113" Type="http://schemas.openxmlformats.org/officeDocument/2006/relationships/tags" Target="../tags/tag216.xml"/><Relationship Id="rId118" Type="http://schemas.openxmlformats.org/officeDocument/2006/relationships/tags" Target="../tags/tag221.xml"/><Relationship Id="rId126" Type="http://schemas.openxmlformats.org/officeDocument/2006/relationships/tags" Target="../tags/tag229.xml"/><Relationship Id="rId134" Type="http://schemas.openxmlformats.org/officeDocument/2006/relationships/tags" Target="../tags/tag237.xml"/><Relationship Id="rId8" Type="http://schemas.openxmlformats.org/officeDocument/2006/relationships/tags" Target="../tags/tag111.xml"/><Relationship Id="rId51" Type="http://schemas.openxmlformats.org/officeDocument/2006/relationships/tags" Target="../tags/tag154.xml"/><Relationship Id="rId72" Type="http://schemas.openxmlformats.org/officeDocument/2006/relationships/tags" Target="../tags/tag175.xml"/><Relationship Id="rId80" Type="http://schemas.openxmlformats.org/officeDocument/2006/relationships/tags" Target="../tags/tag183.xml"/><Relationship Id="rId85" Type="http://schemas.openxmlformats.org/officeDocument/2006/relationships/tags" Target="../tags/tag188.xml"/><Relationship Id="rId93" Type="http://schemas.openxmlformats.org/officeDocument/2006/relationships/tags" Target="../tags/tag196.xml"/><Relationship Id="rId98" Type="http://schemas.openxmlformats.org/officeDocument/2006/relationships/tags" Target="../tags/tag201.xml"/><Relationship Id="rId121" Type="http://schemas.openxmlformats.org/officeDocument/2006/relationships/tags" Target="../tags/tag224.xml"/><Relationship Id="rId3" Type="http://schemas.openxmlformats.org/officeDocument/2006/relationships/tags" Target="../tags/tag106.xml"/><Relationship Id="rId12" Type="http://schemas.openxmlformats.org/officeDocument/2006/relationships/tags" Target="../tags/tag115.xml"/><Relationship Id="rId17" Type="http://schemas.openxmlformats.org/officeDocument/2006/relationships/tags" Target="../tags/tag120.xml"/><Relationship Id="rId25" Type="http://schemas.openxmlformats.org/officeDocument/2006/relationships/tags" Target="../tags/tag128.xml"/><Relationship Id="rId33" Type="http://schemas.openxmlformats.org/officeDocument/2006/relationships/tags" Target="../tags/tag136.xml"/><Relationship Id="rId38" Type="http://schemas.openxmlformats.org/officeDocument/2006/relationships/tags" Target="../tags/tag141.xml"/><Relationship Id="rId46" Type="http://schemas.openxmlformats.org/officeDocument/2006/relationships/tags" Target="../tags/tag149.xml"/><Relationship Id="rId59" Type="http://schemas.openxmlformats.org/officeDocument/2006/relationships/tags" Target="../tags/tag162.xml"/><Relationship Id="rId67" Type="http://schemas.openxmlformats.org/officeDocument/2006/relationships/tags" Target="../tags/tag170.xml"/><Relationship Id="rId103" Type="http://schemas.openxmlformats.org/officeDocument/2006/relationships/tags" Target="../tags/tag206.xml"/><Relationship Id="rId108" Type="http://schemas.openxmlformats.org/officeDocument/2006/relationships/tags" Target="../tags/tag211.xml"/><Relationship Id="rId116" Type="http://schemas.openxmlformats.org/officeDocument/2006/relationships/tags" Target="../tags/tag219.xml"/><Relationship Id="rId124" Type="http://schemas.openxmlformats.org/officeDocument/2006/relationships/tags" Target="../tags/tag227.xml"/><Relationship Id="rId129" Type="http://schemas.openxmlformats.org/officeDocument/2006/relationships/tags" Target="../tags/tag232.xml"/><Relationship Id="rId20" Type="http://schemas.openxmlformats.org/officeDocument/2006/relationships/tags" Target="../tags/tag123.xml"/><Relationship Id="rId41" Type="http://schemas.openxmlformats.org/officeDocument/2006/relationships/tags" Target="../tags/tag144.xml"/><Relationship Id="rId54" Type="http://schemas.openxmlformats.org/officeDocument/2006/relationships/tags" Target="../tags/tag157.xml"/><Relationship Id="rId62" Type="http://schemas.openxmlformats.org/officeDocument/2006/relationships/tags" Target="../tags/tag165.xml"/><Relationship Id="rId70" Type="http://schemas.openxmlformats.org/officeDocument/2006/relationships/tags" Target="../tags/tag173.xml"/><Relationship Id="rId75" Type="http://schemas.openxmlformats.org/officeDocument/2006/relationships/tags" Target="../tags/tag178.xml"/><Relationship Id="rId83" Type="http://schemas.openxmlformats.org/officeDocument/2006/relationships/tags" Target="../tags/tag186.xml"/><Relationship Id="rId88" Type="http://schemas.openxmlformats.org/officeDocument/2006/relationships/tags" Target="../tags/tag191.xml"/><Relationship Id="rId91" Type="http://schemas.openxmlformats.org/officeDocument/2006/relationships/tags" Target="../tags/tag194.xml"/><Relationship Id="rId96" Type="http://schemas.openxmlformats.org/officeDocument/2006/relationships/tags" Target="../tags/tag199.xml"/><Relationship Id="rId111" Type="http://schemas.openxmlformats.org/officeDocument/2006/relationships/tags" Target="../tags/tag214.xml"/><Relationship Id="rId132" Type="http://schemas.openxmlformats.org/officeDocument/2006/relationships/tags" Target="../tags/tag235.xml"/><Relationship Id="rId1" Type="http://schemas.openxmlformats.org/officeDocument/2006/relationships/tags" Target="../tags/tag104.xml"/><Relationship Id="rId6" Type="http://schemas.openxmlformats.org/officeDocument/2006/relationships/tags" Target="../tags/tag109.xml"/><Relationship Id="rId15" Type="http://schemas.openxmlformats.org/officeDocument/2006/relationships/tags" Target="../tags/tag118.xml"/><Relationship Id="rId23" Type="http://schemas.openxmlformats.org/officeDocument/2006/relationships/tags" Target="../tags/tag126.xml"/><Relationship Id="rId28" Type="http://schemas.openxmlformats.org/officeDocument/2006/relationships/tags" Target="../tags/tag131.xml"/><Relationship Id="rId36" Type="http://schemas.openxmlformats.org/officeDocument/2006/relationships/tags" Target="../tags/tag139.xml"/><Relationship Id="rId49" Type="http://schemas.openxmlformats.org/officeDocument/2006/relationships/tags" Target="../tags/tag152.xml"/><Relationship Id="rId57" Type="http://schemas.openxmlformats.org/officeDocument/2006/relationships/tags" Target="../tags/tag160.xml"/><Relationship Id="rId106" Type="http://schemas.openxmlformats.org/officeDocument/2006/relationships/tags" Target="../tags/tag209.xml"/><Relationship Id="rId114" Type="http://schemas.openxmlformats.org/officeDocument/2006/relationships/tags" Target="../tags/tag217.xml"/><Relationship Id="rId119" Type="http://schemas.openxmlformats.org/officeDocument/2006/relationships/tags" Target="../tags/tag222.xml"/><Relationship Id="rId127" Type="http://schemas.openxmlformats.org/officeDocument/2006/relationships/tags" Target="../tags/tag230.xml"/><Relationship Id="rId10" Type="http://schemas.openxmlformats.org/officeDocument/2006/relationships/tags" Target="../tags/tag113.xml"/><Relationship Id="rId31" Type="http://schemas.openxmlformats.org/officeDocument/2006/relationships/tags" Target="../tags/tag134.xml"/><Relationship Id="rId44" Type="http://schemas.openxmlformats.org/officeDocument/2006/relationships/tags" Target="../tags/tag147.xml"/><Relationship Id="rId52" Type="http://schemas.openxmlformats.org/officeDocument/2006/relationships/tags" Target="../tags/tag155.xml"/><Relationship Id="rId60" Type="http://schemas.openxmlformats.org/officeDocument/2006/relationships/tags" Target="../tags/tag163.xml"/><Relationship Id="rId65" Type="http://schemas.openxmlformats.org/officeDocument/2006/relationships/tags" Target="../tags/tag168.xml"/><Relationship Id="rId73" Type="http://schemas.openxmlformats.org/officeDocument/2006/relationships/tags" Target="../tags/tag176.xml"/><Relationship Id="rId78" Type="http://schemas.openxmlformats.org/officeDocument/2006/relationships/tags" Target="../tags/tag181.xml"/><Relationship Id="rId81" Type="http://schemas.openxmlformats.org/officeDocument/2006/relationships/tags" Target="../tags/tag184.xml"/><Relationship Id="rId86" Type="http://schemas.openxmlformats.org/officeDocument/2006/relationships/tags" Target="../tags/tag189.xml"/><Relationship Id="rId94" Type="http://schemas.openxmlformats.org/officeDocument/2006/relationships/tags" Target="../tags/tag197.xml"/><Relationship Id="rId99" Type="http://schemas.openxmlformats.org/officeDocument/2006/relationships/tags" Target="../tags/tag202.xml"/><Relationship Id="rId101" Type="http://schemas.openxmlformats.org/officeDocument/2006/relationships/tags" Target="../tags/tag204.xml"/><Relationship Id="rId122" Type="http://schemas.openxmlformats.org/officeDocument/2006/relationships/tags" Target="../tags/tag225.xml"/><Relationship Id="rId130" Type="http://schemas.openxmlformats.org/officeDocument/2006/relationships/tags" Target="../tags/tag233.xml"/><Relationship Id="rId135" Type="http://schemas.openxmlformats.org/officeDocument/2006/relationships/slideLayout" Target="../slideLayouts/slideLayout3.xml"/><Relationship Id="rId4" Type="http://schemas.openxmlformats.org/officeDocument/2006/relationships/tags" Target="../tags/tag107.xml"/><Relationship Id="rId9" Type="http://schemas.openxmlformats.org/officeDocument/2006/relationships/tags" Target="../tags/tag112.xml"/><Relationship Id="rId13" Type="http://schemas.openxmlformats.org/officeDocument/2006/relationships/tags" Target="../tags/tag116.xml"/><Relationship Id="rId18" Type="http://schemas.openxmlformats.org/officeDocument/2006/relationships/tags" Target="../tags/tag121.xml"/><Relationship Id="rId39" Type="http://schemas.openxmlformats.org/officeDocument/2006/relationships/tags" Target="../tags/tag142.xml"/><Relationship Id="rId109" Type="http://schemas.openxmlformats.org/officeDocument/2006/relationships/tags" Target="../tags/tag212.xml"/><Relationship Id="rId34" Type="http://schemas.openxmlformats.org/officeDocument/2006/relationships/tags" Target="../tags/tag137.xml"/><Relationship Id="rId50" Type="http://schemas.openxmlformats.org/officeDocument/2006/relationships/tags" Target="../tags/tag153.xml"/><Relationship Id="rId55" Type="http://schemas.openxmlformats.org/officeDocument/2006/relationships/tags" Target="../tags/tag158.xml"/><Relationship Id="rId76" Type="http://schemas.openxmlformats.org/officeDocument/2006/relationships/tags" Target="../tags/tag179.xml"/><Relationship Id="rId97" Type="http://schemas.openxmlformats.org/officeDocument/2006/relationships/tags" Target="../tags/tag200.xml"/><Relationship Id="rId104" Type="http://schemas.openxmlformats.org/officeDocument/2006/relationships/tags" Target="../tags/tag207.xml"/><Relationship Id="rId120" Type="http://schemas.openxmlformats.org/officeDocument/2006/relationships/tags" Target="../tags/tag223.xml"/><Relationship Id="rId125" Type="http://schemas.openxmlformats.org/officeDocument/2006/relationships/tags" Target="../tags/tag228.xml"/><Relationship Id="rId7" Type="http://schemas.openxmlformats.org/officeDocument/2006/relationships/tags" Target="../tags/tag110.xml"/><Relationship Id="rId71" Type="http://schemas.openxmlformats.org/officeDocument/2006/relationships/tags" Target="../tags/tag174.xml"/><Relationship Id="rId92" Type="http://schemas.openxmlformats.org/officeDocument/2006/relationships/tags" Target="../tags/tag195.xml"/><Relationship Id="rId2" Type="http://schemas.openxmlformats.org/officeDocument/2006/relationships/tags" Target="../tags/tag105.xml"/><Relationship Id="rId29" Type="http://schemas.openxmlformats.org/officeDocument/2006/relationships/tags" Target="../tags/tag132.xml"/><Relationship Id="rId24" Type="http://schemas.openxmlformats.org/officeDocument/2006/relationships/tags" Target="../tags/tag127.xml"/><Relationship Id="rId40" Type="http://schemas.openxmlformats.org/officeDocument/2006/relationships/tags" Target="../tags/tag143.xml"/><Relationship Id="rId45" Type="http://schemas.openxmlformats.org/officeDocument/2006/relationships/tags" Target="../tags/tag148.xml"/><Relationship Id="rId66" Type="http://schemas.openxmlformats.org/officeDocument/2006/relationships/tags" Target="../tags/tag169.xml"/><Relationship Id="rId87" Type="http://schemas.openxmlformats.org/officeDocument/2006/relationships/tags" Target="../tags/tag190.xml"/><Relationship Id="rId110" Type="http://schemas.openxmlformats.org/officeDocument/2006/relationships/tags" Target="../tags/tag213.xml"/><Relationship Id="rId115" Type="http://schemas.openxmlformats.org/officeDocument/2006/relationships/tags" Target="../tags/tag218.xml"/><Relationship Id="rId131" Type="http://schemas.openxmlformats.org/officeDocument/2006/relationships/tags" Target="../tags/tag234.xml"/><Relationship Id="rId136" Type="http://schemas.openxmlformats.org/officeDocument/2006/relationships/notesSlide" Target="../notesSlides/notesSlide36.xml"/><Relationship Id="rId61" Type="http://schemas.openxmlformats.org/officeDocument/2006/relationships/tags" Target="../tags/tag164.xml"/><Relationship Id="rId82" Type="http://schemas.openxmlformats.org/officeDocument/2006/relationships/tags" Target="../tags/tag185.xml"/><Relationship Id="rId19" Type="http://schemas.openxmlformats.org/officeDocument/2006/relationships/tags" Target="../tags/tag122.xml"/></Relationships>
</file>

<file path=ppt/slides/_rels/slide37.xml.rels><?xml version="1.0" encoding="UTF-8" standalone="yes"?>
<Relationships xmlns="http://schemas.openxmlformats.org/package/2006/relationships"><Relationship Id="rId26" Type="http://schemas.openxmlformats.org/officeDocument/2006/relationships/tags" Target="../tags/tag263.xml"/><Relationship Id="rId117" Type="http://schemas.openxmlformats.org/officeDocument/2006/relationships/tags" Target="../tags/tag354.xml"/><Relationship Id="rId21" Type="http://schemas.openxmlformats.org/officeDocument/2006/relationships/tags" Target="../tags/tag258.xml"/><Relationship Id="rId42" Type="http://schemas.openxmlformats.org/officeDocument/2006/relationships/tags" Target="../tags/tag279.xml"/><Relationship Id="rId47" Type="http://schemas.openxmlformats.org/officeDocument/2006/relationships/tags" Target="../tags/tag284.xml"/><Relationship Id="rId63" Type="http://schemas.openxmlformats.org/officeDocument/2006/relationships/tags" Target="../tags/tag300.xml"/><Relationship Id="rId68" Type="http://schemas.openxmlformats.org/officeDocument/2006/relationships/tags" Target="../tags/tag305.xml"/><Relationship Id="rId84" Type="http://schemas.openxmlformats.org/officeDocument/2006/relationships/tags" Target="../tags/tag321.xml"/><Relationship Id="rId89" Type="http://schemas.openxmlformats.org/officeDocument/2006/relationships/tags" Target="../tags/tag326.xml"/><Relationship Id="rId112" Type="http://schemas.openxmlformats.org/officeDocument/2006/relationships/tags" Target="../tags/tag349.xml"/><Relationship Id="rId16" Type="http://schemas.openxmlformats.org/officeDocument/2006/relationships/tags" Target="../tags/tag253.xml"/><Relationship Id="rId107" Type="http://schemas.openxmlformats.org/officeDocument/2006/relationships/tags" Target="../tags/tag344.xml"/><Relationship Id="rId11" Type="http://schemas.openxmlformats.org/officeDocument/2006/relationships/tags" Target="../tags/tag248.xml"/><Relationship Id="rId32" Type="http://schemas.openxmlformats.org/officeDocument/2006/relationships/tags" Target="../tags/tag269.xml"/><Relationship Id="rId37" Type="http://schemas.openxmlformats.org/officeDocument/2006/relationships/tags" Target="../tags/tag274.xml"/><Relationship Id="rId53" Type="http://schemas.openxmlformats.org/officeDocument/2006/relationships/tags" Target="../tags/tag290.xml"/><Relationship Id="rId58" Type="http://schemas.openxmlformats.org/officeDocument/2006/relationships/tags" Target="../tags/tag295.xml"/><Relationship Id="rId74" Type="http://schemas.openxmlformats.org/officeDocument/2006/relationships/tags" Target="../tags/tag311.xml"/><Relationship Id="rId79" Type="http://schemas.openxmlformats.org/officeDocument/2006/relationships/tags" Target="../tags/tag316.xml"/><Relationship Id="rId102" Type="http://schemas.openxmlformats.org/officeDocument/2006/relationships/tags" Target="../tags/tag339.xml"/><Relationship Id="rId123" Type="http://schemas.openxmlformats.org/officeDocument/2006/relationships/tags" Target="../tags/tag360.xml"/><Relationship Id="rId128" Type="http://schemas.openxmlformats.org/officeDocument/2006/relationships/tags" Target="../tags/tag365.xml"/><Relationship Id="rId5" Type="http://schemas.openxmlformats.org/officeDocument/2006/relationships/tags" Target="../tags/tag242.xml"/><Relationship Id="rId90" Type="http://schemas.openxmlformats.org/officeDocument/2006/relationships/tags" Target="../tags/tag327.xml"/><Relationship Id="rId95" Type="http://schemas.openxmlformats.org/officeDocument/2006/relationships/tags" Target="../tags/tag332.xml"/><Relationship Id="rId19" Type="http://schemas.openxmlformats.org/officeDocument/2006/relationships/tags" Target="../tags/tag256.xml"/><Relationship Id="rId14" Type="http://schemas.openxmlformats.org/officeDocument/2006/relationships/tags" Target="../tags/tag251.xml"/><Relationship Id="rId22" Type="http://schemas.openxmlformats.org/officeDocument/2006/relationships/tags" Target="../tags/tag259.xml"/><Relationship Id="rId27" Type="http://schemas.openxmlformats.org/officeDocument/2006/relationships/tags" Target="../tags/tag264.xml"/><Relationship Id="rId30" Type="http://schemas.openxmlformats.org/officeDocument/2006/relationships/tags" Target="../tags/tag267.xml"/><Relationship Id="rId35" Type="http://schemas.openxmlformats.org/officeDocument/2006/relationships/tags" Target="../tags/tag272.xml"/><Relationship Id="rId43" Type="http://schemas.openxmlformats.org/officeDocument/2006/relationships/tags" Target="../tags/tag280.xml"/><Relationship Id="rId48" Type="http://schemas.openxmlformats.org/officeDocument/2006/relationships/tags" Target="../tags/tag285.xml"/><Relationship Id="rId56" Type="http://schemas.openxmlformats.org/officeDocument/2006/relationships/tags" Target="../tags/tag293.xml"/><Relationship Id="rId64" Type="http://schemas.openxmlformats.org/officeDocument/2006/relationships/tags" Target="../tags/tag301.xml"/><Relationship Id="rId69" Type="http://schemas.openxmlformats.org/officeDocument/2006/relationships/tags" Target="../tags/tag306.xml"/><Relationship Id="rId77" Type="http://schemas.openxmlformats.org/officeDocument/2006/relationships/tags" Target="../tags/tag314.xml"/><Relationship Id="rId100" Type="http://schemas.openxmlformats.org/officeDocument/2006/relationships/tags" Target="../tags/tag337.xml"/><Relationship Id="rId105" Type="http://schemas.openxmlformats.org/officeDocument/2006/relationships/tags" Target="../tags/tag342.xml"/><Relationship Id="rId113" Type="http://schemas.openxmlformats.org/officeDocument/2006/relationships/tags" Target="../tags/tag350.xml"/><Relationship Id="rId118" Type="http://schemas.openxmlformats.org/officeDocument/2006/relationships/tags" Target="../tags/tag355.xml"/><Relationship Id="rId126" Type="http://schemas.openxmlformats.org/officeDocument/2006/relationships/tags" Target="../tags/tag363.xml"/><Relationship Id="rId8" Type="http://schemas.openxmlformats.org/officeDocument/2006/relationships/tags" Target="../tags/tag245.xml"/><Relationship Id="rId51" Type="http://schemas.openxmlformats.org/officeDocument/2006/relationships/tags" Target="../tags/tag288.xml"/><Relationship Id="rId72" Type="http://schemas.openxmlformats.org/officeDocument/2006/relationships/tags" Target="../tags/tag309.xml"/><Relationship Id="rId80" Type="http://schemas.openxmlformats.org/officeDocument/2006/relationships/tags" Target="../tags/tag317.xml"/><Relationship Id="rId85" Type="http://schemas.openxmlformats.org/officeDocument/2006/relationships/tags" Target="../tags/tag322.xml"/><Relationship Id="rId93" Type="http://schemas.openxmlformats.org/officeDocument/2006/relationships/tags" Target="../tags/tag330.xml"/><Relationship Id="rId98" Type="http://schemas.openxmlformats.org/officeDocument/2006/relationships/tags" Target="../tags/tag335.xml"/><Relationship Id="rId121" Type="http://schemas.openxmlformats.org/officeDocument/2006/relationships/tags" Target="../tags/tag358.xml"/><Relationship Id="rId3" Type="http://schemas.openxmlformats.org/officeDocument/2006/relationships/tags" Target="../tags/tag240.xml"/><Relationship Id="rId12" Type="http://schemas.openxmlformats.org/officeDocument/2006/relationships/tags" Target="../tags/tag249.xml"/><Relationship Id="rId17" Type="http://schemas.openxmlformats.org/officeDocument/2006/relationships/tags" Target="../tags/tag254.xml"/><Relationship Id="rId25" Type="http://schemas.openxmlformats.org/officeDocument/2006/relationships/tags" Target="../tags/tag262.xml"/><Relationship Id="rId33" Type="http://schemas.openxmlformats.org/officeDocument/2006/relationships/tags" Target="../tags/tag270.xml"/><Relationship Id="rId38" Type="http://schemas.openxmlformats.org/officeDocument/2006/relationships/tags" Target="../tags/tag275.xml"/><Relationship Id="rId46" Type="http://schemas.openxmlformats.org/officeDocument/2006/relationships/tags" Target="../tags/tag283.xml"/><Relationship Id="rId59" Type="http://schemas.openxmlformats.org/officeDocument/2006/relationships/tags" Target="../tags/tag296.xml"/><Relationship Id="rId67" Type="http://schemas.openxmlformats.org/officeDocument/2006/relationships/tags" Target="../tags/tag304.xml"/><Relationship Id="rId103" Type="http://schemas.openxmlformats.org/officeDocument/2006/relationships/tags" Target="../tags/tag340.xml"/><Relationship Id="rId108" Type="http://schemas.openxmlformats.org/officeDocument/2006/relationships/tags" Target="../tags/tag345.xml"/><Relationship Id="rId116" Type="http://schemas.openxmlformats.org/officeDocument/2006/relationships/tags" Target="../tags/tag353.xml"/><Relationship Id="rId124" Type="http://schemas.openxmlformats.org/officeDocument/2006/relationships/tags" Target="../tags/tag361.xml"/><Relationship Id="rId129" Type="http://schemas.openxmlformats.org/officeDocument/2006/relationships/tags" Target="../tags/tag366.xml"/><Relationship Id="rId20" Type="http://schemas.openxmlformats.org/officeDocument/2006/relationships/tags" Target="../tags/tag257.xml"/><Relationship Id="rId41" Type="http://schemas.openxmlformats.org/officeDocument/2006/relationships/tags" Target="../tags/tag278.xml"/><Relationship Id="rId54" Type="http://schemas.openxmlformats.org/officeDocument/2006/relationships/tags" Target="../tags/tag291.xml"/><Relationship Id="rId62" Type="http://schemas.openxmlformats.org/officeDocument/2006/relationships/tags" Target="../tags/tag299.xml"/><Relationship Id="rId70" Type="http://schemas.openxmlformats.org/officeDocument/2006/relationships/tags" Target="../tags/tag307.xml"/><Relationship Id="rId75" Type="http://schemas.openxmlformats.org/officeDocument/2006/relationships/tags" Target="../tags/tag312.xml"/><Relationship Id="rId83" Type="http://schemas.openxmlformats.org/officeDocument/2006/relationships/tags" Target="../tags/tag320.xml"/><Relationship Id="rId88" Type="http://schemas.openxmlformats.org/officeDocument/2006/relationships/tags" Target="../tags/tag325.xml"/><Relationship Id="rId91" Type="http://schemas.openxmlformats.org/officeDocument/2006/relationships/tags" Target="../tags/tag328.xml"/><Relationship Id="rId96" Type="http://schemas.openxmlformats.org/officeDocument/2006/relationships/tags" Target="../tags/tag333.xml"/><Relationship Id="rId111" Type="http://schemas.openxmlformats.org/officeDocument/2006/relationships/tags" Target="../tags/tag348.xml"/><Relationship Id="rId132" Type="http://schemas.openxmlformats.org/officeDocument/2006/relationships/notesSlide" Target="../notesSlides/notesSlide37.xml"/><Relationship Id="rId1" Type="http://schemas.openxmlformats.org/officeDocument/2006/relationships/tags" Target="../tags/tag238.xml"/><Relationship Id="rId6" Type="http://schemas.openxmlformats.org/officeDocument/2006/relationships/tags" Target="../tags/tag243.xml"/><Relationship Id="rId15" Type="http://schemas.openxmlformats.org/officeDocument/2006/relationships/tags" Target="../tags/tag252.xml"/><Relationship Id="rId23" Type="http://schemas.openxmlformats.org/officeDocument/2006/relationships/tags" Target="../tags/tag260.xml"/><Relationship Id="rId28" Type="http://schemas.openxmlformats.org/officeDocument/2006/relationships/tags" Target="../tags/tag265.xml"/><Relationship Id="rId36" Type="http://schemas.openxmlformats.org/officeDocument/2006/relationships/tags" Target="../tags/tag273.xml"/><Relationship Id="rId49" Type="http://schemas.openxmlformats.org/officeDocument/2006/relationships/tags" Target="../tags/tag286.xml"/><Relationship Id="rId57" Type="http://schemas.openxmlformats.org/officeDocument/2006/relationships/tags" Target="../tags/tag294.xml"/><Relationship Id="rId106" Type="http://schemas.openxmlformats.org/officeDocument/2006/relationships/tags" Target="../tags/tag343.xml"/><Relationship Id="rId114" Type="http://schemas.openxmlformats.org/officeDocument/2006/relationships/tags" Target="../tags/tag351.xml"/><Relationship Id="rId119" Type="http://schemas.openxmlformats.org/officeDocument/2006/relationships/tags" Target="../tags/tag356.xml"/><Relationship Id="rId127" Type="http://schemas.openxmlformats.org/officeDocument/2006/relationships/tags" Target="../tags/tag364.xml"/><Relationship Id="rId10" Type="http://schemas.openxmlformats.org/officeDocument/2006/relationships/tags" Target="../tags/tag247.xml"/><Relationship Id="rId31" Type="http://schemas.openxmlformats.org/officeDocument/2006/relationships/tags" Target="../tags/tag268.xml"/><Relationship Id="rId44" Type="http://schemas.openxmlformats.org/officeDocument/2006/relationships/tags" Target="../tags/tag281.xml"/><Relationship Id="rId52" Type="http://schemas.openxmlformats.org/officeDocument/2006/relationships/tags" Target="../tags/tag289.xml"/><Relationship Id="rId60" Type="http://schemas.openxmlformats.org/officeDocument/2006/relationships/tags" Target="../tags/tag297.xml"/><Relationship Id="rId65" Type="http://schemas.openxmlformats.org/officeDocument/2006/relationships/tags" Target="../tags/tag302.xml"/><Relationship Id="rId73" Type="http://schemas.openxmlformats.org/officeDocument/2006/relationships/tags" Target="../tags/tag310.xml"/><Relationship Id="rId78" Type="http://schemas.openxmlformats.org/officeDocument/2006/relationships/tags" Target="../tags/tag315.xml"/><Relationship Id="rId81" Type="http://schemas.openxmlformats.org/officeDocument/2006/relationships/tags" Target="../tags/tag318.xml"/><Relationship Id="rId86" Type="http://schemas.openxmlformats.org/officeDocument/2006/relationships/tags" Target="../tags/tag323.xml"/><Relationship Id="rId94" Type="http://schemas.openxmlformats.org/officeDocument/2006/relationships/tags" Target="../tags/tag331.xml"/><Relationship Id="rId99" Type="http://schemas.openxmlformats.org/officeDocument/2006/relationships/tags" Target="../tags/tag336.xml"/><Relationship Id="rId101" Type="http://schemas.openxmlformats.org/officeDocument/2006/relationships/tags" Target="../tags/tag338.xml"/><Relationship Id="rId122" Type="http://schemas.openxmlformats.org/officeDocument/2006/relationships/tags" Target="../tags/tag359.xml"/><Relationship Id="rId130" Type="http://schemas.openxmlformats.org/officeDocument/2006/relationships/tags" Target="../tags/tag367.xml"/><Relationship Id="rId4" Type="http://schemas.openxmlformats.org/officeDocument/2006/relationships/tags" Target="../tags/tag241.xml"/><Relationship Id="rId9" Type="http://schemas.openxmlformats.org/officeDocument/2006/relationships/tags" Target="../tags/tag246.xml"/><Relationship Id="rId13" Type="http://schemas.openxmlformats.org/officeDocument/2006/relationships/tags" Target="../tags/tag250.xml"/><Relationship Id="rId18" Type="http://schemas.openxmlformats.org/officeDocument/2006/relationships/tags" Target="../tags/tag255.xml"/><Relationship Id="rId39" Type="http://schemas.openxmlformats.org/officeDocument/2006/relationships/tags" Target="../tags/tag276.xml"/><Relationship Id="rId109" Type="http://schemas.openxmlformats.org/officeDocument/2006/relationships/tags" Target="../tags/tag346.xml"/><Relationship Id="rId34" Type="http://schemas.openxmlformats.org/officeDocument/2006/relationships/tags" Target="../tags/tag271.xml"/><Relationship Id="rId50" Type="http://schemas.openxmlformats.org/officeDocument/2006/relationships/tags" Target="../tags/tag287.xml"/><Relationship Id="rId55" Type="http://schemas.openxmlformats.org/officeDocument/2006/relationships/tags" Target="../tags/tag292.xml"/><Relationship Id="rId76" Type="http://schemas.openxmlformats.org/officeDocument/2006/relationships/tags" Target="../tags/tag313.xml"/><Relationship Id="rId97" Type="http://schemas.openxmlformats.org/officeDocument/2006/relationships/tags" Target="../tags/tag334.xml"/><Relationship Id="rId104" Type="http://schemas.openxmlformats.org/officeDocument/2006/relationships/tags" Target="../tags/tag341.xml"/><Relationship Id="rId120" Type="http://schemas.openxmlformats.org/officeDocument/2006/relationships/tags" Target="../tags/tag357.xml"/><Relationship Id="rId125" Type="http://schemas.openxmlformats.org/officeDocument/2006/relationships/tags" Target="../tags/tag362.xml"/><Relationship Id="rId7" Type="http://schemas.openxmlformats.org/officeDocument/2006/relationships/tags" Target="../tags/tag244.xml"/><Relationship Id="rId71" Type="http://schemas.openxmlformats.org/officeDocument/2006/relationships/tags" Target="../tags/tag308.xml"/><Relationship Id="rId92" Type="http://schemas.openxmlformats.org/officeDocument/2006/relationships/tags" Target="../tags/tag329.xml"/><Relationship Id="rId2" Type="http://schemas.openxmlformats.org/officeDocument/2006/relationships/tags" Target="../tags/tag239.xml"/><Relationship Id="rId29" Type="http://schemas.openxmlformats.org/officeDocument/2006/relationships/tags" Target="../tags/tag266.xml"/><Relationship Id="rId24" Type="http://schemas.openxmlformats.org/officeDocument/2006/relationships/tags" Target="../tags/tag261.xml"/><Relationship Id="rId40" Type="http://schemas.openxmlformats.org/officeDocument/2006/relationships/tags" Target="../tags/tag277.xml"/><Relationship Id="rId45" Type="http://schemas.openxmlformats.org/officeDocument/2006/relationships/tags" Target="../tags/tag282.xml"/><Relationship Id="rId66" Type="http://schemas.openxmlformats.org/officeDocument/2006/relationships/tags" Target="../tags/tag303.xml"/><Relationship Id="rId87" Type="http://schemas.openxmlformats.org/officeDocument/2006/relationships/tags" Target="../tags/tag324.xml"/><Relationship Id="rId110" Type="http://schemas.openxmlformats.org/officeDocument/2006/relationships/tags" Target="../tags/tag347.xml"/><Relationship Id="rId115" Type="http://schemas.openxmlformats.org/officeDocument/2006/relationships/tags" Target="../tags/tag352.xml"/><Relationship Id="rId131" Type="http://schemas.openxmlformats.org/officeDocument/2006/relationships/slideLayout" Target="../slideLayouts/slideLayout3.xml"/><Relationship Id="rId61" Type="http://schemas.openxmlformats.org/officeDocument/2006/relationships/tags" Target="../tags/tag298.xml"/><Relationship Id="rId82" Type="http://schemas.openxmlformats.org/officeDocument/2006/relationships/tags" Target="../tags/tag319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tags" Target="../tags/tag375.xml"/><Relationship Id="rId13" Type="http://schemas.openxmlformats.org/officeDocument/2006/relationships/tags" Target="../tags/tag380.xml"/><Relationship Id="rId3" Type="http://schemas.openxmlformats.org/officeDocument/2006/relationships/tags" Target="../tags/tag370.xml"/><Relationship Id="rId7" Type="http://schemas.openxmlformats.org/officeDocument/2006/relationships/tags" Target="../tags/tag374.xml"/><Relationship Id="rId12" Type="http://schemas.openxmlformats.org/officeDocument/2006/relationships/tags" Target="../tags/tag379.xml"/><Relationship Id="rId2" Type="http://schemas.openxmlformats.org/officeDocument/2006/relationships/tags" Target="../tags/tag369.xml"/><Relationship Id="rId16" Type="http://schemas.openxmlformats.org/officeDocument/2006/relationships/notesSlide" Target="../notesSlides/notesSlide38.xml"/><Relationship Id="rId1" Type="http://schemas.openxmlformats.org/officeDocument/2006/relationships/tags" Target="../tags/tag368.xml"/><Relationship Id="rId6" Type="http://schemas.openxmlformats.org/officeDocument/2006/relationships/tags" Target="../tags/tag373.xml"/><Relationship Id="rId11" Type="http://schemas.openxmlformats.org/officeDocument/2006/relationships/tags" Target="../tags/tag378.xml"/><Relationship Id="rId5" Type="http://schemas.openxmlformats.org/officeDocument/2006/relationships/tags" Target="../tags/tag372.xml"/><Relationship Id="rId15" Type="http://schemas.openxmlformats.org/officeDocument/2006/relationships/slideLayout" Target="../slideLayouts/slideLayout3.xml"/><Relationship Id="rId10" Type="http://schemas.openxmlformats.org/officeDocument/2006/relationships/tags" Target="../tags/tag377.xml"/><Relationship Id="rId4" Type="http://schemas.openxmlformats.org/officeDocument/2006/relationships/tags" Target="../tags/tag371.xml"/><Relationship Id="rId9" Type="http://schemas.openxmlformats.org/officeDocument/2006/relationships/tags" Target="../tags/tag376.xml"/><Relationship Id="rId14" Type="http://schemas.openxmlformats.org/officeDocument/2006/relationships/tags" Target="../tags/tag381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tags" Target="../tags/tag389.xml"/><Relationship Id="rId13" Type="http://schemas.openxmlformats.org/officeDocument/2006/relationships/slideLayout" Target="../slideLayouts/slideLayout3.xml"/><Relationship Id="rId3" Type="http://schemas.openxmlformats.org/officeDocument/2006/relationships/tags" Target="../tags/tag384.xml"/><Relationship Id="rId7" Type="http://schemas.openxmlformats.org/officeDocument/2006/relationships/tags" Target="../tags/tag388.xml"/><Relationship Id="rId12" Type="http://schemas.openxmlformats.org/officeDocument/2006/relationships/tags" Target="../tags/tag393.xml"/><Relationship Id="rId2" Type="http://schemas.openxmlformats.org/officeDocument/2006/relationships/tags" Target="../tags/tag383.xml"/><Relationship Id="rId1" Type="http://schemas.openxmlformats.org/officeDocument/2006/relationships/tags" Target="../tags/tag382.xml"/><Relationship Id="rId6" Type="http://schemas.openxmlformats.org/officeDocument/2006/relationships/tags" Target="../tags/tag387.xml"/><Relationship Id="rId11" Type="http://schemas.openxmlformats.org/officeDocument/2006/relationships/tags" Target="../tags/tag392.xml"/><Relationship Id="rId5" Type="http://schemas.openxmlformats.org/officeDocument/2006/relationships/tags" Target="../tags/tag386.xml"/><Relationship Id="rId10" Type="http://schemas.openxmlformats.org/officeDocument/2006/relationships/tags" Target="../tags/tag391.xml"/><Relationship Id="rId4" Type="http://schemas.openxmlformats.org/officeDocument/2006/relationships/tags" Target="../tags/tag385.xml"/><Relationship Id="rId9" Type="http://schemas.openxmlformats.org/officeDocument/2006/relationships/tags" Target="../tags/tag390.xml"/><Relationship Id="rId14" Type="http://schemas.openxmlformats.org/officeDocument/2006/relationships/notesSlide" Target="../notesSlides/notesSlide3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tags" Target="../tags/tag401.xml"/><Relationship Id="rId3" Type="http://schemas.openxmlformats.org/officeDocument/2006/relationships/tags" Target="../tags/tag396.xml"/><Relationship Id="rId7" Type="http://schemas.openxmlformats.org/officeDocument/2006/relationships/tags" Target="../tags/tag400.xml"/><Relationship Id="rId12" Type="http://schemas.openxmlformats.org/officeDocument/2006/relationships/notesSlide" Target="../notesSlides/notesSlide40.xml"/><Relationship Id="rId2" Type="http://schemas.openxmlformats.org/officeDocument/2006/relationships/tags" Target="../tags/tag395.xml"/><Relationship Id="rId1" Type="http://schemas.openxmlformats.org/officeDocument/2006/relationships/tags" Target="../tags/tag394.xml"/><Relationship Id="rId6" Type="http://schemas.openxmlformats.org/officeDocument/2006/relationships/tags" Target="../tags/tag399.xml"/><Relationship Id="rId11" Type="http://schemas.openxmlformats.org/officeDocument/2006/relationships/slideLayout" Target="../slideLayouts/slideLayout3.xml"/><Relationship Id="rId5" Type="http://schemas.openxmlformats.org/officeDocument/2006/relationships/tags" Target="../tags/tag398.xml"/><Relationship Id="rId10" Type="http://schemas.openxmlformats.org/officeDocument/2006/relationships/tags" Target="../tags/tag403.xml"/><Relationship Id="rId4" Type="http://schemas.openxmlformats.org/officeDocument/2006/relationships/tags" Target="../tags/tag397.xml"/><Relationship Id="rId9" Type="http://schemas.openxmlformats.org/officeDocument/2006/relationships/tags" Target="../tags/tag402.xml"/></Relationships>
</file>

<file path=ppt/slides/_rels/slide41.xml.rels><?xml version="1.0" encoding="UTF-8" standalone="yes"?>
<Relationships xmlns="http://schemas.openxmlformats.org/package/2006/relationships"><Relationship Id="rId13" Type="http://schemas.openxmlformats.org/officeDocument/2006/relationships/tags" Target="../tags/tag416.xml"/><Relationship Id="rId18" Type="http://schemas.openxmlformats.org/officeDocument/2006/relationships/tags" Target="../tags/tag421.xml"/><Relationship Id="rId26" Type="http://schemas.openxmlformats.org/officeDocument/2006/relationships/tags" Target="../tags/tag429.xml"/><Relationship Id="rId39" Type="http://schemas.openxmlformats.org/officeDocument/2006/relationships/tags" Target="../tags/tag442.xml"/><Relationship Id="rId21" Type="http://schemas.openxmlformats.org/officeDocument/2006/relationships/tags" Target="../tags/tag424.xml"/><Relationship Id="rId34" Type="http://schemas.openxmlformats.org/officeDocument/2006/relationships/tags" Target="../tags/tag437.xml"/><Relationship Id="rId42" Type="http://schemas.openxmlformats.org/officeDocument/2006/relationships/tags" Target="../tags/tag445.xml"/><Relationship Id="rId47" Type="http://schemas.openxmlformats.org/officeDocument/2006/relationships/tags" Target="../tags/tag450.xml"/><Relationship Id="rId50" Type="http://schemas.openxmlformats.org/officeDocument/2006/relationships/tags" Target="../tags/tag453.xml"/><Relationship Id="rId55" Type="http://schemas.openxmlformats.org/officeDocument/2006/relationships/tags" Target="../tags/tag458.xml"/><Relationship Id="rId63" Type="http://schemas.openxmlformats.org/officeDocument/2006/relationships/tags" Target="../tags/tag466.xml"/><Relationship Id="rId7" Type="http://schemas.openxmlformats.org/officeDocument/2006/relationships/tags" Target="../tags/tag410.xml"/><Relationship Id="rId2" Type="http://schemas.openxmlformats.org/officeDocument/2006/relationships/tags" Target="../tags/tag405.xml"/><Relationship Id="rId16" Type="http://schemas.openxmlformats.org/officeDocument/2006/relationships/tags" Target="../tags/tag419.xml"/><Relationship Id="rId29" Type="http://schemas.openxmlformats.org/officeDocument/2006/relationships/tags" Target="../tags/tag432.xml"/><Relationship Id="rId1" Type="http://schemas.openxmlformats.org/officeDocument/2006/relationships/tags" Target="../tags/tag404.xml"/><Relationship Id="rId6" Type="http://schemas.openxmlformats.org/officeDocument/2006/relationships/tags" Target="../tags/tag409.xml"/><Relationship Id="rId11" Type="http://schemas.openxmlformats.org/officeDocument/2006/relationships/tags" Target="../tags/tag414.xml"/><Relationship Id="rId24" Type="http://schemas.openxmlformats.org/officeDocument/2006/relationships/tags" Target="../tags/tag427.xml"/><Relationship Id="rId32" Type="http://schemas.openxmlformats.org/officeDocument/2006/relationships/tags" Target="../tags/tag435.xml"/><Relationship Id="rId37" Type="http://schemas.openxmlformats.org/officeDocument/2006/relationships/tags" Target="../tags/tag440.xml"/><Relationship Id="rId40" Type="http://schemas.openxmlformats.org/officeDocument/2006/relationships/tags" Target="../tags/tag443.xml"/><Relationship Id="rId45" Type="http://schemas.openxmlformats.org/officeDocument/2006/relationships/tags" Target="../tags/tag448.xml"/><Relationship Id="rId53" Type="http://schemas.openxmlformats.org/officeDocument/2006/relationships/tags" Target="../tags/tag456.xml"/><Relationship Id="rId58" Type="http://schemas.openxmlformats.org/officeDocument/2006/relationships/tags" Target="../tags/tag461.xml"/><Relationship Id="rId66" Type="http://schemas.openxmlformats.org/officeDocument/2006/relationships/slideLayout" Target="../slideLayouts/slideLayout3.xml"/><Relationship Id="rId5" Type="http://schemas.openxmlformats.org/officeDocument/2006/relationships/tags" Target="../tags/tag408.xml"/><Relationship Id="rId15" Type="http://schemas.openxmlformats.org/officeDocument/2006/relationships/tags" Target="../tags/tag418.xml"/><Relationship Id="rId23" Type="http://schemas.openxmlformats.org/officeDocument/2006/relationships/tags" Target="../tags/tag426.xml"/><Relationship Id="rId28" Type="http://schemas.openxmlformats.org/officeDocument/2006/relationships/tags" Target="../tags/tag431.xml"/><Relationship Id="rId36" Type="http://schemas.openxmlformats.org/officeDocument/2006/relationships/tags" Target="../tags/tag439.xml"/><Relationship Id="rId49" Type="http://schemas.openxmlformats.org/officeDocument/2006/relationships/tags" Target="../tags/tag452.xml"/><Relationship Id="rId57" Type="http://schemas.openxmlformats.org/officeDocument/2006/relationships/tags" Target="../tags/tag460.xml"/><Relationship Id="rId61" Type="http://schemas.openxmlformats.org/officeDocument/2006/relationships/tags" Target="../tags/tag464.xml"/><Relationship Id="rId10" Type="http://schemas.openxmlformats.org/officeDocument/2006/relationships/tags" Target="../tags/tag413.xml"/><Relationship Id="rId19" Type="http://schemas.openxmlformats.org/officeDocument/2006/relationships/tags" Target="../tags/tag422.xml"/><Relationship Id="rId31" Type="http://schemas.openxmlformats.org/officeDocument/2006/relationships/tags" Target="../tags/tag434.xml"/><Relationship Id="rId44" Type="http://schemas.openxmlformats.org/officeDocument/2006/relationships/tags" Target="../tags/tag447.xml"/><Relationship Id="rId52" Type="http://schemas.openxmlformats.org/officeDocument/2006/relationships/tags" Target="../tags/tag455.xml"/><Relationship Id="rId60" Type="http://schemas.openxmlformats.org/officeDocument/2006/relationships/tags" Target="../tags/tag463.xml"/><Relationship Id="rId65" Type="http://schemas.openxmlformats.org/officeDocument/2006/relationships/tags" Target="../tags/tag468.xml"/><Relationship Id="rId4" Type="http://schemas.openxmlformats.org/officeDocument/2006/relationships/tags" Target="../tags/tag407.xml"/><Relationship Id="rId9" Type="http://schemas.openxmlformats.org/officeDocument/2006/relationships/tags" Target="../tags/tag412.xml"/><Relationship Id="rId14" Type="http://schemas.openxmlformats.org/officeDocument/2006/relationships/tags" Target="../tags/tag417.xml"/><Relationship Id="rId22" Type="http://schemas.openxmlformats.org/officeDocument/2006/relationships/tags" Target="../tags/tag425.xml"/><Relationship Id="rId27" Type="http://schemas.openxmlformats.org/officeDocument/2006/relationships/tags" Target="../tags/tag430.xml"/><Relationship Id="rId30" Type="http://schemas.openxmlformats.org/officeDocument/2006/relationships/tags" Target="../tags/tag433.xml"/><Relationship Id="rId35" Type="http://schemas.openxmlformats.org/officeDocument/2006/relationships/tags" Target="../tags/tag438.xml"/><Relationship Id="rId43" Type="http://schemas.openxmlformats.org/officeDocument/2006/relationships/tags" Target="../tags/tag446.xml"/><Relationship Id="rId48" Type="http://schemas.openxmlformats.org/officeDocument/2006/relationships/tags" Target="../tags/tag451.xml"/><Relationship Id="rId56" Type="http://schemas.openxmlformats.org/officeDocument/2006/relationships/tags" Target="../tags/tag459.xml"/><Relationship Id="rId64" Type="http://schemas.openxmlformats.org/officeDocument/2006/relationships/tags" Target="../tags/tag467.xml"/><Relationship Id="rId8" Type="http://schemas.openxmlformats.org/officeDocument/2006/relationships/tags" Target="../tags/tag411.xml"/><Relationship Id="rId51" Type="http://schemas.openxmlformats.org/officeDocument/2006/relationships/tags" Target="../tags/tag454.xml"/><Relationship Id="rId3" Type="http://schemas.openxmlformats.org/officeDocument/2006/relationships/tags" Target="../tags/tag406.xml"/><Relationship Id="rId12" Type="http://schemas.openxmlformats.org/officeDocument/2006/relationships/tags" Target="../tags/tag415.xml"/><Relationship Id="rId17" Type="http://schemas.openxmlformats.org/officeDocument/2006/relationships/tags" Target="../tags/tag420.xml"/><Relationship Id="rId25" Type="http://schemas.openxmlformats.org/officeDocument/2006/relationships/tags" Target="../tags/tag428.xml"/><Relationship Id="rId33" Type="http://schemas.openxmlformats.org/officeDocument/2006/relationships/tags" Target="../tags/tag436.xml"/><Relationship Id="rId38" Type="http://schemas.openxmlformats.org/officeDocument/2006/relationships/tags" Target="../tags/tag441.xml"/><Relationship Id="rId46" Type="http://schemas.openxmlformats.org/officeDocument/2006/relationships/tags" Target="../tags/tag449.xml"/><Relationship Id="rId59" Type="http://schemas.openxmlformats.org/officeDocument/2006/relationships/tags" Target="../tags/tag462.xml"/><Relationship Id="rId67" Type="http://schemas.openxmlformats.org/officeDocument/2006/relationships/notesSlide" Target="../notesSlides/notesSlide41.xml"/><Relationship Id="rId20" Type="http://schemas.openxmlformats.org/officeDocument/2006/relationships/tags" Target="../tags/tag423.xml"/><Relationship Id="rId41" Type="http://schemas.openxmlformats.org/officeDocument/2006/relationships/tags" Target="../tags/tag444.xml"/><Relationship Id="rId54" Type="http://schemas.openxmlformats.org/officeDocument/2006/relationships/tags" Target="../tags/tag457.xml"/><Relationship Id="rId62" Type="http://schemas.openxmlformats.org/officeDocument/2006/relationships/tags" Target="../tags/tag46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5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tags" Target="../tags/tag14.xml"/><Relationship Id="rId18" Type="http://schemas.openxmlformats.org/officeDocument/2006/relationships/tags" Target="../tags/tag19.xml"/><Relationship Id="rId26" Type="http://schemas.openxmlformats.org/officeDocument/2006/relationships/tags" Target="../tags/tag27.xml"/><Relationship Id="rId39" Type="http://schemas.openxmlformats.org/officeDocument/2006/relationships/tags" Target="../tags/tag40.xml"/><Relationship Id="rId3" Type="http://schemas.openxmlformats.org/officeDocument/2006/relationships/tags" Target="../tags/tag4.xml"/><Relationship Id="rId21" Type="http://schemas.openxmlformats.org/officeDocument/2006/relationships/tags" Target="../tags/tag22.xml"/><Relationship Id="rId34" Type="http://schemas.openxmlformats.org/officeDocument/2006/relationships/tags" Target="../tags/tag35.xml"/><Relationship Id="rId42" Type="http://schemas.openxmlformats.org/officeDocument/2006/relationships/slideLayout" Target="../slideLayouts/slideLayout3.xml"/><Relationship Id="rId47" Type="http://schemas.openxmlformats.org/officeDocument/2006/relationships/image" Target="../media/image18.png"/><Relationship Id="rId50" Type="http://schemas.openxmlformats.org/officeDocument/2006/relationships/image" Target="../media/image21.png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25" Type="http://schemas.openxmlformats.org/officeDocument/2006/relationships/tags" Target="../tags/tag26.xml"/><Relationship Id="rId33" Type="http://schemas.openxmlformats.org/officeDocument/2006/relationships/tags" Target="../tags/tag34.xml"/><Relationship Id="rId38" Type="http://schemas.openxmlformats.org/officeDocument/2006/relationships/tags" Target="../tags/tag39.xml"/><Relationship Id="rId46" Type="http://schemas.openxmlformats.org/officeDocument/2006/relationships/image" Target="../media/image17.png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0" Type="http://schemas.openxmlformats.org/officeDocument/2006/relationships/tags" Target="../tags/tag21.xml"/><Relationship Id="rId29" Type="http://schemas.openxmlformats.org/officeDocument/2006/relationships/tags" Target="../tags/tag30.xml"/><Relationship Id="rId41" Type="http://schemas.openxmlformats.org/officeDocument/2006/relationships/tags" Target="../tags/tag42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24" Type="http://schemas.openxmlformats.org/officeDocument/2006/relationships/tags" Target="../tags/tag25.xml"/><Relationship Id="rId32" Type="http://schemas.openxmlformats.org/officeDocument/2006/relationships/tags" Target="../tags/tag33.xml"/><Relationship Id="rId37" Type="http://schemas.openxmlformats.org/officeDocument/2006/relationships/tags" Target="../tags/tag38.xml"/><Relationship Id="rId40" Type="http://schemas.openxmlformats.org/officeDocument/2006/relationships/tags" Target="../tags/tag41.xml"/><Relationship Id="rId45" Type="http://schemas.openxmlformats.org/officeDocument/2006/relationships/image" Target="../media/image16.png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23" Type="http://schemas.openxmlformats.org/officeDocument/2006/relationships/tags" Target="../tags/tag24.xml"/><Relationship Id="rId28" Type="http://schemas.openxmlformats.org/officeDocument/2006/relationships/tags" Target="../tags/tag29.xml"/><Relationship Id="rId36" Type="http://schemas.openxmlformats.org/officeDocument/2006/relationships/tags" Target="../tags/tag37.xml"/><Relationship Id="rId49" Type="http://schemas.openxmlformats.org/officeDocument/2006/relationships/image" Target="../media/image20.png"/><Relationship Id="rId10" Type="http://schemas.openxmlformats.org/officeDocument/2006/relationships/tags" Target="../tags/tag11.xml"/><Relationship Id="rId19" Type="http://schemas.openxmlformats.org/officeDocument/2006/relationships/tags" Target="../tags/tag20.xml"/><Relationship Id="rId31" Type="http://schemas.openxmlformats.org/officeDocument/2006/relationships/tags" Target="../tags/tag32.xml"/><Relationship Id="rId44" Type="http://schemas.openxmlformats.org/officeDocument/2006/relationships/image" Target="../media/image15.png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Relationship Id="rId22" Type="http://schemas.openxmlformats.org/officeDocument/2006/relationships/tags" Target="../tags/tag23.xml"/><Relationship Id="rId27" Type="http://schemas.openxmlformats.org/officeDocument/2006/relationships/tags" Target="../tags/tag28.xml"/><Relationship Id="rId30" Type="http://schemas.openxmlformats.org/officeDocument/2006/relationships/tags" Target="../tags/tag31.xml"/><Relationship Id="rId35" Type="http://schemas.openxmlformats.org/officeDocument/2006/relationships/tags" Target="../tags/tag36.xml"/><Relationship Id="rId43" Type="http://schemas.openxmlformats.org/officeDocument/2006/relationships/notesSlide" Target="../notesSlides/notesSlide8.xml"/><Relationship Id="rId48" Type="http://schemas.openxmlformats.org/officeDocument/2006/relationships/image" Target="../media/image19.png"/><Relationship Id="rId8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VMware </a:t>
            </a:r>
            <a:r>
              <a:rPr lang="en-US" dirty="0" smtClean="0"/>
              <a:t>News:</a:t>
            </a:r>
            <a:br>
              <a:rPr lang="en-US" dirty="0" smtClean="0"/>
            </a:br>
            <a:r>
              <a:rPr lang="en-US" sz="2400" dirty="0" err="1" smtClean="0"/>
              <a:t>vSphere</a:t>
            </a:r>
            <a:r>
              <a:rPr lang="en-US" sz="2400" dirty="0" smtClean="0"/>
              <a:t> </a:t>
            </a:r>
            <a:r>
              <a:rPr lang="en-US" sz="2400" dirty="0" smtClean="0"/>
              <a:t>and </a:t>
            </a:r>
            <a:r>
              <a:rPr lang="en-US" sz="2400" dirty="0" err="1" smtClean="0"/>
              <a:t>vCloud</a:t>
            </a:r>
            <a:r>
              <a:rPr lang="en-US" sz="2400" dirty="0" smtClean="0"/>
              <a:t> Suite, ingredients for Building Your Software </a:t>
            </a:r>
            <a:r>
              <a:rPr lang="en-US" sz="2400" dirty="0" smtClean="0"/>
              <a:t>Defined </a:t>
            </a:r>
            <a:r>
              <a:rPr lang="en-US" sz="2400" dirty="0" err="1" smtClean="0"/>
              <a:t>DataCenter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0050" y="1393409"/>
            <a:ext cx="8382000" cy="1295400"/>
          </a:xfrm>
        </p:spPr>
        <p:txBody>
          <a:bodyPr/>
          <a:lstStyle/>
          <a:p>
            <a:pPr marL="0" indent="0" eaLnBrk="1" hangingPunct="1"/>
            <a:endParaRPr lang="en-US" dirty="0" smtClean="0"/>
          </a:p>
          <a:p>
            <a:pPr marL="0" indent="0" eaLnBrk="1" hangingPunct="1"/>
            <a:r>
              <a:rPr lang="en-US" dirty="0" smtClean="0"/>
              <a:t>Cristian RADU</a:t>
            </a:r>
          </a:p>
          <a:p>
            <a:pPr marL="0" indent="0" eaLnBrk="1" hangingPunct="1"/>
            <a:r>
              <a:rPr lang="en-US" dirty="0" smtClean="0"/>
              <a:t>Territory System Engineer – Ro, </a:t>
            </a:r>
            <a:r>
              <a:rPr lang="en-US" dirty="0" err="1" smtClean="0"/>
              <a:t>Bg</a:t>
            </a:r>
            <a:r>
              <a:rPr lang="en-US" dirty="0" smtClean="0"/>
              <a:t>, </a:t>
            </a:r>
            <a:r>
              <a:rPr lang="en-US" dirty="0" err="1" smtClean="0"/>
              <a:t>Md</a:t>
            </a:r>
            <a:endParaRPr lang="en-US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Picture 5" descr="ICON_NetworkSwitch_Q308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3644300" y="2033757"/>
            <a:ext cx="733869" cy="523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" name="Picture 5" descr="ICON_NetworkSwitch_Q308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4753110" y="2033757"/>
            <a:ext cx="733869" cy="523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" name="Picture 5" descr="ICON_NetworkSwitch_Q308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2535490" y="2033757"/>
            <a:ext cx="733869" cy="523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" name="Picture 5" descr="ICON_NetworkSwitch_Q308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426680" y="2033757"/>
            <a:ext cx="733869" cy="523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" name="Picture 5" descr="ICON_NetworkSwitch_Q308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317870" y="2033757"/>
            <a:ext cx="733869" cy="523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" name="Picture 5" descr="ICON_NetworkSwitch_Q308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5861920" y="2033757"/>
            <a:ext cx="733869" cy="523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" name="Picture 5" descr="ICON_NetworkSwitch_Q308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6970730" y="2033757"/>
            <a:ext cx="733869" cy="523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" name="Picture 5" descr="ICON_NetworkSwitch_Q308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8079540" y="2033757"/>
            <a:ext cx="733869" cy="523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" name="Picture 15" descr="ICON_Person_LtBlue_Q408.pn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/>
          <a:stretch>
            <a:fillRect/>
          </a:stretch>
        </p:blipFill>
        <p:spPr bwMode="auto">
          <a:xfrm>
            <a:off x="5379391" y="1991432"/>
            <a:ext cx="382404" cy="66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69" name="Picture 15" descr="ICON_Person_LtBlue_Q408.pn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0" cstate="print"/>
          <a:stretch>
            <a:fillRect/>
          </a:stretch>
        </p:blipFill>
        <p:spPr bwMode="auto">
          <a:xfrm>
            <a:off x="944151" y="1991432"/>
            <a:ext cx="382404" cy="66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71" name="Picture 14" descr="ICON_Person_Orange_Q408.pn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1" cstate="print"/>
          <a:stretch>
            <a:fillRect/>
          </a:stretch>
        </p:blipFill>
        <p:spPr bwMode="auto">
          <a:xfrm>
            <a:off x="2092264" y="1980029"/>
            <a:ext cx="386560" cy="67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73" name="Picture 16" descr="ICON_Person_Green_Q408.pn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2" cstate="print"/>
          <a:stretch>
            <a:fillRect/>
          </a:stretch>
        </p:blipFill>
        <p:spPr bwMode="auto">
          <a:xfrm>
            <a:off x="3224213" y="1980029"/>
            <a:ext cx="386560" cy="67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80" name="Picture 210" descr="ICON_Person_Q308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3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 bwMode="auto">
          <a:xfrm>
            <a:off x="4310484" y="1975077"/>
            <a:ext cx="394874" cy="67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82" name="Picture 14" descr="ICON_Person_Orange_Q408.pn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1" cstate="print"/>
          <a:stretch>
            <a:fillRect/>
          </a:stretch>
        </p:blipFill>
        <p:spPr bwMode="auto">
          <a:xfrm>
            <a:off x="6516191" y="1980029"/>
            <a:ext cx="386560" cy="67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85" name="Picture 16" descr="ICON_Person_Green_Q408.pn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2" cstate="print"/>
          <a:stretch>
            <a:fillRect/>
          </a:stretch>
        </p:blipFill>
        <p:spPr bwMode="auto">
          <a:xfrm>
            <a:off x="7661275" y="1980029"/>
            <a:ext cx="386560" cy="67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87" name="Picture 210" descr="ICON_Person_Q308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23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 bwMode="auto">
          <a:xfrm>
            <a:off x="8747546" y="1975077"/>
            <a:ext cx="394874" cy="67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56" name="TextBox 155"/>
          <p:cNvSpPr txBox="1"/>
          <p:nvPr/>
        </p:nvSpPr>
        <p:spPr>
          <a:xfrm>
            <a:off x="4572000" y="3761060"/>
            <a:ext cx="3608240" cy="1339306"/>
          </a:xfrm>
          <a:prstGeom prst="roundRect">
            <a:avLst/>
          </a:prstGeom>
          <a:gradFill>
            <a:gsLst>
              <a:gs pos="0">
                <a:schemeClr val="accent3">
                  <a:shade val="51000"/>
                  <a:satMod val="130000"/>
                  <a:alpha val="64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+mn-lt"/>
                <a:ea typeface="+mn-ea"/>
              </a:rPr>
              <a:t>Software Defined </a:t>
            </a:r>
            <a:br>
              <a:rPr lang="en-US" sz="1600" b="1" dirty="0" smtClean="0">
                <a:solidFill>
                  <a:schemeClr val="bg1"/>
                </a:solidFill>
                <a:latin typeface="+mn-lt"/>
                <a:ea typeface="+mn-ea"/>
              </a:rPr>
            </a:br>
            <a:r>
              <a:rPr lang="en-US" sz="1600" b="1" dirty="0" smtClean="0">
                <a:solidFill>
                  <a:schemeClr val="bg1"/>
                </a:solidFill>
                <a:latin typeface="+mn-lt"/>
                <a:ea typeface="+mn-ea"/>
              </a:rPr>
              <a:t>Networking and Security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2684477" y="3767983"/>
            <a:ext cx="1887523" cy="1325460"/>
          </a:xfrm>
          <a:prstGeom prst="roundRect">
            <a:avLst/>
          </a:prstGeom>
          <a:gradFill>
            <a:gsLst>
              <a:gs pos="0">
                <a:schemeClr val="accent3">
                  <a:shade val="51000"/>
                  <a:satMod val="130000"/>
                  <a:alpha val="65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+mn-lt"/>
                <a:ea typeface="+mn-ea"/>
              </a:rPr>
              <a:t>Software Defined Storage</a:t>
            </a:r>
          </a:p>
        </p:txBody>
      </p:sp>
      <p:sp>
        <p:nvSpPr>
          <p:cNvPr id="76" name="Round Single Corner Rectangle 77"/>
          <p:cNvSpPr/>
          <p:nvPr/>
        </p:nvSpPr>
        <p:spPr bwMode="auto">
          <a:xfrm>
            <a:off x="2678651" y="5075338"/>
            <a:ext cx="5486400" cy="779313"/>
          </a:xfrm>
          <a:prstGeom prst="roundRect">
            <a:avLst/>
          </a:prstGeom>
          <a:gradFill>
            <a:gsLst>
              <a:gs pos="0">
                <a:schemeClr val="accent3">
                  <a:shade val="51000"/>
                  <a:satMod val="130000"/>
                  <a:alpha val="62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>
              <a:spcAft>
                <a:spcPct val="0"/>
              </a:spcAft>
            </a:pPr>
            <a:r>
              <a:rPr lang="en-US" sz="2000" dirty="0" smtClean="0">
                <a:solidFill>
                  <a:srgbClr val="FFFFFF"/>
                </a:solidFill>
              </a:rPr>
              <a:t>Compute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47" name="Title 4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2" name="Group 47"/>
          <p:cNvGrpSpPr/>
          <p:nvPr/>
        </p:nvGrpSpPr>
        <p:grpSpPr>
          <a:xfrm>
            <a:off x="460430" y="1003300"/>
            <a:ext cx="554364" cy="687645"/>
            <a:chOff x="460430" y="641241"/>
            <a:chExt cx="554364" cy="687645"/>
          </a:xfrm>
        </p:grpSpPr>
        <p:sp>
          <p:nvSpPr>
            <p:cNvPr id="49" name="Rounded Rectangle 48"/>
            <p:cNvSpPr/>
            <p:nvPr/>
          </p:nvSpPr>
          <p:spPr bwMode="auto">
            <a:xfrm>
              <a:off x="460430" y="641241"/>
              <a:ext cx="550779" cy="337125"/>
            </a:xfrm>
            <a:prstGeom prst="roundRect">
              <a:avLst>
                <a:gd name="adj" fmla="val 19893"/>
              </a:avLst>
            </a:prstGeom>
            <a:gradFill flip="none" rotWithShape="1">
              <a:gsLst>
                <a:gs pos="0">
                  <a:schemeClr val="accent4">
                    <a:shade val="30000"/>
                    <a:satMod val="115000"/>
                  </a:schemeClr>
                </a:gs>
                <a:gs pos="50000">
                  <a:schemeClr val="accent4">
                    <a:shade val="67500"/>
                    <a:satMod val="115000"/>
                  </a:schemeClr>
                </a:gs>
                <a:gs pos="100000">
                  <a:schemeClr val="accent4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19050">
              <a:noFill/>
              <a:round/>
              <a:headEnd/>
              <a:tailEnd/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txBody>
            <a:bodyPr wrap="none" lIns="0" tIns="0" rIns="0" bIns="0" rtlCol="0" anchor="ctr"/>
            <a:lstStyle/>
            <a:p>
              <a:pPr marL="0" marR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r>
                <a:rPr lang="en-US" sz="1200" b="1" dirty="0" smtClean="0">
                  <a:solidFill>
                    <a:srgbClr val="FFFFFF"/>
                  </a:solidFill>
                </a:rPr>
                <a:t>APP</a:t>
              </a:r>
            </a:p>
          </p:txBody>
        </p:sp>
        <p:sp>
          <p:nvSpPr>
            <p:cNvPr id="50" name="Rounded Rectangle 49"/>
            <p:cNvSpPr/>
            <p:nvPr/>
          </p:nvSpPr>
          <p:spPr bwMode="auto">
            <a:xfrm>
              <a:off x="464015" y="991761"/>
              <a:ext cx="550779" cy="337125"/>
            </a:xfrm>
            <a:prstGeom prst="roundRect">
              <a:avLst>
                <a:gd name="adj" fmla="val 19893"/>
              </a:avLst>
            </a:prstGeom>
            <a:gradFill flip="none" rotWithShape="1">
              <a:gsLst>
                <a:gs pos="0">
                  <a:schemeClr val="accent6">
                    <a:lumMod val="50000"/>
                    <a:shade val="30000"/>
                    <a:satMod val="115000"/>
                  </a:schemeClr>
                </a:gs>
                <a:gs pos="50000">
                  <a:schemeClr val="accent6">
                    <a:lumMod val="50000"/>
                    <a:shade val="67500"/>
                    <a:satMod val="115000"/>
                  </a:schemeClr>
                </a:gs>
                <a:gs pos="100000">
                  <a:schemeClr val="accent6">
                    <a:lumMod val="50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19050">
              <a:noFill/>
              <a:round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txBody>
            <a:bodyPr wrap="none" lIns="0" tIns="0" rIns="0" bIns="0" rtlCol="0" anchor="ctr"/>
            <a:lstStyle/>
            <a:p>
              <a:pPr marL="0" marR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r>
                <a:rPr lang="en-US" sz="1200" b="1" dirty="0" smtClean="0">
                  <a:solidFill>
                    <a:srgbClr val="FFFFFF"/>
                  </a:solidFill>
                </a:rPr>
                <a:t>OS</a:t>
              </a:r>
            </a:p>
          </p:txBody>
        </p:sp>
      </p:grpSp>
      <p:grpSp>
        <p:nvGrpSpPr>
          <p:cNvPr id="3" name="Group 50"/>
          <p:cNvGrpSpPr/>
          <p:nvPr/>
        </p:nvGrpSpPr>
        <p:grpSpPr>
          <a:xfrm>
            <a:off x="4872238" y="1003300"/>
            <a:ext cx="554364" cy="687645"/>
            <a:chOff x="4872238" y="641241"/>
            <a:chExt cx="554364" cy="687645"/>
          </a:xfrm>
        </p:grpSpPr>
        <p:sp>
          <p:nvSpPr>
            <p:cNvPr id="52" name="Rounded Rectangle 51"/>
            <p:cNvSpPr/>
            <p:nvPr/>
          </p:nvSpPr>
          <p:spPr bwMode="auto">
            <a:xfrm>
              <a:off x="4872238" y="641241"/>
              <a:ext cx="550779" cy="337125"/>
            </a:xfrm>
            <a:prstGeom prst="roundRect">
              <a:avLst>
                <a:gd name="adj" fmla="val 19893"/>
              </a:avLst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19050">
              <a:noFill/>
              <a:round/>
              <a:headEnd/>
              <a:tailEnd/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txBody>
            <a:bodyPr wrap="none" lIns="0" tIns="0" rIns="0" bIns="0" rtlCol="0" anchor="ctr"/>
            <a:lstStyle/>
            <a:p>
              <a:pPr marL="0" marR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r>
                <a:rPr lang="en-US" sz="1200" b="1" dirty="0" smtClean="0">
                  <a:solidFill>
                    <a:srgbClr val="FFFFFF"/>
                  </a:solidFill>
                </a:rPr>
                <a:t>APP</a:t>
              </a:r>
            </a:p>
          </p:txBody>
        </p:sp>
        <p:sp>
          <p:nvSpPr>
            <p:cNvPr id="53" name="Rounded Rectangle 52"/>
            <p:cNvSpPr/>
            <p:nvPr/>
          </p:nvSpPr>
          <p:spPr bwMode="auto">
            <a:xfrm>
              <a:off x="4875823" y="991761"/>
              <a:ext cx="550779" cy="337125"/>
            </a:xfrm>
            <a:prstGeom prst="roundRect">
              <a:avLst>
                <a:gd name="adj" fmla="val 19893"/>
              </a:avLst>
            </a:prstGeom>
            <a:gradFill flip="none" rotWithShape="1">
              <a:gsLst>
                <a:gs pos="0">
                  <a:schemeClr val="accent6">
                    <a:lumMod val="50000"/>
                    <a:shade val="30000"/>
                    <a:satMod val="115000"/>
                  </a:schemeClr>
                </a:gs>
                <a:gs pos="50000">
                  <a:schemeClr val="accent6">
                    <a:lumMod val="50000"/>
                    <a:shade val="67500"/>
                    <a:satMod val="115000"/>
                  </a:schemeClr>
                </a:gs>
                <a:gs pos="100000">
                  <a:schemeClr val="accent6">
                    <a:lumMod val="50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19050">
              <a:noFill/>
              <a:round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txBody>
            <a:bodyPr wrap="none" lIns="0" tIns="0" rIns="0" bIns="0" rtlCol="0" anchor="ctr"/>
            <a:lstStyle/>
            <a:p>
              <a:pPr marL="0" marR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r>
                <a:rPr lang="en-US" sz="1200" b="1" dirty="0" smtClean="0">
                  <a:solidFill>
                    <a:srgbClr val="FFFFFF"/>
                  </a:solidFill>
                </a:rPr>
                <a:t>OS</a:t>
              </a:r>
            </a:p>
          </p:txBody>
        </p:sp>
      </p:grpSp>
      <p:grpSp>
        <p:nvGrpSpPr>
          <p:cNvPr id="4" name="Group 53"/>
          <p:cNvGrpSpPr/>
          <p:nvPr/>
        </p:nvGrpSpPr>
        <p:grpSpPr>
          <a:xfrm>
            <a:off x="8181097" y="1003300"/>
            <a:ext cx="554364" cy="687645"/>
            <a:chOff x="8181097" y="656231"/>
            <a:chExt cx="554364" cy="687645"/>
          </a:xfrm>
        </p:grpSpPr>
        <p:sp>
          <p:nvSpPr>
            <p:cNvPr id="55" name="Rounded Rectangle 54"/>
            <p:cNvSpPr/>
            <p:nvPr/>
          </p:nvSpPr>
          <p:spPr bwMode="auto">
            <a:xfrm>
              <a:off x="8181097" y="656231"/>
              <a:ext cx="550779" cy="337125"/>
            </a:xfrm>
            <a:prstGeom prst="roundRect">
              <a:avLst>
                <a:gd name="adj" fmla="val 19893"/>
              </a:avLst>
            </a:prstGeom>
            <a:gradFill flip="none" rotWithShape="1">
              <a:gsLst>
                <a:gs pos="0">
                  <a:schemeClr val="accent5">
                    <a:shade val="30000"/>
                    <a:satMod val="115000"/>
                  </a:schemeClr>
                </a:gs>
                <a:gs pos="50000">
                  <a:schemeClr val="accent5">
                    <a:shade val="67500"/>
                    <a:satMod val="115000"/>
                  </a:schemeClr>
                </a:gs>
                <a:gs pos="100000">
                  <a:schemeClr val="accent5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19050">
              <a:noFill/>
              <a:round/>
              <a:headEnd/>
              <a:tailEnd/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txBody>
            <a:bodyPr wrap="none" lIns="0" tIns="0" rIns="0" bIns="0" rtlCol="0" anchor="ctr"/>
            <a:lstStyle/>
            <a:p>
              <a:pPr marL="0" marR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r>
                <a:rPr lang="en-US" sz="1200" b="1" dirty="0" smtClean="0">
                  <a:solidFill>
                    <a:srgbClr val="FFFFFF"/>
                  </a:solidFill>
                </a:rPr>
                <a:t>APP</a:t>
              </a:r>
            </a:p>
          </p:txBody>
        </p:sp>
        <p:sp>
          <p:nvSpPr>
            <p:cNvPr id="56" name="Rounded Rectangle 55"/>
            <p:cNvSpPr/>
            <p:nvPr/>
          </p:nvSpPr>
          <p:spPr bwMode="auto">
            <a:xfrm>
              <a:off x="8184682" y="1006751"/>
              <a:ext cx="550779" cy="337125"/>
            </a:xfrm>
            <a:prstGeom prst="roundRect">
              <a:avLst>
                <a:gd name="adj" fmla="val 19893"/>
              </a:avLst>
            </a:prstGeom>
            <a:gradFill flip="none" rotWithShape="1">
              <a:gsLst>
                <a:gs pos="0">
                  <a:srgbClr val="92D050">
                    <a:shade val="30000"/>
                    <a:satMod val="115000"/>
                  </a:srgbClr>
                </a:gs>
                <a:gs pos="50000">
                  <a:srgbClr val="92D050">
                    <a:shade val="67500"/>
                    <a:satMod val="115000"/>
                  </a:srgbClr>
                </a:gs>
                <a:gs pos="100000">
                  <a:srgbClr val="92D05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19050">
              <a:noFill/>
              <a:round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txBody>
            <a:bodyPr wrap="none" lIns="0" tIns="0" rIns="0" bIns="0" rtlCol="0" anchor="ctr"/>
            <a:lstStyle/>
            <a:p>
              <a:pPr marL="0" marR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r>
                <a:rPr lang="en-US" sz="1200" b="1" dirty="0" smtClean="0">
                  <a:solidFill>
                    <a:srgbClr val="FFFFFF"/>
                  </a:solidFill>
                </a:rPr>
                <a:t>OS</a:t>
              </a:r>
            </a:p>
          </p:txBody>
        </p:sp>
      </p:grpSp>
      <p:grpSp>
        <p:nvGrpSpPr>
          <p:cNvPr id="5" name="Group 56"/>
          <p:cNvGrpSpPr/>
          <p:nvPr/>
        </p:nvGrpSpPr>
        <p:grpSpPr>
          <a:xfrm>
            <a:off x="5975190" y="1003300"/>
            <a:ext cx="554364" cy="687645"/>
            <a:chOff x="5975190" y="641241"/>
            <a:chExt cx="554364" cy="687645"/>
          </a:xfrm>
        </p:grpSpPr>
        <p:sp>
          <p:nvSpPr>
            <p:cNvPr id="58" name="Rounded Rectangle 57"/>
            <p:cNvSpPr/>
            <p:nvPr/>
          </p:nvSpPr>
          <p:spPr bwMode="auto">
            <a:xfrm>
              <a:off x="5975190" y="641241"/>
              <a:ext cx="550779" cy="337125"/>
            </a:xfrm>
            <a:prstGeom prst="roundRect">
              <a:avLst>
                <a:gd name="adj" fmla="val 19893"/>
              </a:avLst>
            </a:prstGeom>
            <a:gradFill flip="none" rotWithShape="1">
              <a:gsLst>
                <a:gs pos="0">
                  <a:schemeClr val="accent6">
                    <a:shade val="30000"/>
                    <a:satMod val="115000"/>
                  </a:schemeClr>
                </a:gs>
                <a:gs pos="50000">
                  <a:schemeClr val="accent6">
                    <a:shade val="67500"/>
                    <a:satMod val="115000"/>
                  </a:schemeClr>
                </a:gs>
                <a:gs pos="100000">
                  <a:schemeClr val="accent6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19050">
              <a:noFill/>
              <a:round/>
              <a:headEnd/>
              <a:tailEnd/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txBody>
            <a:bodyPr wrap="none" lIns="0" tIns="0" rIns="0" bIns="0" rtlCol="0" anchor="ctr"/>
            <a:lstStyle/>
            <a:p>
              <a:pPr marL="0" marR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r>
                <a:rPr lang="en-US" sz="1200" b="1" dirty="0" smtClean="0">
                  <a:solidFill>
                    <a:srgbClr val="FFFFFF"/>
                  </a:solidFill>
                </a:rPr>
                <a:t>APP</a:t>
              </a:r>
            </a:p>
          </p:txBody>
        </p:sp>
        <p:sp>
          <p:nvSpPr>
            <p:cNvPr id="59" name="Rounded Rectangle 58"/>
            <p:cNvSpPr/>
            <p:nvPr/>
          </p:nvSpPr>
          <p:spPr bwMode="auto">
            <a:xfrm>
              <a:off x="5978775" y="991761"/>
              <a:ext cx="550779" cy="337125"/>
            </a:xfrm>
            <a:prstGeom prst="roundRect">
              <a:avLst>
                <a:gd name="adj" fmla="val 19893"/>
              </a:avLst>
            </a:prstGeom>
            <a:gradFill flip="none" rotWithShape="1">
              <a:gsLst>
                <a:gs pos="0">
                  <a:schemeClr val="accent2">
                    <a:shade val="30000"/>
                    <a:satMod val="115000"/>
                  </a:schemeClr>
                </a:gs>
                <a:gs pos="50000">
                  <a:schemeClr val="accent2">
                    <a:shade val="67500"/>
                    <a:satMod val="115000"/>
                  </a:schemeClr>
                </a:gs>
                <a:gs pos="100000">
                  <a:schemeClr val="accent2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19050">
              <a:noFill/>
              <a:round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txBody>
            <a:bodyPr wrap="none" lIns="0" tIns="0" rIns="0" bIns="0" rtlCol="0" anchor="ctr"/>
            <a:lstStyle/>
            <a:p>
              <a:pPr marL="0" marR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r>
                <a:rPr lang="en-US" sz="1200" b="1" dirty="0" smtClean="0">
                  <a:solidFill>
                    <a:srgbClr val="FFFFFF"/>
                  </a:solidFill>
                </a:rPr>
                <a:t>OS</a:t>
              </a:r>
            </a:p>
          </p:txBody>
        </p:sp>
      </p:grpSp>
      <p:grpSp>
        <p:nvGrpSpPr>
          <p:cNvPr id="6" name="Group 59"/>
          <p:cNvGrpSpPr/>
          <p:nvPr/>
        </p:nvGrpSpPr>
        <p:grpSpPr>
          <a:xfrm>
            <a:off x="7078142" y="1003300"/>
            <a:ext cx="554364" cy="687645"/>
            <a:chOff x="7078142" y="641241"/>
            <a:chExt cx="554364" cy="687645"/>
          </a:xfrm>
        </p:grpSpPr>
        <p:sp>
          <p:nvSpPr>
            <p:cNvPr id="61" name="Rounded Rectangle 60"/>
            <p:cNvSpPr/>
            <p:nvPr/>
          </p:nvSpPr>
          <p:spPr bwMode="auto">
            <a:xfrm>
              <a:off x="7078142" y="641241"/>
              <a:ext cx="550779" cy="337125"/>
            </a:xfrm>
            <a:prstGeom prst="roundRect">
              <a:avLst>
                <a:gd name="adj" fmla="val 19893"/>
              </a:avLst>
            </a:prstGeom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19050">
              <a:noFill/>
              <a:round/>
              <a:headEnd/>
              <a:tailEnd/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txBody>
            <a:bodyPr wrap="none" lIns="0" tIns="0" rIns="0" bIns="0" rtlCol="0" anchor="ctr"/>
            <a:lstStyle/>
            <a:p>
              <a:pPr marL="0" marR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r>
                <a:rPr lang="en-US" sz="1200" b="1" dirty="0" smtClean="0">
                  <a:solidFill>
                    <a:srgbClr val="FFFFFF"/>
                  </a:solidFill>
                </a:rPr>
                <a:t>APP</a:t>
              </a:r>
            </a:p>
          </p:txBody>
        </p:sp>
        <p:sp>
          <p:nvSpPr>
            <p:cNvPr id="62" name="Rounded Rectangle 61"/>
            <p:cNvSpPr/>
            <p:nvPr/>
          </p:nvSpPr>
          <p:spPr bwMode="auto">
            <a:xfrm>
              <a:off x="7081727" y="991761"/>
              <a:ext cx="550779" cy="337125"/>
            </a:xfrm>
            <a:prstGeom prst="roundRect">
              <a:avLst>
                <a:gd name="adj" fmla="val 19893"/>
              </a:avLst>
            </a:prstGeom>
            <a:gradFill flip="none" rotWithShape="1">
              <a:gsLst>
                <a:gs pos="0">
                  <a:schemeClr val="bg2">
                    <a:shade val="30000"/>
                    <a:satMod val="115000"/>
                  </a:schemeClr>
                </a:gs>
                <a:gs pos="50000">
                  <a:schemeClr val="bg2">
                    <a:shade val="67500"/>
                    <a:satMod val="115000"/>
                  </a:schemeClr>
                </a:gs>
                <a:gs pos="100000">
                  <a:schemeClr val="bg2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19050">
              <a:noFill/>
              <a:round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txBody>
            <a:bodyPr wrap="none" lIns="0" tIns="0" rIns="0" bIns="0" rtlCol="0" anchor="ctr"/>
            <a:lstStyle/>
            <a:p>
              <a:pPr marL="0" marR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r>
                <a:rPr lang="en-US" sz="1200" b="1" dirty="0" smtClean="0">
                  <a:solidFill>
                    <a:srgbClr val="FFFFFF"/>
                  </a:solidFill>
                </a:rPr>
                <a:t>OS</a:t>
              </a:r>
            </a:p>
          </p:txBody>
        </p:sp>
      </p:grpSp>
      <p:grpSp>
        <p:nvGrpSpPr>
          <p:cNvPr id="7" name="Group 62"/>
          <p:cNvGrpSpPr/>
          <p:nvPr/>
        </p:nvGrpSpPr>
        <p:grpSpPr>
          <a:xfrm>
            <a:off x="3769286" y="1003300"/>
            <a:ext cx="554364" cy="687645"/>
            <a:chOff x="3769286" y="641241"/>
            <a:chExt cx="554364" cy="687645"/>
          </a:xfrm>
        </p:grpSpPr>
        <p:sp>
          <p:nvSpPr>
            <p:cNvPr id="64" name="Rounded Rectangle 63"/>
            <p:cNvSpPr/>
            <p:nvPr/>
          </p:nvSpPr>
          <p:spPr bwMode="auto">
            <a:xfrm>
              <a:off x="3769286" y="641241"/>
              <a:ext cx="550779" cy="337125"/>
            </a:xfrm>
            <a:prstGeom prst="roundRect">
              <a:avLst>
                <a:gd name="adj" fmla="val 19893"/>
              </a:avLst>
            </a:prstGeom>
            <a:gradFill flip="none" rotWithShape="1">
              <a:gsLst>
                <a:gs pos="0">
                  <a:schemeClr val="bg2">
                    <a:lumMod val="50000"/>
                    <a:shade val="30000"/>
                    <a:satMod val="115000"/>
                  </a:schemeClr>
                </a:gs>
                <a:gs pos="50000">
                  <a:schemeClr val="bg2">
                    <a:lumMod val="50000"/>
                    <a:shade val="67500"/>
                    <a:satMod val="115000"/>
                  </a:schemeClr>
                </a:gs>
                <a:gs pos="100000">
                  <a:schemeClr val="bg2">
                    <a:lumMod val="50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19050">
              <a:noFill/>
              <a:round/>
              <a:headEnd/>
              <a:tailEnd/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txBody>
            <a:bodyPr wrap="none" lIns="0" tIns="0" rIns="0" bIns="0" rtlCol="0" anchor="ctr"/>
            <a:lstStyle/>
            <a:p>
              <a:pPr marL="0" marR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r>
                <a:rPr lang="en-US" sz="1200" b="1" dirty="0" smtClean="0">
                  <a:solidFill>
                    <a:srgbClr val="FFFFFF"/>
                  </a:solidFill>
                </a:rPr>
                <a:t>APP</a:t>
              </a:r>
            </a:p>
          </p:txBody>
        </p:sp>
        <p:sp>
          <p:nvSpPr>
            <p:cNvPr id="65" name="Rounded Rectangle 64"/>
            <p:cNvSpPr/>
            <p:nvPr/>
          </p:nvSpPr>
          <p:spPr bwMode="auto">
            <a:xfrm>
              <a:off x="3772871" y="991761"/>
              <a:ext cx="550779" cy="337125"/>
            </a:xfrm>
            <a:prstGeom prst="roundRect">
              <a:avLst>
                <a:gd name="adj" fmla="val 19893"/>
              </a:avLst>
            </a:prstGeom>
            <a:gradFill flip="none" rotWithShape="1">
              <a:gsLst>
                <a:gs pos="0">
                  <a:srgbClr val="92D050">
                    <a:shade val="30000"/>
                    <a:satMod val="115000"/>
                  </a:srgbClr>
                </a:gs>
                <a:gs pos="50000">
                  <a:srgbClr val="92D050">
                    <a:shade val="67500"/>
                    <a:satMod val="115000"/>
                  </a:srgbClr>
                </a:gs>
                <a:gs pos="100000">
                  <a:srgbClr val="92D05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19050">
              <a:noFill/>
              <a:round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txBody>
            <a:bodyPr wrap="none" lIns="0" tIns="0" rIns="0" bIns="0" rtlCol="0" anchor="ctr"/>
            <a:lstStyle/>
            <a:p>
              <a:pPr marL="0" marR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r>
                <a:rPr lang="en-US" sz="1200" b="1" dirty="0" smtClean="0">
                  <a:solidFill>
                    <a:srgbClr val="FFFFFF"/>
                  </a:solidFill>
                </a:rPr>
                <a:t>OS</a:t>
              </a:r>
            </a:p>
          </p:txBody>
        </p:sp>
      </p:grpSp>
      <p:grpSp>
        <p:nvGrpSpPr>
          <p:cNvPr id="8" name="Group 65"/>
          <p:cNvGrpSpPr/>
          <p:nvPr/>
        </p:nvGrpSpPr>
        <p:grpSpPr>
          <a:xfrm>
            <a:off x="1563382" y="1003300"/>
            <a:ext cx="554364" cy="687645"/>
            <a:chOff x="1563382" y="641241"/>
            <a:chExt cx="554364" cy="687645"/>
          </a:xfrm>
        </p:grpSpPr>
        <p:sp>
          <p:nvSpPr>
            <p:cNvPr id="70" name="Rounded Rectangle 69"/>
            <p:cNvSpPr/>
            <p:nvPr/>
          </p:nvSpPr>
          <p:spPr bwMode="auto">
            <a:xfrm>
              <a:off x="1563382" y="641241"/>
              <a:ext cx="550779" cy="337125"/>
            </a:xfrm>
            <a:prstGeom prst="roundRect">
              <a:avLst>
                <a:gd name="adj" fmla="val 19893"/>
              </a:avLst>
            </a:prstGeom>
            <a:gradFill flip="none" rotWithShape="1">
              <a:gsLst>
                <a:gs pos="0">
                  <a:schemeClr val="accent3">
                    <a:shade val="30000"/>
                    <a:satMod val="115000"/>
                  </a:schemeClr>
                </a:gs>
                <a:gs pos="50000">
                  <a:schemeClr val="accent3">
                    <a:shade val="67500"/>
                    <a:satMod val="115000"/>
                  </a:schemeClr>
                </a:gs>
                <a:gs pos="100000">
                  <a:schemeClr val="accent3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19050">
              <a:noFill/>
              <a:round/>
              <a:headEnd/>
              <a:tailEnd/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txBody>
            <a:bodyPr wrap="none" lIns="0" tIns="0" rIns="0" bIns="0" rtlCol="0" anchor="ctr"/>
            <a:lstStyle/>
            <a:p>
              <a:pPr marL="0" marR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r>
                <a:rPr lang="en-US" sz="1200" b="1" dirty="0" smtClean="0">
                  <a:solidFill>
                    <a:srgbClr val="FFFFFF"/>
                  </a:solidFill>
                </a:rPr>
                <a:t>APP</a:t>
              </a:r>
            </a:p>
          </p:txBody>
        </p:sp>
        <p:sp>
          <p:nvSpPr>
            <p:cNvPr id="74" name="Rounded Rectangle 73"/>
            <p:cNvSpPr/>
            <p:nvPr/>
          </p:nvSpPr>
          <p:spPr bwMode="auto">
            <a:xfrm>
              <a:off x="1566967" y="991761"/>
              <a:ext cx="550779" cy="337125"/>
            </a:xfrm>
            <a:prstGeom prst="roundRect">
              <a:avLst>
                <a:gd name="adj" fmla="val 19893"/>
              </a:avLst>
            </a:prstGeom>
            <a:gradFill flip="none" rotWithShape="1">
              <a:gsLst>
                <a:gs pos="0">
                  <a:schemeClr val="accent2">
                    <a:shade val="30000"/>
                    <a:satMod val="115000"/>
                  </a:schemeClr>
                </a:gs>
                <a:gs pos="50000">
                  <a:schemeClr val="accent2">
                    <a:shade val="67500"/>
                    <a:satMod val="115000"/>
                  </a:schemeClr>
                </a:gs>
                <a:gs pos="100000">
                  <a:schemeClr val="accent2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19050">
              <a:noFill/>
              <a:round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txBody>
            <a:bodyPr wrap="none" lIns="0" tIns="0" rIns="0" bIns="0" rtlCol="0" anchor="ctr"/>
            <a:lstStyle/>
            <a:p>
              <a:pPr marL="0" marR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r>
                <a:rPr lang="en-US" sz="1200" b="1" dirty="0" smtClean="0">
                  <a:solidFill>
                    <a:srgbClr val="FFFFFF"/>
                  </a:solidFill>
                </a:rPr>
                <a:t>OS</a:t>
              </a:r>
            </a:p>
          </p:txBody>
        </p:sp>
      </p:grpSp>
      <p:grpSp>
        <p:nvGrpSpPr>
          <p:cNvPr id="9" name="Group 76"/>
          <p:cNvGrpSpPr/>
          <p:nvPr/>
        </p:nvGrpSpPr>
        <p:grpSpPr>
          <a:xfrm>
            <a:off x="2666334" y="1003300"/>
            <a:ext cx="554364" cy="687645"/>
            <a:chOff x="2666334" y="641241"/>
            <a:chExt cx="554364" cy="687645"/>
          </a:xfrm>
        </p:grpSpPr>
        <p:sp>
          <p:nvSpPr>
            <p:cNvPr id="78" name="Rounded Rectangle 77"/>
            <p:cNvSpPr/>
            <p:nvPr/>
          </p:nvSpPr>
          <p:spPr bwMode="auto">
            <a:xfrm>
              <a:off x="2666334" y="641241"/>
              <a:ext cx="550779" cy="337125"/>
            </a:xfrm>
            <a:prstGeom prst="roundRect">
              <a:avLst>
                <a:gd name="adj" fmla="val 19893"/>
              </a:avLst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19050">
              <a:noFill/>
              <a:round/>
              <a:headEnd/>
              <a:tailEnd/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txBody>
            <a:bodyPr wrap="none" lIns="0" tIns="0" rIns="0" bIns="0" rtlCol="0" anchor="ctr"/>
            <a:lstStyle/>
            <a:p>
              <a:pPr marL="0" marR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r>
                <a:rPr lang="en-US" sz="1200" b="1" dirty="0" smtClean="0">
                  <a:solidFill>
                    <a:srgbClr val="FFFFFF"/>
                  </a:solidFill>
                </a:rPr>
                <a:t>APP</a:t>
              </a:r>
            </a:p>
          </p:txBody>
        </p:sp>
        <p:sp>
          <p:nvSpPr>
            <p:cNvPr id="79" name="Rounded Rectangle 78"/>
            <p:cNvSpPr/>
            <p:nvPr/>
          </p:nvSpPr>
          <p:spPr bwMode="auto">
            <a:xfrm>
              <a:off x="2669919" y="991761"/>
              <a:ext cx="550779" cy="337125"/>
            </a:xfrm>
            <a:prstGeom prst="roundRect">
              <a:avLst>
                <a:gd name="adj" fmla="val 19893"/>
              </a:avLst>
            </a:prstGeom>
            <a:gradFill flip="none" rotWithShape="1">
              <a:gsLst>
                <a:gs pos="0">
                  <a:schemeClr val="bg2">
                    <a:shade val="30000"/>
                    <a:satMod val="115000"/>
                  </a:schemeClr>
                </a:gs>
                <a:gs pos="50000">
                  <a:schemeClr val="bg2">
                    <a:shade val="67500"/>
                    <a:satMod val="115000"/>
                  </a:schemeClr>
                </a:gs>
                <a:gs pos="100000">
                  <a:schemeClr val="bg2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19050">
              <a:noFill/>
              <a:round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txBody>
            <a:bodyPr wrap="none" lIns="0" tIns="0" rIns="0" bIns="0" rtlCol="0" anchor="ctr"/>
            <a:lstStyle/>
            <a:p>
              <a:pPr marL="0" marR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r>
                <a:rPr lang="en-US" sz="1200" b="1" dirty="0" smtClean="0">
                  <a:solidFill>
                    <a:srgbClr val="FFFFFF"/>
                  </a:solidFill>
                </a:rPr>
                <a:t>OS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3284259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58385E-6 L -0.16996 0.3381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00" y="169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58385E-6 L -0.05712 0.264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00" y="132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2.58385E-6 L 0.00955 0.2465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" y="123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58385E-6 L 0.08263 0.3169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00" y="158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2.58385E-6 L 0.14826 0.2984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00" y="149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58385E-6 L 0.21788 0.3298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00" y="1650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58385E-6 L 0.47153 0.2699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00" y="135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2.58385E-6 L 0.55694 0.34745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00" y="17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Picture 210" descr="ICON_Person_Q308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 bwMode="auto">
          <a:xfrm>
            <a:off x="4310484" y="1975077"/>
            <a:ext cx="394874" cy="67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98" name="Picture 15" descr="ICON_Person_LtBlue_Q40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379391" y="1991431"/>
            <a:ext cx="382404" cy="66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03" name="Picture 14" descr="ICON_Person_Orange_Q408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6516191" y="1980029"/>
            <a:ext cx="386560" cy="67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08" name="Picture 16" descr="ICON_Person_Green_Q408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7661275" y="1980029"/>
            <a:ext cx="386560" cy="67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42" name="Picture 210" descr="ICON_Person_Q308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 bwMode="auto">
          <a:xfrm>
            <a:off x="8747546" y="1975077"/>
            <a:ext cx="394874" cy="67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43" name="Picture 16" descr="ICON_Person_Green_Q408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3224213" y="1980029"/>
            <a:ext cx="386560" cy="67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44" name="Picture 14" descr="ICON_Person_Orange_Q408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2092263" y="1980028"/>
            <a:ext cx="386560" cy="67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45" name="Picture 15" descr="ICON_Person_LtBlue_Q40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944151" y="1991430"/>
            <a:ext cx="382404" cy="66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78" name="TextBox 77"/>
          <p:cNvSpPr txBox="1"/>
          <p:nvPr/>
        </p:nvSpPr>
        <p:spPr>
          <a:xfrm>
            <a:off x="4572000" y="3761060"/>
            <a:ext cx="3608240" cy="1339306"/>
          </a:xfrm>
          <a:prstGeom prst="roundRect">
            <a:avLst/>
          </a:prstGeom>
          <a:gradFill>
            <a:gsLst>
              <a:gs pos="0">
                <a:schemeClr val="accent3">
                  <a:shade val="51000"/>
                  <a:satMod val="130000"/>
                  <a:alpha val="64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+mn-lt"/>
                <a:ea typeface="+mn-ea"/>
              </a:rPr>
              <a:t>Software Defined </a:t>
            </a:r>
            <a:br>
              <a:rPr lang="en-US" sz="1600" b="1" dirty="0" smtClean="0">
                <a:solidFill>
                  <a:schemeClr val="bg1"/>
                </a:solidFill>
                <a:latin typeface="+mn-lt"/>
                <a:ea typeface="+mn-ea"/>
              </a:rPr>
            </a:br>
            <a:r>
              <a:rPr lang="en-US" sz="1600" b="1" dirty="0" smtClean="0">
                <a:solidFill>
                  <a:schemeClr val="bg1"/>
                </a:solidFill>
                <a:latin typeface="+mn-lt"/>
                <a:ea typeface="+mn-ea"/>
              </a:rPr>
              <a:t>Networking and Security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2684477" y="3767983"/>
            <a:ext cx="1887523" cy="1325460"/>
          </a:xfrm>
          <a:prstGeom prst="roundRect">
            <a:avLst/>
          </a:prstGeom>
          <a:gradFill>
            <a:gsLst>
              <a:gs pos="0">
                <a:schemeClr val="accent3">
                  <a:shade val="51000"/>
                  <a:satMod val="130000"/>
                  <a:alpha val="65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+mn-lt"/>
                <a:ea typeface="+mn-ea"/>
              </a:rPr>
              <a:t>Software Defined Storage</a:t>
            </a:r>
          </a:p>
        </p:txBody>
      </p:sp>
      <p:sp>
        <p:nvSpPr>
          <p:cNvPr id="80" name="Round Single Corner Rectangle 77"/>
          <p:cNvSpPr/>
          <p:nvPr/>
        </p:nvSpPr>
        <p:spPr bwMode="auto">
          <a:xfrm>
            <a:off x="2678651" y="5075338"/>
            <a:ext cx="5486400" cy="779313"/>
          </a:xfrm>
          <a:prstGeom prst="roundRect">
            <a:avLst/>
          </a:prstGeom>
          <a:gradFill>
            <a:gsLst>
              <a:gs pos="0">
                <a:schemeClr val="accent3">
                  <a:shade val="51000"/>
                  <a:satMod val="130000"/>
                  <a:alpha val="62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>
              <a:spcAft>
                <a:spcPct val="0"/>
              </a:spcAft>
            </a:pPr>
            <a:r>
              <a:rPr lang="en-US" sz="2000" dirty="0" smtClean="0">
                <a:solidFill>
                  <a:srgbClr val="FFFFFF"/>
                </a:solidFill>
              </a:rPr>
              <a:t>Compute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39" name="Title 3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2" name="Group 39"/>
          <p:cNvGrpSpPr/>
          <p:nvPr/>
        </p:nvGrpSpPr>
        <p:grpSpPr>
          <a:xfrm>
            <a:off x="460430" y="1003300"/>
            <a:ext cx="554364" cy="687645"/>
            <a:chOff x="460430" y="641241"/>
            <a:chExt cx="554364" cy="687645"/>
          </a:xfrm>
        </p:grpSpPr>
        <p:sp>
          <p:nvSpPr>
            <p:cNvPr id="41" name="Rounded Rectangle 40"/>
            <p:cNvSpPr/>
            <p:nvPr/>
          </p:nvSpPr>
          <p:spPr bwMode="auto">
            <a:xfrm>
              <a:off x="460430" y="641241"/>
              <a:ext cx="550779" cy="337125"/>
            </a:xfrm>
            <a:prstGeom prst="roundRect">
              <a:avLst>
                <a:gd name="adj" fmla="val 19893"/>
              </a:avLst>
            </a:prstGeom>
            <a:gradFill flip="none" rotWithShape="1">
              <a:gsLst>
                <a:gs pos="0">
                  <a:schemeClr val="accent4">
                    <a:shade val="30000"/>
                    <a:satMod val="115000"/>
                  </a:schemeClr>
                </a:gs>
                <a:gs pos="50000">
                  <a:schemeClr val="accent4">
                    <a:shade val="67500"/>
                    <a:satMod val="115000"/>
                  </a:schemeClr>
                </a:gs>
                <a:gs pos="100000">
                  <a:schemeClr val="accent4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19050">
              <a:noFill/>
              <a:round/>
              <a:headEnd/>
              <a:tailEnd/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txBody>
            <a:bodyPr wrap="none" lIns="0" tIns="0" rIns="0" bIns="0" rtlCol="0" anchor="ctr"/>
            <a:lstStyle/>
            <a:p>
              <a:pPr marL="0" marR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r>
                <a:rPr lang="en-US" sz="1200" b="1" dirty="0" smtClean="0">
                  <a:solidFill>
                    <a:srgbClr val="FFFFFF"/>
                  </a:solidFill>
                </a:rPr>
                <a:t>APP</a:t>
              </a:r>
            </a:p>
          </p:txBody>
        </p:sp>
        <p:sp>
          <p:nvSpPr>
            <p:cNvPr id="42" name="Rounded Rectangle 41"/>
            <p:cNvSpPr/>
            <p:nvPr/>
          </p:nvSpPr>
          <p:spPr bwMode="auto">
            <a:xfrm>
              <a:off x="464015" y="991761"/>
              <a:ext cx="550779" cy="337125"/>
            </a:xfrm>
            <a:prstGeom prst="roundRect">
              <a:avLst>
                <a:gd name="adj" fmla="val 19893"/>
              </a:avLst>
            </a:prstGeom>
            <a:gradFill flip="none" rotWithShape="1">
              <a:gsLst>
                <a:gs pos="0">
                  <a:schemeClr val="accent6">
                    <a:lumMod val="50000"/>
                    <a:shade val="30000"/>
                    <a:satMod val="115000"/>
                  </a:schemeClr>
                </a:gs>
                <a:gs pos="50000">
                  <a:schemeClr val="accent6">
                    <a:lumMod val="50000"/>
                    <a:shade val="67500"/>
                    <a:satMod val="115000"/>
                  </a:schemeClr>
                </a:gs>
                <a:gs pos="100000">
                  <a:schemeClr val="accent6">
                    <a:lumMod val="50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19050">
              <a:noFill/>
              <a:round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txBody>
            <a:bodyPr wrap="none" lIns="0" tIns="0" rIns="0" bIns="0" rtlCol="0" anchor="ctr"/>
            <a:lstStyle/>
            <a:p>
              <a:pPr marL="0" marR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r>
                <a:rPr lang="en-US" sz="1200" b="1" dirty="0" smtClean="0">
                  <a:solidFill>
                    <a:srgbClr val="FFFFFF"/>
                  </a:solidFill>
                </a:rPr>
                <a:t>OS</a:t>
              </a:r>
            </a:p>
          </p:txBody>
        </p:sp>
      </p:grpSp>
      <p:grpSp>
        <p:nvGrpSpPr>
          <p:cNvPr id="3" name="Group 42"/>
          <p:cNvGrpSpPr/>
          <p:nvPr/>
        </p:nvGrpSpPr>
        <p:grpSpPr>
          <a:xfrm>
            <a:off x="4872238" y="1003300"/>
            <a:ext cx="554364" cy="687645"/>
            <a:chOff x="4872238" y="641241"/>
            <a:chExt cx="554364" cy="687645"/>
          </a:xfrm>
        </p:grpSpPr>
        <p:sp>
          <p:nvSpPr>
            <p:cNvPr id="44" name="Rounded Rectangle 43"/>
            <p:cNvSpPr/>
            <p:nvPr/>
          </p:nvSpPr>
          <p:spPr bwMode="auto">
            <a:xfrm>
              <a:off x="4872238" y="641241"/>
              <a:ext cx="550779" cy="337125"/>
            </a:xfrm>
            <a:prstGeom prst="roundRect">
              <a:avLst>
                <a:gd name="adj" fmla="val 19893"/>
              </a:avLst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19050">
              <a:noFill/>
              <a:round/>
              <a:headEnd/>
              <a:tailEnd/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txBody>
            <a:bodyPr wrap="none" lIns="0" tIns="0" rIns="0" bIns="0" rtlCol="0" anchor="ctr"/>
            <a:lstStyle/>
            <a:p>
              <a:pPr marL="0" marR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r>
                <a:rPr lang="en-US" sz="1200" b="1" dirty="0" smtClean="0">
                  <a:solidFill>
                    <a:srgbClr val="FFFFFF"/>
                  </a:solidFill>
                </a:rPr>
                <a:t>APP</a:t>
              </a:r>
            </a:p>
          </p:txBody>
        </p:sp>
        <p:sp>
          <p:nvSpPr>
            <p:cNvPr id="45" name="Rounded Rectangle 44"/>
            <p:cNvSpPr/>
            <p:nvPr/>
          </p:nvSpPr>
          <p:spPr bwMode="auto">
            <a:xfrm>
              <a:off x="4875823" y="991761"/>
              <a:ext cx="550779" cy="337125"/>
            </a:xfrm>
            <a:prstGeom prst="roundRect">
              <a:avLst>
                <a:gd name="adj" fmla="val 19893"/>
              </a:avLst>
            </a:prstGeom>
            <a:gradFill flip="none" rotWithShape="1">
              <a:gsLst>
                <a:gs pos="0">
                  <a:schemeClr val="accent6">
                    <a:lumMod val="50000"/>
                    <a:shade val="30000"/>
                    <a:satMod val="115000"/>
                  </a:schemeClr>
                </a:gs>
                <a:gs pos="50000">
                  <a:schemeClr val="accent6">
                    <a:lumMod val="50000"/>
                    <a:shade val="67500"/>
                    <a:satMod val="115000"/>
                  </a:schemeClr>
                </a:gs>
                <a:gs pos="100000">
                  <a:schemeClr val="accent6">
                    <a:lumMod val="50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19050">
              <a:noFill/>
              <a:round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txBody>
            <a:bodyPr wrap="none" lIns="0" tIns="0" rIns="0" bIns="0" rtlCol="0" anchor="ctr"/>
            <a:lstStyle/>
            <a:p>
              <a:pPr marL="0" marR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r>
                <a:rPr lang="en-US" sz="1200" b="1" dirty="0" smtClean="0">
                  <a:solidFill>
                    <a:srgbClr val="FFFFFF"/>
                  </a:solidFill>
                </a:rPr>
                <a:t>OS</a:t>
              </a:r>
            </a:p>
          </p:txBody>
        </p:sp>
      </p:grpSp>
      <p:grpSp>
        <p:nvGrpSpPr>
          <p:cNvPr id="4" name="Group 45"/>
          <p:cNvGrpSpPr/>
          <p:nvPr/>
        </p:nvGrpSpPr>
        <p:grpSpPr>
          <a:xfrm>
            <a:off x="8181097" y="1003300"/>
            <a:ext cx="554364" cy="687645"/>
            <a:chOff x="8181097" y="656231"/>
            <a:chExt cx="554364" cy="687645"/>
          </a:xfrm>
        </p:grpSpPr>
        <p:sp>
          <p:nvSpPr>
            <p:cNvPr id="47" name="Rounded Rectangle 46"/>
            <p:cNvSpPr/>
            <p:nvPr/>
          </p:nvSpPr>
          <p:spPr bwMode="auto">
            <a:xfrm>
              <a:off x="8181097" y="656231"/>
              <a:ext cx="550779" cy="337125"/>
            </a:xfrm>
            <a:prstGeom prst="roundRect">
              <a:avLst>
                <a:gd name="adj" fmla="val 19893"/>
              </a:avLst>
            </a:prstGeom>
            <a:gradFill flip="none" rotWithShape="1">
              <a:gsLst>
                <a:gs pos="0">
                  <a:schemeClr val="accent5">
                    <a:shade val="30000"/>
                    <a:satMod val="115000"/>
                  </a:schemeClr>
                </a:gs>
                <a:gs pos="50000">
                  <a:schemeClr val="accent5">
                    <a:shade val="67500"/>
                    <a:satMod val="115000"/>
                  </a:schemeClr>
                </a:gs>
                <a:gs pos="100000">
                  <a:schemeClr val="accent5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19050">
              <a:noFill/>
              <a:round/>
              <a:headEnd/>
              <a:tailEnd/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txBody>
            <a:bodyPr wrap="none" lIns="0" tIns="0" rIns="0" bIns="0" rtlCol="0" anchor="ctr"/>
            <a:lstStyle/>
            <a:p>
              <a:pPr marL="0" marR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r>
                <a:rPr lang="en-US" sz="1200" b="1" dirty="0" smtClean="0">
                  <a:solidFill>
                    <a:srgbClr val="FFFFFF"/>
                  </a:solidFill>
                </a:rPr>
                <a:t>APP</a:t>
              </a:r>
            </a:p>
          </p:txBody>
        </p:sp>
        <p:sp>
          <p:nvSpPr>
            <p:cNvPr id="48" name="Rounded Rectangle 47"/>
            <p:cNvSpPr/>
            <p:nvPr/>
          </p:nvSpPr>
          <p:spPr bwMode="auto">
            <a:xfrm>
              <a:off x="8184682" y="1006751"/>
              <a:ext cx="550779" cy="337125"/>
            </a:xfrm>
            <a:prstGeom prst="roundRect">
              <a:avLst>
                <a:gd name="adj" fmla="val 19893"/>
              </a:avLst>
            </a:prstGeom>
            <a:gradFill flip="none" rotWithShape="1">
              <a:gsLst>
                <a:gs pos="0">
                  <a:srgbClr val="92D050">
                    <a:shade val="30000"/>
                    <a:satMod val="115000"/>
                  </a:srgbClr>
                </a:gs>
                <a:gs pos="50000">
                  <a:srgbClr val="92D050">
                    <a:shade val="67500"/>
                    <a:satMod val="115000"/>
                  </a:srgbClr>
                </a:gs>
                <a:gs pos="100000">
                  <a:srgbClr val="92D05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19050">
              <a:noFill/>
              <a:round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txBody>
            <a:bodyPr wrap="none" lIns="0" tIns="0" rIns="0" bIns="0" rtlCol="0" anchor="ctr"/>
            <a:lstStyle/>
            <a:p>
              <a:pPr marL="0" marR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r>
                <a:rPr lang="en-US" sz="1200" b="1" dirty="0" smtClean="0">
                  <a:solidFill>
                    <a:srgbClr val="FFFFFF"/>
                  </a:solidFill>
                </a:rPr>
                <a:t>OS</a:t>
              </a:r>
            </a:p>
          </p:txBody>
        </p:sp>
      </p:grpSp>
      <p:grpSp>
        <p:nvGrpSpPr>
          <p:cNvPr id="5" name="Group 48"/>
          <p:cNvGrpSpPr/>
          <p:nvPr/>
        </p:nvGrpSpPr>
        <p:grpSpPr>
          <a:xfrm>
            <a:off x="5975190" y="1003300"/>
            <a:ext cx="554364" cy="687645"/>
            <a:chOff x="5975190" y="641241"/>
            <a:chExt cx="554364" cy="687645"/>
          </a:xfrm>
        </p:grpSpPr>
        <p:sp>
          <p:nvSpPr>
            <p:cNvPr id="50" name="Rounded Rectangle 49"/>
            <p:cNvSpPr/>
            <p:nvPr/>
          </p:nvSpPr>
          <p:spPr bwMode="auto">
            <a:xfrm>
              <a:off x="5975190" y="641241"/>
              <a:ext cx="550779" cy="337125"/>
            </a:xfrm>
            <a:prstGeom prst="roundRect">
              <a:avLst>
                <a:gd name="adj" fmla="val 19893"/>
              </a:avLst>
            </a:prstGeom>
            <a:gradFill flip="none" rotWithShape="1">
              <a:gsLst>
                <a:gs pos="0">
                  <a:schemeClr val="accent6">
                    <a:shade val="30000"/>
                    <a:satMod val="115000"/>
                  </a:schemeClr>
                </a:gs>
                <a:gs pos="50000">
                  <a:schemeClr val="accent6">
                    <a:shade val="67500"/>
                    <a:satMod val="115000"/>
                  </a:schemeClr>
                </a:gs>
                <a:gs pos="100000">
                  <a:schemeClr val="accent6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19050">
              <a:noFill/>
              <a:round/>
              <a:headEnd/>
              <a:tailEnd/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txBody>
            <a:bodyPr wrap="none" lIns="0" tIns="0" rIns="0" bIns="0" rtlCol="0" anchor="ctr"/>
            <a:lstStyle/>
            <a:p>
              <a:pPr marL="0" marR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r>
                <a:rPr lang="en-US" sz="1200" b="1" dirty="0" smtClean="0">
                  <a:solidFill>
                    <a:srgbClr val="FFFFFF"/>
                  </a:solidFill>
                </a:rPr>
                <a:t>APP</a:t>
              </a:r>
            </a:p>
          </p:txBody>
        </p:sp>
        <p:sp>
          <p:nvSpPr>
            <p:cNvPr id="51" name="Rounded Rectangle 50"/>
            <p:cNvSpPr/>
            <p:nvPr/>
          </p:nvSpPr>
          <p:spPr bwMode="auto">
            <a:xfrm>
              <a:off x="5978775" y="991761"/>
              <a:ext cx="550779" cy="337125"/>
            </a:xfrm>
            <a:prstGeom prst="roundRect">
              <a:avLst>
                <a:gd name="adj" fmla="val 19893"/>
              </a:avLst>
            </a:prstGeom>
            <a:gradFill flip="none" rotWithShape="1">
              <a:gsLst>
                <a:gs pos="0">
                  <a:schemeClr val="accent2">
                    <a:shade val="30000"/>
                    <a:satMod val="115000"/>
                  </a:schemeClr>
                </a:gs>
                <a:gs pos="50000">
                  <a:schemeClr val="accent2">
                    <a:shade val="67500"/>
                    <a:satMod val="115000"/>
                  </a:schemeClr>
                </a:gs>
                <a:gs pos="100000">
                  <a:schemeClr val="accent2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19050">
              <a:noFill/>
              <a:round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txBody>
            <a:bodyPr wrap="none" lIns="0" tIns="0" rIns="0" bIns="0" rtlCol="0" anchor="ctr"/>
            <a:lstStyle/>
            <a:p>
              <a:pPr marL="0" marR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r>
                <a:rPr lang="en-US" sz="1200" b="1" dirty="0" smtClean="0">
                  <a:solidFill>
                    <a:srgbClr val="FFFFFF"/>
                  </a:solidFill>
                </a:rPr>
                <a:t>OS</a:t>
              </a:r>
            </a:p>
          </p:txBody>
        </p:sp>
      </p:grpSp>
      <p:grpSp>
        <p:nvGrpSpPr>
          <p:cNvPr id="6" name="Group 51"/>
          <p:cNvGrpSpPr/>
          <p:nvPr/>
        </p:nvGrpSpPr>
        <p:grpSpPr>
          <a:xfrm>
            <a:off x="7078142" y="1003300"/>
            <a:ext cx="554364" cy="687645"/>
            <a:chOff x="7078142" y="641241"/>
            <a:chExt cx="554364" cy="687645"/>
          </a:xfrm>
        </p:grpSpPr>
        <p:sp>
          <p:nvSpPr>
            <p:cNvPr id="53" name="Rounded Rectangle 52"/>
            <p:cNvSpPr/>
            <p:nvPr/>
          </p:nvSpPr>
          <p:spPr bwMode="auto">
            <a:xfrm>
              <a:off x="7078142" y="641241"/>
              <a:ext cx="550779" cy="337125"/>
            </a:xfrm>
            <a:prstGeom prst="roundRect">
              <a:avLst>
                <a:gd name="adj" fmla="val 19893"/>
              </a:avLst>
            </a:prstGeom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19050">
              <a:noFill/>
              <a:round/>
              <a:headEnd/>
              <a:tailEnd/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txBody>
            <a:bodyPr wrap="none" lIns="0" tIns="0" rIns="0" bIns="0" rtlCol="0" anchor="ctr"/>
            <a:lstStyle/>
            <a:p>
              <a:pPr marL="0" marR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r>
                <a:rPr lang="en-US" sz="1200" b="1" dirty="0" smtClean="0">
                  <a:solidFill>
                    <a:srgbClr val="FFFFFF"/>
                  </a:solidFill>
                </a:rPr>
                <a:t>APP</a:t>
              </a:r>
            </a:p>
          </p:txBody>
        </p:sp>
        <p:sp>
          <p:nvSpPr>
            <p:cNvPr id="54" name="Rounded Rectangle 53"/>
            <p:cNvSpPr/>
            <p:nvPr/>
          </p:nvSpPr>
          <p:spPr bwMode="auto">
            <a:xfrm>
              <a:off x="7081727" y="991761"/>
              <a:ext cx="550779" cy="337125"/>
            </a:xfrm>
            <a:prstGeom prst="roundRect">
              <a:avLst>
                <a:gd name="adj" fmla="val 19893"/>
              </a:avLst>
            </a:prstGeom>
            <a:gradFill flip="none" rotWithShape="1">
              <a:gsLst>
                <a:gs pos="0">
                  <a:schemeClr val="bg2">
                    <a:shade val="30000"/>
                    <a:satMod val="115000"/>
                  </a:schemeClr>
                </a:gs>
                <a:gs pos="50000">
                  <a:schemeClr val="bg2">
                    <a:shade val="67500"/>
                    <a:satMod val="115000"/>
                  </a:schemeClr>
                </a:gs>
                <a:gs pos="100000">
                  <a:schemeClr val="bg2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19050">
              <a:noFill/>
              <a:round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txBody>
            <a:bodyPr wrap="none" lIns="0" tIns="0" rIns="0" bIns="0" rtlCol="0" anchor="ctr"/>
            <a:lstStyle/>
            <a:p>
              <a:pPr marL="0" marR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r>
                <a:rPr lang="en-US" sz="1200" b="1" dirty="0" smtClean="0">
                  <a:solidFill>
                    <a:srgbClr val="FFFFFF"/>
                  </a:solidFill>
                </a:rPr>
                <a:t>OS</a:t>
              </a:r>
            </a:p>
          </p:txBody>
        </p:sp>
      </p:grpSp>
      <p:grpSp>
        <p:nvGrpSpPr>
          <p:cNvPr id="7" name="Group 54"/>
          <p:cNvGrpSpPr/>
          <p:nvPr/>
        </p:nvGrpSpPr>
        <p:grpSpPr>
          <a:xfrm>
            <a:off x="3769286" y="1003300"/>
            <a:ext cx="554364" cy="687645"/>
            <a:chOff x="3769286" y="641241"/>
            <a:chExt cx="554364" cy="687645"/>
          </a:xfrm>
        </p:grpSpPr>
        <p:sp>
          <p:nvSpPr>
            <p:cNvPr id="56" name="Rounded Rectangle 55"/>
            <p:cNvSpPr/>
            <p:nvPr/>
          </p:nvSpPr>
          <p:spPr bwMode="auto">
            <a:xfrm>
              <a:off x="3769286" y="641241"/>
              <a:ext cx="550779" cy="337125"/>
            </a:xfrm>
            <a:prstGeom prst="roundRect">
              <a:avLst>
                <a:gd name="adj" fmla="val 19893"/>
              </a:avLst>
            </a:prstGeom>
            <a:gradFill flip="none" rotWithShape="1">
              <a:gsLst>
                <a:gs pos="0">
                  <a:schemeClr val="bg2">
                    <a:lumMod val="50000"/>
                    <a:shade val="30000"/>
                    <a:satMod val="115000"/>
                  </a:schemeClr>
                </a:gs>
                <a:gs pos="50000">
                  <a:schemeClr val="bg2">
                    <a:lumMod val="50000"/>
                    <a:shade val="67500"/>
                    <a:satMod val="115000"/>
                  </a:schemeClr>
                </a:gs>
                <a:gs pos="100000">
                  <a:schemeClr val="bg2">
                    <a:lumMod val="50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19050">
              <a:noFill/>
              <a:round/>
              <a:headEnd/>
              <a:tailEnd/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txBody>
            <a:bodyPr wrap="none" lIns="0" tIns="0" rIns="0" bIns="0" rtlCol="0" anchor="ctr"/>
            <a:lstStyle/>
            <a:p>
              <a:pPr marL="0" marR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r>
                <a:rPr lang="en-US" sz="1200" b="1" dirty="0" smtClean="0">
                  <a:solidFill>
                    <a:srgbClr val="FFFFFF"/>
                  </a:solidFill>
                </a:rPr>
                <a:t>APP</a:t>
              </a:r>
            </a:p>
          </p:txBody>
        </p:sp>
        <p:sp>
          <p:nvSpPr>
            <p:cNvPr id="57" name="Rounded Rectangle 56"/>
            <p:cNvSpPr/>
            <p:nvPr/>
          </p:nvSpPr>
          <p:spPr bwMode="auto">
            <a:xfrm>
              <a:off x="3772871" y="991761"/>
              <a:ext cx="550779" cy="337125"/>
            </a:xfrm>
            <a:prstGeom prst="roundRect">
              <a:avLst>
                <a:gd name="adj" fmla="val 19893"/>
              </a:avLst>
            </a:prstGeom>
            <a:gradFill flip="none" rotWithShape="1">
              <a:gsLst>
                <a:gs pos="0">
                  <a:srgbClr val="92D050">
                    <a:shade val="30000"/>
                    <a:satMod val="115000"/>
                  </a:srgbClr>
                </a:gs>
                <a:gs pos="50000">
                  <a:srgbClr val="92D050">
                    <a:shade val="67500"/>
                    <a:satMod val="115000"/>
                  </a:srgbClr>
                </a:gs>
                <a:gs pos="100000">
                  <a:srgbClr val="92D05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19050">
              <a:noFill/>
              <a:round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txBody>
            <a:bodyPr wrap="none" lIns="0" tIns="0" rIns="0" bIns="0" rtlCol="0" anchor="ctr"/>
            <a:lstStyle/>
            <a:p>
              <a:pPr marL="0" marR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r>
                <a:rPr lang="en-US" sz="1200" b="1" dirty="0" smtClean="0">
                  <a:solidFill>
                    <a:srgbClr val="FFFFFF"/>
                  </a:solidFill>
                </a:rPr>
                <a:t>OS</a:t>
              </a:r>
            </a:p>
          </p:txBody>
        </p:sp>
      </p:grpSp>
      <p:grpSp>
        <p:nvGrpSpPr>
          <p:cNvPr id="8" name="Group 57"/>
          <p:cNvGrpSpPr/>
          <p:nvPr/>
        </p:nvGrpSpPr>
        <p:grpSpPr>
          <a:xfrm>
            <a:off x="1563382" y="1003300"/>
            <a:ext cx="554364" cy="687645"/>
            <a:chOff x="1563382" y="641241"/>
            <a:chExt cx="554364" cy="687645"/>
          </a:xfrm>
        </p:grpSpPr>
        <p:sp>
          <p:nvSpPr>
            <p:cNvPr id="59" name="Rounded Rectangle 58"/>
            <p:cNvSpPr/>
            <p:nvPr/>
          </p:nvSpPr>
          <p:spPr bwMode="auto">
            <a:xfrm>
              <a:off x="1563382" y="641241"/>
              <a:ext cx="550779" cy="337125"/>
            </a:xfrm>
            <a:prstGeom prst="roundRect">
              <a:avLst>
                <a:gd name="adj" fmla="val 19893"/>
              </a:avLst>
            </a:prstGeom>
            <a:gradFill flip="none" rotWithShape="1">
              <a:gsLst>
                <a:gs pos="0">
                  <a:schemeClr val="accent3">
                    <a:shade val="30000"/>
                    <a:satMod val="115000"/>
                  </a:schemeClr>
                </a:gs>
                <a:gs pos="50000">
                  <a:schemeClr val="accent3">
                    <a:shade val="67500"/>
                    <a:satMod val="115000"/>
                  </a:schemeClr>
                </a:gs>
                <a:gs pos="100000">
                  <a:schemeClr val="accent3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19050">
              <a:noFill/>
              <a:round/>
              <a:headEnd/>
              <a:tailEnd/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txBody>
            <a:bodyPr wrap="none" lIns="0" tIns="0" rIns="0" bIns="0" rtlCol="0" anchor="ctr"/>
            <a:lstStyle/>
            <a:p>
              <a:pPr marL="0" marR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r>
                <a:rPr lang="en-US" sz="1200" b="1" dirty="0" smtClean="0">
                  <a:solidFill>
                    <a:srgbClr val="FFFFFF"/>
                  </a:solidFill>
                </a:rPr>
                <a:t>APP</a:t>
              </a:r>
            </a:p>
          </p:txBody>
        </p:sp>
        <p:sp>
          <p:nvSpPr>
            <p:cNvPr id="60" name="Rounded Rectangle 59"/>
            <p:cNvSpPr/>
            <p:nvPr/>
          </p:nvSpPr>
          <p:spPr bwMode="auto">
            <a:xfrm>
              <a:off x="1566967" y="991761"/>
              <a:ext cx="550779" cy="337125"/>
            </a:xfrm>
            <a:prstGeom prst="roundRect">
              <a:avLst>
                <a:gd name="adj" fmla="val 19893"/>
              </a:avLst>
            </a:prstGeom>
            <a:gradFill flip="none" rotWithShape="1">
              <a:gsLst>
                <a:gs pos="0">
                  <a:schemeClr val="accent2">
                    <a:shade val="30000"/>
                    <a:satMod val="115000"/>
                  </a:schemeClr>
                </a:gs>
                <a:gs pos="50000">
                  <a:schemeClr val="accent2">
                    <a:shade val="67500"/>
                    <a:satMod val="115000"/>
                  </a:schemeClr>
                </a:gs>
                <a:gs pos="100000">
                  <a:schemeClr val="accent2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19050">
              <a:noFill/>
              <a:round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txBody>
            <a:bodyPr wrap="none" lIns="0" tIns="0" rIns="0" bIns="0" rtlCol="0" anchor="ctr"/>
            <a:lstStyle/>
            <a:p>
              <a:pPr marL="0" marR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r>
                <a:rPr lang="en-US" sz="1200" b="1" dirty="0" smtClean="0">
                  <a:solidFill>
                    <a:srgbClr val="FFFFFF"/>
                  </a:solidFill>
                </a:rPr>
                <a:t>OS</a:t>
              </a:r>
            </a:p>
          </p:txBody>
        </p:sp>
      </p:grpSp>
      <p:grpSp>
        <p:nvGrpSpPr>
          <p:cNvPr id="9" name="Group 60"/>
          <p:cNvGrpSpPr/>
          <p:nvPr/>
        </p:nvGrpSpPr>
        <p:grpSpPr>
          <a:xfrm>
            <a:off x="2666334" y="1003300"/>
            <a:ext cx="554364" cy="687645"/>
            <a:chOff x="2666334" y="641241"/>
            <a:chExt cx="554364" cy="687645"/>
          </a:xfrm>
        </p:grpSpPr>
        <p:sp>
          <p:nvSpPr>
            <p:cNvPr id="62" name="Rounded Rectangle 61"/>
            <p:cNvSpPr/>
            <p:nvPr/>
          </p:nvSpPr>
          <p:spPr bwMode="auto">
            <a:xfrm>
              <a:off x="2666334" y="641241"/>
              <a:ext cx="550779" cy="337125"/>
            </a:xfrm>
            <a:prstGeom prst="roundRect">
              <a:avLst>
                <a:gd name="adj" fmla="val 19893"/>
              </a:avLst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19050">
              <a:noFill/>
              <a:round/>
              <a:headEnd/>
              <a:tailEnd/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txBody>
            <a:bodyPr wrap="none" lIns="0" tIns="0" rIns="0" bIns="0" rtlCol="0" anchor="ctr"/>
            <a:lstStyle/>
            <a:p>
              <a:pPr marL="0" marR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r>
                <a:rPr lang="en-US" sz="1200" b="1" dirty="0" smtClean="0">
                  <a:solidFill>
                    <a:srgbClr val="FFFFFF"/>
                  </a:solidFill>
                </a:rPr>
                <a:t>APP</a:t>
              </a:r>
            </a:p>
          </p:txBody>
        </p:sp>
        <p:sp>
          <p:nvSpPr>
            <p:cNvPr id="63" name="Rounded Rectangle 62"/>
            <p:cNvSpPr/>
            <p:nvPr/>
          </p:nvSpPr>
          <p:spPr bwMode="auto">
            <a:xfrm>
              <a:off x="2669919" y="991761"/>
              <a:ext cx="550779" cy="337125"/>
            </a:xfrm>
            <a:prstGeom prst="roundRect">
              <a:avLst>
                <a:gd name="adj" fmla="val 19893"/>
              </a:avLst>
            </a:prstGeom>
            <a:gradFill flip="none" rotWithShape="1">
              <a:gsLst>
                <a:gs pos="0">
                  <a:schemeClr val="bg2">
                    <a:shade val="30000"/>
                    <a:satMod val="115000"/>
                  </a:schemeClr>
                </a:gs>
                <a:gs pos="50000">
                  <a:schemeClr val="bg2">
                    <a:shade val="67500"/>
                    <a:satMod val="115000"/>
                  </a:schemeClr>
                </a:gs>
                <a:gs pos="100000">
                  <a:schemeClr val="bg2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19050">
              <a:noFill/>
              <a:round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txBody>
            <a:bodyPr wrap="none" lIns="0" tIns="0" rIns="0" bIns="0" rtlCol="0" anchor="ctr"/>
            <a:lstStyle/>
            <a:p>
              <a:pPr marL="0" marR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r>
                <a:rPr lang="en-US" sz="1200" b="1" dirty="0" smtClean="0">
                  <a:solidFill>
                    <a:srgbClr val="FFFFFF"/>
                  </a:solidFill>
                </a:rPr>
                <a:t>OS</a:t>
              </a:r>
            </a:p>
          </p:txBody>
        </p:sp>
      </p:grpSp>
      <p:sp>
        <p:nvSpPr>
          <p:cNvPr id="77" name="TextBox 76"/>
          <p:cNvSpPr txBox="1"/>
          <p:nvPr/>
        </p:nvSpPr>
        <p:spPr>
          <a:xfrm>
            <a:off x="973124" y="3783435"/>
            <a:ext cx="1669409" cy="2080469"/>
          </a:xfrm>
          <a:prstGeom prst="roundRect">
            <a:avLst/>
          </a:prstGeom>
          <a:gradFill>
            <a:gsLst>
              <a:gs pos="0">
                <a:schemeClr val="accent3">
                  <a:shade val="51000"/>
                  <a:satMod val="130000"/>
                  <a:alpha val="65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+mn-lt"/>
                <a:ea typeface="+mn-ea"/>
              </a:rPr>
              <a:t>Management &amp; Automation</a:t>
            </a:r>
          </a:p>
        </p:txBody>
      </p:sp>
    </p:spTree>
    <p:extLst>
      <p:ext uri="{BB962C8B-B14F-4D97-AF65-F5344CB8AC3E}">
        <p14:creationId xmlns:p14="http://schemas.microsoft.com/office/powerpoint/2010/main" xmlns="" val="22872145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83996E-6 L -0.40851 0.3471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00" y="173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83996E-6 L 0.06337 0.3288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00" y="1640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22942E-6 L -0.63889 0.3448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900" y="1720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22942E-6 L -0.18489 0.33487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00" y="16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Rounded Rectangle 104"/>
          <p:cNvSpPr/>
          <p:nvPr/>
        </p:nvSpPr>
        <p:spPr bwMode="auto">
          <a:xfrm>
            <a:off x="721453" y="3087148"/>
            <a:ext cx="8078598" cy="3129093"/>
          </a:xfrm>
          <a:prstGeom prst="roundRect">
            <a:avLst>
              <a:gd name="adj" fmla="val 5316"/>
            </a:avLst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t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Software Defined Datacenter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973124" y="3783435"/>
            <a:ext cx="1669409" cy="2080469"/>
          </a:xfrm>
          <a:prstGeom prst="roundRect">
            <a:avLst/>
          </a:prstGeom>
          <a:gradFill>
            <a:gsLst>
              <a:gs pos="0">
                <a:schemeClr val="accent3">
                  <a:shade val="51000"/>
                  <a:satMod val="130000"/>
                  <a:alpha val="65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+mn-lt"/>
                <a:ea typeface="+mn-ea"/>
              </a:rPr>
              <a:t>Management &amp; Automation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4572000" y="3761060"/>
            <a:ext cx="3608240" cy="1339306"/>
          </a:xfrm>
          <a:prstGeom prst="roundRect">
            <a:avLst/>
          </a:prstGeom>
          <a:gradFill>
            <a:gsLst>
              <a:gs pos="0">
                <a:schemeClr val="accent3">
                  <a:shade val="51000"/>
                  <a:satMod val="130000"/>
                  <a:alpha val="64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+mn-lt"/>
                <a:ea typeface="+mn-ea"/>
              </a:rPr>
              <a:t>Software Defined </a:t>
            </a:r>
            <a:br>
              <a:rPr lang="en-US" sz="1600" b="1" dirty="0" smtClean="0">
                <a:solidFill>
                  <a:schemeClr val="bg1"/>
                </a:solidFill>
                <a:latin typeface="+mn-lt"/>
                <a:ea typeface="+mn-ea"/>
              </a:rPr>
            </a:br>
            <a:r>
              <a:rPr lang="en-US" sz="1600" b="1" dirty="0" smtClean="0">
                <a:solidFill>
                  <a:schemeClr val="bg1"/>
                </a:solidFill>
                <a:latin typeface="+mn-lt"/>
                <a:ea typeface="+mn-ea"/>
              </a:rPr>
              <a:t>Networking and Security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2684477" y="3767983"/>
            <a:ext cx="1887523" cy="1325460"/>
          </a:xfrm>
          <a:prstGeom prst="roundRect">
            <a:avLst/>
          </a:prstGeom>
          <a:gradFill>
            <a:gsLst>
              <a:gs pos="0">
                <a:schemeClr val="accent3">
                  <a:shade val="51000"/>
                  <a:satMod val="130000"/>
                  <a:alpha val="65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+mn-lt"/>
                <a:ea typeface="+mn-ea"/>
              </a:rPr>
              <a:t>Software Defined Storage</a:t>
            </a:r>
          </a:p>
        </p:txBody>
      </p:sp>
      <p:sp>
        <p:nvSpPr>
          <p:cNvPr id="102" name="Round Single Corner Rectangle 77"/>
          <p:cNvSpPr/>
          <p:nvPr/>
        </p:nvSpPr>
        <p:spPr bwMode="auto">
          <a:xfrm>
            <a:off x="2678651" y="5075338"/>
            <a:ext cx="5486400" cy="779313"/>
          </a:xfrm>
          <a:prstGeom prst="roundRect">
            <a:avLst/>
          </a:prstGeom>
          <a:gradFill>
            <a:gsLst>
              <a:gs pos="0">
                <a:schemeClr val="accent3">
                  <a:shade val="51000"/>
                  <a:satMod val="130000"/>
                  <a:alpha val="62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>
              <a:spcAft>
                <a:spcPct val="0"/>
              </a:spcAft>
            </a:pPr>
            <a:r>
              <a:rPr lang="en-US" sz="2000" dirty="0" smtClean="0">
                <a:solidFill>
                  <a:srgbClr val="FFFFFF"/>
                </a:solidFill>
              </a:rPr>
              <a:t>Compute</a:t>
            </a:r>
            <a:endParaRPr lang="en-US" sz="2000" dirty="0">
              <a:solidFill>
                <a:srgbClr val="FFFFFF"/>
              </a:solidFill>
            </a:endParaRPr>
          </a:p>
        </p:txBody>
      </p:sp>
      <p:grpSp>
        <p:nvGrpSpPr>
          <p:cNvPr id="2" name="Group 2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5052007" y="3629025"/>
            <a:ext cx="2266121" cy="2359152"/>
            <a:chOff x="5088835" y="2041525"/>
            <a:chExt cx="3021495" cy="2359152"/>
          </a:xfrm>
        </p:grpSpPr>
        <p:sp>
          <p:nvSpPr>
            <p:cNvPr id="112" name="Rounded Rectangle 111"/>
            <p:cNvSpPr/>
            <p:nvPr/>
          </p:nvSpPr>
          <p:spPr bwMode="auto">
            <a:xfrm>
              <a:off x="5119551" y="2041525"/>
              <a:ext cx="2975966" cy="2359152"/>
            </a:xfrm>
            <a:prstGeom prst="roundRect">
              <a:avLst>
                <a:gd name="adj" fmla="val 4236"/>
              </a:avLst>
            </a:prstGeom>
            <a:gradFill flip="none" rotWithShape="1">
              <a:gsLst>
                <a:gs pos="0">
                  <a:schemeClr val="accent3">
                    <a:shade val="30000"/>
                    <a:satMod val="115000"/>
                  </a:schemeClr>
                </a:gs>
                <a:gs pos="50000">
                  <a:schemeClr val="accent3">
                    <a:shade val="67500"/>
                    <a:satMod val="115000"/>
                  </a:schemeClr>
                </a:gs>
                <a:gs pos="100000">
                  <a:schemeClr val="accent3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19050">
              <a:noFill/>
              <a:round/>
              <a:headEnd/>
              <a:tailEnd/>
            </a:ln>
            <a:effectLst>
              <a:glow rad="101600">
                <a:schemeClr val="tx1">
                  <a:lumMod val="75000"/>
                  <a:alpha val="40000"/>
                </a:schemeClr>
              </a:glow>
            </a:effectLst>
          </p:spPr>
          <p:txBody>
            <a:bodyPr wrap="none" lIns="0" tIns="0" rIns="0" bIns="0" rtlCol="0" anchor="ctr"/>
            <a:lstStyle/>
            <a:p>
              <a:pPr marL="0" marR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endParaRPr lang="en-US" sz="1800" dirty="0" err="1" smtClean="0">
                <a:solidFill>
                  <a:srgbClr val="FFFFFF"/>
                </a:solidFill>
              </a:endParaRP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5088835" y="2113562"/>
              <a:ext cx="3021495" cy="52322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chemeClr val="bg1"/>
                  </a:solidFill>
                  <a:latin typeface="+mn-lt"/>
                  <a:ea typeface="+mn-ea"/>
                </a:rPr>
                <a:t>VDC 2</a:t>
              </a:r>
            </a:p>
          </p:txBody>
        </p:sp>
      </p:grpSp>
      <p:grpSp>
        <p:nvGrpSpPr>
          <p:cNvPr id="3" name="Group 1"/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2762450" y="3629025"/>
            <a:ext cx="2281238" cy="2354663"/>
            <a:chOff x="2017367" y="2041525"/>
            <a:chExt cx="3041650" cy="2354663"/>
          </a:xfrm>
        </p:grpSpPr>
        <p:sp>
          <p:nvSpPr>
            <p:cNvPr id="122" name="Rounded Rectangle 121"/>
            <p:cNvSpPr/>
            <p:nvPr/>
          </p:nvSpPr>
          <p:spPr bwMode="auto">
            <a:xfrm>
              <a:off x="2017367" y="2041525"/>
              <a:ext cx="2980944" cy="2354663"/>
            </a:xfrm>
            <a:prstGeom prst="roundRect">
              <a:avLst>
                <a:gd name="adj" fmla="val 4236"/>
              </a:avLst>
            </a:prstGeom>
            <a:gradFill flip="none" rotWithShape="1">
              <a:gsLst>
                <a:gs pos="0">
                  <a:schemeClr val="accent3">
                    <a:shade val="30000"/>
                    <a:satMod val="115000"/>
                  </a:schemeClr>
                </a:gs>
                <a:gs pos="50000">
                  <a:schemeClr val="accent3">
                    <a:shade val="67500"/>
                    <a:satMod val="115000"/>
                  </a:schemeClr>
                </a:gs>
                <a:gs pos="100000">
                  <a:schemeClr val="accent3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19050">
              <a:noFill/>
              <a:round/>
              <a:headEnd/>
              <a:tailEnd/>
            </a:ln>
            <a:effectLst>
              <a:glow rad="101600">
                <a:schemeClr val="tx1">
                  <a:lumMod val="75000"/>
                  <a:alpha val="40000"/>
                </a:schemeClr>
              </a:glow>
            </a:effectLst>
          </p:spPr>
          <p:txBody>
            <a:bodyPr wrap="none" lIns="0" tIns="0" rIns="0" bIns="0" rtlCol="0" anchor="ctr"/>
            <a:lstStyle/>
            <a:p>
              <a:pPr marL="0" marR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endParaRPr lang="en-US" sz="1800" dirty="0" err="1" smtClean="0">
                <a:solidFill>
                  <a:srgbClr val="FFFFFF"/>
                </a:solidFill>
              </a:endParaRP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2027306" y="2113562"/>
              <a:ext cx="3031711" cy="52322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chemeClr val="bg1"/>
                  </a:solidFill>
                  <a:latin typeface="+mn-lt"/>
                  <a:ea typeface="+mn-ea"/>
                </a:rPr>
                <a:t>VDC 1</a:t>
              </a:r>
            </a:p>
          </p:txBody>
        </p:sp>
      </p:grpSp>
      <p:sp>
        <p:nvSpPr>
          <p:cNvPr id="47" name="Title 4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47"/>
          <p:cNvGrpSpPr/>
          <p:nvPr/>
        </p:nvGrpSpPr>
        <p:grpSpPr>
          <a:xfrm>
            <a:off x="460430" y="1003300"/>
            <a:ext cx="554364" cy="687645"/>
            <a:chOff x="460430" y="641241"/>
            <a:chExt cx="554364" cy="687645"/>
          </a:xfrm>
        </p:grpSpPr>
        <p:sp>
          <p:nvSpPr>
            <p:cNvPr id="49" name="Rounded Rectangle 48"/>
            <p:cNvSpPr/>
            <p:nvPr/>
          </p:nvSpPr>
          <p:spPr bwMode="auto">
            <a:xfrm>
              <a:off x="460430" y="641241"/>
              <a:ext cx="550779" cy="337125"/>
            </a:xfrm>
            <a:prstGeom prst="roundRect">
              <a:avLst>
                <a:gd name="adj" fmla="val 19893"/>
              </a:avLst>
            </a:prstGeom>
            <a:gradFill flip="none" rotWithShape="1">
              <a:gsLst>
                <a:gs pos="0">
                  <a:schemeClr val="accent4">
                    <a:shade val="30000"/>
                    <a:satMod val="115000"/>
                  </a:schemeClr>
                </a:gs>
                <a:gs pos="50000">
                  <a:schemeClr val="accent4">
                    <a:shade val="67500"/>
                    <a:satMod val="115000"/>
                  </a:schemeClr>
                </a:gs>
                <a:gs pos="100000">
                  <a:schemeClr val="accent4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19050">
              <a:noFill/>
              <a:round/>
              <a:headEnd/>
              <a:tailEnd/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txBody>
            <a:bodyPr wrap="none" lIns="0" tIns="0" rIns="0" bIns="0" rtlCol="0" anchor="ctr"/>
            <a:lstStyle/>
            <a:p>
              <a:pPr marL="0" marR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r>
                <a:rPr lang="en-US" sz="1200" b="1" dirty="0" smtClean="0">
                  <a:solidFill>
                    <a:srgbClr val="FFFFFF"/>
                  </a:solidFill>
                </a:rPr>
                <a:t>APP</a:t>
              </a:r>
            </a:p>
          </p:txBody>
        </p:sp>
        <p:sp>
          <p:nvSpPr>
            <p:cNvPr id="50" name="Rounded Rectangle 49"/>
            <p:cNvSpPr/>
            <p:nvPr/>
          </p:nvSpPr>
          <p:spPr bwMode="auto">
            <a:xfrm>
              <a:off x="464015" y="991761"/>
              <a:ext cx="550779" cy="337125"/>
            </a:xfrm>
            <a:prstGeom prst="roundRect">
              <a:avLst>
                <a:gd name="adj" fmla="val 19893"/>
              </a:avLst>
            </a:prstGeom>
            <a:gradFill flip="none" rotWithShape="1">
              <a:gsLst>
                <a:gs pos="0">
                  <a:schemeClr val="accent6">
                    <a:lumMod val="50000"/>
                    <a:shade val="30000"/>
                    <a:satMod val="115000"/>
                  </a:schemeClr>
                </a:gs>
                <a:gs pos="50000">
                  <a:schemeClr val="accent6">
                    <a:lumMod val="50000"/>
                    <a:shade val="67500"/>
                    <a:satMod val="115000"/>
                  </a:schemeClr>
                </a:gs>
                <a:gs pos="100000">
                  <a:schemeClr val="accent6">
                    <a:lumMod val="50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19050">
              <a:noFill/>
              <a:round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txBody>
            <a:bodyPr wrap="none" lIns="0" tIns="0" rIns="0" bIns="0" rtlCol="0" anchor="ctr"/>
            <a:lstStyle/>
            <a:p>
              <a:pPr marL="0" marR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r>
                <a:rPr lang="en-US" sz="1200" b="1" dirty="0" smtClean="0">
                  <a:solidFill>
                    <a:srgbClr val="FFFFFF"/>
                  </a:solidFill>
                </a:rPr>
                <a:t>OS</a:t>
              </a:r>
            </a:p>
          </p:txBody>
        </p:sp>
      </p:grpSp>
      <p:grpSp>
        <p:nvGrpSpPr>
          <p:cNvPr id="5" name="Group 50"/>
          <p:cNvGrpSpPr/>
          <p:nvPr/>
        </p:nvGrpSpPr>
        <p:grpSpPr>
          <a:xfrm>
            <a:off x="4872238" y="1003300"/>
            <a:ext cx="554364" cy="687645"/>
            <a:chOff x="4872238" y="641241"/>
            <a:chExt cx="554364" cy="687645"/>
          </a:xfrm>
        </p:grpSpPr>
        <p:sp>
          <p:nvSpPr>
            <p:cNvPr id="52" name="Rounded Rectangle 51"/>
            <p:cNvSpPr/>
            <p:nvPr/>
          </p:nvSpPr>
          <p:spPr bwMode="auto">
            <a:xfrm>
              <a:off x="4872238" y="641241"/>
              <a:ext cx="550779" cy="337125"/>
            </a:xfrm>
            <a:prstGeom prst="roundRect">
              <a:avLst>
                <a:gd name="adj" fmla="val 19893"/>
              </a:avLst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19050">
              <a:noFill/>
              <a:round/>
              <a:headEnd/>
              <a:tailEnd/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txBody>
            <a:bodyPr wrap="none" lIns="0" tIns="0" rIns="0" bIns="0" rtlCol="0" anchor="ctr"/>
            <a:lstStyle/>
            <a:p>
              <a:pPr marL="0" marR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r>
                <a:rPr lang="en-US" sz="1200" b="1" dirty="0" smtClean="0">
                  <a:solidFill>
                    <a:srgbClr val="FFFFFF"/>
                  </a:solidFill>
                </a:rPr>
                <a:t>APP</a:t>
              </a:r>
            </a:p>
          </p:txBody>
        </p:sp>
        <p:sp>
          <p:nvSpPr>
            <p:cNvPr id="53" name="Rounded Rectangle 52"/>
            <p:cNvSpPr/>
            <p:nvPr/>
          </p:nvSpPr>
          <p:spPr bwMode="auto">
            <a:xfrm>
              <a:off x="4875823" y="991761"/>
              <a:ext cx="550779" cy="337125"/>
            </a:xfrm>
            <a:prstGeom prst="roundRect">
              <a:avLst>
                <a:gd name="adj" fmla="val 19893"/>
              </a:avLst>
            </a:prstGeom>
            <a:gradFill flip="none" rotWithShape="1">
              <a:gsLst>
                <a:gs pos="0">
                  <a:schemeClr val="accent6">
                    <a:lumMod val="50000"/>
                    <a:shade val="30000"/>
                    <a:satMod val="115000"/>
                  </a:schemeClr>
                </a:gs>
                <a:gs pos="50000">
                  <a:schemeClr val="accent6">
                    <a:lumMod val="50000"/>
                    <a:shade val="67500"/>
                    <a:satMod val="115000"/>
                  </a:schemeClr>
                </a:gs>
                <a:gs pos="100000">
                  <a:schemeClr val="accent6">
                    <a:lumMod val="50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19050">
              <a:noFill/>
              <a:round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txBody>
            <a:bodyPr wrap="none" lIns="0" tIns="0" rIns="0" bIns="0" rtlCol="0" anchor="ctr"/>
            <a:lstStyle/>
            <a:p>
              <a:pPr marL="0" marR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r>
                <a:rPr lang="en-US" sz="1200" b="1" dirty="0" smtClean="0">
                  <a:solidFill>
                    <a:srgbClr val="FFFFFF"/>
                  </a:solidFill>
                </a:rPr>
                <a:t>OS</a:t>
              </a:r>
            </a:p>
          </p:txBody>
        </p:sp>
      </p:grpSp>
      <p:grpSp>
        <p:nvGrpSpPr>
          <p:cNvPr id="6" name="Group 53"/>
          <p:cNvGrpSpPr/>
          <p:nvPr/>
        </p:nvGrpSpPr>
        <p:grpSpPr>
          <a:xfrm>
            <a:off x="8181097" y="1018290"/>
            <a:ext cx="554364" cy="687645"/>
            <a:chOff x="8181097" y="656231"/>
            <a:chExt cx="554364" cy="687645"/>
          </a:xfrm>
        </p:grpSpPr>
        <p:sp>
          <p:nvSpPr>
            <p:cNvPr id="55" name="Rounded Rectangle 54"/>
            <p:cNvSpPr/>
            <p:nvPr/>
          </p:nvSpPr>
          <p:spPr bwMode="auto">
            <a:xfrm>
              <a:off x="8181097" y="656231"/>
              <a:ext cx="550779" cy="337125"/>
            </a:xfrm>
            <a:prstGeom prst="roundRect">
              <a:avLst>
                <a:gd name="adj" fmla="val 19893"/>
              </a:avLst>
            </a:prstGeom>
            <a:gradFill flip="none" rotWithShape="1">
              <a:gsLst>
                <a:gs pos="0">
                  <a:schemeClr val="accent5">
                    <a:shade val="30000"/>
                    <a:satMod val="115000"/>
                  </a:schemeClr>
                </a:gs>
                <a:gs pos="50000">
                  <a:schemeClr val="accent5">
                    <a:shade val="67500"/>
                    <a:satMod val="115000"/>
                  </a:schemeClr>
                </a:gs>
                <a:gs pos="100000">
                  <a:schemeClr val="accent5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19050">
              <a:noFill/>
              <a:round/>
              <a:headEnd/>
              <a:tailEnd/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txBody>
            <a:bodyPr wrap="none" lIns="0" tIns="0" rIns="0" bIns="0" rtlCol="0" anchor="ctr"/>
            <a:lstStyle/>
            <a:p>
              <a:pPr marL="0" marR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r>
                <a:rPr lang="en-US" sz="1200" b="1" dirty="0" smtClean="0">
                  <a:solidFill>
                    <a:srgbClr val="FFFFFF"/>
                  </a:solidFill>
                </a:rPr>
                <a:t>APP</a:t>
              </a:r>
            </a:p>
          </p:txBody>
        </p:sp>
        <p:sp>
          <p:nvSpPr>
            <p:cNvPr id="56" name="Rounded Rectangle 55"/>
            <p:cNvSpPr/>
            <p:nvPr/>
          </p:nvSpPr>
          <p:spPr bwMode="auto">
            <a:xfrm>
              <a:off x="8184682" y="1006751"/>
              <a:ext cx="550779" cy="337125"/>
            </a:xfrm>
            <a:prstGeom prst="roundRect">
              <a:avLst>
                <a:gd name="adj" fmla="val 19893"/>
              </a:avLst>
            </a:prstGeom>
            <a:gradFill flip="none" rotWithShape="1">
              <a:gsLst>
                <a:gs pos="0">
                  <a:srgbClr val="92D050">
                    <a:shade val="30000"/>
                    <a:satMod val="115000"/>
                  </a:srgbClr>
                </a:gs>
                <a:gs pos="50000">
                  <a:srgbClr val="92D050">
                    <a:shade val="67500"/>
                    <a:satMod val="115000"/>
                  </a:srgbClr>
                </a:gs>
                <a:gs pos="100000">
                  <a:srgbClr val="92D05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19050">
              <a:noFill/>
              <a:round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txBody>
            <a:bodyPr wrap="none" lIns="0" tIns="0" rIns="0" bIns="0" rtlCol="0" anchor="ctr"/>
            <a:lstStyle/>
            <a:p>
              <a:pPr marL="0" marR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r>
                <a:rPr lang="en-US" sz="1200" b="1" dirty="0" smtClean="0">
                  <a:solidFill>
                    <a:srgbClr val="FFFFFF"/>
                  </a:solidFill>
                </a:rPr>
                <a:t>OS</a:t>
              </a:r>
            </a:p>
          </p:txBody>
        </p:sp>
      </p:grpSp>
      <p:grpSp>
        <p:nvGrpSpPr>
          <p:cNvPr id="7" name="Group 56"/>
          <p:cNvGrpSpPr/>
          <p:nvPr/>
        </p:nvGrpSpPr>
        <p:grpSpPr>
          <a:xfrm>
            <a:off x="5975190" y="1003300"/>
            <a:ext cx="554364" cy="687645"/>
            <a:chOff x="5975190" y="641241"/>
            <a:chExt cx="554364" cy="687645"/>
          </a:xfrm>
        </p:grpSpPr>
        <p:sp>
          <p:nvSpPr>
            <p:cNvPr id="58" name="Rounded Rectangle 57"/>
            <p:cNvSpPr/>
            <p:nvPr/>
          </p:nvSpPr>
          <p:spPr bwMode="auto">
            <a:xfrm>
              <a:off x="5975190" y="641241"/>
              <a:ext cx="550779" cy="337125"/>
            </a:xfrm>
            <a:prstGeom prst="roundRect">
              <a:avLst>
                <a:gd name="adj" fmla="val 19893"/>
              </a:avLst>
            </a:prstGeom>
            <a:gradFill flip="none" rotWithShape="1">
              <a:gsLst>
                <a:gs pos="0">
                  <a:schemeClr val="accent6">
                    <a:shade val="30000"/>
                    <a:satMod val="115000"/>
                  </a:schemeClr>
                </a:gs>
                <a:gs pos="50000">
                  <a:schemeClr val="accent6">
                    <a:shade val="67500"/>
                    <a:satMod val="115000"/>
                  </a:schemeClr>
                </a:gs>
                <a:gs pos="100000">
                  <a:schemeClr val="accent6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19050">
              <a:noFill/>
              <a:round/>
              <a:headEnd/>
              <a:tailEnd/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txBody>
            <a:bodyPr wrap="none" lIns="0" tIns="0" rIns="0" bIns="0" rtlCol="0" anchor="ctr"/>
            <a:lstStyle/>
            <a:p>
              <a:pPr marL="0" marR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r>
                <a:rPr lang="en-US" sz="1200" b="1" dirty="0" smtClean="0">
                  <a:solidFill>
                    <a:srgbClr val="FFFFFF"/>
                  </a:solidFill>
                </a:rPr>
                <a:t>APP</a:t>
              </a:r>
            </a:p>
          </p:txBody>
        </p:sp>
        <p:sp>
          <p:nvSpPr>
            <p:cNvPr id="59" name="Rounded Rectangle 58"/>
            <p:cNvSpPr/>
            <p:nvPr/>
          </p:nvSpPr>
          <p:spPr bwMode="auto">
            <a:xfrm>
              <a:off x="5978775" y="991761"/>
              <a:ext cx="550779" cy="337125"/>
            </a:xfrm>
            <a:prstGeom prst="roundRect">
              <a:avLst>
                <a:gd name="adj" fmla="val 19893"/>
              </a:avLst>
            </a:prstGeom>
            <a:gradFill flip="none" rotWithShape="1">
              <a:gsLst>
                <a:gs pos="0">
                  <a:schemeClr val="accent2">
                    <a:shade val="30000"/>
                    <a:satMod val="115000"/>
                  </a:schemeClr>
                </a:gs>
                <a:gs pos="50000">
                  <a:schemeClr val="accent2">
                    <a:shade val="67500"/>
                    <a:satMod val="115000"/>
                  </a:schemeClr>
                </a:gs>
                <a:gs pos="100000">
                  <a:schemeClr val="accent2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19050">
              <a:noFill/>
              <a:round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txBody>
            <a:bodyPr wrap="none" lIns="0" tIns="0" rIns="0" bIns="0" rtlCol="0" anchor="ctr"/>
            <a:lstStyle/>
            <a:p>
              <a:pPr marL="0" marR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r>
                <a:rPr lang="en-US" sz="1200" b="1" dirty="0" smtClean="0">
                  <a:solidFill>
                    <a:srgbClr val="FFFFFF"/>
                  </a:solidFill>
                </a:rPr>
                <a:t>OS</a:t>
              </a:r>
            </a:p>
          </p:txBody>
        </p:sp>
      </p:grpSp>
      <p:grpSp>
        <p:nvGrpSpPr>
          <p:cNvPr id="8" name="Group 59"/>
          <p:cNvGrpSpPr/>
          <p:nvPr/>
        </p:nvGrpSpPr>
        <p:grpSpPr>
          <a:xfrm>
            <a:off x="7078142" y="1003300"/>
            <a:ext cx="554364" cy="687645"/>
            <a:chOff x="7078142" y="641241"/>
            <a:chExt cx="554364" cy="687645"/>
          </a:xfrm>
        </p:grpSpPr>
        <p:sp>
          <p:nvSpPr>
            <p:cNvPr id="61" name="Rounded Rectangle 60"/>
            <p:cNvSpPr/>
            <p:nvPr/>
          </p:nvSpPr>
          <p:spPr bwMode="auto">
            <a:xfrm>
              <a:off x="7078142" y="641241"/>
              <a:ext cx="550779" cy="337125"/>
            </a:xfrm>
            <a:prstGeom prst="roundRect">
              <a:avLst>
                <a:gd name="adj" fmla="val 19893"/>
              </a:avLst>
            </a:prstGeom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19050">
              <a:noFill/>
              <a:round/>
              <a:headEnd/>
              <a:tailEnd/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txBody>
            <a:bodyPr wrap="none" lIns="0" tIns="0" rIns="0" bIns="0" rtlCol="0" anchor="ctr"/>
            <a:lstStyle/>
            <a:p>
              <a:pPr marL="0" marR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r>
                <a:rPr lang="en-US" sz="1200" b="1" dirty="0" smtClean="0">
                  <a:solidFill>
                    <a:srgbClr val="FFFFFF"/>
                  </a:solidFill>
                </a:rPr>
                <a:t>APP</a:t>
              </a:r>
            </a:p>
          </p:txBody>
        </p:sp>
        <p:sp>
          <p:nvSpPr>
            <p:cNvPr id="62" name="Rounded Rectangle 61"/>
            <p:cNvSpPr/>
            <p:nvPr/>
          </p:nvSpPr>
          <p:spPr bwMode="auto">
            <a:xfrm>
              <a:off x="7081727" y="991761"/>
              <a:ext cx="550779" cy="337125"/>
            </a:xfrm>
            <a:prstGeom prst="roundRect">
              <a:avLst>
                <a:gd name="adj" fmla="val 19893"/>
              </a:avLst>
            </a:prstGeom>
            <a:gradFill flip="none" rotWithShape="1">
              <a:gsLst>
                <a:gs pos="0">
                  <a:schemeClr val="bg2">
                    <a:shade val="30000"/>
                    <a:satMod val="115000"/>
                  </a:schemeClr>
                </a:gs>
                <a:gs pos="50000">
                  <a:schemeClr val="bg2">
                    <a:shade val="67500"/>
                    <a:satMod val="115000"/>
                  </a:schemeClr>
                </a:gs>
                <a:gs pos="100000">
                  <a:schemeClr val="bg2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19050">
              <a:noFill/>
              <a:round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txBody>
            <a:bodyPr wrap="none" lIns="0" tIns="0" rIns="0" bIns="0" rtlCol="0" anchor="ctr"/>
            <a:lstStyle/>
            <a:p>
              <a:pPr marL="0" marR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r>
                <a:rPr lang="en-US" sz="1200" b="1" dirty="0" smtClean="0">
                  <a:solidFill>
                    <a:srgbClr val="FFFFFF"/>
                  </a:solidFill>
                </a:rPr>
                <a:t>OS</a:t>
              </a:r>
            </a:p>
          </p:txBody>
        </p:sp>
      </p:grpSp>
      <p:grpSp>
        <p:nvGrpSpPr>
          <p:cNvPr id="9" name="Group 62"/>
          <p:cNvGrpSpPr/>
          <p:nvPr/>
        </p:nvGrpSpPr>
        <p:grpSpPr>
          <a:xfrm>
            <a:off x="3769286" y="1003300"/>
            <a:ext cx="554364" cy="687645"/>
            <a:chOff x="3769286" y="641241"/>
            <a:chExt cx="554364" cy="687645"/>
          </a:xfrm>
        </p:grpSpPr>
        <p:sp>
          <p:nvSpPr>
            <p:cNvPr id="64" name="Rounded Rectangle 63"/>
            <p:cNvSpPr/>
            <p:nvPr/>
          </p:nvSpPr>
          <p:spPr bwMode="auto">
            <a:xfrm>
              <a:off x="3769286" y="641241"/>
              <a:ext cx="550779" cy="337125"/>
            </a:xfrm>
            <a:prstGeom prst="roundRect">
              <a:avLst>
                <a:gd name="adj" fmla="val 19893"/>
              </a:avLst>
            </a:prstGeom>
            <a:gradFill flip="none" rotWithShape="1">
              <a:gsLst>
                <a:gs pos="0">
                  <a:schemeClr val="bg2">
                    <a:lumMod val="50000"/>
                    <a:shade val="30000"/>
                    <a:satMod val="115000"/>
                  </a:schemeClr>
                </a:gs>
                <a:gs pos="50000">
                  <a:schemeClr val="bg2">
                    <a:lumMod val="50000"/>
                    <a:shade val="67500"/>
                    <a:satMod val="115000"/>
                  </a:schemeClr>
                </a:gs>
                <a:gs pos="100000">
                  <a:schemeClr val="bg2">
                    <a:lumMod val="50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19050">
              <a:noFill/>
              <a:round/>
              <a:headEnd/>
              <a:tailEnd/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txBody>
            <a:bodyPr wrap="none" lIns="0" tIns="0" rIns="0" bIns="0" rtlCol="0" anchor="ctr"/>
            <a:lstStyle/>
            <a:p>
              <a:pPr marL="0" marR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r>
                <a:rPr lang="en-US" sz="1200" b="1" dirty="0" smtClean="0">
                  <a:solidFill>
                    <a:srgbClr val="FFFFFF"/>
                  </a:solidFill>
                </a:rPr>
                <a:t>APP</a:t>
              </a:r>
            </a:p>
          </p:txBody>
        </p:sp>
        <p:sp>
          <p:nvSpPr>
            <p:cNvPr id="65" name="Rounded Rectangle 64"/>
            <p:cNvSpPr/>
            <p:nvPr/>
          </p:nvSpPr>
          <p:spPr bwMode="auto">
            <a:xfrm>
              <a:off x="3772871" y="991761"/>
              <a:ext cx="550779" cy="337125"/>
            </a:xfrm>
            <a:prstGeom prst="roundRect">
              <a:avLst>
                <a:gd name="adj" fmla="val 19893"/>
              </a:avLst>
            </a:prstGeom>
            <a:gradFill flip="none" rotWithShape="1">
              <a:gsLst>
                <a:gs pos="0">
                  <a:srgbClr val="92D050">
                    <a:shade val="30000"/>
                    <a:satMod val="115000"/>
                  </a:srgbClr>
                </a:gs>
                <a:gs pos="50000">
                  <a:srgbClr val="92D050">
                    <a:shade val="67500"/>
                    <a:satMod val="115000"/>
                  </a:srgbClr>
                </a:gs>
                <a:gs pos="100000">
                  <a:srgbClr val="92D05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19050">
              <a:noFill/>
              <a:round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txBody>
            <a:bodyPr wrap="none" lIns="0" tIns="0" rIns="0" bIns="0" rtlCol="0" anchor="ctr"/>
            <a:lstStyle/>
            <a:p>
              <a:pPr marL="0" marR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r>
                <a:rPr lang="en-US" sz="1200" b="1" dirty="0" smtClean="0">
                  <a:solidFill>
                    <a:srgbClr val="FFFFFF"/>
                  </a:solidFill>
                </a:rPr>
                <a:t>OS</a:t>
              </a:r>
            </a:p>
          </p:txBody>
        </p:sp>
      </p:grpSp>
      <p:grpSp>
        <p:nvGrpSpPr>
          <p:cNvPr id="10" name="Group 65"/>
          <p:cNvGrpSpPr/>
          <p:nvPr/>
        </p:nvGrpSpPr>
        <p:grpSpPr>
          <a:xfrm>
            <a:off x="1563382" y="1003300"/>
            <a:ext cx="554364" cy="687645"/>
            <a:chOff x="1563382" y="641241"/>
            <a:chExt cx="554364" cy="687645"/>
          </a:xfrm>
        </p:grpSpPr>
        <p:sp>
          <p:nvSpPr>
            <p:cNvPr id="67" name="Rounded Rectangle 66"/>
            <p:cNvSpPr/>
            <p:nvPr/>
          </p:nvSpPr>
          <p:spPr bwMode="auto">
            <a:xfrm>
              <a:off x="1563382" y="641241"/>
              <a:ext cx="550779" cy="337125"/>
            </a:xfrm>
            <a:prstGeom prst="roundRect">
              <a:avLst>
                <a:gd name="adj" fmla="val 19893"/>
              </a:avLst>
            </a:prstGeom>
            <a:gradFill flip="none" rotWithShape="1">
              <a:gsLst>
                <a:gs pos="0">
                  <a:schemeClr val="accent3">
                    <a:shade val="30000"/>
                    <a:satMod val="115000"/>
                  </a:schemeClr>
                </a:gs>
                <a:gs pos="50000">
                  <a:schemeClr val="accent3">
                    <a:shade val="67500"/>
                    <a:satMod val="115000"/>
                  </a:schemeClr>
                </a:gs>
                <a:gs pos="100000">
                  <a:schemeClr val="accent3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19050">
              <a:noFill/>
              <a:round/>
              <a:headEnd/>
              <a:tailEnd/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txBody>
            <a:bodyPr wrap="none" lIns="0" tIns="0" rIns="0" bIns="0" rtlCol="0" anchor="ctr"/>
            <a:lstStyle/>
            <a:p>
              <a:pPr marL="0" marR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r>
                <a:rPr lang="en-US" sz="1200" b="1" dirty="0" smtClean="0">
                  <a:solidFill>
                    <a:srgbClr val="FFFFFF"/>
                  </a:solidFill>
                </a:rPr>
                <a:t>APP</a:t>
              </a:r>
            </a:p>
          </p:txBody>
        </p:sp>
        <p:sp>
          <p:nvSpPr>
            <p:cNvPr id="68" name="Rounded Rectangle 67"/>
            <p:cNvSpPr/>
            <p:nvPr/>
          </p:nvSpPr>
          <p:spPr bwMode="auto">
            <a:xfrm>
              <a:off x="1566967" y="991761"/>
              <a:ext cx="550779" cy="337125"/>
            </a:xfrm>
            <a:prstGeom prst="roundRect">
              <a:avLst>
                <a:gd name="adj" fmla="val 19893"/>
              </a:avLst>
            </a:prstGeom>
            <a:gradFill flip="none" rotWithShape="1">
              <a:gsLst>
                <a:gs pos="0">
                  <a:schemeClr val="accent2">
                    <a:shade val="30000"/>
                    <a:satMod val="115000"/>
                  </a:schemeClr>
                </a:gs>
                <a:gs pos="50000">
                  <a:schemeClr val="accent2">
                    <a:shade val="67500"/>
                    <a:satMod val="115000"/>
                  </a:schemeClr>
                </a:gs>
                <a:gs pos="100000">
                  <a:schemeClr val="accent2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19050">
              <a:noFill/>
              <a:round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txBody>
            <a:bodyPr wrap="none" lIns="0" tIns="0" rIns="0" bIns="0" rtlCol="0" anchor="ctr"/>
            <a:lstStyle/>
            <a:p>
              <a:pPr marL="0" marR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r>
                <a:rPr lang="en-US" sz="1200" b="1" dirty="0" smtClean="0">
                  <a:solidFill>
                    <a:srgbClr val="FFFFFF"/>
                  </a:solidFill>
                </a:rPr>
                <a:t>OS</a:t>
              </a:r>
            </a:p>
          </p:txBody>
        </p:sp>
      </p:grpSp>
      <p:grpSp>
        <p:nvGrpSpPr>
          <p:cNvPr id="11" name="Group 68"/>
          <p:cNvGrpSpPr/>
          <p:nvPr/>
        </p:nvGrpSpPr>
        <p:grpSpPr>
          <a:xfrm>
            <a:off x="2666334" y="1003300"/>
            <a:ext cx="554364" cy="687645"/>
            <a:chOff x="2666334" y="641241"/>
            <a:chExt cx="554364" cy="687645"/>
          </a:xfrm>
        </p:grpSpPr>
        <p:sp>
          <p:nvSpPr>
            <p:cNvPr id="70" name="Rounded Rectangle 69"/>
            <p:cNvSpPr/>
            <p:nvPr/>
          </p:nvSpPr>
          <p:spPr bwMode="auto">
            <a:xfrm>
              <a:off x="2666334" y="641241"/>
              <a:ext cx="550779" cy="337125"/>
            </a:xfrm>
            <a:prstGeom prst="roundRect">
              <a:avLst>
                <a:gd name="adj" fmla="val 19893"/>
              </a:avLst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19050">
              <a:noFill/>
              <a:round/>
              <a:headEnd/>
              <a:tailEnd/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txBody>
            <a:bodyPr wrap="none" lIns="0" tIns="0" rIns="0" bIns="0" rtlCol="0" anchor="ctr"/>
            <a:lstStyle/>
            <a:p>
              <a:pPr marL="0" marR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r>
                <a:rPr lang="en-US" sz="1200" b="1" dirty="0" smtClean="0">
                  <a:solidFill>
                    <a:srgbClr val="FFFFFF"/>
                  </a:solidFill>
                </a:rPr>
                <a:t>APP</a:t>
              </a:r>
            </a:p>
          </p:txBody>
        </p:sp>
        <p:sp>
          <p:nvSpPr>
            <p:cNvPr id="71" name="Rounded Rectangle 70"/>
            <p:cNvSpPr/>
            <p:nvPr/>
          </p:nvSpPr>
          <p:spPr bwMode="auto">
            <a:xfrm>
              <a:off x="2669919" y="991761"/>
              <a:ext cx="550779" cy="337125"/>
            </a:xfrm>
            <a:prstGeom prst="roundRect">
              <a:avLst>
                <a:gd name="adj" fmla="val 19893"/>
              </a:avLst>
            </a:prstGeom>
            <a:gradFill flip="none" rotWithShape="1">
              <a:gsLst>
                <a:gs pos="0">
                  <a:schemeClr val="bg2">
                    <a:shade val="30000"/>
                    <a:satMod val="115000"/>
                  </a:schemeClr>
                </a:gs>
                <a:gs pos="50000">
                  <a:schemeClr val="bg2">
                    <a:shade val="67500"/>
                    <a:satMod val="115000"/>
                  </a:schemeClr>
                </a:gs>
                <a:gs pos="100000">
                  <a:schemeClr val="bg2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19050">
              <a:noFill/>
              <a:round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txBody>
            <a:bodyPr wrap="none" lIns="0" tIns="0" rIns="0" bIns="0" rtlCol="0" anchor="ctr"/>
            <a:lstStyle/>
            <a:p>
              <a:pPr marL="0" marR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r>
                <a:rPr lang="en-US" sz="1200" b="1" dirty="0" smtClean="0">
                  <a:solidFill>
                    <a:srgbClr val="FFFFFF"/>
                  </a:solidFill>
                </a:rPr>
                <a:t>OS</a:t>
              </a:r>
            </a:p>
          </p:txBody>
        </p:sp>
      </p:grpSp>
      <p:pic>
        <p:nvPicPr>
          <p:cNvPr id="72" name="Picture 17" descr="ICON_VM_basic_flat_R2_Q408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7009" y="1151253"/>
            <a:ext cx="382404" cy="382404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" name="Picture 17" descr="ICON_VM_basic_flat_R2_Q408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44902" y="1151253"/>
            <a:ext cx="382404" cy="382404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" name="Picture 17" descr="ICON_VM_basic_flat_R2_Q408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7480" y="1151253"/>
            <a:ext cx="382404" cy="382404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" name="Picture 17" descr="ICON_VM_basic_flat_R2_Q408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8166" y="1151253"/>
            <a:ext cx="382404" cy="382404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Picture 17" descr="ICON_VM_basic_flat_R2_Q408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57900" y="1151253"/>
            <a:ext cx="382404" cy="382404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" name="Picture 17" descr="ICON_VM_basic_flat_R2_Q408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9082" y="1151253"/>
            <a:ext cx="382404" cy="382404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Picture 17" descr="ICON_VM_basic_flat_R2_Q408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60321" y="1151253"/>
            <a:ext cx="382404" cy="382404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" name="Picture 17" descr="ICON_VM_basic_flat_R2_Q408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0875" y="1151253"/>
            <a:ext cx="382404" cy="382404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51382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5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000"/>
                            </p:stCondLst>
                            <p:childTnLst>
                              <p:par>
                                <p:cTn id="7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9.06568E-7 L 0.28837 0.61263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00" y="30600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9.06568E-7 L 0.15955 0.45005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00" y="22500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9.06568E-7 L 0.13525 0.45005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00" y="22500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9.06568E-7 L 0.00937 0.61263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" y="30600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9.06568E-7 L 0.05278 0.61263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0" y="30600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9.06568E-7 L -0.06753 0.45005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00" y="22500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9.06568E-7 L -0.07691 0.45005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00" y="22500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9.06568E-7 L -0.19931 0.61263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0" y="30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>
            <p:custDataLst>
              <p:tags r:id="rId1"/>
            </p:custDataLst>
          </p:nvPr>
        </p:nvSpPr>
        <p:spPr>
          <a:xfrm>
            <a:off x="203881" y="1256920"/>
            <a:ext cx="1983269" cy="4755573"/>
          </a:xfrm>
          <a:prstGeom prst="roundRect">
            <a:avLst>
              <a:gd name="adj" fmla="val 6802"/>
            </a:avLst>
          </a:prstGeom>
          <a:solidFill>
            <a:schemeClr val="tx1">
              <a:lumMod val="60000"/>
              <a:lumOff val="40000"/>
              <a:alpha val="7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>
              <a:spcAft>
                <a:spcPct val="40000"/>
              </a:spcAft>
              <a:buClr>
                <a:srgbClr val="000000"/>
              </a:buClr>
              <a:defRPr/>
            </a:pPr>
            <a:r>
              <a:rPr lang="en-US" sz="2000" kern="0" dirty="0" smtClean="0">
                <a:solidFill>
                  <a:schemeClr val="tx2"/>
                </a:solidFill>
                <a:latin typeface="Arial"/>
                <a:ea typeface="ヒラギノ角ゴ ProN W3" charset="0"/>
              </a:rPr>
              <a:t>Management</a:t>
            </a:r>
            <a:endParaRPr lang="en-US" sz="1200" kern="0" dirty="0">
              <a:solidFill>
                <a:schemeClr val="tx2"/>
              </a:solidFill>
              <a:latin typeface="Arial"/>
              <a:ea typeface="ヒラギノ角ゴ ProN W3" charset="0"/>
            </a:endParaRPr>
          </a:p>
        </p:txBody>
      </p:sp>
      <p:sp>
        <p:nvSpPr>
          <p:cNvPr id="21" name="TextBox 20"/>
          <p:cNvSpPr txBox="1"/>
          <p:nvPr>
            <p:custDataLst>
              <p:tags r:id="rId2"/>
            </p:custDataLst>
          </p:nvPr>
        </p:nvSpPr>
        <p:spPr>
          <a:xfrm>
            <a:off x="2221787" y="1256920"/>
            <a:ext cx="4508500" cy="2397637"/>
          </a:xfrm>
          <a:prstGeom prst="roundRect">
            <a:avLst>
              <a:gd name="adj" fmla="val 6802"/>
            </a:avLst>
          </a:prstGeom>
          <a:solidFill>
            <a:schemeClr val="bg2">
              <a:alpha val="7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marL="0" lvl="1">
              <a:buClr>
                <a:srgbClr val="000000"/>
              </a:buClr>
              <a:defRPr/>
            </a:pPr>
            <a:r>
              <a:rPr lang="en-US" sz="1800" kern="0" dirty="0" smtClean="0">
                <a:solidFill>
                  <a:schemeClr val="bg2">
                    <a:lumMod val="50000"/>
                  </a:schemeClr>
                </a:solidFill>
                <a:latin typeface="Arial"/>
                <a:ea typeface="ヒラギノ角ゴ ProN W3" charset="0"/>
              </a:rPr>
              <a:t>Cloud Infrastructure</a:t>
            </a:r>
            <a:endParaRPr lang="en-US" sz="1800" kern="0" dirty="0">
              <a:solidFill>
                <a:schemeClr val="bg2">
                  <a:lumMod val="50000"/>
                </a:schemeClr>
              </a:solidFill>
              <a:latin typeface="Arial"/>
              <a:ea typeface="ヒラギノ角ゴ ProN W3" charset="0"/>
            </a:endParaRPr>
          </a:p>
        </p:txBody>
      </p:sp>
      <p:sp>
        <p:nvSpPr>
          <p:cNvPr id="19" name="TextBox 18"/>
          <p:cNvSpPr txBox="1"/>
          <p:nvPr>
            <p:custDataLst>
              <p:tags r:id="rId3"/>
            </p:custDataLst>
          </p:nvPr>
        </p:nvSpPr>
        <p:spPr>
          <a:xfrm>
            <a:off x="2221787" y="3763027"/>
            <a:ext cx="4508500" cy="1297663"/>
          </a:xfrm>
          <a:prstGeom prst="roundRect">
            <a:avLst>
              <a:gd name="adj" fmla="val 6802"/>
            </a:avLst>
          </a:prstGeom>
          <a:solidFill>
            <a:srgbClr val="89CBDF">
              <a:alpha val="69804"/>
            </a:srgb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>
              <a:spcAft>
                <a:spcPct val="40000"/>
              </a:spcAft>
              <a:buClr>
                <a:srgbClr val="000000"/>
              </a:buClr>
              <a:defRPr/>
            </a:pPr>
            <a:r>
              <a:rPr lang="en-US" sz="1800" kern="0" dirty="0" smtClean="0">
                <a:solidFill>
                  <a:schemeClr val="accent3"/>
                </a:solidFill>
                <a:latin typeface="Arial"/>
                <a:ea typeface="ヒラギノ角ゴ ProN W3" charset="0"/>
              </a:rPr>
              <a:t>Virtualization</a:t>
            </a:r>
            <a:endParaRPr lang="en-US" sz="1200" kern="0" dirty="0">
              <a:solidFill>
                <a:schemeClr val="accent3"/>
              </a:solidFill>
              <a:latin typeface="Arial"/>
              <a:ea typeface="ヒラギノ角ゴ ProN W3" charset="0"/>
            </a:endParaRPr>
          </a:p>
        </p:txBody>
      </p:sp>
      <p:sp>
        <p:nvSpPr>
          <p:cNvPr id="37" name="Title 3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Cloud Bill Of Materials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22593" y="4130053"/>
            <a:ext cx="4106888" cy="838200"/>
          </a:xfrm>
          <a:prstGeom prst="roundRect">
            <a:avLst>
              <a:gd name="adj" fmla="val 6802"/>
            </a:avLst>
          </a:prstGeom>
          <a:solidFill>
            <a:schemeClr val="accent3"/>
          </a:solidFill>
          <a:ln>
            <a:solidFill>
              <a:schemeClr val="accent3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Clr>
                <a:srgbClr val="000000"/>
              </a:buClr>
              <a:defRPr/>
            </a:pPr>
            <a:r>
              <a:rPr lang="en-US" sz="2000" kern="0" dirty="0" smtClean="0">
                <a:solidFill>
                  <a:srgbClr val="FFFFFF"/>
                </a:solidFill>
                <a:ea typeface="ヒラギノ角ゴ ProN W3" charset="0"/>
              </a:rPr>
              <a:t>SW Defined Compute &amp; Memory</a:t>
            </a:r>
            <a:endParaRPr lang="en-US" sz="2000" kern="0" dirty="0">
              <a:solidFill>
                <a:srgbClr val="FFFFFF"/>
              </a:solidFill>
              <a:ea typeface="ヒラギノ角ゴ ProN W3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rot="16200000">
            <a:off x="-898696" y="2896594"/>
            <a:ext cx="4188423" cy="1753141"/>
          </a:xfrm>
          <a:prstGeom prst="roundRect">
            <a:avLst>
              <a:gd name="adj" fmla="val 4600"/>
            </a:avLst>
          </a:prstGeom>
          <a:solidFill>
            <a:schemeClr val="accent3"/>
          </a:solidFill>
          <a:ln>
            <a:solidFill>
              <a:schemeClr val="accent3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wrap="square" lIns="0" tIns="0" rIns="0" bIns="0" anchor="ctr"/>
          <a:lstStyle/>
          <a:p>
            <a:pPr>
              <a:buClr>
                <a:srgbClr val="000000"/>
              </a:buClr>
              <a:defRPr/>
            </a:pPr>
            <a:endParaRPr lang="en-US" sz="2000" kern="0" dirty="0" smtClean="0">
              <a:solidFill>
                <a:srgbClr val="FFFFFF"/>
              </a:solidFill>
              <a:ea typeface="ヒラギノ角ゴ ProN W3" charset="0"/>
            </a:endParaRPr>
          </a:p>
          <a:p>
            <a:pPr>
              <a:buClr>
                <a:srgbClr val="000000"/>
              </a:buClr>
              <a:defRPr/>
            </a:pPr>
            <a:endParaRPr lang="en-US" sz="2000" kern="0" dirty="0">
              <a:solidFill>
                <a:srgbClr val="FFFFFF"/>
              </a:solidFill>
              <a:ea typeface="ヒラギノ角ゴ ProN W3" charset="0"/>
            </a:endParaRPr>
          </a:p>
          <a:p>
            <a:pPr>
              <a:buClr>
                <a:srgbClr val="000000"/>
              </a:buClr>
              <a:defRPr/>
            </a:pPr>
            <a:r>
              <a:rPr lang="en-US" sz="2000" kern="0" dirty="0" smtClean="0">
                <a:solidFill>
                  <a:srgbClr val="FFFFFF"/>
                </a:solidFill>
                <a:ea typeface="ヒラギノ角ゴ ProN W3" charset="0"/>
              </a:rPr>
              <a:t>Automated Provisioning for Applications </a:t>
            </a:r>
          </a:p>
          <a:p>
            <a:pPr>
              <a:buClr>
                <a:srgbClr val="000000"/>
              </a:buClr>
              <a:defRPr/>
            </a:pPr>
            <a:r>
              <a:rPr lang="en-US" sz="2000" kern="0" dirty="0" smtClean="0">
                <a:solidFill>
                  <a:srgbClr val="FFFFFF"/>
                </a:solidFill>
                <a:ea typeface="ヒラギノ角ゴ ProN W3" charset="0"/>
              </a:rPr>
              <a:t> </a:t>
            </a:r>
          </a:p>
          <a:p>
            <a:pPr>
              <a:buClr>
                <a:srgbClr val="000000"/>
              </a:buClr>
              <a:defRPr/>
            </a:pPr>
            <a:r>
              <a:rPr lang="en-US" sz="2000" kern="0" dirty="0" smtClean="0">
                <a:solidFill>
                  <a:srgbClr val="FFFFFF"/>
                </a:solidFill>
                <a:ea typeface="ヒラギノ角ゴ ProN W3" charset="0"/>
              </a:rPr>
              <a:t>Automated Cloud Operations Management</a:t>
            </a:r>
          </a:p>
          <a:p>
            <a:pPr>
              <a:buClr>
                <a:srgbClr val="000000"/>
              </a:buClr>
              <a:defRPr/>
            </a:pPr>
            <a:endParaRPr lang="en-US" sz="2000" kern="0" dirty="0" smtClean="0">
              <a:solidFill>
                <a:srgbClr val="FFFFFF"/>
              </a:solidFill>
              <a:ea typeface="ヒラギノ角ゴ ProN W3" charset="0"/>
            </a:endParaRPr>
          </a:p>
          <a:p>
            <a:pPr>
              <a:buClr>
                <a:srgbClr val="000000"/>
              </a:buClr>
              <a:defRPr/>
            </a:pPr>
            <a:endParaRPr lang="en-US" sz="2000" kern="0" dirty="0" smtClean="0">
              <a:solidFill>
                <a:srgbClr val="FFFFFF"/>
              </a:solidFill>
              <a:ea typeface="ヒラギノ角ゴ ProN W3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32822" y="1678953"/>
            <a:ext cx="4286430" cy="914400"/>
          </a:xfrm>
          <a:prstGeom prst="roundRect">
            <a:avLst>
              <a:gd name="adj" fmla="val 6802"/>
            </a:avLst>
          </a:prstGeom>
          <a:solidFill>
            <a:schemeClr val="accent3"/>
          </a:solidFill>
          <a:ln>
            <a:solidFill>
              <a:schemeClr val="accent3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Clr>
                <a:srgbClr val="000000"/>
              </a:buClr>
              <a:defRPr/>
            </a:pPr>
            <a:r>
              <a:rPr lang="en-US" sz="1600" kern="0" dirty="0" smtClean="0">
                <a:solidFill>
                  <a:srgbClr val="FFFFFF"/>
                </a:solidFill>
                <a:ea typeface="ヒラギノ角ゴ ProN W3" charset="0"/>
              </a:rPr>
              <a:t>Secure Multi-Tenancy</a:t>
            </a:r>
          </a:p>
          <a:p>
            <a:pPr>
              <a:buClr>
                <a:srgbClr val="000000"/>
              </a:buClr>
              <a:defRPr/>
            </a:pPr>
            <a:r>
              <a:rPr lang="en-US" sz="1600" kern="0" dirty="0" smtClean="0">
                <a:solidFill>
                  <a:srgbClr val="FFFFFF"/>
                </a:solidFill>
                <a:ea typeface="ヒラギノ角ゴ ProN W3" charset="0"/>
              </a:rPr>
              <a:t>Placement and Load Balancing of Software Defined DC Services</a:t>
            </a:r>
            <a:endParaRPr lang="en-US" sz="1600" kern="0" dirty="0">
              <a:solidFill>
                <a:srgbClr val="FFFFFF"/>
              </a:solidFill>
              <a:ea typeface="ヒラギノ角ゴ ProN W3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316560" y="2657567"/>
            <a:ext cx="1005840" cy="914400"/>
          </a:xfrm>
          <a:prstGeom prst="roundRect">
            <a:avLst>
              <a:gd name="adj" fmla="val 6802"/>
            </a:avLst>
          </a:prstGeom>
          <a:solidFill>
            <a:schemeClr val="accent3"/>
          </a:solidFill>
          <a:ln>
            <a:solidFill>
              <a:schemeClr val="accent3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>
              <a:buClr>
                <a:srgbClr val="000000"/>
              </a:buClr>
              <a:defRPr/>
            </a:pPr>
            <a:r>
              <a:rPr lang="en-US" sz="1400" kern="0" dirty="0" smtClean="0">
                <a:solidFill>
                  <a:srgbClr val="FFFFFF"/>
                </a:solidFill>
                <a:ea typeface="ヒラギノ角ゴ ProN W3" charset="0"/>
              </a:rPr>
              <a:t>Software Defined Storage</a:t>
            </a:r>
            <a:endParaRPr lang="en-US" sz="1400" kern="0" dirty="0">
              <a:solidFill>
                <a:srgbClr val="FFFFFF"/>
              </a:solidFill>
              <a:ea typeface="ヒラギノ角ゴ ProN W3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10090" y="2657567"/>
            <a:ext cx="1005840" cy="914400"/>
          </a:xfrm>
          <a:prstGeom prst="roundRect">
            <a:avLst>
              <a:gd name="adj" fmla="val 6802"/>
            </a:avLst>
          </a:prstGeom>
          <a:solidFill>
            <a:schemeClr val="accent3"/>
          </a:solidFill>
          <a:ln>
            <a:solidFill>
              <a:schemeClr val="accent3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>
              <a:buClr>
                <a:srgbClr val="000000"/>
              </a:buClr>
              <a:defRPr/>
            </a:pPr>
            <a:r>
              <a:rPr lang="en-US" sz="1400" kern="0" dirty="0" smtClean="0">
                <a:solidFill>
                  <a:srgbClr val="FFFFFF"/>
                </a:solidFill>
                <a:ea typeface="ヒラギノ角ゴ ProN W3" charset="0"/>
              </a:rPr>
              <a:t>Software Defined Networking</a:t>
            </a:r>
            <a:endParaRPr lang="en-US" sz="1400" kern="0" dirty="0">
              <a:solidFill>
                <a:srgbClr val="FFFFFF"/>
              </a:solidFill>
              <a:ea typeface="ヒラギノ角ゴ ProN W3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97150" y="2657567"/>
            <a:ext cx="1005840" cy="914400"/>
          </a:xfrm>
          <a:prstGeom prst="roundRect">
            <a:avLst>
              <a:gd name="adj" fmla="val 6802"/>
            </a:avLst>
          </a:prstGeom>
          <a:solidFill>
            <a:schemeClr val="accent3"/>
          </a:solidFill>
          <a:ln>
            <a:solidFill>
              <a:schemeClr val="accent3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>
              <a:buClr>
                <a:srgbClr val="000000"/>
              </a:buClr>
              <a:defRPr/>
            </a:pPr>
            <a:r>
              <a:rPr lang="en-US" sz="1400" kern="0" dirty="0" smtClean="0">
                <a:solidFill>
                  <a:srgbClr val="FFFFFF"/>
                </a:solidFill>
                <a:ea typeface="ヒラギノ角ゴ ProN W3" charset="0"/>
              </a:rPr>
              <a:t>Software Defined Availability</a:t>
            </a:r>
            <a:endParaRPr lang="en-US" sz="1400" kern="0" dirty="0">
              <a:solidFill>
                <a:srgbClr val="FFFFFF"/>
              </a:solidFill>
              <a:ea typeface="ヒラギノ角ゴ ProN W3" charset="0"/>
            </a:endParaRPr>
          </a:p>
        </p:txBody>
      </p:sp>
      <p:sp>
        <p:nvSpPr>
          <p:cNvPr id="24" name="TextBox 23"/>
          <p:cNvSpPr txBox="1"/>
          <p:nvPr>
            <p:custDataLst>
              <p:tags r:id="rId4"/>
            </p:custDataLst>
          </p:nvPr>
        </p:nvSpPr>
        <p:spPr>
          <a:xfrm>
            <a:off x="6774233" y="1256920"/>
            <a:ext cx="2176082" cy="4754880"/>
          </a:xfrm>
          <a:prstGeom prst="roundRect">
            <a:avLst>
              <a:gd name="adj" fmla="val 6802"/>
            </a:avLst>
          </a:prstGeom>
          <a:solidFill>
            <a:schemeClr val="accent3">
              <a:lumMod val="40000"/>
              <a:lumOff val="60000"/>
              <a:alpha val="69804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>
              <a:spcAft>
                <a:spcPct val="40000"/>
              </a:spcAft>
              <a:buClr>
                <a:srgbClr val="000000"/>
              </a:buClr>
              <a:defRPr/>
            </a:pPr>
            <a:r>
              <a:rPr lang="en-US" sz="2000" kern="0" dirty="0" smtClean="0">
                <a:solidFill>
                  <a:srgbClr val="003D79"/>
                </a:solidFill>
                <a:latin typeface="Arial"/>
                <a:ea typeface="ヒラギノ角ゴ ProN W3" charset="0"/>
              </a:rPr>
              <a:t>Extensibility</a:t>
            </a:r>
            <a:endParaRPr lang="en-US" sz="1200" kern="0" dirty="0">
              <a:solidFill>
                <a:srgbClr val="003D79"/>
              </a:solidFill>
              <a:latin typeface="Arial"/>
              <a:ea typeface="ヒラギノ角ゴ ProN W3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03620" y="2657567"/>
            <a:ext cx="1005840" cy="914400"/>
          </a:xfrm>
          <a:prstGeom prst="roundRect">
            <a:avLst>
              <a:gd name="adj" fmla="val 6802"/>
            </a:avLst>
          </a:prstGeom>
          <a:solidFill>
            <a:schemeClr val="accent3"/>
          </a:solidFill>
          <a:ln>
            <a:solidFill>
              <a:schemeClr val="accent3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>
              <a:buClr>
                <a:srgbClr val="000000"/>
              </a:buClr>
              <a:defRPr/>
            </a:pPr>
            <a:r>
              <a:rPr lang="en-US" sz="1400" kern="0" dirty="0" smtClean="0">
                <a:solidFill>
                  <a:srgbClr val="FFFFFF"/>
                </a:solidFill>
                <a:ea typeface="ヒラギノ角ゴ ProN W3" charset="0"/>
              </a:rPr>
              <a:t>Software Defined Security</a:t>
            </a:r>
            <a:endParaRPr lang="en-US" sz="1400" kern="0" dirty="0">
              <a:solidFill>
                <a:srgbClr val="FFFFFF"/>
              </a:solidFill>
              <a:ea typeface="ヒラギノ角ゴ ProN W3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 rot="16200000">
            <a:off x="5770386" y="2892865"/>
            <a:ext cx="4183777" cy="1755953"/>
          </a:xfrm>
          <a:prstGeom prst="roundRect">
            <a:avLst>
              <a:gd name="adj" fmla="val 4600"/>
            </a:avLst>
          </a:prstGeom>
          <a:solidFill>
            <a:schemeClr val="accent3"/>
          </a:solidFill>
          <a:ln>
            <a:solidFill>
              <a:schemeClr val="accent3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wrap="square" lIns="0" tIns="0" rIns="0" bIns="0" anchor="ctr"/>
          <a:lstStyle/>
          <a:p>
            <a:pPr>
              <a:buClr>
                <a:srgbClr val="000000"/>
              </a:buClr>
              <a:defRPr/>
            </a:pPr>
            <a:r>
              <a:rPr lang="en-US" sz="2000" kern="0" dirty="0" smtClean="0">
                <a:solidFill>
                  <a:srgbClr val="FFFFFF"/>
                </a:solidFill>
                <a:ea typeface="ヒラギノ角ゴ ProN W3" charset="0"/>
              </a:rPr>
              <a:t>Cloud APIs</a:t>
            </a:r>
          </a:p>
          <a:p>
            <a:pPr>
              <a:buClr>
                <a:srgbClr val="000000"/>
              </a:buClr>
              <a:defRPr/>
            </a:pPr>
            <a:endParaRPr lang="en-US" sz="2000" kern="0" dirty="0">
              <a:solidFill>
                <a:srgbClr val="FFFFFF"/>
              </a:solidFill>
              <a:ea typeface="ヒラギノ角ゴ ProN W3" charset="0"/>
            </a:endParaRPr>
          </a:p>
          <a:p>
            <a:pPr>
              <a:buClr>
                <a:srgbClr val="000000"/>
              </a:buClr>
              <a:defRPr/>
            </a:pPr>
            <a:r>
              <a:rPr lang="en-US" sz="2000" kern="0" dirty="0" smtClean="0">
                <a:solidFill>
                  <a:srgbClr val="FFFFFF"/>
                </a:solidFill>
                <a:ea typeface="ヒラギノ角ゴ ProN W3" charset="0"/>
              </a:rPr>
              <a:t>Application Migration </a:t>
            </a:r>
            <a:br>
              <a:rPr lang="en-US" sz="2000" kern="0" dirty="0" smtClean="0">
                <a:solidFill>
                  <a:srgbClr val="FFFFFF"/>
                </a:solidFill>
                <a:ea typeface="ヒラギノ角ゴ ProN W3" charset="0"/>
              </a:rPr>
            </a:br>
            <a:r>
              <a:rPr lang="en-US" sz="2000" kern="0" dirty="0" smtClean="0">
                <a:solidFill>
                  <a:srgbClr val="FFFFFF"/>
                </a:solidFill>
                <a:ea typeface="ヒラギノ角ゴ ProN W3" charset="0"/>
              </a:rPr>
              <a:t>b/w Clouds</a:t>
            </a:r>
          </a:p>
          <a:p>
            <a:pPr>
              <a:buClr>
                <a:srgbClr val="000000"/>
              </a:buClr>
              <a:defRPr/>
            </a:pPr>
            <a:endParaRPr lang="en-US" sz="2000" kern="0" dirty="0">
              <a:solidFill>
                <a:srgbClr val="FFFFFF"/>
              </a:solidFill>
              <a:ea typeface="ヒラギノ角ゴ ProN W3" charset="0"/>
            </a:endParaRPr>
          </a:p>
          <a:p>
            <a:pPr>
              <a:buClr>
                <a:srgbClr val="000000"/>
              </a:buClr>
              <a:defRPr/>
            </a:pPr>
            <a:r>
              <a:rPr lang="en-US" sz="2000" kern="0" dirty="0" smtClean="0">
                <a:solidFill>
                  <a:srgbClr val="FFFFFF"/>
                </a:solidFill>
                <a:ea typeface="ヒラギノ角ゴ ProN W3" charset="0"/>
              </a:rPr>
              <a:t>Orchestration with 3</a:t>
            </a:r>
            <a:r>
              <a:rPr lang="en-US" sz="2000" kern="0" baseline="30000" dirty="0" smtClean="0">
                <a:solidFill>
                  <a:srgbClr val="FFFFFF"/>
                </a:solidFill>
                <a:ea typeface="ヒラギノ角ゴ ProN W3" charset="0"/>
              </a:rPr>
              <a:t>rd</a:t>
            </a:r>
            <a:r>
              <a:rPr lang="en-US" sz="2000" kern="0" dirty="0" smtClean="0">
                <a:solidFill>
                  <a:srgbClr val="FFFFFF"/>
                </a:solidFill>
                <a:ea typeface="ヒラギノ角ゴ ProN W3" charset="0"/>
              </a:rPr>
              <a:t> Party Systems</a:t>
            </a:r>
            <a:endParaRPr lang="en-US" sz="2000" kern="0" dirty="0">
              <a:solidFill>
                <a:srgbClr val="FFFFFF"/>
              </a:solidFill>
              <a:ea typeface="ヒラギノ角ゴ ProN W3" charset="0"/>
            </a:endParaRPr>
          </a:p>
          <a:p>
            <a:pPr>
              <a:buClr>
                <a:srgbClr val="000000"/>
              </a:buClr>
              <a:defRPr/>
            </a:pPr>
            <a:endParaRPr lang="en-US" sz="2000" b="1" kern="0" dirty="0" smtClean="0">
              <a:solidFill>
                <a:srgbClr val="FFFFFF"/>
              </a:solidFill>
              <a:ea typeface="ヒラギノ角ゴ ProN W3" charset="0"/>
            </a:endParaRPr>
          </a:p>
        </p:txBody>
      </p:sp>
      <p:pic>
        <p:nvPicPr>
          <p:cNvPr id="26" name="Picture 384" descr="ICON_Server_Rack_Q308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2455612" y="5238065"/>
            <a:ext cx="813480" cy="638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" name="Picture 85" descr="ICON_NetwrkSwitch_NoShadow_"/>
          <p:cNvPicPr>
            <a:picLocks noChangeAspect="1" noChangeArrowheads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>
            <a:off x="3500040" y="5238065"/>
            <a:ext cx="866398" cy="638859"/>
          </a:xfrm>
          <a:prstGeom prst="rect">
            <a:avLst/>
          </a:prstGeom>
          <a:noFill/>
          <a:effectLst/>
        </p:spPr>
      </p:pic>
      <p:pic>
        <p:nvPicPr>
          <p:cNvPr id="43" name="Picture 3" descr="C:\Users\Abject-3D\Desktop\VMWare Files\FINAL diagrams\Basic Virtualization\3D PNGs\VMW_09Q2_DGRM_LM_R4-(2)_1.pn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4651375" y="5238065"/>
            <a:ext cx="517171" cy="638859"/>
          </a:xfrm>
          <a:prstGeom prst="rect">
            <a:avLst/>
          </a:prstGeom>
          <a:noFill/>
          <a:effectLst/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374104" y="5228540"/>
            <a:ext cx="1206737" cy="63885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xmlns="" val="33494565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1" grpId="0" animBg="1"/>
      <p:bldP spid="19" grpId="0" animBg="1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>
            <p:custDataLst>
              <p:tags r:id="rId1"/>
            </p:custDataLst>
          </p:nvPr>
        </p:nvSpPr>
        <p:spPr>
          <a:xfrm>
            <a:off x="203880" y="1256919"/>
            <a:ext cx="1983269" cy="4755572"/>
          </a:xfrm>
          <a:prstGeom prst="roundRect">
            <a:avLst>
              <a:gd name="adj" fmla="val 6802"/>
            </a:avLst>
          </a:prstGeom>
          <a:solidFill>
            <a:schemeClr val="tx1">
              <a:lumMod val="60000"/>
              <a:lumOff val="40000"/>
              <a:alpha val="7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>
              <a:buClr>
                <a:srgbClr val="000000"/>
              </a:buClr>
              <a:defRPr/>
            </a:pPr>
            <a:r>
              <a:rPr lang="en-US" sz="2000" kern="0" dirty="0" smtClean="0">
                <a:solidFill>
                  <a:schemeClr val="tx2"/>
                </a:solidFill>
                <a:latin typeface="Arial"/>
                <a:ea typeface="ヒラギノ角ゴ ProN W3" charset="0"/>
              </a:rPr>
              <a:t>Management</a:t>
            </a:r>
            <a:endParaRPr lang="en-US" sz="2000" kern="0" dirty="0">
              <a:solidFill>
                <a:schemeClr val="tx2"/>
              </a:solidFill>
              <a:latin typeface="Arial"/>
              <a:ea typeface="ヒラギノ角ゴ ProN W3" charset="0"/>
            </a:endParaRPr>
          </a:p>
        </p:txBody>
      </p:sp>
      <p:sp>
        <p:nvSpPr>
          <p:cNvPr id="21" name="TextBox 20"/>
          <p:cNvSpPr txBox="1"/>
          <p:nvPr>
            <p:custDataLst>
              <p:tags r:id="rId2"/>
            </p:custDataLst>
          </p:nvPr>
        </p:nvSpPr>
        <p:spPr>
          <a:xfrm>
            <a:off x="2221787" y="1256919"/>
            <a:ext cx="4508500" cy="2397636"/>
          </a:xfrm>
          <a:prstGeom prst="roundRect">
            <a:avLst>
              <a:gd name="adj" fmla="val 6802"/>
            </a:avLst>
          </a:prstGeom>
          <a:solidFill>
            <a:schemeClr val="bg2">
              <a:alpha val="7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marL="0" lvl="1">
              <a:buClr>
                <a:srgbClr val="000000"/>
              </a:buClr>
              <a:defRPr/>
            </a:pPr>
            <a:r>
              <a:rPr lang="en-US" sz="1800" kern="0" dirty="0" smtClean="0">
                <a:solidFill>
                  <a:schemeClr val="bg2">
                    <a:lumMod val="50000"/>
                  </a:schemeClr>
                </a:solidFill>
                <a:latin typeface="Arial"/>
                <a:ea typeface="ヒラギノ角ゴ ProN W3" charset="0"/>
              </a:rPr>
              <a:t>Cloud Infrastructure</a:t>
            </a:r>
            <a:endParaRPr lang="en-US" sz="1800" kern="0" dirty="0">
              <a:solidFill>
                <a:schemeClr val="bg2">
                  <a:lumMod val="50000"/>
                </a:schemeClr>
              </a:solidFill>
              <a:latin typeface="Arial"/>
              <a:ea typeface="ヒラギノ角ゴ ProN W3" charset="0"/>
            </a:endParaRPr>
          </a:p>
        </p:txBody>
      </p:sp>
      <p:sp>
        <p:nvSpPr>
          <p:cNvPr id="19" name="TextBox 18"/>
          <p:cNvSpPr txBox="1"/>
          <p:nvPr>
            <p:custDataLst>
              <p:tags r:id="rId3"/>
            </p:custDataLst>
          </p:nvPr>
        </p:nvSpPr>
        <p:spPr>
          <a:xfrm>
            <a:off x="2221787" y="3763026"/>
            <a:ext cx="4508500" cy="1297663"/>
          </a:xfrm>
          <a:prstGeom prst="roundRect">
            <a:avLst>
              <a:gd name="adj" fmla="val 6802"/>
            </a:avLst>
          </a:prstGeom>
          <a:solidFill>
            <a:srgbClr val="89CBDF">
              <a:alpha val="69804"/>
            </a:srgb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>
              <a:buClr>
                <a:srgbClr val="000000"/>
              </a:buClr>
              <a:defRPr/>
            </a:pPr>
            <a:r>
              <a:rPr lang="en-US" sz="1800" kern="0" dirty="0" smtClean="0">
                <a:solidFill>
                  <a:schemeClr val="accent3"/>
                </a:solidFill>
                <a:latin typeface="Arial"/>
                <a:ea typeface="ヒラギノ角ゴ ProN W3" charset="0"/>
              </a:rPr>
              <a:t>Virtualization</a:t>
            </a:r>
          </a:p>
        </p:txBody>
      </p:sp>
      <p:sp>
        <p:nvSpPr>
          <p:cNvPr id="37" name="Title 3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VMware’s Complete Cloud Infrastructure &amp; Management Suite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22593" y="4130052"/>
            <a:ext cx="4106888" cy="838200"/>
          </a:xfrm>
          <a:prstGeom prst="roundRect">
            <a:avLst>
              <a:gd name="adj" fmla="val 6802"/>
            </a:avLst>
          </a:prstGeom>
          <a:solidFill>
            <a:schemeClr val="accent3"/>
          </a:solidFill>
          <a:ln>
            <a:solidFill>
              <a:schemeClr val="accent3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Clr>
                <a:srgbClr val="000000"/>
              </a:buClr>
              <a:defRPr/>
            </a:pPr>
            <a:r>
              <a:rPr lang="en-US" sz="2000" kern="0" dirty="0" smtClean="0">
                <a:solidFill>
                  <a:srgbClr val="FFFFFF"/>
                </a:solidFill>
                <a:ea typeface="ヒラギノ角ゴ ProN W3" charset="0"/>
              </a:rPr>
              <a:t>vSphere</a:t>
            </a:r>
            <a:endParaRPr lang="en-US" sz="2000" kern="0" dirty="0">
              <a:solidFill>
                <a:srgbClr val="FFFFFF"/>
              </a:solidFill>
              <a:ea typeface="ヒラギノ角ゴ ProN W3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rot="16200000">
            <a:off x="-898696" y="2896593"/>
            <a:ext cx="4188423" cy="1753141"/>
          </a:xfrm>
          <a:prstGeom prst="roundRect">
            <a:avLst>
              <a:gd name="adj" fmla="val 4600"/>
            </a:avLst>
          </a:prstGeom>
          <a:solidFill>
            <a:schemeClr val="accent3"/>
          </a:solidFill>
          <a:ln>
            <a:solidFill>
              <a:schemeClr val="accent3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wrap="square" lIns="0" tIns="0" rIns="0" bIns="0" anchor="ctr"/>
          <a:lstStyle/>
          <a:p>
            <a:pPr>
              <a:buClr>
                <a:srgbClr val="000000"/>
              </a:buClr>
              <a:defRPr/>
            </a:pPr>
            <a:endParaRPr lang="en-US" sz="2000" kern="0" dirty="0" smtClean="0">
              <a:solidFill>
                <a:srgbClr val="FFFFFF"/>
              </a:solidFill>
              <a:ea typeface="ヒラギノ角ゴ ProN W3" charset="0"/>
            </a:endParaRPr>
          </a:p>
          <a:p>
            <a:pPr>
              <a:buClr>
                <a:srgbClr val="000000"/>
              </a:buClr>
              <a:defRPr/>
            </a:pPr>
            <a:endParaRPr lang="en-US" sz="2000" kern="0" dirty="0">
              <a:solidFill>
                <a:srgbClr val="FFFFFF"/>
              </a:solidFill>
              <a:ea typeface="ヒラギノ角ゴ ProN W3" charset="0"/>
            </a:endParaRPr>
          </a:p>
          <a:p>
            <a:pPr>
              <a:buClr>
                <a:srgbClr val="000000"/>
              </a:buClr>
              <a:defRPr/>
            </a:pPr>
            <a:r>
              <a:rPr lang="en-US" sz="2000" kern="0" dirty="0" smtClean="0">
                <a:solidFill>
                  <a:srgbClr val="FFFFFF"/>
                </a:solidFill>
                <a:ea typeface="ヒラギノ角ゴ ProN W3" charset="0"/>
              </a:rPr>
              <a:t>vFabric Application Director</a:t>
            </a:r>
          </a:p>
          <a:p>
            <a:pPr>
              <a:buClr>
                <a:srgbClr val="000000"/>
              </a:buClr>
              <a:defRPr/>
            </a:pPr>
            <a:r>
              <a:rPr lang="en-US" sz="2000" kern="0" dirty="0" smtClean="0">
                <a:solidFill>
                  <a:srgbClr val="FFFFFF"/>
                </a:solidFill>
                <a:ea typeface="ヒラギノ角ゴ ProN W3" charset="0"/>
              </a:rPr>
              <a:t> </a:t>
            </a:r>
          </a:p>
          <a:p>
            <a:pPr>
              <a:buClr>
                <a:srgbClr val="000000"/>
              </a:buClr>
              <a:defRPr/>
            </a:pPr>
            <a:r>
              <a:rPr lang="en-US" sz="2000" kern="0" dirty="0" smtClean="0">
                <a:solidFill>
                  <a:srgbClr val="FFFFFF"/>
                </a:solidFill>
                <a:ea typeface="ヒラギノ角ゴ ProN W3" charset="0"/>
              </a:rPr>
              <a:t>vCenter Operations</a:t>
            </a:r>
            <a:br>
              <a:rPr lang="en-US" sz="2000" kern="0" dirty="0" smtClean="0">
                <a:solidFill>
                  <a:srgbClr val="FFFFFF"/>
                </a:solidFill>
                <a:ea typeface="ヒラギノ角ゴ ProN W3" charset="0"/>
              </a:rPr>
            </a:br>
            <a:r>
              <a:rPr lang="en-US" sz="2000" kern="0" dirty="0" smtClean="0">
                <a:solidFill>
                  <a:srgbClr val="FFFFFF"/>
                </a:solidFill>
                <a:ea typeface="ヒラギノ角ゴ ProN W3" charset="0"/>
              </a:rPr>
              <a:t>Mgmt Suite</a:t>
            </a:r>
          </a:p>
          <a:p>
            <a:pPr>
              <a:buClr>
                <a:srgbClr val="000000"/>
              </a:buClr>
              <a:defRPr/>
            </a:pPr>
            <a:endParaRPr lang="en-US" sz="2000" kern="0" dirty="0" smtClean="0">
              <a:solidFill>
                <a:srgbClr val="FFFFFF"/>
              </a:solidFill>
              <a:ea typeface="ヒラギノ角ゴ ProN W3" charset="0"/>
            </a:endParaRPr>
          </a:p>
          <a:p>
            <a:pPr>
              <a:buClr>
                <a:srgbClr val="000000"/>
              </a:buClr>
              <a:defRPr/>
            </a:pPr>
            <a:endParaRPr lang="en-US" sz="2000" kern="0" dirty="0" smtClean="0">
              <a:solidFill>
                <a:srgbClr val="FFFFFF"/>
              </a:solidFill>
              <a:ea typeface="ヒラギノ角ゴ ProN W3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32821" y="1678952"/>
            <a:ext cx="4286429" cy="914400"/>
          </a:xfrm>
          <a:prstGeom prst="roundRect">
            <a:avLst>
              <a:gd name="adj" fmla="val 6802"/>
            </a:avLst>
          </a:prstGeom>
          <a:solidFill>
            <a:schemeClr val="accent3"/>
          </a:solidFill>
          <a:ln>
            <a:solidFill>
              <a:schemeClr val="accent3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Clr>
                <a:srgbClr val="000000"/>
              </a:buClr>
              <a:defRPr/>
            </a:pPr>
            <a:r>
              <a:rPr lang="en-US" sz="2000" kern="0" dirty="0" smtClean="0">
                <a:solidFill>
                  <a:srgbClr val="FFFFFF"/>
                </a:solidFill>
                <a:ea typeface="ヒラギノ角ゴ ProN W3" charset="0"/>
              </a:rPr>
              <a:t>vCloud Director</a:t>
            </a:r>
            <a:endParaRPr lang="en-US" sz="2000" kern="0" dirty="0">
              <a:solidFill>
                <a:srgbClr val="FFFFFF"/>
              </a:solidFill>
              <a:ea typeface="ヒラギノ角ゴ ProN W3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316559" y="2657567"/>
            <a:ext cx="1005839" cy="914400"/>
          </a:xfrm>
          <a:prstGeom prst="roundRect">
            <a:avLst>
              <a:gd name="adj" fmla="val 6802"/>
            </a:avLst>
          </a:prstGeom>
          <a:solidFill>
            <a:schemeClr val="accent3"/>
          </a:solidFill>
          <a:ln>
            <a:solidFill>
              <a:schemeClr val="accent3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>
              <a:buClr>
                <a:srgbClr val="000000"/>
              </a:buClr>
              <a:defRPr/>
            </a:pPr>
            <a:r>
              <a:rPr lang="en-US" sz="1400" kern="0" dirty="0" smtClean="0">
                <a:solidFill>
                  <a:srgbClr val="FFFFFF"/>
                </a:solidFill>
                <a:ea typeface="ヒラギノ角ゴ ProN W3" charset="0"/>
              </a:rPr>
              <a:t>Software Defined Storage</a:t>
            </a:r>
            <a:endParaRPr lang="en-US" sz="1400" kern="0" dirty="0">
              <a:solidFill>
                <a:srgbClr val="FFFFFF"/>
              </a:solidFill>
              <a:ea typeface="ヒラギノ角ゴ ProN W3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10090" y="2657567"/>
            <a:ext cx="1005839" cy="914400"/>
          </a:xfrm>
          <a:prstGeom prst="roundRect">
            <a:avLst>
              <a:gd name="adj" fmla="val 6802"/>
            </a:avLst>
          </a:prstGeom>
          <a:solidFill>
            <a:schemeClr val="accent3"/>
          </a:solidFill>
          <a:ln>
            <a:solidFill>
              <a:schemeClr val="accent3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>
              <a:buClr>
                <a:srgbClr val="000000"/>
              </a:buClr>
              <a:defRPr/>
            </a:pPr>
            <a:r>
              <a:rPr lang="en-US" sz="1400" kern="0" dirty="0" smtClean="0">
                <a:solidFill>
                  <a:srgbClr val="FFFFFF"/>
                </a:solidFill>
                <a:ea typeface="ヒラギノ角ゴ ProN W3" charset="0"/>
              </a:rPr>
              <a:t>Software Defined Networking</a:t>
            </a:r>
            <a:endParaRPr lang="en-US" sz="1400" kern="0" dirty="0">
              <a:solidFill>
                <a:srgbClr val="FFFFFF"/>
              </a:solidFill>
              <a:ea typeface="ヒラギノ角ゴ ProN W3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97149" y="2657567"/>
            <a:ext cx="1005839" cy="914400"/>
          </a:xfrm>
          <a:prstGeom prst="roundRect">
            <a:avLst>
              <a:gd name="adj" fmla="val 6802"/>
            </a:avLst>
          </a:prstGeom>
          <a:solidFill>
            <a:schemeClr val="accent3"/>
          </a:solidFill>
          <a:ln>
            <a:solidFill>
              <a:schemeClr val="accent3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>
              <a:buClr>
                <a:srgbClr val="000000"/>
              </a:buClr>
              <a:defRPr/>
            </a:pPr>
            <a:r>
              <a:rPr lang="en-US" sz="1400" kern="0" dirty="0" smtClean="0">
                <a:solidFill>
                  <a:srgbClr val="FFFFFF"/>
                </a:solidFill>
                <a:ea typeface="ヒラギノ角ゴ ProN W3" charset="0"/>
              </a:rPr>
              <a:t>Software Defined Availability</a:t>
            </a:r>
            <a:endParaRPr lang="en-US" sz="1400" kern="0" dirty="0">
              <a:solidFill>
                <a:srgbClr val="FFFFFF"/>
              </a:solidFill>
              <a:ea typeface="ヒラギノ角ゴ ProN W3" charset="0"/>
            </a:endParaRPr>
          </a:p>
        </p:txBody>
      </p:sp>
      <p:sp>
        <p:nvSpPr>
          <p:cNvPr id="24" name="TextBox 23"/>
          <p:cNvSpPr txBox="1"/>
          <p:nvPr>
            <p:custDataLst>
              <p:tags r:id="rId4"/>
            </p:custDataLst>
          </p:nvPr>
        </p:nvSpPr>
        <p:spPr>
          <a:xfrm>
            <a:off x="6774233" y="1256919"/>
            <a:ext cx="2176082" cy="4754879"/>
          </a:xfrm>
          <a:prstGeom prst="roundRect">
            <a:avLst>
              <a:gd name="adj" fmla="val 6802"/>
            </a:avLst>
          </a:prstGeom>
          <a:solidFill>
            <a:schemeClr val="accent3">
              <a:lumMod val="40000"/>
              <a:lumOff val="60000"/>
              <a:alpha val="69804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>
              <a:buClr>
                <a:srgbClr val="000000"/>
              </a:buClr>
              <a:defRPr/>
            </a:pPr>
            <a:r>
              <a:rPr lang="en-US" sz="2000" kern="0" dirty="0" smtClean="0">
                <a:solidFill>
                  <a:srgbClr val="003D79"/>
                </a:solidFill>
                <a:latin typeface="Arial"/>
                <a:ea typeface="ヒラギノ角ゴ ProN W3" charset="0"/>
              </a:rPr>
              <a:t>Extensibility</a:t>
            </a:r>
            <a:endParaRPr lang="en-US" sz="2000" kern="0" dirty="0">
              <a:solidFill>
                <a:srgbClr val="003D79"/>
              </a:solidFill>
              <a:latin typeface="Arial"/>
              <a:ea typeface="ヒラギノ角ゴ ProN W3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03621" y="2657567"/>
            <a:ext cx="1005839" cy="914400"/>
          </a:xfrm>
          <a:prstGeom prst="roundRect">
            <a:avLst>
              <a:gd name="adj" fmla="val 6802"/>
            </a:avLst>
          </a:prstGeom>
          <a:solidFill>
            <a:schemeClr val="accent3"/>
          </a:solidFill>
          <a:ln>
            <a:solidFill>
              <a:schemeClr val="accent3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>
              <a:buClr>
                <a:srgbClr val="000000"/>
              </a:buClr>
              <a:defRPr/>
            </a:pPr>
            <a:r>
              <a:rPr lang="en-US" sz="1400" kern="0" dirty="0" smtClean="0">
                <a:solidFill>
                  <a:srgbClr val="FFFFFF"/>
                </a:solidFill>
                <a:ea typeface="ヒラギノ角ゴ ProN W3" charset="0"/>
              </a:rPr>
              <a:t>Software Defined Security</a:t>
            </a:r>
            <a:endParaRPr lang="en-US" sz="1400" kern="0" dirty="0">
              <a:solidFill>
                <a:srgbClr val="FFFFFF"/>
              </a:solidFill>
              <a:ea typeface="ヒラギノ角ゴ ProN W3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 rot="16200000">
            <a:off x="5770386" y="2892865"/>
            <a:ext cx="4183777" cy="1755953"/>
          </a:xfrm>
          <a:prstGeom prst="roundRect">
            <a:avLst>
              <a:gd name="adj" fmla="val 4600"/>
            </a:avLst>
          </a:prstGeom>
          <a:solidFill>
            <a:schemeClr val="accent3"/>
          </a:solidFill>
          <a:ln>
            <a:solidFill>
              <a:schemeClr val="accent3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wrap="square" lIns="0" tIns="0" rIns="0" bIns="0" anchor="ctr"/>
          <a:lstStyle/>
          <a:p>
            <a:pPr>
              <a:buClr>
                <a:srgbClr val="000000"/>
              </a:buClr>
              <a:defRPr/>
            </a:pPr>
            <a:r>
              <a:rPr lang="en-US" sz="2000" kern="0" dirty="0" smtClean="0">
                <a:solidFill>
                  <a:srgbClr val="FFFFFF"/>
                </a:solidFill>
                <a:ea typeface="ヒラギノ角ゴ ProN W3" charset="0"/>
              </a:rPr>
              <a:t>vCloud APIs</a:t>
            </a:r>
          </a:p>
          <a:p>
            <a:pPr>
              <a:buClr>
                <a:srgbClr val="000000"/>
              </a:buClr>
              <a:defRPr/>
            </a:pPr>
            <a:endParaRPr lang="en-US" sz="2000" kern="0" dirty="0">
              <a:solidFill>
                <a:srgbClr val="FFFFFF"/>
              </a:solidFill>
              <a:ea typeface="ヒラギノ角ゴ ProN W3" charset="0"/>
            </a:endParaRPr>
          </a:p>
          <a:p>
            <a:pPr>
              <a:buClr>
                <a:srgbClr val="000000"/>
              </a:buClr>
              <a:defRPr/>
            </a:pPr>
            <a:r>
              <a:rPr lang="en-US" sz="2000" kern="0" dirty="0" smtClean="0">
                <a:solidFill>
                  <a:srgbClr val="FFFFFF"/>
                </a:solidFill>
                <a:ea typeface="ヒラギノ角ゴ ProN W3" charset="0"/>
              </a:rPr>
              <a:t>vCloud Connector</a:t>
            </a:r>
          </a:p>
          <a:p>
            <a:pPr>
              <a:buClr>
                <a:srgbClr val="000000"/>
              </a:buClr>
              <a:defRPr/>
            </a:pPr>
            <a:endParaRPr lang="en-US" sz="2000" kern="0" dirty="0">
              <a:solidFill>
                <a:srgbClr val="FFFFFF"/>
              </a:solidFill>
              <a:ea typeface="ヒラギノ角ゴ ProN W3" charset="0"/>
            </a:endParaRPr>
          </a:p>
          <a:p>
            <a:pPr>
              <a:buClr>
                <a:srgbClr val="000000"/>
              </a:buClr>
              <a:defRPr/>
            </a:pPr>
            <a:r>
              <a:rPr lang="en-US" sz="2000" kern="0" dirty="0" smtClean="0">
                <a:solidFill>
                  <a:srgbClr val="FFFFFF"/>
                </a:solidFill>
                <a:ea typeface="ヒラギノ角ゴ ProN W3" charset="0"/>
              </a:rPr>
              <a:t>vCenter Orchestrator</a:t>
            </a:r>
            <a:endParaRPr lang="en-US" sz="2000" kern="0" dirty="0">
              <a:solidFill>
                <a:srgbClr val="FFFFFF"/>
              </a:solidFill>
              <a:ea typeface="ヒラギノ角ゴ ProN W3" charset="0"/>
            </a:endParaRPr>
          </a:p>
          <a:p>
            <a:pPr>
              <a:buClr>
                <a:srgbClr val="000000"/>
              </a:buClr>
              <a:defRPr/>
            </a:pPr>
            <a:endParaRPr lang="en-US" sz="2000" kern="0" dirty="0" smtClean="0">
              <a:solidFill>
                <a:srgbClr val="FFFFFF"/>
              </a:solidFill>
              <a:ea typeface="ヒラギノ角ゴ ProN W3" charset="0"/>
            </a:endParaRPr>
          </a:p>
        </p:txBody>
      </p:sp>
      <p:pic>
        <p:nvPicPr>
          <p:cNvPr id="29" name="Picture 384" descr="ICON_Server_Rack_Q308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2455612" y="5238065"/>
            <a:ext cx="813480" cy="638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" name="Picture 85" descr="ICON_NetwrkSwitch_NoShadow_"/>
          <p:cNvPicPr>
            <a:picLocks noChangeAspect="1" noChangeArrowheads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>
            <a:off x="3500040" y="5238065"/>
            <a:ext cx="866398" cy="638859"/>
          </a:xfrm>
          <a:prstGeom prst="rect">
            <a:avLst/>
          </a:prstGeom>
          <a:noFill/>
          <a:effectLst/>
        </p:spPr>
      </p:pic>
      <p:pic>
        <p:nvPicPr>
          <p:cNvPr id="31" name="Picture 3" descr="C:\Users\Abject-3D\Desktop\VMWare Files\FINAL diagrams\Basic Virtualization\3D PNGs\VMW_09Q2_DGRM_LM_R4-(2)_1.pn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4651375" y="5238065"/>
            <a:ext cx="517171" cy="638859"/>
          </a:xfrm>
          <a:prstGeom prst="rect">
            <a:avLst/>
          </a:prstGeom>
          <a:noFill/>
          <a:effectLst/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374104" y="5228540"/>
            <a:ext cx="1206737" cy="63885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xmlns="" val="1523323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>
            <p:custDataLst>
              <p:tags r:id="rId1"/>
            </p:custDataLst>
          </p:nvPr>
        </p:nvSpPr>
        <p:spPr>
          <a:xfrm>
            <a:off x="203880" y="1256919"/>
            <a:ext cx="1983269" cy="4755572"/>
          </a:xfrm>
          <a:prstGeom prst="roundRect">
            <a:avLst>
              <a:gd name="adj" fmla="val 6802"/>
            </a:avLst>
          </a:prstGeom>
          <a:solidFill>
            <a:schemeClr val="tx1">
              <a:lumMod val="60000"/>
              <a:lumOff val="40000"/>
              <a:alpha val="7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>
              <a:buClr>
                <a:srgbClr val="000000"/>
              </a:buClr>
              <a:defRPr/>
            </a:pPr>
            <a:r>
              <a:rPr lang="en-US" sz="2000" kern="0" dirty="0" smtClean="0">
                <a:solidFill>
                  <a:schemeClr val="tx2"/>
                </a:solidFill>
                <a:latin typeface="Arial"/>
                <a:ea typeface="ヒラギノ角ゴ ProN W3" charset="0"/>
              </a:rPr>
              <a:t>Management</a:t>
            </a:r>
            <a:endParaRPr lang="en-US" sz="2000" kern="0" dirty="0">
              <a:solidFill>
                <a:schemeClr val="tx2"/>
              </a:solidFill>
              <a:latin typeface="Arial"/>
              <a:ea typeface="ヒラギノ角ゴ ProN W3" charset="0"/>
            </a:endParaRPr>
          </a:p>
        </p:txBody>
      </p:sp>
      <p:sp>
        <p:nvSpPr>
          <p:cNvPr id="21" name="TextBox 20"/>
          <p:cNvSpPr txBox="1"/>
          <p:nvPr>
            <p:custDataLst>
              <p:tags r:id="rId2"/>
            </p:custDataLst>
          </p:nvPr>
        </p:nvSpPr>
        <p:spPr>
          <a:xfrm>
            <a:off x="2221787" y="1256919"/>
            <a:ext cx="4508500" cy="2397636"/>
          </a:xfrm>
          <a:prstGeom prst="roundRect">
            <a:avLst>
              <a:gd name="adj" fmla="val 6802"/>
            </a:avLst>
          </a:prstGeom>
          <a:solidFill>
            <a:schemeClr val="bg2">
              <a:alpha val="7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marL="0" lvl="1">
              <a:buClr>
                <a:srgbClr val="000000"/>
              </a:buClr>
              <a:defRPr/>
            </a:pPr>
            <a:r>
              <a:rPr lang="en-US" sz="1800" kern="0" dirty="0" smtClean="0">
                <a:solidFill>
                  <a:schemeClr val="bg2">
                    <a:lumMod val="50000"/>
                  </a:schemeClr>
                </a:solidFill>
                <a:latin typeface="Arial"/>
                <a:ea typeface="ヒラギノ角ゴ ProN W3" charset="0"/>
              </a:rPr>
              <a:t>Cloud Infrastructure</a:t>
            </a:r>
          </a:p>
        </p:txBody>
      </p:sp>
      <p:sp>
        <p:nvSpPr>
          <p:cNvPr id="19" name="TextBox 18"/>
          <p:cNvSpPr txBox="1"/>
          <p:nvPr>
            <p:custDataLst>
              <p:tags r:id="rId3"/>
            </p:custDataLst>
          </p:nvPr>
        </p:nvSpPr>
        <p:spPr>
          <a:xfrm>
            <a:off x="2221787" y="3763026"/>
            <a:ext cx="4508500" cy="1297663"/>
          </a:xfrm>
          <a:prstGeom prst="roundRect">
            <a:avLst>
              <a:gd name="adj" fmla="val 6802"/>
            </a:avLst>
          </a:prstGeom>
          <a:solidFill>
            <a:srgbClr val="89CBDF">
              <a:alpha val="69804"/>
            </a:srgb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>
              <a:buClr>
                <a:srgbClr val="000000"/>
              </a:buClr>
              <a:defRPr/>
            </a:pPr>
            <a:r>
              <a:rPr lang="en-US" sz="1800" kern="0" dirty="0" smtClean="0">
                <a:solidFill>
                  <a:schemeClr val="accent3"/>
                </a:solidFill>
                <a:latin typeface="Arial"/>
                <a:ea typeface="ヒラギノ角ゴ ProN W3" charset="0"/>
              </a:rPr>
              <a:t>Virtualization</a:t>
            </a:r>
          </a:p>
        </p:txBody>
      </p:sp>
      <p:sp>
        <p:nvSpPr>
          <p:cNvPr id="37" name="Title 3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VMware’s Complete Cloud Infrastructure &amp; Management Suite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22593" y="4130052"/>
            <a:ext cx="4106888" cy="838200"/>
          </a:xfrm>
          <a:prstGeom prst="roundRect">
            <a:avLst>
              <a:gd name="adj" fmla="val 6802"/>
            </a:avLst>
          </a:prstGeom>
          <a:solidFill>
            <a:schemeClr val="accent3"/>
          </a:solidFill>
          <a:ln>
            <a:solidFill>
              <a:schemeClr val="accent3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Clr>
                <a:srgbClr val="000000"/>
              </a:buClr>
              <a:defRPr/>
            </a:pPr>
            <a:r>
              <a:rPr lang="en-US" sz="2000" kern="0" dirty="0" smtClean="0">
                <a:solidFill>
                  <a:srgbClr val="FFFFFF"/>
                </a:solidFill>
                <a:ea typeface="ヒラギノ角ゴ ProN W3" charset="0"/>
              </a:rPr>
              <a:t>vSphere</a:t>
            </a:r>
            <a:endParaRPr lang="en-US" sz="2000" kern="0" dirty="0">
              <a:solidFill>
                <a:srgbClr val="FFFFFF"/>
              </a:solidFill>
              <a:ea typeface="ヒラギノ角ゴ ProN W3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rot="16200000">
            <a:off x="-898696" y="2896593"/>
            <a:ext cx="4188423" cy="1753141"/>
          </a:xfrm>
          <a:prstGeom prst="roundRect">
            <a:avLst>
              <a:gd name="adj" fmla="val 4600"/>
            </a:avLst>
          </a:prstGeom>
          <a:solidFill>
            <a:schemeClr val="accent3"/>
          </a:solidFill>
          <a:ln>
            <a:solidFill>
              <a:schemeClr val="accent3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wrap="square" lIns="0" tIns="0" rIns="0" bIns="0" anchor="ctr"/>
          <a:lstStyle/>
          <a:p>
            <a:pPr>
              <a:buClr>
                <a:srgbClr val="000000"/>
              </a:buClr>
              <a:defRPr/>
            </a:pPr>
            <a:endParaRPr lang="en-US" sz="2000" kern="0" dirty="0" smtClean="0">
              <a:solidFill>
                <a:srgbClr val="FFFFFF"/>
              </a:solidFill>
              <a:ea typeface="ヒラギノ角ゴ ProN W3" charset="0"/>
            </a:endParaRPr>
          </a:p>
          <a:p>
            <a:pPr>
              <a:buClr>
                <a:srgbClr val="000000"/>
              </a:buClr>
              <a:defRPr/>
            </a:pPr>
            <a:endParaRPr lang="en-US" sz="2000" kern="0" dirty="0">
              <a:solidFill>
                <a:srgbClr val="FFFFFF"/>
              </a:solidFill>
              <a:ea typeface="ヒラギノ角ゴ ProN W3" charset="0"/>
            </a:endParaRPr>
          </a:p>
          <a:p>
            <a:pPr>
              <a:buClr>
                <a:srgbClr val="000000"/>
              </a:buClr>
              <a:defRPr/>
            </a:pPr>
            <a:r>
              <a:rPr lang="en-US" sz="2000" kern="0" dirty="0" smtClean="0">
                <a:solidFill>
                  <a:srgbClr val="FFFFFF"/>
                </a:solidFill>
                <a:ea typeface="ヒラギノ角ゴ ProN W3" charset="0"/>
              </a:rPr>
              <a:t>vFabric Application Director</a:t>
            </a:r>
          </a:p>
          <a:p>
            <a:pPr>
              <a:buClr>
                <a:srgbClr val="000000"/>
              </a:buClr>
              <a:defRPr/>
            </a:pPr>
            <a:r>
              <a:rPr lang="en-US" sz="2000" kern="0" dirty="0" smtClean="0">
                <a:solidFill>
                  <a:srgbClr val="FFFFFF"/>
                </a:solidFill>
                <a:ea typeface="ヒラギノ角ゴ ProN W3" charset="0"/>
              </a:rPr>
              <a:t> </a:t>
            </a:r>
          </a:p>
          <a:p>
            <a:pPr>
              <a:buClr>
                <a:srgbClr val="000000"/>
              </a:buClr>
              <a:defRPr/>
            </a:pPr>
            <a:r>
              <a:rPr lang="en-US" sz="2000" kern="0" dirty="0" smtClean="0">
                <a:solidFill>
                  <a:srgbClr val="FFFFFF"/>
                </a:solidFill>
                <a:ea typeface="ヒラギノ角ゴ ProN W3" charset="0"/>
              </a:rPr>
              <a:t>vCenter Operations</a:t>
            </a:r>
            <a:br>
              <a:rPr lang="en-US" sz="2000" kern="0" dirty="0" smtClean="0">
                <a:solidFill>
                  <a:srgbClr val="FFFFFF"/>
                </a:solidFill>
                <a:ea typeface="ヒラギノ角ゴ ProN W3" charset="0"/>
              </a:rPr>
            </a:br>
            <a:r>
              <a:rPr lang="en-US" sz="2000" kern="0" dirty="0" smtClean="0">
                <a:solidFill>
                  <a:srgbClr val="FFFFFF"/>
                </a:solidFill>
                <a:ea typeface="ヒラギノ角ゴ ProN W3" charset="0"/>
              </a:rPr>
              <a:t>Mgmt Suite</a:t>
            </a:r>
          </a:p>
          <a:p>
            <a:pPr>
              <a:buClr>
                <a:srgbClr val="000000"/>
              </a:buClr>
              <a:defRPr/>
            </a:pPr>
            <a:endParaRPr lang="en-US" sz="2000" kern="0" dirty="0" smtClean="0">
              <a:solidFill>
                <a:srgbClr val="FFFFFF"/>
              </a:solidFill>
              <a:ea typeface="ヒラギノ角ゴ ProN W3" charset="0"/>
            </a:endParaRPr>
          </a:p>
          <a:p>
            <a:pPr>
              <a:buClr>
                <a:srgbClr val="000000"/>
              </a:buClr>
              <a:defRPr/>
            </a:pPr>
            <a:endParaRPr lang="en-US" sz="2000" kern="0" dirty="0" smtClean="0">
              <a:solidFill>
                <a:srgbClr val="FFFFFF"/>
              </a:solidFill>
              <a:ea typeface="ヒラギノ角ゴ ProN W3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32821" y="1678952"/>
            <a:ext cx="4286429" cy="914400"/>
          </a:xfrm>
          <a:prstGeom prst="roundRect">
            <a:avLst>
              <a:gd name="adj" fmla="val 6802"/>
            </a:avLst>
          </a:prstGeom>
          <a:solidFill>
            <a:schemeClr val="accent3"/>
          </a:solidFill>
          <a:ln>
            <a:solidFill>
              <a:schemeClr val="accent3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Clr>
                <a:srgbClr val="000000"/>
              </a:buClr>
              <a:defRPr/>
            </a:pPr>
            <a:r>
              <a:rPr lang="en-US" sz="2000" kern="0" dirty="0" smtClean="0">
                <a:solidFill>
                  <a:srgbClr val="FFFFFF"/>
                </a:solidFill>
                <a:ea typeface="ヒラギノ角ゴ ProN W3" charset="0"/>
              </a:rPr>
              <a:t>vCloud Director</a:t>
            </a:r>
            <a:endParaRPr lang="en-US" sz="2000" kern="0" dirty="0">
              <a:solidFill>
                <a:srgbClr val="FFFFFF"/>
              </a:solidFill>
              <a:ea typeface="ヒラギノ角ゴ ProN W3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316559" y="2657567"/>
            <a:ext cx="1005839" cy="914400"/>
          </a:xfrm>
          <a:prstGeom prst="roundRect">
            <a:avLst>
              <a:gd name="adj" fmla="val 6802"/>
            </a:avLst>
          </a:prstGeom>
          <a:solidFill>
            <a:schemeClr val="accent3"/>
          </a:solidFill>
          <a:ln>
            <a:solidFill>
              <a:schemeClr val="accent3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>
              <a:buClr>
                <a:srgbClr val="000000"/>
              </a:buClr>
              <a:defRPr/>
            </a:pPr>
            <a:r>
              <a:rPr lang="en-US" sz="1400" kern="0" dirty="0" smtClean="0">
                <a:solidFill>
                  <a:srgbClr val="FFFFFF"/>
                </a:solidFill>
                <a:ea typeface="ヒラギノ角ゴ ProN W3" charset="0"/>
              </a:rPr>
              <a:t>Distributed Storage Tech </a:t>
            </a:r>
            <a:r>
              <a:rPr lang="en-US" sz="1400" kern="0" dirty="0" err="1" smtClean="0">
                <a:solidFill>
                  <a:srgbClr val="FFFFFF"/>
                </a:solidFill>
                <a:ea typeface="ヒラギノ角ゴ ProN W3" charset="0"/>
              </a:rPr>
              <a:t>Prev</a:t>
            </a:r>
            <a:endParaRPr lang="en-US" sz="1400" kern="0" dirty="0">
              <a:solidFill>
                <a:srgbClr val="FFFFFF"/>
              </a:solidFill>
              <a:ea typeface="ヒラギノ角ゴ ProN W3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01360" y="2657567"/>
            <a:ext cx="2104089" cy="914400"/>
          </a:xfrm>
          <a:prstGeom prst="roundRect">
            <a:avLst>
              <a:gd name="adj" fmla="val 6802"/>
            </a:avLst>
          </a:prstGeom>
          <a:solidFill>
            <a:schemeClr val="accent3"/>
          </a:solidFill>
          <a:ln>
            <a:solidFill>
              <a:schemeClr val="accent3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>
              <a:buClr>
                <a:srgbClr val="000000"/>
              </a:buClr>
              <a:defRPr/>
            </a:pPr>
            <a:r>
              <a:rPr lang="en-US" sz="1400" kern="0" dirty="0" err="1" smtClean="0">
                <a:solidFill>
                  <a:srgbClr val="FFFFFF"/>
                </a:solidFill>
                <a:ea typeface="ヒラギノ角ゴ ProN W3" charset="0"/>
              </a:rPr>
              <a:t>vCloud</a:t>
            </a:r>
            <a:r>
              <a:rPr lang="en-US" sz="1400" kern="0" dirty="0" smtClean="0">
                <a:solidFill>
                  <a:srgbClr val="FFFFFF"/>
                </a:solidFill>
                <a:ea typeface="ヒラギノ角ゴ ProN W3" charset="0"/>
              </a:rPr>
              <a:t> Networking </a:t>
            </a:r>
            <a:br>
              <a:rPr lang="en-US" sz="1400" kern="0" dirty="0" smtClean="0">
                <a:solidFill>
                  <a:srgbClr val="FFFFFF"/>
                </a:solidFill>
                <a:ea typeface="ヒラギノ角ゴ ProN W3" charset="0"/>
              </a:rPr>
            </a:br>
            <a:r>
              <a:rPr lang="en-US" sz="1400" kern="0" dirty="0" smtClean="0">
                <a:solidFill>
                  <a:srgbClr val="FFFFFF"/>
                </a:solidFill>
                <a:ea typeface="ヒラギノ角ゴ ProN W3" charset="0"/>
              </a:rPr>
              <a:t>&amp; Security</a:t>
            </a:r>
            <a:endParaRPr lang="en-US" sz="1400" kern="0" dirty="0">
              <a:solidFill>
                <a:srgbClr val="FFFFFF"/>
              </a:solidFill>
              <a:ea typeface="ヒラギノ角ゴ ProN W3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97149" y="2657567"/>
            <a:ext cx="1005839" cy="914400"/>
          </a:xfrm>
          <a:prstGeom prst="roundRect">
            <a:avLst>
              <a:gd name="adj" fmla="val 6802"/>
            </a:avLst>
          </a:prstGeom>
          <a:solidFill>
            <a:schemeClr val="accent3"/>
          </a:solidFill>
          <a:ln>
            <a:solidFill>
              <a:schemeClr val="accent3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>
              <a:buClr>
                <a:srgbClr val="000000"/>
              </a:buClr>
              <a:defRPr/>
            </a:pPr>
            <a:r>
              <a:rPr lang="en-US" sz="1400" kern="0" dirty="0" smtClean="0">
                <a:solidFill>
                  <a:srgbClr val="FFFFFF"/>
                </a:solidFill>
                <a:ea typeface="ヒラギノ角ゴ ProN W3" charset="0"/>
              </a:rPr>
              <a:t>Site Recovery Manager</a:t>
            </a:r>
            <a:endParaRPr lang="en-US" sz="1400" kern="0" dirty="0">
              <a:solidFill>
                <a:srgbClr val="FFFFFF"/>
              </a:solidFill>
              <a:ea typeface="ヒラギノ角ゴ ProN W3" charset="0"/>
            </a:endParaRPr>
          </a:p>
        </p:txBody>
      </p:sp>
      <p:sp>
        <p:nvSpPr>
          <p:cNvPr id="24" name="TextBox 23"/>
          <p:cNvSpPr txBox="1"/>
          <p:nvPr>
            <p:custDataLst>
              <p:tags r:id="rId4"/>
            </p:custDataLst>
          </p:nvPr>
        </p:nvSpPr>
        <p:spPr>
          <a:xfrm>
            <a:off x="6774233" y="1256919"/>
            <a:ext cx="2176082" cy="4754879"/>
          </a:xfrm>
          <a:prstGeom prst="roundRect">
            <a:avLst>
              <a:gd name="adj" fmla="val 6802"/>
            </a:avLst>
          </a:prstGeom>
          <a:solidFill>
            <a:schemeClr val="accent3">
              <a:lumMod val="40000"/>
              <a:lumOff val="60000"/>
              <a:alpha val="69804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>
              <a:buClr>
                <a:srgbClr val="000000"/>
              </a:buClr>
              <a:defRPr/>
            </a:pPr>
            <a:r>
              <a:rPr lang="en-US" sz="2000" kern="0" dirty="0" smtClean="0">
                <a:solidFill>
                  <a:srgbClr val="003D79"/>
                </a:solidFill>
                <a:latin typeface="Arial"/>
                <a:ea typeface="ヒラギノ角ゴ ProN W3" charset="0"/>
              </a:rPr>
              <a:t>Extensibility</a:t>
            </a:r>
            <a:endParaRPr lang="en-US" sz="2000" kern="0" dirty="0">
              <a:solidFill>
                <a:srgbClr val="003D79"/>
              </a:solidFill>
              <a:latin typeface="Arial"/>
              <a:ea typeface="ヒラギノ角ゴ ProN W3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 rot="16200000">
            <a:off x="5770386" y="2892865"/>
            <a:ext cx="4183777" cy="1755953"/>
          </a:xfrm>
          <a:prstGeom prst="roundRect">
            <a:avLst>
              <a:gd name="adj" fmla="val 4600"/>
            </a:avLst>
          </a:prstGeom>
          <a:solidFill>
            <a:schemeClr val="accent3"/>
          </a:solidFill>
          <a:ln>
            <a:solidFill>
              <a:schemeClr val="accent3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wrap="square" lIns="0" tIns="0" rIns="0" bIns="0" anchor="ctr"/>
          <a:lstStyle/>
          <a:p>
            <a:pPr>
              <a:buClr>
                <a:srgbClr val="000000"/>
              </a:buClr>
              <a:defRPr/>
            </a:pPr>
            <a:r>
              <a:rPr lang="en-US" sz="2000" kern="0" dirty="0" smtClean="0">
                <a:solidFill>
                  <a:srgbClr val="FFFFFF"/>
                </a:solidFill>
                <a:ea typeface="ヒラギノ角ゴ ProN W3" charset="0"/>
              </a:rPr>
              <a:t>vCloud APIs</a:t>
            </a:r>
          </a:p>
          <a:p>
            <a:pPr>
              <a:buClr>
                <a:srgbClr val="000000"/>
              </a:buClr>
              <a:defRPr/>
            </a:pPr>
            <a:endParaRPr lang="en-US" sz="2000" kern="0" dirty="0">
              <a:solidFill>
                <a:srgbClr val="FFFFFF"/>
              </a:solidFill>
              <a:ea typeface="ヒラギノ角ゴ ProN W3" charset="0"/>
            </a:endParaRPr>
          </a:p>
          <a:p>
            <a:pPr>
              <a:buClr>
                <a:srgbClr val="000000"/>
              </a:buClr>
              <a:defRPr/>
            </a:pPr>
            <a:r>
              <a:rPr lang="en-US" sz="2000" kern="0" dirty="0" smtClean="0">
                <a:solidFill>
                  <a:srgbClr val="FFFFFF"/>
                </a:solidFill>
                <a:ea typeface="ヒラギノ角ゴ ProN W3" charset="0"/>
              </a:rPr>
              <a:t>vCloud Connector</a:t>
            </a:r>
          </a:p>
          <a:p>
            <a:pPr>
              <a:buClr>
                <a:srgbClr val="000000"/>
              </a:buClr>
              <a:defRPr/>
            </a:pPr>
            <a:endParaRPr lang="en-US" sz="2000" kern="0" dirty="0">
              <a:solidFill>
                <a:srgbClr val="FFFFFF"/>
              </a:solidFill>
              <a:ea typeface="ヒラギノ角ゴ ProN W3" charset="0"/>
            </a:endParaRPr>
          </a:p>
          <a:p>
            <a:pPr>
              <a:buClr>
                <a:srgbClr val="000000"/>
              </a:buClr>
              <a:defRPr/>
            </a:pPr>
            <a:r>
              <a:rPr lang="en-US" sz="2000" kern="0" dirty="0" smtClean="0">
                <a:solidFill>
                  <a:srgbClr val="FFFFFF"/>
                </a:solidFill>
                <a:ea typeface="ヒラギノ角ゴ ProN W3" charset="0"/>
              </a:rPr>
              <a:t>vCenter Orchestrator</a:t>
            </a:r>
            <a:endParaRPr lang="en-US" sz="2000" kern="0" dirty="0">
              <a:solidFill>
                <a:srgbClr val="FFFFFF"/>
              </a:solidFill>
              <a:ea typeface="ヒラギノ角ゴ ProN W3" charset="0"/>
            </a:endParaRPr>
          </a:p>
          <a:p>
            <a:pPr>
              <a:buClr>
                <a:srgbClr val="000000"/>
              </a:buClr>
              <a:defRPr/>
            </a:pPr>
            <a:endParaRPr lang="en-US" sz="2000" kern="0" dirty="0" smtClean="0">
              <a:solidFill>
                <a:srgbClr val="FFFFFF"/>
              </a:solidFill>
              <a:ea typeface="ヒラギノ角ゴ ProN W3" charset="0"/>
            </a:endParaRPr>
          </a:p>
        </p:txBody>
      </p:sp>
      <p:pic>
        <p:nvPicPr>
          <p:cNvPr id="41" name="Picture 384" descr="ICON_Server_Rack_Q308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2455612" y="5238065"/>
            <a:ext cx="813480" cy="638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2" name="Picture 85" descr="ICON_NetwrkSwitch_NoShadow_"/>
          <p:cNvPicPr>
            <a:picLocks noChangeAspect="1" noChangeArrowheads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>
            <a:off x="3500040" y="5238065"/>
            <a:ext cx="866398" cy="638859"/>
          </a:xfrm>
          <a:prstGeom prst="rect">
            <a:avLst/>
          </a:prstGeom>
          <a:noFill/>
          <a:effectLst/>
        </p:spPr>
      </p:pic>
      <p:pic>
        <p:nvPicPr>
          <p:cNvPr id="43" name="Picture 3" descr="C:\Users\Abject-3D\Desktop\VMWare Files\FINAL diagrams\Basic Virtualization\3D PNGs\VMW_09Q2_DGRM_LM_R4-(2)_1.pn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4651375" y="5238065"/>
            <a:ext cx="517171" cy="638859"/>
          </a:xfrm>
          <a:prstGeom prst="rect">
            <a:avLst/>
          </a:prstGeom>
          <a:noFill/>
          <a:effectLst/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374104" y="5228540"/>
            <a:ext cx="1206737" cy="63885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xmlns="" val="257659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 bwMode="auto">
          <a:xfrm>
            <a:off x="918460" y="4247835"/>
            <a:ext cx="7359333" cy="914400"/>
          </a:xfrm>
          <a:prstGeom prst="roundRect">
            <a:avLst/>
          </a:prstGeom>
          <a:gradFill>
            <a:gsLst>
              <a:gs pos="0">
                <a:srgbClr val="0F388A"/>
              </a:gs>
              <a:gs pos="100000">
                <a:srgbClr val="1564AB">
                  <a:alpha val="98824"/>
                </a:srgbClr>
              </a:gs>
            </a:gsLst>
          </a:gradFill>
          <a:ln w="12700">
            <a:solidFill>
              <a:srgbClr val="1A448A"/>
            </a:solidFill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38100" h="127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365760" anchor="ctr"/>
          <a:lstStyle/>
          <a:p>
            <a:pPr algn="l">
              <a:buClr>
                <a:srgbClr val="000000"/>
              </a:buClr>
            </a:pPr>
            <a:r>
              <a:rPr lang="en-US" b="1" dirty="0">
                <a:solidFill>
                  <a:srgbClr val="FFFFFF"/>
                </a:solidFill>
              </a:rPr>
              <a:t>…available in one SKU</a:t>
            </a:r>
          </a:p>
        </p:txBody>
      </p:sp>
      <p:sp>
        <p:nvSpPr>
          <p:cNvPr id="5" name="Rounded Rectangle 4"/>
          <p:cNvSpPr/>
          <p:nvPr/>
        </p:nvSpPr>
        <p:spPr bwMode="auto">
          <a:xfrm>
            <a:off x="918460" y="2792051"/>
            <a:ext cx="7359333" cy="914400"/>
          </a:xfrm>
          <a:prstGeom prst="roundRect">
            <a:avLst/>
          </a:prstGeom>
          <a:gradFill>
            <a:gsLst>
              <a:gs pos="0">
                <a:srgbClr val="0F388A"/>
              </a:gs>
              <a:gs pos="100000">
                <a:srgbClr val="1564AB">
                  <a:alpha val="98824"/>
                </a:srgbClr>
              </a:gs>
            </a:gsLst>
          </a:gradFill>
          <a:ln w="12700">
            <a:solidFill>
              <a:srgbClr val="1A448A"/>
            </a:solidFill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38100" h="127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365760" anchor="ctr"/>
          <a:lstStyle/>
          <a:p>
            <a:pPr algn="l">
              <a:buClr>
                <a:srgbClr val="000000"/>
              </a:buClr>
            </a:pPr>
            <a:r>
              <a:rPr lang="en-US" b="1" dirty="0">
                <a:solidFill>
                  <a:srgbClr val="FFFFFF"/>
                </a:solidFill>
              </a:rPr>
              <a:t>…delivering the best SLAs for all Apps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VMware’s vCloud Suite is…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 bwMode="auto">
          <a:xfrm>
            <a:off x="918460" y="1336267"/>
            <a:ext cx="7359333" cy="914400"/>
          </a:xfrm>
          <a:prstGeom prst="roundRect">
            <a:avLst/>
          </a:prstGeom>
          <a:gradFill>
            <a:gsLst>
              <a:gs pos="0">
                <a:srgbClr val="0F388A"/>
              </a:gs>
              <a:gs pos="100000">
                <a:srgbClr val="1564AB">
                  <a:alpha val="98824"/>
                </a:srgbClr>
              </a:gs>
            </a:gsLst>
          </a:gradFill>
          <a:ln w="12700">
            <a:solidFill>
              <a:srgbClr val="1A448A"/>
            </a:solidFill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38100" h="127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365760" anchor="ctr"/>
          <a:lstStyle/>
          <a:p>
            <a:pPr algn="l">
              <a:buClr>
                <a:srgbClr val="000000"/>
              </a:buClr>
            </a:pPr>
            <a:r>
              <a:rPr lang="en-US" b="1" dirty="0">
                <a:solidFill>
                  <a:srgbClr val="FFFFFF"/>
                </a:solidFill>
              </a:rPr>
              <a:t>A cloud infrastructure suite that dramatically simplifies IT operations…</a:t>
            </a:r>
          </a:p>
        </p:txBody>
      </p:sp>
    </p:spTree>
    <p:extLst>
      <p:ext uri="{BB962C8B-B14F-4D97-AF65-F5344CB8AC3E}">
        <p14:creationId xmlns:p14="http://schemas.microsoft.com/office/powerpoint/2010/main" xmlns="" val="18953768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ound Same Side Corner Rectangle 53"/>
          <p:cNvSpPr>
            <a:spLocks noChangeAspect="1" noChangeArrowheads="1"/>
          </p:cNvSpPr>
          <p:nvPr/>
        </p:nvSpPr>
        <p:spPr bwMode="auto">
          <a:xfrm>
            <a:off x="379968" y="850900"/>
            <a:ext cx="8426450" cy="567733"/>
          </a:xfrm>
          <a:prstGeom prst="roundRect">
            <a:avLst>
              <a:gd name="adj" fmla="val 23663"/>
            </a:avLst>
          </a:prstGeom>
          <a:gradFill flip="none" rotWithShape="1">
            <a:gsLst>
              <a:gs pos="99000">
                <a:srgbClr val="AAD26B"/>
              </a:gs>
              <a:gs pos="0">
                <a:srgbClr val="6C9E3B"/>
              </a:gs>
            </a:gsLst>
            <a:lin ang="16200000" scaled="0"/>
            <a:tileRect/>
          </a:gradFill>
          <a:ln w="12700">
            <a:solidFill>
              <a:schemeClr val="accent4">
                <a:lumMod val="50000"/>
              </a:schemeClr>
            </a:solidFill>
            <a:headEnd type="none" w="med" len="med"/>
            <a:tailEnd type="none" w="med" len="med"/>
          </a:ln>
          <a:effectLst>
            <a:outerShdw blurRad="50800" dist="25400" dir="5400000" sx="99000" sy="99000" algn="t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>
            <a:bevelT w="63500" h="127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0" rIns="0" anchor="ctr"/>
          <a:lstStyle/>
          <a:p>
            <a:pPr>
              <a:spcAft>
                <a:spcPct val="0"/>
              </a:spcAft>
            </a:pPr>
            <a:endParaRPr lang="en-US" sz="1400" b="1" dirty="0">
              <a:solidFill>
                <a:srgbClr val="FFFFFF"/>
              </a:solidFill>
              <a:latin typeface="+mn-lt"/>
              <a:ea typeface="+mn-ea"/>
            </a:endParaRPr>
          </a:p>
        </p:txBody>
      </p:sp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VMware vSphere 5.0</a:t>
            </a:r>
            <a:endParaRPr lang="en-US" i="1" dirty="0" smtClean="0"/>
          </a:p>
        </p:txBody>
      </p:sp>
      <p:sp>
        <p:nvSpPr>
          <p:cNvPr id="37" name="Round Same Side Corner Rectangle 53"/>
          <p:cNvSpPr>
            <a:spLocks noChangeAspect="1" noChangeArrowheads="1"/>
          </p:cNvSpPr>
          <p:nvPr/>
        </p:nvSpPr>
        <p:spPr bwMode="auto">
          <a:xfrm>
            <a:off x="388938" y="1633988"/>
            <a:ext cx="8426450" cy="4224079"/>
          </a:xfrm>
          <a:prstGeom prst="round2SameRect">
            <a:avLst>
              <a:gd name="adj1" fmla="val 3958"/>
              <a:gd name="adj2" fmla="val 4280"/>
            </a:avLst>
          </a:prstGeom>
          <a:gradFill>
            <a:gsLst>
              <a:gs pos="0">
                <a:srgbClr val="6699FF"/>
              </a:gs>
              <a:gs pos="50000">
                <a:schemeClr val="accent1"/>
              </a:gs>
              <a:gs pos="100000">
                <a:srgbClr val="0070C0"/>
              </a:gs>
            </a:gsLst>
            <a:lin ang="5400000" scaled="0"/>
          </a:gradFill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 dirty="0">
              <a:solidFill>
                <a:sysClr val="windowText" lastClr="000000"/>
              </a:solidFill>
              <a:ea typeface="Arial" pitchFamily="-110" charset="0"/>
              <a:cs typeface="Arial" pitchFamily="-110" charset="0"/>
            </a:endParaRPr>
          </a:p>
        </p:txBody>
      </p:sp>
      <p:sp>
        <p:nvSpPr>
          <p:cNvPr id="38" name="Round Same Side Corner Rectangle 53"/>
          <p:cNvSpPr>
            <a:spLocks noChangeAspect="1" noChangeArrowheads="1"/>
          </p:cNvSpPr>
          <p:nvPr/>
        </p:nvSpPr>
        <p:spPr bwMode="auto">
          <a:xfrm rot="16200000">
            <a:off x="3792538" y="-1401214"/>
            <a:ext cx="1512887" cy="8031162"/>
          </a:xfrm>
          <a:prstGeom prst="round2SameRect">
            <a:avLst>
              <a:gd name="adj1" fmla="val 3958"/>
              <a:gd name="adj2" fmla="val 4534"/>
            </a:avLst>
          </a:prstGeom>
          <a:gradFill flip="none" rotWithShape="1">
            <a:gsLst>
              <a:gs pos="0">
                <a:schemeClr val="bg2">
                  <a:tint val="66000"/>
                  <a:satMod val="160000"/>
                </a:schemeClr>
              </a:gs>
              <a:gs pos="50000">
                <a:schemeClr val="bg2">
                  <a:tint val="44500"/>
                  <a:satMod val="160000"/>
                </a:schemeClr>
              </a:gs>
              <a:gs pos="100000">
                <a:schemeClr val="bg2">
                  <a:tint val="23500"/>
                  <a:satMod val="160000"/>
                </a:schemeClr>
              </a:gs>
            </a:gsLst>
            <a:lin ang="0" scaled="1"/>
            <a:tileRect/>
          </a:gradFill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eaVert" wrap="none" tIns="91440" bIns="91440" anchor="ctr"/>
          <a:lstStyle/>
          <a:p>
            <a:pPr lvl="1"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kern="0" dirty="0">
                <a:solidFill>
                  <a:srgbClr val="4E4E49"/>
                </a:solidFill>
                <a:cs typeface="Arial" pitchFamily="-65" charset="0"/>
              </a:rPr>
              <a:t>Application </a:t>
            </a:r>
            <a:br>
              <a:rPr lang="en-US" sz="1600" b="1" kern="0" dirty="0">
                <a:solidFill>
                  <a:srgbClr val="4E4E49"/>
                </a:solidFill>
                <a:cs typeface="Arial" pitchFamily="-65" charset="0"/>
              </a:rPr>
            </a:br>
            <a:r>
              <a:rPr lang="en-US" sz="1600" b="1" kern="0" dirty="0">
                <a:solidFill>
                  <a:srgbClr val="4E4E49"/>
                </a:solidFill>
                <a:cs typeface="Arial" pitchFamily="-65" charset="0"/>
              </a:rPr>
              <a:t>Services</a:t>
            </a:r>
          </a:p>
        </p:txBody>
      </p:sp>
      <p:sp>
        <p:nvSpPr>
          <p:cNvPr id="39" name="Freeform 6"/>
          <p:cNvSpPr>
            <a:spLocks/>
          </p:cNvSpPr>
          <p:nvPr/>
        </p:nvSpPr>
        <p:spPr bwMode="auto">
          <a:xfrm>
            <a:off x="6678613" y="2669932"/>
            <a:ext cx="1535112" cy="1087437"/>
          </a:xfrm>
          <a:custGeom>
            <a:avLst/>
            <a:gdLst>
              <a:gd name="T0" fmla="*/ 2147483647 w 387"/>
              <a:gd name="T1" fmla="*/ 0 h 386"/>
              <a:gd name="T2" fmla="*/ 2147483647 w 387"/>
              <a:gd name="T3" fmla="*/ 2147483647 h 386"/>
              <a:gd name="T4" fmla="*/ 2147483647 w 387"/>
              <a:gd name="T5" fmla="*/ 2147483647 h 386"/>
              <a:gd name="T6" fmla="*/ 2147483647 w 387"/>
              <a:gd name="T7" fmla="*/ 2147483647 h 386"/>
              <a:gd name="T8" fmla="*/ 2147483647 w 387"/>
              <a:gd name="T9" fmla="*/ 0 h 386"/>
              <a:gd name="T10" fmla="*/ 2147483647 w 387"/>
              <a:gd name="T11" fmla="*/ 0 h 386"/>
              <a:gd name="T12" fmla="*/ 2147483647 w 387"/>
              <a:gd name="T13" fmla="*/ 2147483647 h 386"/>
              <a:gd name="T14" fmla="*/ 2147483647 w 387"/>
              <a:gd name="T15" fmla="*/ 2147483647 h 386"/>
              <a:gd name="T16" fmla="*/ 2147483647 w 387"/>
              <a:gd name="T17" fmla="*/ 2147483647 h 386"/>
              <a:gd name="T18" fmla="*/ 2147483647 w 387"/>
              <a:gd name="T19" fmla="*/ 0 h 386"/>
              <a:gd name="T20" fmla="*/ 0 w 387"/>
              <a:gd name="T21" fmla="*/ 0 h 386"/>
              <a:gd name="T22" fmla="*/ 0 w 387"/>
              <a:gd name="T23" fmla="*/ 2147483647 h 386"/>
              <a:gd name="T24" fmla="*/ 2147483647 w 387"/>
              <a:gd name="T25" fmla="*/ 2147483647 h 386"/>
              <a:gd name="T26" fmla="*/ 2147483647 w 387"/>
              <a:gd name="T27" fmla="*/ 0 h 386"/>
              <a:gd name="T28" fmla="*/ 2147483647 w 387"/>
              <a:gd name="T29" fmla="*/ 0 h 38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387"/>
              <a:gd name="T46" fmla="*/ 0 h 386"/>
              <a:gd name="T47" fmla="*/ 387 w 387"/>
              <a:gd name="T48" fmla="*/ 386 h 38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387" h="386">
                <a:moveTo>
                  <a:pt x="325" y="0"/>
                </a:moveTo>
                <a:cubicBezTo>
                  <a:pt x="325" y="79"/>
                  <a:pt x="325" y="79"/>
                  <a:pt x="325" y="79"/>
                </a:cubicBezTo>
                <a:cubicBezTo>
                  <a:pt x="325" y="95"/>
                  <a:pt x="311" y="109"/>
                  <a:pt x="294" y="109"/>
                </a:cubicBezTo>
                <a:cubicBezTo>
                  <a:pt x="278" y="109"/>
                  <a:pt x="264" y="95"/>
                  <a:pt x="264" y="79"/>
                </a:cubicBezTo>
                <a:cubicBezTo>
                  <a:pt x="264" y="0"/>
                  <a:pt x="264" y="0"/>
                  <a:pt x="264" y="0"/>
                </a:cubicBezTo>
                <a:cubicBezTo>
                  <a:pt x="122" y="0"/>
                  <a:pt x="122" y="0"/>
                  <a:pt x="122" y="0"/>
                </a:cubicBezTo>
                <a:cubicBezTo>
                  <a:pt x="122" y="79"/>
                  <a:pt x="122" y="79"/>
                  <a:pt x="122" y="79"/>
                </a:cubicBezTo>
                <a:cubicBezTo>
                  <a:pt x="122" y="95"/>
                  <a:pt x="109" y="109"/>
                  <a:pt x="92" y="109"/>
                </a:cubicBezTo>
                <a:cubicBezTo>
                  <a:pt x="76" y="109"/>
                  <a:pt x="62" y="95"/>
                  <a:pt x="62" y="79"/>
                </a:cubicBezTo>
                <a:cubicBezTo>
                  <a:pt x="62" y="0"/>
                  <a:pt x="62" y="0"/>
                  <a:pt x="62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86"/>
                  <a:pt x="0" y="386"/>
                  <a:pt x="0" y="386"/>
                </a:cubicBezTo>
                <a:cubicBezTo>
                  <a:pt x="387" y="386"/>
                  <a:pt x="387" y="386"/>
                  <a:pt x="387" y="386"/>
                </a:cubicBezTo>
                <a:cubicBezTo>
                  <a:pt x="387" y="0"/>
                  <a:pt x="387" y="0"/>
                  <a:pt x="387" y="0"/>
                </a:cubicBezTo>
                <a:lnTo>
                  <a:pt x="325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5400000" scaled="1"/>
            <a:tileRect/>
          </a:gradFill>
          <a:ln w="19050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h="25400"/>
          </a:sp3d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kern="0" dirty="0">
              <a:solidFill>
                <a:srgbClr val="FFFFFF"/>
              </a:solidFill>
              <a:cs typeface="Arial" pitchFamily="-65" charset="0"/>
            </a:endParaRPr>
          </a:p>
        </p:txBody>
      </p:sp>
      <p:sp>
        <p:nvSpPr>
          <p:cNvPr id="40" name="Round Same Side Corner Rectangle 53"/>
          <p:cNvSpPr>
            <a:spLocks noChangeAspect="1" noChangeArrowheads="1"/>
          </p:cNvSpPr>
          <p:nvPr/>
        </p:nvSpPr>
        <p:spPr bwMode="auto">
          <a:xfrm rot="16200000">
            <a:off x="3826636" y="893140"/>
            <a:ext cx="1511300" cy="8047037"/>
          </a:xfrm>
          <a:prstGeom prst="round2SameRect">
            <a:avLst>
              <a:gd name="adj1" fmla="val 3958"/>
              <a:gd name="adj2" fmla="val 6801"/>
            </a:avLst>
          </a:prstGeom>
          <a:gradFill flip="none" rotWithShape="1">
            <a:gsLst>
              <a:gs pos="0">
                <a:schemeClr val="bg2">
                  <a:tint val="66000"/>
                  <a:satMod val="160000"/>
                </a:schemeClr>
              </a:gs>
              <a:gs pos="50000">
                <a:schemeClr val="bg2">
                  <a:tint val="44500"/>
                  <a:satMod val="160000"/>
                </a:schemeClr>
              </a:gs>
              <a:gs pos="100000">
                <a:schemeClr val="bg2">
                  <a:tint val="23500"/>
                  <a:satMod val="160000"/>
                </a:schemeClr>
              </a:gs>
            </a:gsLst>
            <a:lin ang="0" scaled="1"/>
            <a:tileRect/>
          </a:gradFill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eaVert" wrap="none" tIns="91440" bIns="91440" anchor="ctr"/>
          <a:lstStyle/>
          <a:p>
            <a:pPr lvl="1"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kern="0" dirty="0">
                <a:solidFill>
                  <a:srgbClr val="4E4E49"/>
                </a:solidFill>
                <a:cs typeface="Arial" pitchFamily="-65" charset="0"/>
              </a:rPr>
              <a:t>Infrastructure </a:t>
            </a:r>
            <a:br>
              <a:rPr lang="en-US" sz="1600" b="1" kern="0" dirty="0">
                <a:solidFill>
                  <a:srgbClr val="4E4E49"/>
                </a:solidFill>
                <a:cs typeface="Arial" pitchFamily="-65" charset="0"/>
              </a:rPr>
            </a:br>
            <a:r>
              <a:rPr lang="en-US" sz="1600" b="1" kern="0" dirty="0">
                <a:solidFill>
                  <a:srgbClr val="4E4E49"/>
                </a:solidFill>
                <a:cs typeface="Arial" pitchFamily="-65" charset="0"/>
              </a:rPr>
              <a:t>Services</a:t>
            </a:r>
          </a:p>
        </p:txBody>
      </p:sp>
      <p:sp>
        <p:nvSpPr>
          <p:cNvPr id="41" name="Freeform 6"/>
          <p:cNvSpPr>
            <a:spLocks/>
          </p:cNvSpPr>
          <p:nvPr/>
        </p:nvSpPr>
        <p:spPr bwMode="auto">
          <a:xfrm rot="10800000">
            <a:off x="6678613" y="3892009"/>
            <a:ext cx="1535112" cy="1089025"/>
          </a:xfrm>
          <a:custGeom>
            <a:avLst/>
            <a:gdLst>
              <a:gd name="T0" fmla="*/ 2147483647 w 387"/>
              <a:gd name="T1" fmla="*/ 0 h 386"/>
              <a:gd name="T2" fmla="*/ 2147483647 w 387"/>
              <a:gd name="T3" fmla="*/ 2147483647 h 386"/>
              <a:gd name="T4" fmla="*/ 2147483647 w 387"/>
              <a:gd name="T5" fmla="*/ 2147483647 h 386"/>
              <a:gd name="T6" fmla="*/ 2147483647 w 387"/>
              <a:gd name="T7" fmla="*/ 2147483647 h 386"/>
              <a:gd name="T8" fmla="*/ 2147483647 w 387"/>
              <a:gd name="T9" fmla="*/ 0 h 386"/>
              <a:gd name="T10" fmla="*/ 2147483647 w 387"/>
              <a:gd name="T11" fmla="*/ 0 h 386"/>
              <a:gd name="T12" fmla="*/ 2147483647 w 387"/>
              <a:gd name="T13" fmla="*/ 2147483647 h 386"/>
              <a:gd name="T14" fmla="*/ 2147483647 w 387"/>
              <a:gd name="T15" fmla="*/ 2147483647 h 386"/>
              <a:gd name="T16" fmla="*/ 2147483647 w 387"/>
              <a:gd name="T17" fmla="*/ 2147483647 h 386"/>
              <a:gd name="T18" fmla="*/ 2147483647 w 387"/>
              <a:gd name="T19" fmla="*/ 0 h 386"/>
              <a:gd name="T20" fmla="*/ 0 w 387"/>
              <a:gd name="T21" fmla="*/ 0 h 386"/>
              <a:gd name="T22" fmla="*/ 0 w 387"/>
              <a:gd name="T23" fmla="*/ 2147483647 h 386"/>
              <a:gd name="T24" fmla="*/ 2147483647 w 387"/>
              <a:gd name="T25" fmla="*/ 2147483647 h 386"/>
              <a:gd name="T26" fmla="*/ 2147483647 w 387"/>
              <a:gd name="T27" fmla="*/ 0 h 386"/>
              <a:gd name="T28" fmla="*/ 2147483647 w 387"/>
              <a:gd name="T29" fmla="*/ 0 h 38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387"/>
              <a:gd name="T46" fmla="*/ 0 h 386"/>
              <a:gd name="T47" fmla="*/ 387 w 387"/>
              <a:gd name="T48" fmla="*/ 386 h 38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387" h="386">
                <a:moveTo>
                  <a:pt x="325" y="0"/>
                </a:moveTo>
                <a:cubicBezTo>
                  <a:pt x="325" y="79"/>
                  <a:pt x="325" y="79"/>
                  <a:pt x="325" y="79"/>
                </a:cubicBezTo>
                <a:cubicBezTo>
                  <a:pt x="325" y="95"/>
                  <a:pt x="311" y="109"/>
                  <a:pt x="294" y="109"/>
                </a:cubicBezTo>
                <a:cubicBezTo>
                  <a:pt x="278" y="109"/>
                  <a:pt x="264" y="95"/>
                  <a:pt x="264" y="79"/>
                </a:cubicBezTo>
                <a:cubicBezTo>
                  <a:pt x="264" y="0"/>
                  <a:pt x="264" y="0"/>
                  <a:pt x="264" y="0"/>
                </a:cubicBezTo>
                <a:cubicBezTo>
                  <a:pt x="122" y="0"/>
                  <a:pt x="122" y="0"/>
                  <a:pt x="122" y="0"/>
                </a:cubicBezTo>
                <a:cubicBezTo>
                  <a:pt x="122" y="79"/>
                  <a:pt x="122" y="79"/>
                  <a:pt x="122" y="79"/>
                </a:cubicBezTo>
                <a:cubicBezTo>
                  <a:pt x="122" y="95"/>
                  <a:pt x="109" y="109"/>
                  <a:pt x="92" y="109"/>
                </a:cubicBezTo>
                <a:cubicBezTo>
                  <a:pt x="76" y="109"/>
                  <a:pt x="62" y="95"/>
                  <a:pt x="62" y="79"/>
                </a:cubicBezTo>
                <a:cubicBezTo>
                  <a:pt x="62" y="0"/>
                  <a:pt x="62" y="0"/>
                  <a:pt x="62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86"/>
                  <a:pt x="0" y="386"/>
                  <a:pt x="0" y="386"/>
                </a:cubicBezTo>
                <a:cubicBezTo>
                  <a:pt x="387" y="386"/>
                  <a:pt x="387" y="386"/>
                  <a:pt x="387" y="386"/>
                </a:cubicBezTo>
                <a:cubicBezTo>
                  <a:pt x="387" y="0"/>
                  <a:pt x="387" y="0"/>
                  <a:pt x="387" y="0"/>
                </a:cubicBezTo>
                <a:lnTo>
                  <a:pt x="325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5400000" scaled="1"/>
            <a:tileRect/>
          </a:gradFill>
          <a:ln w="19050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h="25400"/>
          </a:sp3d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kern="0" dirty="0">
              <a:solidFill>
                <a:srgbClr val="FFFFFF"/>
              </a:solidFill>
              <a:cs typeface="Arial" pitchFamily="-65" charset="0"/>
            </a:endParaRPr>
          </a:p>
        </p:txBody>
      </p:sp>
      <p:sp>
        <p:nvSpPr>
          <p:cNvPr id="42" name="Rectangle 9"/>
          <p:cNvSpPr>
            <a:spLocks noChangeAspect="1" noChangeArrowheads="1"/>
          </p:cNvSpPr>
          <p:nvPr/>
        </p:nvSpPr>
        <p:spPr bwMode="auto">
          <a:xfrm>
            <a:off x="6897688" y="2631683"/>
            <a:ext cx="1095375" cy="1095375"/>
          </a:xfrm>
          <a:prstGeom prst="rect">
            <a:avLst/>
          </a:prstGeom>
          <a:noFill/>
          <a:ln w="19050">
            <a:noFill/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>
                <a:solidFill>
                  <a:srgbClr val="FFFFFF"/>
                </a:solidFill>
                <a:cs typeface="Arial" pitchFamily="-65" charset="0"/>
              </a:rPr>
              <a:t>Scalability</a:t>
            </a:r>
          </a:p>
        </p:txBody>
      </p:sp>
      <p:sp>
        <p:nvSpPr>
          <p:cNvPr id="49" name="Rectangle 9"/>
          <p:cNvSpPr>
            <a:spLocks noChangeAspect="1" noChangeArrowheads="1"/>
          </p:cNvSpPr>
          <p:nvPr/>
        </p:nvSpPr>
        <p:spPr bwMode="auto">
          <a:xfrm>
            <a:off x="606425" y="3461945"/>
            <a:ext cx="2573338" cy="561975"/>
          </a:xfrm>
          <a:prstGeom prst="rect">
            <a:avLst/>
          </a:prstGeom>
          <a:noFill/>
          <a:ln w="19050">
            <a:noFill/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i="1" kern="0" dirty="0">
                <a:solidFill>
                  <a:srgbClr val="FFFFFF"/>
                </a:solidFill>
                <a:cs typeface="Arial" pitchFamily="-65" charset="0"/>
              </a:rPr>
              <a:t>VMware vSphere </a:t>
            </a:r>
            <a:r>
              <a:rPr lang="en-US" sz="2000" b="1" i="1" kern="0" dirty="0" smtClean="0">
                <a:solidFill>
                  <a:srgbClr val="FFFFFF"/>
                </a:solidFill>
                <a:cs typeface="Arial" pitchFamily="-65" charset="0"/>
              </a:rPr>
              <a:t>5</a:t>
            </a:r>
            <a:endParaRPr lang="en-US" sz="2000" b="1" i="1" kern="0" dirty="0">
              <a:solidFill>
                <a:srgbClr val="FFFFFF"/>
              </a:solidFill>
              <a:cs typeface="Arial" pitchFamily="-65" charset="0"/>
            </a:endParaRPr>
          </a:p>
        </p:txBody>
      </p:sp>
      <p:sp>
        <p:nvSpPr>
          <p:cNvPr id="50" name="Freeform 6"/>
          <p:cNvSpPr>
            <a:spLocks/>
          </p:cNvSpPr>
          <p:nvPr/>
        </p:nvSpPr>
        <p:spPr bwMode="auto">
          <a:xfrm>
            <a:off x="4926013" y="2669932"/>
            <a:ext cx="1536700" cy="1087437"/>
          </a:xfrm>
          <a:custGeom>
            <a:avLst/>
            <a:gdLst>
              <a:gd name="T0" fmla="*/ 2147483647 w 387"/>
              <a:gd name="T1" fmla="*/ 0 h 386"/>
              <a:gd name="T2" fmla="*/ 2147483647 w 387"/>
              <a:gd name="T3" fmla="*/ 2147483647 h 386"/>
              <a:gd name="T4" fmla="*/ 2147483647 w 387"/>
              <a:gd name="T5" fmla="*/ 2147483647 h 386"/>
              <a:gd name="T6" fmla="*/ 2147483647 w 387"/>
              <a:gd name="T7" fmla="*/ 2147483647 h 386"/>
              <a:gd name="T8" fmla="*/ 2147483647 w 387"/>
              <a:gd name="T9" fmla="*/ 0 h 386"/>
              <a:gd name="T10" fmla="*/ 2147483647 w 387"/>
              <a:gd name="T11" fmla="*/ 0 h 386"/>
              <a:gd name="T12" fmla="*/ 2147483647 w 387"/>
              <a:gd name="T13" fmla="*/ 2147483647 h 386"/>
              <a:gd name="T14" fmla="*/ 2147483647 w 387"/>
              <a:gd name="T15" fmla="*/ 2147483647 h 386"/>
              <a:gd name="T16" fmla="*/ 2147483647 w 387"/>
              <a:gd name="T17" fmla="*/ 2147483647 h 386"/>
              <a:gd name="T18" fmla="*/ 2147483647 w 387"/>
              <a:gd name="T19" fmla="*/ 0 h 386"/>
              <a:gd name="T20" fmla="*/ 0 w 387"/>
              <a:gd name="T21" fmla="*/ 0 h 386"/>
              <a:gd name="T22" fmla="*/ 0 w 387"/>
              <a:gd name="T23" fmla="*/ 2147483647 h 386"/>
              <a:gd name="T24" fmla="*/ 2147483647 w 387"/>
              <a:gd name="T25" fmla="*/ 2147483647 h 386"/>
              <a:gd name="T26" fmla="*/ 2147483647 w 387"/>
              <a:gd name="T27" fmla="*/ 0 h 386"/>
              <a:gd name="T28" fmla="*/ 2147483647 w 387"/>
              <a:gd name="T29" fmla="*/ 0 h 38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387"/>
              <a:gd name="T46" fmla="*/ 0 h 386"/>
              <a:gd name="T47" fmla="*/ 387 w 387"/>
              <a:gd name="T48" fmla="*/ 386 h 38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387" h="386">
                <a:moveTo>
                  <a:pt x="325" y="0"/>
                </a:moveTo>
                <a:cubicBezTo>
                  <a:pt x="325" y="79"/>
                  <a:pt x="325" y="79"/>
                  <a:pt x="325" y="79"/>
                </a:cubicBezTo>
                <a:cubicBezTo>
                  <a:pt x="325" y="95"/>
                  <a:pt x="311" y="109"/>
                  <a:pt x="294" y="109"/>
                </a:cubicBezTo>
                <a:cubicBezTo>
                  <a:pt x="278" y="109"/>
                  <a:pt x="264" y="95"/>
                  <a:pt x="264" y="79"/>
                </a:cubicBezTo>
                <a:cubicBezTo>
                  <a:pt x="264" y="0"/>
                  <a:pt x="264" y="0"/>
                  <a:pt x="264" y="0"/>
                </a:cubicBezTo>
                <a:cubicBezTo>
                  <a:pt x="122" y="0"/>
                  <a:pt x="122" y="0"/>
                  <a:pt x="122" y="0"/>
                </a:cubicBezTo>
                <a:cubicBezTo>
                  <a:pt x="122" y="79"/>
                  <a:pt x="122" y="79"/>
                  <a:pt x="122" y="79"/>
                </a:cubicBezTo>
                <a:cubicBezTo>
                  <a:pt x="122" y="95"/>
                  <a:pt x="109" y="109"/>
                  <a:pt x="92" y="109"/>
                </a:cubicBezTo>
                <a:cubicBezTo>
                  <a:pt x="76" y="109"/>
                  <a:pt x="62" y="95"/>
                  <a:pt x="62" y="79"/>
                </a:cubicBezTo>
                <a:cubicBezTo>
                  <a:pt x="62" y="0"/>
                  <a:pt x="62" y="0"/>
                  <a:pt x="62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86"/>
                  <a:pt x="0" y="386"/>
                  <a:pt x="0" y="386"/>
                </a:cubicBezTo>
                <a:cubicBezTo>
                  <a:pt x="387" y="386"/>
                  <a:pt x="387" y="386"/>
                  <a:pt x="387" y="386"/>
                </a:cubicBezTo>
                <a:cubicBezTo>
                  <a:pt x="387" y="0"/>
                  <a:pt x="387" y="0"/>
                  <a:pt x="387" y="0"/>
                </a:cubicBezTo>
                <a:lnTo>
                  <a:pt x="325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5400000" scaled="1"/>
            <a:tileRect/>
          </a:gradFill>
          <a:ln w="19050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h="25400"/>
          </a:sp3d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kern="0" dirty="0">
              <a:solidFill>
                <a:srgbClr val="FFFFFF"/>
              </a:solidFill>
              <a:cs typeface="Arial" pitchFamily="-65" charset="0"/>
            </a:endParaRPr>
          </a:p>
        </p:txBody>
      </p:sp>
      <p:sp>
        <p:nvSpPr>
          <p:cNvPr id="54" name="Rectangle 9"/>
          <p:cNvSpPr>
            <a:spLocks noChangeAspect="1" noChangeArrowheads="1"/>
          </p:cNvSpPr>
          <p:nvPr/>
        </p:nvSpPr>
        <p:spPr bwMode="auto">
          <a:xfrm>
            <a:off x="5146675" y="2631683"/>
            <a:ext cx="1095375" cy="1095375"/>
          </a:xfrm>
          <a:prstGeom prst="rect">
            <a:avLst/>
          </a:prstGeom>
          <a:noFill/>
          <a:ln w="19050">
            <a:noFill/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>
                <a:solidFill>
                  <a:srgbClr val="FFFFFF"/>
                </a:solidFill>
                <a:cs typeface="Arial" pitchFamily="-65" charset="0"/>
              </a:rPr>
              <a:t>Security</a:t>
            </a:r>
          </a:p>
        </p:txBody>
      </p:sp>
      <p:sp>
        <p:nvSpPr>
          <p:cNvPr id="55" name="Freeform 6"/>
          <p:cNvSpPr>
            <a:spLocks/>
          </p:cNvSpPr>
          <p:nvPr/>
        </p:nvSpPr>
        <p:spPr bwMode="auto">
          <a:xfrm>
            <a:off x="3208338" y="2669932"/>
            <a:ext cx="1535112" cy="1087437"/>
          </a:xfrm>
          <a:custGeom>
            <a:avLst/>
            <a:gdLst>
              <a:gd name="T0" fmla="*/ 2147483647 w 387"/>
              <a:gd name="T1" fmla="*/ 0 h 386"/>
              <a:gd name="T2" fmla="*/ 2147483647 w 387"/>
              <a:gd name="T3" fmla="*/ 2147483647 h 386"/>
              <a:gd name="T4" fmla="*/ 2147483647 w 387"/>
              <a:gd name="T5" fmla="*/ 2147483647 h 386"/>
              <a:gd name="T6" fmla="*/ 2147483647 w 387"/>
              <a:gd name="T7" fmla="*/ 2147483647 h 386"/>
              <a:gd name="T8" fmla="*/ 2147483647 w 387"/>
              <a:gd name="T9" fmla="*/ 0 h 386"/>
              <a:gd name="T10" fmla="*/ 2147483647 w 387"/>
              <a:gd name="T11" fmla="*/ 0 h 386"/>
              <a:gd name="T12" fmla="*/ 2147483647 w 387"/>
              <a:gd name="T13" fmla="*/ 2147483647 h 386"/>
              <a:gd name="T14" fmla="*/ 2147483647 w 387"/>
              <a:gd name="T15" fmla="*/ 2147483647 h 386"/>
              <a:gd name="T16" fmla="*/ 2147483647 w 387"/>
              <a:gd name="T17" fmla="*/ 2147483647 h 386"/>
              <a:gd name="T18" fmla="*/ 2147483647 w 387"/>
              <a:gd name="T19" fmla="*/ 0 h 386"/>
              <a:gd name="T20" fmla="*/ 0 w 387"/>
              <a:gd name="T21" fmla="*/ 0 h 386"/>
              <a:gd name="T22" fmla="*/ 0 w 387"/>
              <a:gd name="T23" fmla="*/ 2147483647 h 386"/>
              <a:gd name="T24" fmla="*/ 2147483647 w 387"/>
              <a:gd name="T25" fmla="*/ 2147483647 h 386"/>
              <a:gd name="T26" fmla="*/ 2147483647 w 387"/>
              <a:gd name="T27" fmla="*/ 0 h 386"/>
              <a:gd name="T28" fmla="*/ 2147483647 w 387"/>
              <a:gd name="T29" fmla="*/ 0 h 38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387"/>
              <a:gd name="T46" fmla="*/ 0 h 386"/>
              <a:gd name="T47" fmla="*/ 387 w 387"/>
              <a:gd name="T48" fmla="*/ 386 h 38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387" h="386">
                <a:moveTo>
                  <a:pt x="325" y="0"/>
                </a:moveTo>
                <a:cubicBezTo>
                  <a:pt x="325" y="79"/>
                  <a:pt x="325" y="79"/>
                  <a:pt x="325" y="79"/>
                </a:cubicBezTo>
                <a:cubicBezTo>
                  <a:pt x="325" y="95"/>
                  <a:pt x="311" y="109"/>
                  <a:pt x="294" y="109"/>
                </a:cubicBezTo>
                <a:cubicBezTo>
                  <a:pt x="278" y="109"/>
                  <a:pt x="264" y="95"/>
                  <a:pt x="264" y="79"/>
                </a:cubicBezTo>
                <a:cubicBezTo>
                  <a:pt x="264" y="0"/>
                  <a:pt x="264" y="0"/>
                  <a:pt x="264" y="0"/>
                </a:cubicBezTo>
                <a:cubicBezTo>
                  <a:pt x="122" y="0"/>
                  <a:pt x="122" y="0"/>
                  <a:pt x="122" y="0"/>
                </a:cubicBezTo>
                <a:cubicBezTo>
                  <a:pt x="122" y="79"/>
                  <a:pt x="122" y="79"/>
                  <a:pt x="122" y="79"/>
                </a:cubicBezTo>
                <a:cubicBezTo>
                  <a:pt x="122" y="95"/>
                  <a:pt x="109" y="109"/>
                  <a:pt x="92" y="109"/>
                </a:cubicBezTo>
                <a:cubicBezTo>
                  <a:pt x="76" y="109"/>
                  <a:pt x="62" y="95"/>
                  <a:pt x="62" y="79"/>
                </a:cubicBezTo>
                <a:cubicBezTo>
                  <a:pt x="62" y="0"/>
                  <a:pt x="62" y="0"/>
                  <a:pt x="62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86"/>
                  <a:pt x="0" y="386"/>
                  <a:pt x="0" y="386"/>
                </a:cubicBezTo>
                <a:cubicBezTo>
                  <a:pt x="387" y="386"/>
                  <a:pt x="387" y="386"/>
                  <a:pt x="387" y="386"/>
                </a:cubicBezTo>
                <a:cubicBezTo>
                  <a:pt x="387" y="0"/>
                  <a:pt x="387" y="0"/>
                  <a:pt x="387" y="0"/>
                </a:cubicBezTo>
                <a:lnTo>
                  <a:pt x="325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5400000" scaled="1"/>
            <a:tileRect/>
          </a:gradFill>
          <a:ln w="19050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h="25400"/>
          </a:sp3d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kern="0" dirty="0">
              <a:solidFill>
                <a:srgbClr val="FFFFFF"/>
              </a:solidFill>
              <a:cs typeface="Arial" pitchFamily="-65" charset="0"/>
            </a:endParaRPr>
          </a:p>
        </p:txBody>
      </p:sp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3200400" y="1493445"/>
            <a:ext cx="5021263" cy="1417638"/>
            <a:chOff x="3200400" y="1298724"/>
            <a:chExt cx="5021263" cy="1417638"/>
          </a:xfrm>
        </p:grpSpPr>
        <p:grpSp>
          <p:nvGrpSpPr>
            <p:cNvPr id="3" name="Group 32"/>
            <p:cNvGrpSpPr>
              <a:grpSpLocks/>
            </p:cNvGrpSpPr>
            <p:nvPr/>
          </p:nvGrpSpPr>
          <p:grpSpPr bwMode="auto">
            <a:xfrm>
              <a:off x="4927415" y="1322537"/>
              <a:ext cx="1541648" cy="1393825"/>
              <a:chOff x="4927415" y="1322537"/>
              <a:chExt cx="1541648" cy="1393825"/>
            </a:xfrm>
          </p:grpSpPr>
          <p:sp>
            <p:nvSpPr>
              <p:cNvPr id="52" name="Freeform 22"/>
              <p:cNvSpPr>
                <a:spLocks/>
              </p:cNvSpPr>
              <p:nvPr/>
            </p:nvSpPr>
            <p:spPr bwMode="auto">
              <a:xfrm>
                <a:off x="4932751" y="1326346"/>
                <a:ext cx="1536312" cy="1390016"/>
              </a:xfrm>
              <a:custGeom>
                <a:avLst/>
                <a:gdLst>
                  <a:gd name="T0" fmla="*/ 2147483647 w 386"/>
                  <a:gd name="T1" fmla="*/ 0 h 494"/>
                  <a:gd name="T2" fmla="*/ 0 w 386"/>
                  <a:gd name="T3" fmla="*/ 0 h 494"/>
                  <a:gd name="T4" fmla="*/ 0 w 386"/>
                  <a:gd name="T5" fmla="*/ 2147483647 h 494"/>
                  <a:gd name="T6" fmla="*/ 2147483647 w 386"/>
                  <a:gd name="T7" fmla="*/ 2147483647 h 494"/>
                  <a:gd name="T8" fmla="*/ 2147483647 w 386"/>
                  <a:gd name="T9" fmla="*/ 2147483647 h 494"/>
                  <a:gd name="T10" fmla="*/ 2147483647 w 386"/>
                  <a:gd name="T11" fmla="*/ 2147483647 h 494"/>
                  <a:gd name="T12" fmla="*/ 2147483647 w 386"/>
                  <a:gd name="T13" fmla="*/ 2147483647 h 494"/>
                  <a:gd name="T14" fmla="*/ 2147483647 w 386"/>
                  <a:gd name="T15" fmla="*/ 2147483647 h 494"/>
                  <a:gd name="T16" fmla="*/ 2147483647 w 386"/>
                  <a:gd name="T17" fmla="*/ 2147483647 h 494"/>
                  <a:gd name="T18" fmla="*/ 2147483647 w 386"/>
                  <a:gd name="T19" fmla="*/ 2147483647 h 494"/>
                  <a:gd name="T20" fmla="*/ 2147483647 w 386"/>
                  <a:gd name="T21" fmla="*/ 2147483647 h 494"/>
                  <a:gd name="T22" fmla="*/ 2147483647 w 386"/>
                  <a:gd name="T23" fmla="*/ 2147483647 h 494"/>
                  <a:gd name="T24" fmla="*/ 2147483647 w 386"/>
                  <a:gd name="T25" fmla="*/ 2147483647 h 494"/>
                  <a:gd name="T26" fmla="*/ 2147483647 w 386"/>
                  <a:gd name="T27" fmla="*/ 2147483647 h 494"/>
                  <a:gd name="T28" fmla="*/ 2147483647 w 386"/>
                  <a:gd name="T29" fmla="*/ 0 h 49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86"/>
                  <a:gd name="T46" fmla="*/ 0 h 494"/>
                  <a:gd name="T47" fmla="*/ 386 w 386"/>
                  <a:gd name="T48" fmla="*/ 494 h 49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86" h="494">
                    <a:moveTo>
                      <a:pt x="386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87"/>
                      <a:pt x="0" y="387"/>
                      <a:pt x="0" y="387"/>
                    </a:cubicBezTo>
                    <a:cubicBezTo>
                      <a:pt x="77" y="387"/>
                      <a:pt x="77" y="387"/>
                      <a:pt x="77" y="387"/>
                    </a:cubicBezTo>
                    <a:cubicBezTo>
                      <a:pt x="77" y="478"/>
                      <a:pt x="77" y="478"/>
                      <a:pt x="77" y="478"/>
                    </a:cubicBezTo>
                    <a:cubicBezTo>
                      <a:pt x="77" y="487"/>
                      <a:pt x="84" y="494"/>
                      <a:pt x="92" y="494"/>
                    </a:cubicBezTo>
                    <a:cubicBezTo>
                      <a:pt x="101" y="494"/>
                      <a:pt x="108" y="487"/>
                      <a:pt x="108" y="478"/>
                    </a:cubicBezTo>
                    <a:cubicBezTo>
                      <a:pt x="108" y="387"/>
                      <a:pt x="108" y="387"/>
                      <a:pt x="108" y="387"/>
                    </a:cubicBezTo>
                    <a:cubicBezTo>
                      <a:pt x="279" y="387"/>
                      <a:pt x="279" y="387"/>
                      <a:pt x="279" y="387"/>
                    </a:cubicBezTo>
                    <a:cubicBezTo>
                      <a:pt x="279" y="478"/>
                      <a:pt x="279" y="478"/>
                      <a:pt x="279" y="478"/>
                    </a:cubicBezTo>
                    <a:cubicBezTo>
                      <a:pt x="279" y="487"/>
                      <a:pt x="286" y="494"/>
                      <a:pt x="295" y="494"/>
                    </a:cubicBezTo>
                    <a:cubicBezTo>
                      <a:pt x="303" y="494"/>
                      <a:pt x="310" y="487"/>
                      <a:pt x="310" y="478"/>
                    </a:cubicBezTo>
                    <a:cubicBezTo>
                      <a:pt x="310" y="387"/>
                      <a:pt x="310" y="387"/>
                      <a:pt x="310" y="387"/>
                    </a:cubicBezTo>
                    <a:cubicBezTo>
                      <a:pt x="386" y="387"/>
                      <a:pt x="386" y="387"/>
                      <a:pt x="386" y="387"/>
                    </a:cubicBezTo>
                    <a:lnTo>
                      <a:pt x="38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50000">
                    <a:schemeClr val="bg2">
                      <a:lumMod val="75000"/>
                    </a:schemeClr>
                  </a:gs>
                  <a:gs pos="100000">
                    <a:schemeClr val="bg2"/>
                  </a:gs>
                </a:gsLst>
                <a:lin ang="5400000"/>
              </a:gradFill>
              <a:ln w="19050">
                <a:noFill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/>
              </a:sp3d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00" b="1" kern="0" dirty="0">
                  <a:solidFill>
                    <a:srgbClr val="FFFFFF"/>
                  </a:solidFill>
                  <a:cs typeface="Arial" pitchFamily="-65" charset="0"/>
                </a:endParaRPr>
              </a:p>
            </p:txBody>
          </p:sp>
          <p:sp>
            <p:nvSpPr>
              <p:cNvPr id="27713" name="Rectangle 9"/>
              <p:cNvSpPr>
                <a:spLocks noChangeArrowheads="1"/>
              </p:cNvSpPr>
              <p:nvPr/>
            </p:nvSpPr>
            <p:spPr bwMode="auto">
              <a:xfrm>
                <a:off x="4927415" y="1322537"/>
                <a:ext cx="1533525" cy="1095375"/>
              </a:xfrm>
              <a:prstGeom prst="rect">
                <a:avLst/>
              </a:prstGeom>
              <a:noFill/>
              <a:ln w="1905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111125" lvl="1" indent="-111125">
                  <a:spcAft>
                    <a:spcPts val="300"/>
                  </a:spcAft>
                  <a:buClr>
                    <a:srgbClr val="FFFFFF"/>
                  </a:buClr>
                  <a:buSzPct val="100000"/>
                  <a:buFont typeface="Arial" pitchFamily="34" charset="0"/>
                  <a:buChar char="•"/>
                </a:pPr>
                <a:r>
                  <a:rPr lang="en-US" sz="1000" dirty="0" smtClean="0">
                    <a:solidFill>
                      <a:srgbClr val="FFFFFF"/>
                    </a:solidFill>
                    <a:cs typeface="Arial" pitchFamily="-65" charset="0"/>
                  </a:rPr>
                  <a:t>ESXi Firewall</a:t>
                </a:r>
              </a:p>
            </p:txBody>
          </p:sp>
        </p:grpSp>
        <p:grpSp>
          <p:nvGrpSpPr>
            <p:cNvPr id="4" name="Group 34"/>
            <p:cNvGrpSpPr>
              <a:grpSpLocks/>
            </p:cNvGrpSpPr>
            <p:nvPr/>
          </p:nvGrpSpPr>
          <p:grpSpPr bwMode="auto">
            <a:xfrm>
              <a:off x="3200400" y="1298724"/>
              <a:ext cx="5021263" cy="1417638"/>
              <a:chOff x="3200400" y="1298724"/>
              <a:chExt cx="5021263" cy="1417638"/>
            </a:xfrm>
          </p:grpSpPr>
          <p:sp>
            <p:nvSpPr>
              <p:cNvPr id="44" name="Freeform 22"/>
              <p:cNvSpPr>
                <a:spLocks/>
              </p:cNvSpPr>
              <p:nvPr/>
            </p:nvSpPr>
            <p:spPr bwMode="auto">
              <a:xfrm>
                <a:off x="6685346" y="1326345"/>
                <a:ext cx="1536317" cy="1390017"/>
              </a:xfrm>
              <a:custGeom>
                <a:avLst/>
                <a:gdLst>
                  <a:gd name="T0" fmla="*/ 2147483647 w 386"/>
                  <a:gd name="T1" fmla="*/ 0 h 494"/>
                  <a:gd name="T2" fmla="*/ 0 w 386"/>
                  <a:gd name="T3" fmla="*/ 0 h 494"/>
                  <a:gd name="T4" fmla="*/ 0 w 386"/>
                  <a:gd name="T5" fmla="*/ 2147483647 h 494"/>
                  <a:gd name="T6" fmla="*/ 2147483647 w 386"/>
                  <a:gd name="T7" fmla="*/ 2147483647 h 494"/>
                  <a:gd name="T8" fmla="*/ 2147483647 w 386"/>
                  <a:gd name="T9" fmla="*/ 2147483647 h 494"/>
                  <a:gd name="T10" fmla="*/ 2147483647 w 386"/>
                  <a:gd name="T11" fmla="*/ 2147483647 h 494"/>
                  <a:gd name="T12" fmla="*/ 2147483647 w 386"/>
                  <a:gd name="T13" fmla="*/ 2147483647 h 494"/>
                  <a:gd name="T14" fmla="*/ 2147483647 w 386"/>
                  <a:gd name="T15" fmla="*/ 2147483647 h 494"/>
                  <a:gd name="T16" fmla="*/ 2147483647 w 386"/>
                  <a:gd name="T17" fmla="*/ 2147483647 h 494"/>
                  <a:gd name="T18" fmla="*/ 2147483647 w 386"/>
                  <a:gd name="T19" fmla="*/ 2147483647 h 494"/>
                  <a:gd name="T20" fmla="*/ 2147483647 w 386"/>
                  <a:gd name="T21" fmla="*/ 2147483647 h 494"/>
                  <a:gd name="T22" fmla="*/ 2147483647 w 386"/>
                  <a:gd name="T23" fmla="*/ 2147483647 h 494"/>
                  <a:gd name="T24" fmla="*/ 2147483647 w 386"/>
                  <a:gd name="T25" fmla="*/ 2147483647 h 494"/>
                  <a:gd name="T26" fmla="*/ 2147483647 w 386"/>
                  <a:gd name="T27" fmla="*/ 2147483647 h 494"/>
                  <a:gd name="T28" fmla="*/ 2147483647 w 386"/>
                  <a:gd name="T29" fmla="*/ 0 h 49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86"/>
                  <a:gd name="T46" fmla="*/ 0 h 494"/>
                  <a:gd name="T47" fmla="*/ 386 w 386"/>
                  <a:gd name="T48" fmla="*/ 494 h 49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86" h="494">
                    <a:moveTo>
                      <a:pt x="386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87"/>
                      <a:pt x="0" y="387"/>
                      <a:pt x="0" y="387"/>
                    </a:cubicBezTo>
                    <a:cubicBezTo>
                      <a:pt x="77" y="387"/>
                      <a:pt x="77" y="387"/>
                      <a:pt x="77" y="387"/>
                    </a:cubicBezTo>
                    <a:cubicBezTo>
                      <a:pt x="77" y="478"/>
                      <a:pt x="77" y="478"/>
                      <a:pt x="77" y="478"/>
                    </a:cubicBezTo>
                    <a:cubicBezTo>
                      <a:pt x="77" y="487"/>
                      <a:pt x="84" y="494"/>
                      <a:pt x="92" y="494"/>
                    </a:cubicBezTo>
                    <a:cubicBezTo>
                      <a:pt x="101" y="494"/>
                      <a:pt x="108" y="487"/>
                      <a:pt x="108" y="478"/>
                    </a:cubicBezTo>
                    <a:cubicBezTo>
                      <a:pt x="108" y="387"/>
                      <a:pt x="108" y="387"/>
                      <a:pt x="108" y="387"/>
                    </a:cubicBezTo>
                    <a:cubicBezTo>
                      <a:pt x="279" y="387"/>
                      <a:pt x="279" y="387"/>
                      <a:pt x="279" y="387"/>
                    </a:cubicBezTo>
                    <a:cubicBezTo>
                      <a:pt x="279" y="478"/>
                      <a:pt x="279" y="478"/>
                      <a:pt x="279" y="478"/>
                    </a:cubicBezTo>
                    <a:cubicBezTo>
                      <a:pt x="279" y="487"/>
                      <a:pt x="286" y="494"/>
                      <a:pt x="295" y="494"/>
                    </a:cubicBezTo>
                    <a:cubicBezTo>
                      <a:pt x="303" y="494"/>
                      <a:pt x="310" y="487"/>
                      <a:pt x="310" y="478"/>
                    </a:cubicBezTo>
                    <a:cubicBezTo>
                      <a:pt x="310" y="387"/>
                      <a:pt x="310" y="387"/>
                      <a:pt x="310" y="387"/>
                    </a:cubicBezTo>
                    <a:cubicBezTo>
                      <a:pt x="386" y="387"/>
                      <a:pt x="386" y="387"/>
                      <a:pt x="386" y="387"/>
                    </a:cubicBezTo>
                    <a:lnTo>
                      <a:pt x="38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50000">
                    <a:schemeClr val="bg2">
                      <a:lumMod val="75000"/>
                    </a:schemeClr>
                  </a:gs>
                  <a:gs pos="100000">
                    <a:schemeClr val="bg2"/>
                  </a:gs>
                </a:gsLst>
                <a:lin ang="5400000"/>
              </a:gradFill>
              <a:ln w="19050">
                <a:noFill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/>
              </a:sp3d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00" b="1" kern="0" dirty="0">
                  <a:solidFill>
                    <a:srgbClr val="FFFFFF"/>
                  </a:solidFill>
                  <a:cs typeface="Arial" pitchFamily="-65" charset="0"/>
                </a:endParaRPr>
              </a:p>
            </p:txBody>
          </p:sp>
          <p:sp>
            <p:nvSpPr>
              <p:cNvPr id="27705" name="Rectangle 9"/>
              <p:cNvSpPr>
                <a:spLocks noChangeArrowheads="1"/>
              </p:cNvSpPr>
              <p:nvPr/>
            </p:nvSpPr>
            <p:spPr bwMode="auto">
              <a:xfrm>
                <a:off x="6670675" y="1322537"/>
                <a:ext cx="1533525" cy="1095375"/>
              </a:xfrm>
              <a:prstGeom prst="rect">
                <a:avLst/>
              </a:prstGeom>
              <a:noFill/>
              <a:ln w="1905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111125" lvl="1" indent="-111125">
                  <a:spcAft>
                    <a:spcPts val="300"/>
                  </a:spcAft>
                  <a:buClr>
                    <a:srgbClr val="FFFFFF"/>
                  </a:buClr>
                  <a:buSzPct val="100000"/>
                  <a:buFont typeface="Arial" pitchFamily="34" charset="0"/>
                  <a:buChar char="•"/>
                </a:pPr>
                <a:r>
                  <a:rPr lang="en-US" sz="1000" b="1" u="sng" dirty="0" smtClean="0">
                    <a:solidFill>
                      <a:srgbClr val="FFFFFF"/>
                    </a:solidFill>
                    <a:cs typeface="Arial" pitchFamily="-65" charset="0"/>
                  </a:rPr>
                  <a:t>32 way SMP</a:t>
                </a:r>
              </a:p>
              <a:p>
                <a:pPr marL="111125" lvl="1" indent="-111125">
                  <a:spcAft>
                    <a:spcPts val="300"/>
                  </a:spcAft>
                  <a:buClr>
                    <a:srgbClr val="FFFFFF"/>
                  </a:buClr>
                  <a:buSzPct val="100000"/>
                  <a:buFont typeface="Arial" pitchFamily="34" charset="0"/>
                  <a:buChar char="•"/>
                </a:pPr>
                <a:r>
                  <a:rPr lang="en-US" sz="1000" b="1" u="sng" dirty="0" smtClean="0">
                    <a:solidFill>
                      <a:srgbClr val="FFFFFF"/>
                    </a:solidFill>
                    <a:cs typeface="Arial" pitchFamily="-65" charset="0"/>
                  </a:rPr>
                  <a:t>1 TB VMs</a:t>
                </a:r>
              </a:p>
            </p:txBody>
          </p:sp>
          <p:sp>
            <p:nvSpPr>
              <p:cNvPr id="57" name="Freeform 22"/>
              <p:cNvSpPr>
                <a:spLocks/>
              </p:cNvSpPr>
              <p:nvPr/>
            </p:nvSpPr>
            <p:spPr bwMode="auto">
              <a:xfrm>
                <a:off x="3215069" y="1302532"/>
                <a:ext cx="1536319" cy="1390017"/>
              </a:xfrm>
              <a:custGeom>
                <a:avLst/>
                <a:gdLst>
                  <a:gd name="T0" fmla="*/ 2147483647 w 386"/>
                  <a:gd name="T1" fmla="*/ 0 h 494"/>
                  <a:gd name="T2" fmla="*/ 0 w 386"/>
                  <a:gd name="T3" fmla="*/ 0 h 494"/>
                  <a:gd name="T4" fmla="*/ 0 w 386"/>
                  <a:gd name="T5" fmla="*/ 2147483647 h 494"/>
                  <a:gd name="T6" fmla="*/ 2147483647 w 386"/>
                  <a:gd name="T7" fmla="*/ 2147483647 h 494"/>
                  <a:gd name="T8" fmla="*/ 2147483647 w 386"/>
                  <a:gd name="T9" fmla="*/ 2147483647 h 494"/>
                  <a:gd name="T10" fmla="*/ 2147483647 w 386"/>
                  <a:gd name="T11" fmla="*/ 2147483647 h 494"/>
                  <a:gd name="T12" fmla="*/ 2147483647 w 386"/>
                  <a:gd name="T13" fmla="*/ 2147483647 h 494"/>
                  <a:gd name="T14" fmla="*/ 2147483647 w 386"/>
                  <a:gd name="T15" fmla="*/ 2147483647 h 494"/>
                  <a:gd name="T16" fmla="*/ 2147483647 w 386"/>
                  <a:gd name="T17" fmla="*/ 2147483647 h 494"/>
                  <a:gd name="T18" fmla="*/ 2147483647 w 386"/>
                  <a:gd name="T19" fmla="*/ 2147483647 h 494"/>
                  <a:gd name="T20" fmla="*/ 2147483647 w 386"/>
                  <a:gd name="T21" fmla="*/ 2147483647 h 494"/>
                  <a:gd name="T22" fmla="*/ 2147483647 w 386"/>
                  <a:gd name="T23" fmla="*/ 2147483647 h 494"/>
                  <a:gd name="T24" fmla="*/ 2147483647 w 386"/>
                  <a:gd name="T25" fmla="*/ 2147483647 h 494"/>
                  <a:gd name="T26" fmla="*/ 2147483647 w 386"/>
                  <a:gd name="T27" fmla="*/ 2147483647 h 494"/>
                  <a:gd name="T28" fmla="*/ 2147483647 w 386"/>
                  <a:gd name="T29" fmla="*/ 0 h 49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86"/>
                  <a:gd name="T46" fmla="*/ 0 h 494"/>
                  <a:gd name="T47" fmla="*/ 386 w 386"/>
                  <a:gd name="T48" fmla="*/ 494 h 49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86" h="494">
                    <a:moveTo>
                      <a:pt x="386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87"/>
                      <a:pt x="0" y="387"/>
                      <a:pt x="0" y="387"/>
                    </a:cubicBezTo>
                    <a:cubicBezTo>
                      <a:pt x="77" y="387"/>
                      <a:pt x="77" y="387"/>
                      <a:pt x="77" y="387"/>
                    </a:cubicBezTo>
                    <a:cubicBezTo>
                      <a:pt x="77" y="478"/>
                      <a:pt x="77" y="478"/>
                      <a:pt x="77" y="478"/>
                    </a:cubicBezTo>
                    <a:cubicBezTo>
                      <a:pt x="77" y="487"/>
                      <a:pt x="84" y="494"/>
                      <a:pt x="92" y="494"/>
                    </a:cubicBezTo>
                    <a:cubicBezTo>
                      <a:pt x="101" y="494"/>
                      <a:pt x="108" y="487"/>
                      <a:pt x="108" y="478"/>
                    </a:cubicBezTo>
                    <a:cubicBezTo>
                      <a:pt x="108" y="387"/>
                      <a:pt x="108" y="387"/>
                      <a:pt x="108" y="387"/>
                    </a:cubicBezTo>
                    <a:cubicBezTo>
                      <a:pt x="279" y="387"/>
                      <a:pt x="279" y="387"/>
                      <a:pt x="279" y="387"/>
                    </a:cubicBezTo>
                    <a:cubicBezTo>
                      <a:pt x="279" y="478"/>
                      <a:pt x="279" y="478"/>
                      <a:pt x="279" y="478"/>
                    </a:cubicBezTo>
                    <a:cubicBezTo>
                      <a:pt x="279" y="487"/>
                      <a:pt x="286" y="494"/>
                      <a:pt x="295" y="494"/>
                    </a:cubicBezTo>
                    <a:cubicBezTo>
                      <a:pt x="303" y="494"/>
                      <a:pt x="310" y="487"/>
                      <a:pt x="310" y="478"/>
                    </a:cubicBezTo>
                    <a:cubicBezTo>
                      <a:pt x="310" y="387"/>
                      <a:pt x="310" y="387"/>
                      <a:pt x="310" y="387"/>
                    </a:cubicBezTo>
                    <a:cubicBezTo>
                      <a:pt x="386" y="387"/>
                      <a:pt x="386" y="387"/>
                      <a:pt x="386" y="387"/>
                    </a:cubicBezTo>
                    <a:lnTo>
                      <a:pt x="38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50000">
                    <a:schemeClr val="bg2">
                      <a:lumMod val="75000"/>
                    </a:schemeClr>
                  </a:gs>
                  <a:gs pos="100000">
                    <a:schemeClr val="bg2"/>
                  </a:gs>
                </a:gsLst>
                <a:lin ang="5400000"/>
              </a:gradFill>
              <a:ln w="19050">
                <a:noFill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/>
              </a:sp3d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00" b="1" kern="0" dirty="0">
                  <a:solidFill>
                    <a:srgbClr val="FFFFFF"/>
                  </a:solidFill>
                  <a:cs typeface="Arial" pitchFamily="-65" charset="0"/>
                </a:endParaRPr>
              </a:p>
            </p:txBody>
          </p:sp>
          <p:sp>
            <p:nvSpPr>
              <p:cNvPr id="27709" name="Rectangle 9"/>
              <p:cNvSpPr>
                <a:spLocks noChangeArrowheads="1"/>
              </p:cNvSpPr>
              <p:nvPr/>
            </p:nvSpPr>
            <p:spPr bwMode="auto">
              <a:xfrm>
                <a:off x="3200400" y="1298724"/>
                <a:ext cx="1533525" cy="1095375"/>
              </a:xfrm>
              <a:prstGeom prst="rect">
                <a:avLst/>
              </a:prstGeom>
              <a:noFill/>
              <a:ln w="1905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111125" lvl="1" indent="-111125">
                  <a:spcAft>
                    <a:spcPts val="300"/>
                  </a:spcAft>
                  <a:buClr>
                    <a:srgbClr val="FFFFFF"/>
                  </a:buClr>
                  <a:buSzPct val="100000"/>
                  <a:buFont typeface="Arial" charset="0"/>
                  <a:buChar char="•"/>
                </a:pPr>
                <a:r>
                  <a:rPr lang="en-US" sz="1000" b="1" u="sng" dirty="0" smtClean="0">
                    <a:solidFill>
                      <a:srgbClr val="FFFFFF"/>
                    </a:solidFill>
                    <a:cs typeface="Arial" pitchFamily="-65" charset="0"/>
                  </a:rPr>
                  <a:t>New HA </a:t>
                </a:r>
              </a:p>
              <a:p>
                <a:pPr marL="111125" lvl="1" indent="-111125">
                  <a:spcAft>
                    <a:spcPts val="300"/>
                  </a:spcAft>
                  <a:buClr>
                    <a:srgbClr val="FFFFFF"/>
                  </a:buClr>
                  <a:buSzPct val="100000"/>
                </a:pPr>
                <a:r>
                  <a:rPr lang="en-US" sz="1000" b="1" u="sng" dirty="0" smtClean="0">
                    <a:solidFill>
                      <a:srgbClr val="FFFFFF"/>
                    </a:solidFill>
                    <a:cs typeface="Arial" pitchFamily="-65" charset="0"/>
                  </a:rPr>
                  <a:t>	Architecture</a:t>
                </a:r>
                <a:endParaRPr lang="en-US" sz="1000" b="1" u="sng" dirty="0">
                  <a:solidFill>
                    <a:srgbClr val="FFFFFF"/>
                  </a:solidFill>
                  <a:cs typeface="Arial" pitchFamily="-65" charset="0"/>
                </a:endParaRPr>
              </a:p>
              <a:p>
                <a:pPr marL="111125" lvl="1" indent="-111125">
                  <a:spcAft>
                    <a:spcPts val="300"/>
                  </a:spcAft>
                  <a:buClr>
                    <a:srgbClr val="FFFFFF"/>
                  </a:buClr>
                  <a:buSzPct val="100000"/>
                  <a:buFont typeface="Arial" charset="0"/>
                  <a:buChar char="•"/>
                </a:pPr>
                <a:r>
                  <a:rPr lang="en-US" sz="1000" dirty="0" smtClean="0">
                    <a:solidFill>
                      <a:srgbClr val="FFFFFF"/>
                    </a:solidFill>
                    <a:cs typeface="Arial" pitchFamily="-65" charset="0"/>
                  </a:rPr>
                  <a:t>vMotion over </a:t>
                </a:r>
              </a:p>
              <a:p>
                <a:pPr marL="111125" lvl="1" indent="-111125">
                  <a:spcAft>
                    <a:spcPts val="300"/>
                  </a:spcAft>
                  <a:buClr>
                    <a:srgbClr val="FFFFFF"/>
                  </a:buClr>
                  <a:buSzPct val="100000"/>
                </a:pPr>
                <a:r>
                  <a:rPr lang="en-US" sz="1000" dirty="0" smtClean="0">
                    <a:solidFill>
                      <a:srgbClr val="FFFFFF"/>
                    </a:solidFill>
                    <a:cs typeface="Arial" pitchFamily="-65" charset="0"/>
                  </a:rPr>
                  <a:t>	higher latency links</a:t>
                </a:r>
                <a:endParaRPr lang="en-US" sz="1000" dirty="0">
                  <a:solidFill>
                    <a:srgbClr val="FFFFFF"/>
                  </a:solidFill>
                  <a:cs typeface="Arial" pitchFamily="-65" charset="0"/>
                </a:endParaRPr>
              </a:p>
            </p:txBody>
          </p:sp>
        </p:grpSp>
      </p:grpSp>
      <p:sp>
        <p:nvSpPr>
          <p:cNvPr id="59" name="Rectangle 9"/>
          <p:cNvSpPr>
            <a:spLocks noChangeAspect="1" noChangeArrowheads="1"/>
          </p:cNvSpPr>
          <p:nvPr/>
        </p:nvSpPr>
        <p:spPr bwMode="auto">
          <a:xfrm>
            <a:off x="3427413" y="2653908"/>
            <a:ext cx="1095375" cy="1095375"/>
          </a:xfrm>
          <a:prstGeom prst="rect">
            <a:avLst/>
          </a:prstGeom>
          <a:noFill/>
          <a:ln w="19050">
            <a:noFill/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>
                <a:solidFill>
                  <a:srgbClr val="FFFFFF"/>
                </a:solidFill>
                <a:cs typeface="Arial" pitchFamily="-65" charset="0"/>
              </a:rPr>
              <a:t>Availability</a:t>
            </a:r>
          </a:p>
        </p:txBody>
      </p:sp>
      <p:sp>
        <p:nvSpPr>
          <p:cNvPr id="60" name="Rectangle 9"/>
          <p:cNvSpPr>
            <a:spLocks noChangeAspect="1" noChangeArrowheads="1"/>
          </p:cNvSpPr>
          <p:nvPr/>
        </p:nvSpPr>
        <p:spPr bwMode="auto">
          <a:xfrm>
            <a:off x="6897688" y="3822308"/>
            <a:ext cx="1095375" cy="1095375"/>
          </a:xfrm>
          <a:prstGeom prst="rect">
            <a:avLst/>
          </a:prstGeom>
          <a:noFill/>
          <a:ln w="19050">
            <a:noFill/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 smtClean="0">
                <a:solidFill>
                  <a:srgbClr val="FFFFFF"/>
                </a:solidFill>
                <a:cs typeface="Arial" pitchFamily="-65" charset="0"/>
              </a:rPr>
              <a:t>Network</a:t>
            </a:r>
            <a:endParaRPr lang="en-US" sz="1400" b="1" kern="0" dirty="0">
              <a:solidFill>
                <a:srgbClr val="FFFFFF"/>
              </a:solidFill>
              <a:cs typeface="Arial" pitchFamily="-65" charset="0"/>
            </a:endParaRPr>
          </a:p>
        </p:txBody>
      </p:sp>
      <p:sp>
        <p:nvSpPr>
          <p:cNvPr id="61" name="Freeform 6"/>
          <p:cNvSpPr>
            <a:spLocks/>
          </p:cNvSpPr>
          <p:nvPr/>
        </p:nvSpPr>
        <p:spPr bwMode="auto">
          <a:xfrm rot="10800000">
            <a:off x="4926013" y="3892009"/>
            <a:ext cx="1536700" cy="1089025"/>
          </a:xfrm>
          <a:custGeom>
            <a:avLst/>
            <a:gdLst>
              <a:gd name="T0" fmla="*/ 2147483647 w 387"/>
              <a:gd name="T1" fmla="*/ 0 h 386"/>
              <a:gd name="T2" fmla="*/ 2147483647 w 387"/>
              <a:gd name="T3" fmla="*/ 2147483647 h 386"/>
              <a:gd name="T4" fmla="*/ 2147483647 w 387"/>
              <a:gd name="T5" fmla="*/ 2147483647 h 386"/>
              <a:gd name="T6" fmla="*/ 2147483647 w 387"/>
              <a:gd name="T7" fmla="*/ 2147483647 h 386"/>
              <a:gd name="T8" fmla="*/ 2147483647 w 387"/>
              <a:gd name="T9" fmla="*/ 0 h 386"/>
              <a:gd name="T10" fmla="*/ 2147483647 w 387"/>
              <a:gd name="T11" fmla="*/ 0 h 386"/>
              <a:gd name="T12" fmla="*/ 2147483647 w 387"/>
              <a:gd name="T13" fmla="*/ 2147483647 h 386"/>
              <a:gd name="T14" fmla="*/ 2147483647 w 387"/>
              <a:gd name="T15" fmla="*/ 2147483647 h 386"/>
              <a:gd name="T16" fmla="*/ 2147483647 w 387"/>
              <a:gd name="T17" fmla="*/ 2147483647 h 386"/>
              <a:gd name="T18" fmla="*/ 2147483647 w 387"/>
              <a:gd name="T19" fmla="*/ 0 h 386"/>
              <a:gd name="T20" fmla="*/ 0 w 387"/>
              <a:gd name="T21" fmla="*/ 0 h 386"/>
              <a:gd name="T22" fmla="*/ 0 w 387"/>
              <a:gd name="T23" fmla="*/ 2147483647 h 386"/>
              <a:gd name="T24" fmla="*/ 2147483647 w 387"/>
              <a:gd name="T25" fmla="*/ 2147483647 h 386"/>
              <a:gd name="T26" fmla="*/ 2147483647 w 387"/>
              <a:gd name="T27" fmla="*/ 0 h 386"/>
              <a:gd name="T28" fmla="*/ 2147483647 w 387"/>
              <a:gd name="T29" fmla="*/ 0 h 38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387"/>
              <a:gd name="T46" fmla="*/ 0 h 386"/>
              <a:gd name="T47" fmla="*/ 387 w 387"/>
              <a:gd name="T48" fmla="*/ 386 h 38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387" h="386">
                <a:moveTo>
                  <a:pt x="325" y="0"/>
                </a:moveTo>
                <a:cubicBezTo>
                  <a:pt x="325" y="79"/>
                  <a:pt x="325" y="79"/>
                  <a:pt x="325" y="79"/>
                </a:cubicBezTo>
                <a:cubicBezTo>
                  <a:pt x="325" y="95"/>
                  <a:pt x="311" y="109"/>
                  <a:pt x="294" y="109"/>
                </a:cubicBezTo>
                <a:cubicBezTo>
                  <a:pt x="278" y="109"/>
                  <a:pt x="264" y="95"/>
                  <a:pt x="264" y="79"/>
                </a:cubicBezTo>
                <a:cubicBezTo>
                  <a:pt x="264" y="0"/>
                  <a:pt x="264" y="0"/>
                  <a:pt x="264" y="0"/>
                </a:cubicBezTo>
                <a:cubicBezTo>
                  <a:pt x="122" y="0"/>
                  <a:pt x="122" y="0"/>
                  <a:pt x="122" y="0"/>
                </a:cubicBezTo>
                <a:cubicBezTo>
                  <a:pt x="122" y="79"/>
                  <a:pt x="122" y="79"/>
                  <a:pt x="122" y="79"/>
                </a:cubicBezTo>
                <a:cubicBezTo>
                  <a:pt x="122" y="95"/>
                  <a:pt x="109" y="109"/>
                  <a:pt x="92" y="109"/>
                </a:cubicBezTo>
                <a:cubicBezTo>
                  <a:pt x="76" y="109"/>
                  <a:pt x="62" y="95"/>
                  <a:pt x="62" y="79"/>
                </a:cubicBezTo>
                <a:cubicBezTo>
                  <a:pt x="62" y="0"/>
                  <a:pt x="62" y="0"/>
                  <a:pt x="62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86"/>
                  <a:pt x="0" y="386"/>
                  <a:pt x="0" y="386"/>
                </a:cubicBezTo>
                <a:cubicBezTo>
                  <a:pt x="387" y="386"/>
                  <a:pt x="387" y="386"/>
                  <a:pt x="387" y="386"/>
                </a:cubicBezTo>
                <a:cubicBezTo>
                  <a:pt x="387" y="0"/>
                  <a:pt x="387" y="0"/>
                  <a:pt x="387" y="0"/>
                </a:cubicBezTo>
                <a:lnTo>
                  <a:pt x="325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5400000" scaled="1"/>
            <a:tileRect/>
          </a:gradFill>
          <a:ln w="19050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h="25400"/>
          </a:sp3d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kern="0" dirty="0">
              <a:solidFill>
                <a:srgbClr val="FFFFFF"/>
              </a:solidFill>
              <a:cs typeface="Arial" pitchFamily="-65" charset="0"/>
            </a:endParaRPr>
          </a:p>
        </p:txBody>
      </p:sp>
      <p:sp>
        <p:nvSpPr>
          <p:cNvPr id="65" name="Rectangle 9"/>
          <p:cNvSpPr>
            <a:spLocks noChangeAspect="1" noChangeArrowheads="1"/>
          </p:cNvSpPr>
          <p:nvPr/>
        </p:nvSpPr>
        <p:spPr bwMode="auto">
          <a:xfrm>
            <a:off x="5146675" y="3830245"/>
            <a:ext cx="1095375" cy="1095375"/>
          </a:xfrm>
          <a:prstGeom prst="rect">
            <a:avLst/>
          </a:prstGeom>
          <a:noFill/>
          <a:ln w="19050">
            <a:noFill/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 smtClean="0">
                <a:solidFill>
                  <a:srgbClr val="FFFFFF"/>
                </a:solidFill>
                <a:cs typeface="Arial" pitchFamily="-65" charset="0"/>
              </a:rPr>
              <a:t>Storage</a:t>
            </a:r>
            <a:endParaRPr lang="en-US" sz="1400" b="1" kern="0" dirty="0">
              <a:solidFill>
                <a:srgbClr val="FFFFFF"/>
              </a:solidFill>
              <a:cs typeface="Arial" pitchFamily="-65" charset="0"/>
            </a:endParaRPr>
          </a:p>
        </p:txBody>
      </p:sp>
      <p:sp>
        <p:nvSpPr>
          <p:cNvPr id="66" name="Freeform 6"/>
          <p:cNvSpPr>
            <a:spLocks/>
          </p:cNvSpPr>
          <p:nvPr/>
        </p:nvSpPr>
        <p:spPr bwMode="auto">
          <a:xfrm rot="10800000">
            <a:off x="3208338" y="3892009"/>
            <a:ext cx="1535112" cy="1089025"/>
          </a:xfrm>
          <a:custGeom>
            <a:avLst/>
            <a:gdLst>
              <a:gd name="T0" fmla="*/ 2147483647 w 387"/>
              <a:gd name="T1" fmla="*/ 0 h 386"/>
              <a:gd name="T2" fmla="*/ 2147483647 w 387"/>
              <a:gd name="T3" fmla="*/ 2147483647 h 386"/>
              <a:gd name="T4" fmla="*/ 2147483647 w 387"/>
              <a:gd name="T5" fmla="*/ 2147483647 h 386"/>
              <a:gd name="T6" fmla="*/ 2147483647 w 387"/>
              <a:gd name="T7" fmla="*/ 2147483647 h 386"/>
              <a:gd name="T8" fmla="*/ 2147483647 w 387"/>
              <a:gd name="T9" fmla="*/ 0 h 386"/>
              <a:gd name="T10" fmla="*/ 2147483647 w 387"/>
              <a:gd name="T11" fmla="*/ 0 h 386"/>
              <a:gd name="T12" fmla="*/ 2147483647 w 387"/>
              <a:gd name="T13" fmla="*/ 2147483647 h 386"/>
              <a:gd name="T14" fmla="*/ 2147483647 w 387"/>
              <a:gd name="T15" fmla="*/ 2147483647 h 386"/>
              <a:gd name="T16" fmla="*/ 2147483647 w 387"/>
              <a:gd name="T17" fmla="*/ 2147483647 h 386"/>
              <a:gd name="T18" fmla="*/ 2147483647 w 387"/>
              <a:gd name="T19" fmla="*/ 0 h 386"/>
              <a:gd name="T20" fmla="*/ 0 w 387"/>
              <a:gd name="T21" fmla="*/ 0 h 386"/>
              <a:gd name="T22" fmla="*/ 0 w 387"/>
              <a:gd name="T23" fmla="*/ 2147483647 h 386"/>
              <a:gd name="T24" fmla="*/ 2147483647 w 387"/>
              <a:gd name="T25" fmla="*/ 2147483647 h 386"/>
              <a:gd name="T26" fmla="*/ 2147483647 w 387"/>
              <a:gd name="T27" fmla="*/ 0 h 386"/>
              <a:gd name="T28" fmla="*/ 2147483647 w 387"/>
              <a:gd name="T29" fmla="*/ 0 h 38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387"/>
              <a:gd name="T46" fmla="*/ 0 h 386"/>
              <a:gd name="T47" fmla="*/ 387 w 387"/>
              <a:gd name="T48" fmla="*/ 386 h 38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387" h="386">
                <a:moveTo>
                  <a:pt x="325" y="0"/>
                </a:moveTo>
                <a:cubicBezTo>
                  <a:pt x="325" y="79"/>
                  <a:pt x="325" y="79"/>
                  <a:pt x="325" y="79"/>
                </a:cubicBezTo>
                <a:cubicBezTo>
                  <a:pt x="325" y="95"/>
                  <a:pt x="311" y="109"/>
                  <a:pt x="294" y="109"/>
                </a:cubicBezTo>
                <a:cubicBezTo>
                  <a:pt x="278" y="109"/>
                  <a:pt x="264" y="95"/>
                  <a:pt x="264" y="79"/>
                </a:cubicBezTo>
                <a:cubicBezTo>
                  <a:pt x="264" y="0"/>
                  <a:pt x="264" y="0"/>
                  <a:pt x="264" y="0"/>
                </a:cubicBezTo>
                <a:cubicBezTo>
                  <a:pt x="122" y="0"/>
                  <a:pt x="122" y="0"/>
                  <a:pt x="122" y="0"/>
                </a:cubicBezTo>
                <a:cubicBezTo>
                  <a:pt x="122" y="79"/>
                  <a:pt x="122" y="79"/>
                  <a:pt x="122" y="79"/>
                </a:cubicBezTo>
                <a:cubicBezTo>
                  <a:pt x="122" y="95"/>
                  <a:pt x="109" y="109"/>
                  <a:pt x="92" y="109"/>
                </a:cubicBezTo>
                <a:cubicBezTo>
                  <a:pt x="76" y="109"/>
                  <a:pt x="62" y="95"/>
                  <a:pt x="62" y="79"/>
                </a:cubicBezTo>
                <a:cubicBezTo>
                  <a:pt x="62" y="0"/>
                  <a:pt x="62" y="0"/>
                  <a:pt x="62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86"/>
                  <a:pt x="0" y="386"/>
                  <a:pt x="0" y="386"/>
                </a:cubicBezTo>
                <a:cubicBezTo>
                  <a:pt x="387" y="386"/>
                  <a:pt x="387" y="386"/>
                  <a:pt x="387" y="386"/>
                </a:cubicBezTo>
                <a:cubicBezTo>
                  <a:pt x="387" y="0"/>
                  <a:pt x="387" y="0"/>
                  <a:pt x="387" y="0"/>
                </a:cubicBezTo>
                <a:lnTo>
                  <a:pt x="325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5400000" scaled="1"/>
            <a:tileRect/>
          </a:gradFill>
          <a:ln w="19050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h="25400"/>
          </a:sp3d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kern="0" dirty="0">
              <a:solidFill>
                <a:srgbClr val="FFFFFF"/>
              </a:solidFill>
              <a:cs typeface="Arial" pitchFamily="-65" charset="0"/>
            </a:endParaRPr>
          </a:p>
        </p:txBody>
      </p:sp>
      <p:grpSp>
        <p:nvGrpSpPr>
          <p:cNvPr id="5" name="Group 72"/>
          <p:cNvGrpSpPr>
            <a:grpSpLocks/>
          </p:cNvGrpSpPr>
          <p:nvPr/>
        </p:nvGrpSpPr>
        <p:grpSpPr bwMode="auto">
          <a:xfrm>
            <a:off x="3208338" y="4728770"/>
            <a:ext cx="5005387" cy="1510201"/>
            <a:chOff x="3208338" y="4565650"/>
            <a:chExt cx="5005387" cy="1510201"/>
          </a:xfrm>
        </p:grpSpPr>
        <p:sp>
          <p:nvSpPr>
            <p:cNvPr id="47" name="Freeform 22"/>
            <p:cNvSpPr>
              <a:spLocks/>
            </p:cNvSpPr>
            <p:nvPr/>
          </p:nvSpPr>
          <p:spPr bwMode="auto">
            <a:xfrm rot="10800000">
              <a:off x="6678613" y="4589463"/>
              <a:ext cx="1535112" cy="1390650"/>
            </a:xfrm>
            <a:custGeom>
              <a:avLst/>
              <a:gdLst>
                <a:gd name="T0" fmla="*/ 2147483647 w 386"/>
                <a:gd name="T1" fmla="*/ 0 h 494"/>
                <a:gd name="T2" fmla="*/ 0 w 386"/>
                <a:gd name="T3" fmla="*/ 0 h 494"/>
                <a:gd name="T4" fmla="*/ 0 w 386"/>
                <a:gd name="T5" fmla="*/ 2147483647 h 494"/>
                <a:gd name="T6" fmla="*/ 2147483647 w 386"/>
                <a:gd name="T7" fmla="*/ 2147483647 h 494"/>
                <a:gd name="T8" fmla="*/ 2147483647 w 386"/>
                <a:gd name="T9" fmla="*/ 2147483647 h 494"/>
                <a:gd name="T10" fmla="*/ 2147483647 w 386"/>
                <a:gd name="T11" fmla="*/ 2147483647 h 494"/>
                <a:gd name="T12" fmla="*/ 2147483647 w 386"/>
                <a:gd name="T13" fmla="*/ 2147483647 h 494"/>
                <a:gd name="T14" fmla="*/ 2147483647 w 386"/>
                <a:gd name="T15" fmla="*/ 2147483647 h 494"/>
                <a:gd name="T16" fmla="*/ 2147483647 w 386"/>
                <a:gd name="T17" fmla="*/ 2147483647 h 494"/>
                <a:gd name="T18" fmla="*/ 2147483647 w 386"/>
                <a:gd name="T19" fmla="*/ 2147483647 h 494"/>
                <a:gd name="T20" fmla="*/ 2147483647 w 386"/>
                <a:gd name="T21" fmla="*/ 2147483647 h 494"/>
                <a:gd name="T22" fmla="*/ 2147483647 w 386"/>
                <a:gd name="T23" fmla="*/ 2147483647 h 494"/>
                <a:gd name="T24" fmla="*/ 2147483647 w 386"/>
                <a:gd name="T25" fmla="*/ 2147483647 h 494"/>
                <a:gd name="T26" fmla="*/ 2147483647 w 386"/>
                <a:gd name="T27" fmla="*/ 2147483647 h 494"/>
                <a:gd name="T28" fmla="*/ 2147483647 w 386"/>
                <a:gd name="T29" fmla="*/ 0 h 49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86"/>
                <a:gd name="T46" fmla="*/ 0 h 494"/>
                <a:gd name="T47" fmla="*/ 386 w 386"/>
                <a:gd name="T48" fmla="*/ 494 h 49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86" h="494">
                  <a:moveTo>
                    <a:pt x="38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87"/>
                    <a:pt x="0" y="387"/>
                    <a:pt x="0" y="387"/>
                  </a:cubicBezTo>
                  <a:cubicBezTo>
                    <a:pt x="77" y="387"/>
                    <a:pt x="77" y="387"/>
                    <a:pt x="77" y="387"/>
                  </a:cubicBezTo>
                  <a:cubicBezTo>
                    <a:pt x="77" y="478"/>
                    <a:pt x="77" y="478"/>
                    <a:pt x="77" y="478"/>
                  </a:cubicBezTo>
                  <a:cubicBezTo>
                    <a:pt x="77" y="487"/>
                    <a:pt x="84" y="494"/>
                    <a:pt x="92" y="494"/>
                  </a:cubicBezTo>
                  <a:cubicBezTo>
                    <a:pt x="101" y="494"/>
                    <a:pt x="108" y="487"/>
                    <a:pt x="108" y="478"/>
                  </a:cubicBezTo>
                  <a:cubicBezTo>
                    <a:pt x="108" y="387"/>
                    <a:pt x="108" y="387"/>
                    <a:pt x="108" y="387"/>
                  </a:cubicBezTo>
                  <a:cubicBezTo>
                    <a:pt x="279" y="387"/>
                    <a:pt x="279" y="387"/>
                    <a:pt x="279" y="387"/>
                  </a:cubicBezTo>
                  <a:cubicBezTo>
                    <a:pt x="279" y="478"/>
                    <a:pt x="279" y="478"/>
                    <a:pt x="279" y="478"/>
                  </a:cubicBezTo>
                  <a:cubicBezTo>
                    <a:pt x="279" y="487"/>
                    <a:pt x="286" y="494"/>
                    <a:pt x="295" y="494"/>
                  </a:cubicBezTo>
                  <a:cubicBezTo>
                    <a:pt x="303" y="494"/>
                    <a:pt x="310" y="487"/>
                    <a:pt x="310" y="478"/>
                  </a:cubicBezTo>
                  <a:cubicBezTo>
                    <a:pt x="310" y="387"/>
                    <a:pt x="310" y="387"/>
                    <a:pt x="310" y="387"/>
                  </a:cubicBezTo>
                  <a:cubicBezTo>
                    <a:pt x="386" y="387"/>
                    <a:pt x="386" y="387"/>
                    <a:pt x="386" y="387"/>
                  </a:cubicBezTo>
                  <a:lnTo>
                    <a:pt x="386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2">
                    <a:lumMod val="50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  <a:lin ang="5400000" scaled="0"/>
            </a:gradFill>
            <a:ln w="19050">
              <a:gradFill>
                <a:gsLst>
                  <a:gs pos="0">
                    <a:schemeClr val="bg2"/>
                  </a:gs>
                  <a:gs pos="50000">
                    <a:schemeClr val="bg2">
                      <a:lumMod val="50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b="1" kern="0" dirty="0">
                <a:solidFill>
                  <a:srgbClr val="FFFFFF"/>
                </a:solidFill>
                <a:cs typeface="Arial" pitchFamily="-65" charset="0"/>
              </a:endParaRPr>
            </a:p>
          </p:txBody>
        </p:sp>
        <p:sp>
          <p:nvSpPr>
            <p:cNvPr id="27691" name="Rectangle 9"/>
            <p:cNvSpPr>
              <a:spLocks noChangeArrowheads="1"/>
            </p:cNvSpPr>
            <p:nvPr/>
          </p:nvSpPr>
          <p:spPr bwMode="auto">
            <a:xfrm>
              <a:off x="6624823" y="4980476"/>
              <a:ext cx="1531937" cy="1095375"/>
            </a:xfrm>
            <a:prstGeom prst="rect">
              <a:avLst/>
            </a:prstGeom>
            <a:noFill/>
            <a:ln w="1905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111125" lvl="1" indent="-111125">
                <a:spcAft>
                  <a:spcPts val="300"/>
                </a:spcAft>
                <a:buClr>
                  <a:srgbClr val="FFFFFF"/>
                </a:buClr>
                <a:buSzPct val="100000"/>
                <a:buFont typeface="Arial" pitchFamily="34" charset="0"/>
                <a:buChar char="•"/>
              </a:pPr>
              <a:r>
                <a:rPr lang="en-US" sz="1000" dirty="0" smtClean="0">
                  <a:solidFill>
                    <a:srgbClr val="FFFFFF"/>
                  </a:solidFill>
                  <a:cs typeface="Arial" pitchFamily="-65" charset="0"/>
                </a:rPr>
                <a:t>Network I/O Control </a:t>
              </a:r>
            </a:p>
            <a:p>
              <a:pPr marL="111125" lvl="1" indent="-111125">
                <a:spcAft>
                  <a:spcPts val="300"/>
                </a:spcAft>
                <a:buClr>
                  <a:srgbClr val="FFFFFF"/>
                </a:buClr>
                <a:buSzPct val="100000"/>
              </a:pPr>
              <a:r>
                <a:rPr lang="en-US" sz="1000" dirty="0" smtClean="0">
                  <a:solidFill>
                    <a:srgbClr val="FFFFFF"/>
                  </a:solidFill>
                  <a:cs typeface="Arial" pitchFamily="-65" charset="0"/>
                </a:rPr>
                <a:t>	(per VM controls)</a:t>
              </a:r>
            </a:p>
            <a:p>
              <a:pPr marL="111125" lvl="1" indent="-111125">
                <a:spcAft>
                  <a:spcPts val="300"/>
                </a:spcAft>
                <a:buClr>
                  <a:srgbClr val="FFFFFF"/>
                </a:buClr>
                <a:buSzPct val="100000"/>
                <a:buFont typeface="Arial" pitchFamily="34" charset="0"/>
                <a:buChar char="•"/>
              </a:pPr>
              <a:r>
                <a:rPr lang="en-US" sz="1000" dirty="0" smtClean="0">
                  <a:solidFill>
                    <a:srgbClr val="FFFFFF"/>
                  </a:solidFill>
                  <a:cs typeface="Arial" pitchFamily="-65" charset="0"/>
                </a:rPr>
                <a:t>Distributed Switch </a:t>
              </a:r>
            </a:p>
            <a:p>
              <a:pPr marL="111125" lvl="1" indent="-111125">
                <a:spcAft>
                  <a:spcPts val="300"/>
                </a:spcAft>
                <a:buClr>
                  <a:srgbClr val="FFFFFF"/>
                </a:buClr>
                <a:buSzPct val="100000"/>
              </a:pPr>
              <a:r>
                <a:rPr lang="en-US" sz="1000" dirty="0" smtClean="0">
                  <a:solidFill>
                    <a:srgbClr val="FFFFFF"/>
                  </a:solidFill>
                  <a:cs typeface="Arial" pitchFamily="-65" charset="0"/>
                </a:rPr>
                <a:t>	(Netflow, SPAN, LLDP)</a:t>
              </a:r>
            </a:p>
            <a:p>
              <a:pPr marL="111125" lvl="1" indent="-111125">
                <a:spcAft>
                  <a:spcPts val="300"/>
                </a:spcAft>
                <a:buClr>
                  <a:srgbClr val="FFFFFF"/>
                </a:buClr>
                <a:buSzPct val="100000"/>
                <a:buFont typeface="Arial" pitchFamily="34" charset="0"/>
                <a:buChar char="•"/>
              </a:pPr>
              <a:endParaRPr lang="en-US" sz="1000" dirty="0">
                <a:solidFill>
                  <a:srgbClr val="FFFFFF"/>
                </a:solidFill>
                <a:cs typeface="Arial" pitchFamily="-65" charset="0"/>
              </a:endParaRPr>
            </a:p>
          </p:txBody>
        </p:sp>
        <p:sp>
          <p:nvSpPr>
            <p:cNvPr id="63" name="Freeform 22"/>
            <p:cNvSpPr>
              <a:spLocks/>
            </p:cNvSpPr>
            <p:nvPr/>
          </p:nvSpPr>
          <p:spPr bwMode="auto">
            <a:xfrm rot="10800000">
              <a:off x="4926013" y="4565650"/>
              <a:ext cx="1536700" cy="1390650"/>
            </a:xfrm>
            <a:custGeom>
              <a:avLst/>
              <a:gdLst>
                <a:gd name="T0" fmla="*/ 2147483647 w 386"/>
                <a:gd name="T1" fmla="*/ 0 h 494"/>
                <a:gd name="T2" fmla="*/ 0 w 386"/>
                <a:gd name="T3" fmla="*/ 0 h 494"/>
                <a:gd name="T4" fmla="*/ 0 w 386"/>
                <a:gd name="T5" fmla="*/ 2147483647 h 494"/>
                <a:gd name="T6" fmla="*/ 2147483647 w 386"/>
                <a:gd name="T7" fmla="*/ 2147483647 h 494"/>
                <a:gd name="T8" fmla="*/ 2147483647 w 386"/>
                <a:gd name="T9" fmla="*/ 2147483647 h 494"/>
                <a:gd name="T10" fmla="*/ 2147483647 w 386"/>
                <a:gd name="T11" fmla="*/ 2147483647 h 494"/>
                <a:gd name="T12" fmla="*/ 2147483647 w 386"/>
                <a:gd name="T13" fmla="*/ 2147483647 h 494"/>
                <a:gd name="T14" fmla="*/ 2147483647 w 386"/>
                <a:gd name="T15" fmla="*/ 2147483647 h 494"/>
                <a:gd name="T16" fmla="*/ 2147483647 w 386"/>
                <a:gd name="T17" fmla="*/ 2147483647 h 494"/>
                <a:gd name="T18" fmla="*/ 2147483647 w 386"/>
                <a:gd name="T19" fmla="*/ 2147483647 h 494"/>
                <a:gd name="T20" fmla="*/ 2147483647 w 386"/>
                <a:gd name="T21" fmla="*/ 2147483647 h 494"/>
                <a:gd name="T22" fmla="*/ 2147483647 w 386"/>
                <a:gd name="T23" fmla="*/ 2147483647 h 494"/>
                <a:gd name="T24" fmla="*/ 2147483647 w 386"/>
                <a:gd name="T25" fmla="*/ 2147483647 h 494"/>
                <a:gd name="T26" fmla="*/ 2147483647 w 386"/>
                <a:gd name="T27" fmla="*/ 2147483647 h 494"/>
                <a:gd name="T28" fmla="*/ 2147483647 w 386"/>
                <a:gd name="T29" fmla="*/ 0 h 49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86"/>
                <a:gd name="T46" fmla="*/ 0 h 494"/>
                <a:gd name="T47" fmla="*/ 386 w 386"/>
                <a:gd name="T48" fmla="*/ 494 h 49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86" h="494">
                  <a:moveTo>
                    <a:pt x="38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87"/>
                    <a:pt x="0" y="387"/>
                    <a:pt x="0" y="387"/>
                  </a:cubicBezTo>
                  <a:cubicBezTo>
                    <a:pt x="77" y="387"/>
                    <a:pt x="77" y="387"/>
                    <a:pt x="77" y="387"/>
                  </a:cubicBezTo>
                  <a:cubicBezTo>
                    <a:pt x="77" y="478"/>
                    <a:pt x="77" y="478"/>
                    <a:pt x="77" y="478"/>
                  </a:cubicBezTo>
                  <a:cubicBezTo>
                    <a:pt x="77" y="487"/>
                    <a:pt x="84" y="494"/>
                    <a:pt x="92" y="494"/>
                  </a:cubicBezTo>
                  <a:cubicBezTo>
                    <a:pt x="101" y="494"/>
                    <a:pt x="108" y="487"/>
                    <a:pt x="108" y="478"/>
                  </a:cubicBezTo>
                  <a:cubicBezTo>
                    <a:pt x="108" y="387"/>
                    <a:pt x="108" y="387"/>
                    <a:pt x="108" y="387"/>
                  </a:cubicBezTo>
                  <a:cubicBezTo>
                    <a:pt x="279" y="387"/>
                    <a:pt x="279" y="387"/>
                    <a:pt x="279" y="387"/>
                  </a:cubicBezTo>
                  <a:cubicBezTo>
                    <a:pt x="279" y="478"/>
                    <a:pt x="279" y="478"/>
                    <a:pt x="279" y="478"/>
                  </a:cubicBezTo>
                  <a:cubicBezTo>
                    <a:pt x="279" y="487"/>
                    <a:pt x="286" y="494"/>
                    <a:pt x="295" y="494"/>
                  </a:cubicBezTo>
                  <a:cubicBezTo>
                    <a:pt x="303" y="494"/>
                    <a:pt x="310" y="487"/>
                    <a:pt x="310" y="478"/>
                  </a:cubicBezTo>
                  <a:cubicBezTo>
                    <a:pt x="310" y="387"/>
                    <a:pt x="310" y="387"/>
                    <a:pt x="310" y="387"/>
                  </a:cubicBezTo>
                  <a:cubicBezTo>
                    <a:pt x="386" y="387"/>
                    <a:pt x="386" y="387"/>
                    <a:pt x="386" y="387"/>
                  </a:cubicBezTo>
                  <a:lnTo>
                    <a:pt x="386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2">
                    <a:lumMod val="50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5400000"/>
            </a:gradFill>
            <a:ln w="19050">
              <a:gradFill>
                <a:gsLst>
                  <a:gs pos="0">
                    <a:schemeClr val="bg2"/>
                  </a:gs>
                  <a:gs pos="50000">
                    <a:schemeClr val="bg2">
                      <a:lumMod val="50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b="1" kern="0" dirty="0">
                <a:solidFill>
                  <a:srgbClr val="FFFFFF"/>
                </a:solidFill>
                <a:cs typeface="Arial" pitchFamily="-65" charset="0"/>
              </a:endParaRPr>
            </a:p>
          </p:txBody>
        </p:sp>
        <p:sp>
          <p:nvSpPr>
            <p:cNvPr id="27695" name="Rectangle 9"/>
            <p:cNvSpPr>
              <a:spLocks noChangeArrowheads="1"/>
            </p:cNvSpPr>
            <p:nvPr/>
          </p:nvSpPr>
          <p:spPr bwMode="auto">
            <a:xfrm>
              <a:off x="4926013" y="4849813"/>
              <a:ext cx="1533525" cy="1095375"/>
            </a:xfrm>
            <a:prstGeom prst="rect">
              <a:avLst/>
            </a:prstGeom>
            <a:noFill/>
            <a:ln w="1905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111125" lvl="1" indent="-111125">
                <a:spcAft>
                  <a:spcPts val="300"/>
                </a:spcAft>
                <a:buClr>
                  <a:srgbClr val="FFFFFF"/>
                </a:buClr>
                <a:buSzPct val="100000"/>
              </a:pPr>
              <a:endParaRPr lang="en-US" sz="1000" dirty="0" smtClean="0">
                <a:solidFill>
                  <a:srgbClr val="FFFFFF"/>
                </a:solidFill>
                <a:cs typeface="Arial" pitchFamily="-65" charset="0"/>
              </a:endParaRPr>
            </a:p>
            <a:p>
              <a:pPr marL="111125" lvl="1" indent="-111125">
                <a:spcAft>
                  <a:spcPts val="300"/>
                </a:spcAft>
                <a:buClr>
                  <a:srgbClr val="FFFFFF"/>
                </a:buClr>
                <a:buSzPct val="100000"/>
                <a:buFont typeface="Arial" pitchFamily="34" charset="0"/>
                <a:buChar char="•"/>
              </a:pPr>
              <a:r>
                <a:rPr lang="en-US" sz="1000" b="1" u="sng" dirty="0" smtClean="0">
                  <a:solidFill>
                    <a:srgbClr val="FFFFFF"/>
                  </a:solidFill>
                  <a:cs typeface="Arial" pitchFamily="-65" charset="0"/>
                </a:rPr>
                <a:t>Storage DRS</a:t>
              </a:r>
            </a:p>
            <a:p>
              <a:pPr marL="111125" lvl="1" indent="-111125">
                <a:spcAft>
                  <a:spcPts val="300"/>
                </a:spcAft>
                <a:buClr>
                  <a:srgbClr val="FFFFFF"/>
                </a:buClr>
                <a:buSzPct val="100000"/>
                <a:buFont typeface="Arial" pitchFamily="34" charset="0"/>
                <a:buChar char="•"/>
              </a:pPr>
              <a:r>
                <a:rPr lang="en-US" sz="1000" b="1" u="sng" dirty="0" smtClean="0">
                  <a:solidFill>
                    <a:srgbClr val="FFFFFF"/>
                  </a:solidFill>
                  <a:cs typeface="Arial" pitchFamily="-65" charset="0"/>
                </a:rPr>
                <a:t>Profile-Driven Storage</a:t>
              </a:r>
            </a:p>
            <a:p>
              <a:pPr marL="111125" lvl="1" indent="-111125">
                <a:spcAft>
                  <a:spcPts val="300"/>
                </a:spcAft>
                <a:buClr>
                  <a:srgbClr val="FFFFFF"/>
                </a:buClr>
                <a:buSzPct val="100000"/>
                <a:buFont typeface="Arial" pitchFamily="34" charset="0"/>
                <a:buChar char="•"/>
              </a:pPr>
              <a:r>
                <a:rPr lang="en-US" sz="1000" dirty="0" smtClean="0">
                  <a:solidFill>
                    <a:srgbClr val="FFFFFF"/>
                  </a:solidFill>
                  <a:cs typeface="Arial" pitchFamily="-65" charset="0"/>
                </a:rPr>
                <a:t>VMFS 5</a:t>
              </a:r>
            </a:p>
            <a:p>
              <a:pPr marL="111125" lvl="1" indent="-111125">
                <a:spcAft>
                  <a:spcPts val="300"/>
                </a:spcAft>
                <a:buClr>
                  <a:srgbClr val="FFFFFF"/>
                </a:buClr>
                <a:buSzPct val="100000"/>
                <a:buFont typeface="Arial" pitchFamily="34" charset="0"/>
                <a:buChar char="•"/>
              </a:pPr>
              <a:r>
                <a:rPr lang="en-US" sz="1000" dirty="0" smtClean="0">
                  <a:solidFill>
                    <a:srgbClr val="FFFFFF"/>
                  </a:solidFill>
                  <a:cs typeface="Arial" pitchFamily="-65" charset="0"/>
                </a:rPr>
                <a:t>Storage I/O Control (NFS)</a:t>
              </a:r>
            </a:p>
            <a:p>
              <a:pPr marL="111125" lvl="1" indent="-111125">
                <a:spcAft>
                  <a:spcPts val="300"/>
                </a:spcAft>
                <a:buClr>
                  <a:srgbClr val="FFFFFF"/>
                </a:buClr>
                <a:buSzPct val="100000"/>
                <a:buFont typeface="Arial" charset="0"/>
                <a:buChar char="•"/>
              </a:pPr>
              <a:endParaRPr lang="en-US" sz="1000" dirty="0">
                <a:solidFill>
                  <a:srgbClr val="FFFFFF"/>
                </a:solidFill>
                <a:cs typeface="Arial" pitchFamily="-65" charset="0"/>
              </a:endParaRPr>
            </a:p>
          </p:txBody>
        </p:sp>
        <p:sp>
          <p:nvSpPr>
            <p:cNvPr id="68" name="Freeform 22"/>
            <p:cNvSpPr>
              <a:spLocks/>
            </p:cNvSpPr>
            <p:nvPr/>
          </p:nvSpPr>
          <p:spPr bwMode="auto">
            <a:xfrm rot="10800000">
              <a:off x="3208338" y="4565650"/>
              <a:ext cx="1535112" cy="1390650"/>
            </a:xfrm>
            <a:custGeom>
              <a:avLst/>
              <a:gdLst>
                <a:gd name="T0" fmla="*/ 2147483647 w 386"/>
                <a:gd name="T1" fmla="*/ 0 h 494"/>
                <a:gd name="T2" fmla="*/ 0 w 386"/>
                <a:gd name="T3" fmla="*/ 0 h 494"/>
                <a:gd name="T4" fmla="*/ 0 w 386"/>
                <a:gd name="T5" fmla="*/ 2147483647 h 494"/>
                <a:gd name="T6" fmla="*/ 2147483647 w 386"/>
                <a:gd name="T7" fmla="*/ 2147483647 h 494"/>
                <a:gd name="T8" fmla="*/ 2147483647 w 386"/>
                <a:gd name="T9" fmla="*/ 2147483647 h 494"/>
                <a:gd name="T10" fmla="*/ 2147483647 w 386"/>
                <a:gd name="T11" fmla="*/ 2147483647 h 494"/>
                <a:gd name="T12" fmla="*/ 2147483647 w 386"/>
                <a:gd name="T13" fmla="*/ 2147483647 h 494"/>
                <a:gd name="T14" fmla="*/ 2147483647 w 386"/>
                <a:gd name="T15" fmla="*/ 2147483647 h 494"/>
                <a:gd name="T16" fmla="*/ 2147483647 w 386"/>
                <a:gd name="T17" fmla="*/ 2147483647 h 494"/>
                <a:gd name="T18" fmla="*/ 2147483647 w 386"/>
                <a:gd name="T19" fmla="*/ 2147483647 h 494"/>
                <a:gd name="T20" fmla="*/ 2147483647 w 386"/>
                <a:gd name="T21" fmla="*/ 2147483647 h 494"/>
                <a:gd name="T22" fmla="*/ 2147483647 w 386"/>
                <a:gd name="T23" fmla="*/ 2147483647 h 494"/>
                <a:gd name="T24" fmla="*/ 2147483647 w 386"/>
                <a:gd name="T25" fmla="*/ 2147483647 h 494"/>
                <a:gd name="T26" fmla="*/ 2147483647 w 386"/>
                <a:gd name="T27" fmla="*/ 2147483647 h 494"/>
                <a:gd name="T28" fmla="*/ 2147483647 w 386"/>
                <a:gd name="T29" fmla="*/ 0 h 49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86"/>
                <a:gd name="T46" fmla="*/ 0 h 494"/>
                <a:gd name="T47" fmla="*/ 386 w 386"/>
                <a:gd name="T48" fmla="*/ 494 h 49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86" h="494">
                  <a:moveTo>
                    <a:pt x="38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87"/>
                    <a:pt x="0" y="387"/>
                    <a:pt x="0" y="387"/>
                  </a:cubicBezTo>
                  <a:cubicBezTo>
                    <a:pt x="77" y="387"/>
                    <a:pt x="77" y="387"/>
                    <a:pt x="77" y="387"/>
                  </a:cubicBezTo>
                  <a:cubicBezTo>
                    <a:pt x="77" y="478"/>
                    <a:pt x="77" y="478"/>
                    <a:pt x="77" y="478"/>
                  </a:cubicBezTo>
                  <a:cubicBezTo>
                    <a:pt x="77" y="487"/>
                    <a:pt x="84" y="494"/>
                    <a:pt x="92" y="494"/>
                  </a:cubicBezTo>
                  <a:cubicBezTo>
                    <a:pt x="101" y="494"/>
                    <a:pt x="108" y="487"/>
                    <a:pt x="108" y="478"/>
                  </a:cubicBezTo>
                  <a:cubicBezTo>
                    <a:pt x="108" y="387"/>
                    <a:pt x="108" y="387"/>
                    <a:pt x="108" y="387"/>
                  </a:cubicBezTo>
                  <a:cubicBezTo>
                    <a:pt x="279" y="387"/>
                    <a:pt x="279" y="387"/>
                    <a:pt x="279" y="387"/>
                  </a:cubicBezTo>
                  <a:cubicBezTo>
                    <a:pt x="279" y="478"/>
                    <a:pt x="279" y="478"/>
                    <a:pt x="279" y="478"/>
                  </a:cubicBezTo>
                  <a:cubicBezTo>
                    <a:pt x="279" y="487"/>
                    <a:pt x="286" y="494"/>
                    <a:pt x="295" y="494"/>
                  </a:cubicBezTo>
                  <a:cubicBezTo>
                    <a:pt x="303" y="494"/>
                    <a:pt x="310" y="487"/>
                    <a:pt x="310" y="478"/>
                  </a:cubicBezTo>
                  <a:cubicBezTo>
                    <a:pt x="310" y="387"/>
                    <a:pt x="310" y="387"/>
                    <a:pt x="310" y="387"/>
                  </a:cubicBezTo>
                  <a:cubicBezTo>
                    <a:pt x="386" y="387"/>
                    <a:pt x="386" y="387"/>
                    <a:pt x="386" y="387"/>
                  </a:cubicBezTo>
                  <a:lnTo>
                    <a:pt x="386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2">
                    <a:lumMod val="50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5400000" scaled="0"/>
            </a:gradFill>
            <a:ln w="19050">
              <a:gradFill>
                <a:gsLst>
                  <a:gs pos="0">
                    <a:schemeClr val="bg2"/>
                  </a:gs>
                  <a:gs pos="50000">
                    <a:schemeClr val="bg2">
                      <a:lumMod val="50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b="1" kern="0" dirty="0">
                <a:solidFill>
                  <a:srgbClr val="FFFFFF"/>
                </a:solidFill>
                <a:cs typeface="Arial" pitchFamily="-65" charset="0"/>
              </a:endParaRPr>
            </a:p>
          </p:txBody>
        </p:sp>
        <p:sp>
          <p:nvSpPr>
            <p:cNvPr id="27699" name="Rectangle 9"/>
            <p:cNvSpPr>
              <a:spLocks noChangeArrowheads="1"/>
            </p:cNvSpPr>
            <p:nvPr/>
          </p:nvSpPr>
          <p:spPr bwMode="auto">
            <a:xfrm>
              <a:off x="3221038" y="4818063"/>
              <a:ext cx="1465262" cy="1095375"/>
            </a:xfrm>
            <a:prstGeom prst="rect">
              <a:avLst/>
            </a:prstGeom>
            <a:noFill/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marL="111125" lvl="1" indent="-111125">
                <a:spcAft>
                  <a:spcPts val="300"/>
                </a:spcAft>
                <a:buClr>
                  <a:srgbClr val="FFFFFF"/>
                </a:buClr>
                <a:buSzPct val="100000"/>
                <a:buFont typeface="Arial" charset="0"/>
                <a:buChar char="•"/>
              </a:pPr>
              <a:r>
                <a:rPr lang="en-US" sz="1000" b="1" u="sng" dirty="0" smtClean="0">
                  <a:solidFill>
                    <a:srgbClr val="FFFFFF"/>
                  </a:solidFill>
                  <a:cs typeface="Arial" pitchFamily="-65" charset="0"/>
                </a:rPr>
                <a:t>ESXi Convergence</a:t>
              </a:r>
            </a:p>
            <a:p>
              <a:pPr marL="111125" lvl="1" indent="-111125">
                <a:spcAft>
                  <a:spcPts val="300"/>
                </a:spcAft>
                <a:buClr>
                  <a:srgbClr val="FFFFFF"/>
                </a:buClr>
                <a:buSzPct val="100000"/>
                <a:buFont typeface="Arial" charset="0"/>
                <a:buChar char="•"/>
              </a:pPr>
              <a:r>
                <a:rPr lang="en-US" sz="1000" b="1" u="sng" dirty="0" smtClean="0">
                  <a:solidFill>
                    <a:srgbClr val="FFFFFF"/>
                  </a:solidFill>
                  <a:cs typeface="Arial" pitchFamily="-65" charset="0"/>
                </a:rPr>
                <a:t>Auto Deploy</a:t>
              </a:r>
            </a:p>
            <a:p>
              <a:pPr marL="111125" lvl="1" indent="-111125">
                <a:spcAft>
                  <a:spcPts val="300"/>
                </a:spcAft>
                <a:buClr>
                  <a:srgbClr val="FFFFFF"/>
                </a:buClr>
                <a:buSzPct val="100000"/>
                <a:buFont typeface="Arial" charset="0"/>
                <a:buChar char="•"/>
              </a:pPr>
              <a:r>
                <a:rPr lang="en-US" sz="1000" dirty="0" smtClean="0">
                  <a:solidFill>
                    <a:srgbClr val="FFFFFF"/>
                  </a:solidFill>
                  <a:cs typeface="Arial" pitchFamily="-65" charset="0"/>
                </a:rPr>
                <a:t>HW version 8</a:t>
              </a:r>
              <a:endParaRPr lang="en-US" sz="1000" dirty="0">
                <a:solidFill>
                  <a:srgbClr val="FFFFFF"/>
                </a:solidFill>
                <a:cs typeface="Arial" pitchFamily="-65" charset="0"/>
              </a:endParaRPr>
            </a:p>
          </p:txBody>
        </p:sp>
      </p:grpSp>
      <p:sp>
        <p:nvSpPr>
          <p:cNvPr id="70" name="Rectangle 9"/>
          <p:cNvSpPr>
            <a:spLocks noChangeAspect="1" noChangeArrowheads="1"/>
          </p:cNvSpPr>
          <p:nvPr/>
        </p:nvSpPr>
        <p:spPr bwMode="auto">
          <a:xfrm>
            <a:off x="3427413" y="3830245"/>
            <a:ext cx="1095375" cy="1095375"/>
          </a:xfrm>
          <a:prstGeom prst="rect">
            <a:avLst/>
          </a:prstGeom>
          <a:noFill/>
          <a:ln w="19050">
            <a:noFill/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 smtClean="0">
                <a:solidFill>
                  <a:srgbClr val="FFFFFF"/>
                </a:solidFill>
                <a:cs typeface="Arial" pitchFamily="-65" charset="0"/>
              </a:rPr>
              <a:t>Compute</a:t>
            </a:r>
            <a:endParaRPr lang="en-US" sz="1400" b="1" kern="0" dirty="0">
              <a:solidFill>
                <a:srgbClr val="FFFFFF"/>
              </a:solidFill>
              <a:cs typeface="Arial" pitchFamily="-65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823868" y="982730"/>
            <a:ext cx="329901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kern="0" dirty="0" smtClean="0">
                <a:solidFill>
                  <a:srgbClr val="FFFFFF"/>
                </a:solidFill>
                <a:cs typeface="Arial" pitchFamily="-65" charset="0"/>
              </a:rPr>
              <a:t>vCenter Server</a:t>
            </a:r>
            <a:endParaRPr lang="en-US" sz="1600" b="1" kern="0" dirty="0">
              <a:solidFill>
                <a:srgbClr val="FFFFFF"/>
              </a:solidFill>
              <a:cs typeface="Arial" pitchFamily="-65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584869" y="872200"/>
            <a:ext cx="2101932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bg1"/>
                </a:solidFill>
                <a:latin typeface="+mn-lt"/>
                <a:ea typeface="+mn-ea"/>
              </a:rPr>
              <a:t>  Virtual Appliance</a:t>
            </a:r>
          </a:p>
          <a:p>
            <a:pPr algn="l"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bg1"/>
                </a:solidFill>
                <a:latin typeface="+mn-lt"/>
                <a:ea typeface="+mn-ea"/>
              </a:rPr>
              <a:t>  Web Client</a:t>
            </a:r>
          </a:p>
        </p:txBody>
      </p:sp>
      <p:sp>
        <p:nvSpPr>
          <p:cNvPr id="53" name="Rectangle 52"/>
          <p:cNvSpPr/>
          <p:nvPr/>
        </p:nvSpPr>
        <p:spPr>
          <a:xfrm>
            <a:off x="2823868" y="978360"/>
            <a:ext cx="329901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kern="0" dirty="0" smtClean="0">
                <a:solidFill>
                  <a:srgbClr val="FFFFFF"/>
                </a:solidFill>
                <a:cs typeface="Arial" pitchFamily="-65" charset="0"/>
              </a:rPr>
              <a:t>vCenter Server</a:t>
            </a:r>
            <a:endParaRPr lang="en-US" sz="1600" b="1" kern="0" dirty="0">
              <a:solidFill>
                <a:srgbClr val="FFFFFF"/>
              </a:solidFill>
              <a:cs typeface="Arial" pitchFamily="-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19837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ound Same Side Corner Rectangle 53"/>
          <p:cNvSpPr>
            <a:spLocks noChangeAspect="1" noChangeArrowheads="1"/>
          </p:cNvSpPr>
          <p:nvPr/>
        </p:nvSpPr>
        <p:spPr bwMode="auto">
          <a:xfrm>
            <a:off x="379968" y="850900"/>
            <a:ext cx="8426450" cy="567733"/>
          </a:xfrm>
          <a:prstGeom prst="roundRect">
            <a:avLst>
              <a:gd name="adj" fmla="val 23663"/>
            </a:avLst>
          </a:prstGeom>
          <a:gradFill flip="none" rotWithShape="1">
            <a:gsLst>
              <a:gs pos="99000">
                <a:srgbClr val="AAD26B"/>
              </a:gs>
              <a:gs pos="0">
                <a:srgbClr val="6C9E3B"/>
              </a:gs>
            </a:gsLst>
            <a:lin ang="16200000" scaled="0"/>
            <a:tileRect/>
          </a:gradFill>
          <a:ln w="12700">
            <a:solidFill>
              <a:schemeClr val="accent4">
                <a:lumMod val="50000"/>
              </a:schemeClr>
            </a:solidFill>
            <a:headEnd type="none" w="med" len="med"/>
            <a:tailEnd type="none" w="med" len="med"/>
          </a:ln>
          <a:effectLst>
            <a:outerShdw blurRad="50800" dist="25400" dir="5400000" sx="99000" sy="99000" algn="t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>
            <a:bevelT w="63500" h="127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/>
            <a:endParaRPr lang="en-US" sz="1400" b="1" dirty="0">
              <a:solidFill>
                <a:srgbClr val="FFFFFF"/>
              </a:solidFill>
            </a:endParaRPr>
          </a:p>
        </p:txBody>
      </p:sp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What’s New in vSphere 5.1?</a:t>
            </a:r>
            <a:endParaRPr lang="en-US" i="1" dirty="0" smtClean="0"/>
          </a:p>
        </p:txBody>
      </p:sp>
      <p:sp>
        <p:nvSpPr>
          <p:cNvPr id="37" name="Round Same Side Corner Rectangle 53"/>
          <p:cNvSpPr>
            <a:spLocks noChangeAspect="1" noChangeArrowheads="1"/>
          </p:cNvSpPr>
          <p:nvPr/>
        </p:nvSpPr>
        <p:spPr bwMode="auto">
          <a:xfrm>
            <a:off x="388938" y="1633988"/>
            <a:ext cx="8426450" cy="4224079"/>
          </a:xfrm>
          <a:prstGeom prst="round2SameRect">
            <a:avLst>
              <a:gd name="adj1" fmla="val 3958"/>
              <a:gd name="adj2" fmla="val 4280"/>
            </a:avLst>
          </a:prstGeom>
          <a:gradFill>
            <a:gsLst>
              <a:gs pos="0">
                <a:srgbClr val="6699FF"/>
              </a:gs>
              <a:gs pos="50000">
                <a:schemeClr val="accent1"/>
              </a:gs>
              <a:gs pos="100000">
                <a:srgbClr val="0070C0"/>
              </a:gs>
            </a:gsLst>
            <a:lin ang="5400000" scaled="0"/>
          </a:gradFill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 dirty="0">
              <a:solidFill>
                <a:sysClr val="windowText" lastClr="000000"/>
              </a:solidFill>
              <a:ea typeface="Arial" pitchFamily="-110" charset="0"/>
              <a:cs typeface="Arial" pitchFamily="-110" charset="0"/>
            </a:endParaRPr>
          </a:p>
        </p:txBody>
      </p:sp>
      <p:sp>
        <p:nvSpPr>
          <p:cNvPr id="39" name="Freeform 6"/>
          <p:cNvSpPr>
            <a:spLocks/>
          </p:cNvSpPr>
          <p:nvPr/>
        </p:nvSpPr>
        <p:spPr bwMode="auto">
          <a:xfrm>
            <a:off x="6678613" y="2669932"/>
            <a:ext cx="1535112" cy="1087437"/>
          </a:xfrm>
          <a:custGeom>
            <a:avLst/>
            <a:gdLst>
              <a:gd name="T0" fmla="*/ 2147483647 w 387"/>
              <a:gd name="T1" fmla="*/ 0 h 386"/>
              <a:gd name="T2" fmla="*/ 2147483647 w 387"/>
              <a:gd name="T3" fmla="*/ 2147483647 h 386"/>
              <a:gd name="T4" fmla="*/ 2147483647 w 387"/>
              <a:gd name="T5" fmla="*/ 2147483647 h 386"/>
              <a:gd name="T6" fmla="*/ 2147483647 w 387"/>
              <a:gd name="T7" fmla="*/ 2147483647 h 386"/>
              <a:gd name="T8" fmla="*/ 2147483647 w 387"/>
              <a:gd name="T9" fmla="*/ 0 h 386"/>
              <a:gd name="T10" fmla="*/ 2147483647 w 387"/>
              <a:gd name="T11" fmla="*/ 0 h 386"/>
              <a:gd name="T12" fmla="*/ 2147483647 w 387"/>
              <a:gd name="T13" fmla="*/ 2147483647 h 386"/>
              <a:gd name="T14" fmla="*/ 2147483647 w 387"/>
              <a:gd name="T15" fmla="*/ 2147483647 h 386"/>
              <a:gd name="T16" fmla="*/ 2147483647 w 387"/>
              <a:gd name="T17" fmla="*/ 2147483647 h 386"/>
              <a:gd name="T18" fmla="*/ 2147483647 w 387"/>
              <a:gd name="T19" fmla="*/ 0 h 386"/>
              <a:gd name="T20" fmla="*/ 0 w 387"/>
              <a:gd name="T21" fmla="*/ 0 h 386"/>
              <a:gd name="T22" fmla="*/ 0 w 387"/>
              <a:gd name="T23" fmla="*/ 2147483647 h 386"/>
              <a:gd name="T24" fmla="*/ 2147483647 w 387"/>
              <a:gd name="T25" fmla="*/ 2147483647 h 386"/>
              <a:gd name="T26" fmla="*/ 2147483647 w 387"/>
              <a:gd name="T27" fmla="*/ 0 h 386"/>
              <a:gd name="T28" fmla="*/ 2147483647 w 387"/>
              <a:gd name="T29" fmla="*/ 0 h 38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387"/>
              <a:gd name="T46" fmla="*/ 0 h 386"/>
              <a:gd name="T47" fmla="*/ 387 w 387"/>
              <a:gd name="T48" fmla="*/ 386 h 38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387" h="386">
                <a:moveTo>
                  <a:pt x="325" y="0"/>
                </a:moveTo>
                <a:cubicBezTo>
                  <a:pt x="325" y="79"/>
                  <a:pt x="325" y="79"/>
                  <a:pt x="325" y="79"/>
                </a:cubicBezTo>
                <a:cubicBezTo>
                  <a:pt x="325" y="95"/>
                  <a:pt x="311" y="109"/>
                  <a:pt x="294" y="109"/>
                </a:cubicBezTo>
                <a:cubicBezTo>
                  <a:pt x="278" y="109"/>
                  <a:pt x="264" y="95"/>
                  <a:pt x="264" y="79"/>
                </a:cubicBezTo>
                <a:cubicBezTo>
                  <a:pt x="264" y="0"/>
                  <a:pt x="264" y="0"/>
                  <a:pt x="264" y="0"/>
                </a:cubicBezTo>
                <a:cubicBezTo>
                  <a:pt x="122" y="0"/>
                  <a:pt x="122" y="0"/>
                  <a:pt x="122" y="0"/>
                </a:cubicBezTo>
                <a:cubicBezTo>
                  <a:pt x="122" y="79"/>
                  <a:pt x="122" y="79"/>
                  <a:pt x="122" y="79"/>
                </a:cubicBezTo>
                <a:cubicBezTo>
                  <a:pt x="122" y="95"/>
                  <a:pt x="109" y="109"/>
                  <a:pt x="92" y="109"/>
                </a:cubicBezTo>
                <a:cubicBezTo>
                  <a:pt x="76" y="109"/>
                  <a:pt x="62" y="95"/>
                  <a:pt x="62" y="79"/>
                </a:cubicBezTo>
                <a:cubicBezTo>
                  <a:pt x="62" y="0"/>
                  <a:pt x="62" y="0"/>
                  <a:pt x="62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86"/>
                  <a:pt x="0" y="386"/>
                  <a:pt x="0" y="386"/>
                </a:cubicBezTo>
                <a:cubicBezTo>
                  <a:pt x="387" y="386"/>
                  <a:pt x="387" y="386"/>
                  <a:pt x="387" y="386"/>
                </a:cubicBezTo>
                <a:cubicBezTo>
                  <a:pt x="387" y="0"/>
                  <a:pt x="387" y="0"/>
                  <a:pt x="387" y="0"/>
                </a:cubicBezTo>
                <a:lnTo>
                  <a:pt x="325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5400000" scaled="1"/>
            <a:tileRect/>
          </a:gradFill>
          <a:ln w="19050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h="25400"/>
          </a:sp3d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kern="0" dirty="0">
              <a:solidFill>
                <a:srgbClr val="FFFFFF"/>
              </a:solidFill>
              <a:cs typeface="Arial" pitchFamily="-65" charset="0"/>
            </a:endParaRPr>
          </a:p>
        </p:txBody>
      </p:sp>
      <p:sp>
        <p:nvSpPr>
          <p:cNvPr id="41" name="Freeform 6"/>
          <p:cNvSpPr>
            <a:spLocks/>
          </p:cNvSpPr>
          <p:nvPr/>
        </p:nvSpPr>
        <p:spPr bwMode="auto">
          <a:xfrm rot="10800000">
            <a:off x="6678613" y="3892009"/>
            <a:ext cx="1535112" cy="1089025"/>
          </a:xfrm>
          <a:custGeom>
            <a:avLst/>
            <a:gdLst>
              <a:gd name="T0" fmla="*/ 2147483647 w 387"/>
              <a:gd name="T1" fmla="*/ 0 h 386"/>
              <a:gd name="T2" fmla="*/ 2147483647 w 387"/>
              <a:gd name="T3" fmla="*/ 2147483647 h 386"/>
              <a:gd name="T4" fmla="*/ 2147483647 w 387"/>
              <a:gd name="T5" fmla="*/ 2147483647 h 386"/>
              <a:gd name="T6" fmla="*/ 2147483647 w 387"/>
              <a:gd name="T7" fmla="*/ 2147483647 h 386"/>
              <a:gd name="T8" fmla="*/ 2147483647 w 387"/>
              <a:gd name="T9" fmla="*/ 0 h 386"/>
              <a:gd name="T10" fmla="*/ 2147483647 w 387"/>
              <a:gd name="T11" fmla="*/ 0 h 386"/>
              <a:gd name="T12" fmla="*/ 2147483647 w 387"/>
              <a:gd name="T13" fmla="*/ 2147483647 h 386"/>
              <a:gd name="T14" fmla="*/ 2147483647 w 387"/>
              <a:gd name="T15" fmla="*/ 2147483647 h 386"/>
              <a:gd name="T16" fmla="*/ 2147483647 w 387"/>
              <a:gd name="T17" fmla="*/ 2147483647 h 386"/>
              <a:gd name="T18" fmla="*/ 2147483647 w 387"/>
              <a:gd name="T19" fmla="*/ 0 h 386"/>
              <a:gd name="T20" fmla="*/ 0 w 387"/>
              <a:gd name="T21" fmla="*/ 0 h 386"/>
              <a:gd name="T22" fmla="*/ 0 w 387"/>
              <a:gd name="T23" fmla="*/ 2147483647 h 386"/>
              <a:gd name="T24" fmla="*/ 2147483647 w 387"/>
              <a:gd name="T25" fmla="*/ 2147483647 h 386"/>
              <a:gd name="T26" fmla="*/ 2147483647 w 387"/>
              <a:gd name="T27" fmla="*/ 0 h 386"/>
              <a:gd name="T28" fmla="*/ 2147483647 w 387"/>
              <a:gd name="T29" fmla="*/ 0 h 38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387"/>
              <a:gd name="T46" fmla="*/ 0 h 386"/>
              <a:gd name="T47" fmla="*/ 387 w 387"/>
              <a:gd name="T48" fmla="*/ 386 h 38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387" h="386">
                <a:moveTo>
                  <a:pt x="325" y="0"/>
                </a:moveTo>
                <a:cubicBezTo>
                  <a:pt x="325" y="79"/>
                  <a:pt x="325" y="79"/>
                  <a:pt x="325" y="79"/>
                </a:cubicBezTo>
                <a:cubicBezTo>
                  <a:pt x="325" y="95"/>
                  <a:pt x="311" y="109"/>
                  <a:pt x="294" y="109"/>
                </a:cubicBezTo>
                <a:cubicBezTo>
                  <a:pt x="278" y="109"/>
                  <a:pt x="264" y="95"/>
                  <a:pt x="264" y="79"/>
                </a:cubicBezTo>
                <a:cubicBezTo>
                  <a:pt x="264" y="0"/>
                  <a:pt x="264" y="0"/>
                  <a:pt x="264" y="0"/>
                </a:cubicBezTo>
                <a:cubicBezTo>
                  <a:pt x="122" y="0"/>
                  <a:pt x="122" y="0"/>
                  <a:pt x="122" y="0"/>
                </a:cubicBezTo>
                <a:cubicBezTo>
                  <a:pt x="122" y="79"/>
                  <a:pt x="122" y="79"/>
                  <a:pt x="122" y="79"/>
                </a:cubicBezTo>
                <a:cubicBezTo>
                  <a:pt x="122" y="95"/>
                  <a:pt x="109" y="109"/>
                  <a:pt x="92" y="109"/>
                </a:cubicBezTo>
                <a:cubicBezTo>
                  <a:pt x="76" y="109"/>
                  <a:pt x="62" y="95"/>
                  <a:pt x="62" y="79"/>
                </a:cubicBezTo>
                <a:cubicBezTo>
                  <a:pt x="62" y="0"/>
                  <a:pt x="62" y="0"/>
                  <a:pt x="62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86"/>
                  <a:pt x="0" y="386"/>
                  <a:pt x="0" y="386"/>
                </a:cubicBezTo>
                <a:cubicBezTo>
                  <a:pt x="387" y="386"/>
                  <a:pt x="387" y="386"/>
                  <a:pt x="387" y="386"/>
                </a:cubicBezTo>
                <a:cubicBezTo>
                  <a:pt x="387" y="0"/>
                  <a:pt x="387" y="0"/>
                  <a:pt x="387" y="0"/>
                </a:cubicBezTo>
                <a:lnTo>
                  <a:pt x="325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5400000" scaled="1"/>
            <a:tileRect/>
          </a:gradFill>
          <a:ln w="19050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h="25400"/>
          </a:sp3d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kern="0" dirty="0">
              <a:solidFill>
                <a:srgbClr val="FFFFFF"/>
              </a:solidFill>
              <a:cs typeface="Arial" pitchFamily="-65" charset="0"/>
            </a:endParaRPr>
          </a:p>
        </p:txBody>
      </p:sp>
      <p:sp>
        <p:nvSpPr>
          <p:cNvPr id="42" name="Rectangle 9"/>
          <p:cNvSpPr>
            <a:spLocks noChangeAspect="1" noChangeArrowheads="1"/>
          </p:cNvSpPr>
          <p:nvPr/>
        </p:nvSpPr>
        <p:spPr bwMode="auto">
          <a:xfrm>
            <a:off x="6897688" y="2631683"/>
            <a:ext cx="1095375" cy="1095375"/>
          </a:xfrm>
          <a:prstGeom prst="rect">
            <a:avLst/>
          </a:prstGeom>
          <a:noFill/>
          <a:ln w="19050">
            <a:noFill/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 smtClean="0">
                <a:solidFill>
                  <a:srgbClr val="FFFFFF"/>
                </a:solidFill>
                <a:cs typeface="Arial" pitchFamily="-65" charset="0"/>
              </a:rPr>
              <a:t>Automation</a:t>
            </a:r>
            <a:endParaRPr lang="en-US" sz="1400" b="1" kern="0" dirty="0">
              <a:solidFill>
                <a:srgbClr val="FFFFFF"/>
              </a:solidFill>
              <a:cs typeface="Arial" pitchFamily="-65" charset="0"/>
            </a:endParaRPr>
          </a:p>
        </p:txBody>
      </p:sp>
      <p:sp>
        <p:nvSpPr>
          <p:cNvPr id="49" name="Rectangle 9"/>
          <p:cNvSpPr>
            <a:spLocks noChangeAspect="1" noChangeArrowheads="1"/>
          </p:cNvSpPr>
          <p:nvPr/>
        </p:nvSpPr>
        <p:spPr bwMode="auto">
          <a:xfrm>
            <a:off x="606425" y="3461945"/>
            <a:ext cx="2573338" cy="561975"/>
          </a:xfrm>
          <a:prstGeom prst="rect">
            <a:avLst/>
          </a:prstGeom>
          <a:noFill/>
          <a:ln w="19050">
            <a:noFill/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i="1" kern="0" dirty="0">
                <a:solidFill>
                  <a:srgbClr val="FFFFFF"/>
                </a:solidFill>
                <a:cs typeface="Arial" pitchFamily="-65" charset="0"/>
              </a:rPr>
              <a:t>VMware </a:t>
            </a:r>
            <a:endParaRPr lang="en-US" sz="2000" b="1" i="1" kern="0" dirty="0" smtClean="0">
              <a:solidFill>
                <a:srgbClr val="FFFFFF"/>
              </a:solidFill>
              <a:cs typeface="Arial" pitchFamily="-65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i="1" kern="0" dirty="0" smtClean="0">
                <a:solidFill>
                  <a:srgbClr val="FFFFFF"/>
                </a:solidFill>
                <a:cs typeface="Arial" pitchFamily="-65" charset="0"/>
              </a:rPr>
              <a:t>vSphere 5.1</a:t>
            </a:r>
            <a:endParaRPr lang="en-US" sz="2000" b="1" i="1" kern="0" dirty="0">
              <a:solidFill>
                <a:srgbClr val="FFFFFF"/>
              </a:solidFill>
              <a:cs typeface="Arial" pitchFamily="-65" charset="0"/>
            </a:endParaRPr>
          </a:p>
        </p:txBody>
      </p:sp>
      <p:sp>
        <p:nvSpPr>
          <p:cNvPr id="50" name="Freeform 6"/>
          <p:cNvSpPr>
            <a:spLocks/>
          </p:cNvSpPr>
          <p:nvPr/>
        </p:nvSpPr>
        <p:spPr bwMode="auto">
          <a:xfrm>
            <a:off x="4926013" y="2669932"/>
            <a:ext cx="1536700" cy="1087437"/>
          </a:xfrm>
          <a:custGeom>
            <a:avLst/>
            <a:gdLst>
              <a:gd name="T0" fmla="*/ 2147483647 w 387"/>
              <a:gd name="T1" fmla="*/ 0 h 386"/>
              <a:gd name="T2" fmla="*/ 2147483647 w 387"/>
              <a:gd name="T3" fmla="*/ 2147483647 h 386"/>
              <a:gd name="T4" fmla="*/ 2147483647 w 387"/>
              <a:gd name="T5" fmla="*/ 2147483647 h 386"/>
              <a:gd name="T6" fmla="*/ 2147483647 w 387"/>
              <a:gd name="T7" fmla="*/ 2147483647 h 386"/>
              <a:gd name="T8" fmla="*/ 2147483647 w 387"/>
              <a:gd name="T9" fmla="*/ 0 h 386"/>
              <a:gd name="T10" fmla="*/ 2147483647 w 387"/>
              <a:gd name="T11" fmla="*/ 0 h 386"/>
              <a:gd name="T12" fmla="*/ 2147483647 w 387"/>
              <a:gd name="T13" fmla="*/ 2147483647 h 386"/>
              <a:gd name="T14" fmla="*/ 2147483647 w 387"/>
              <a:gd name="T15" fmla="*/ 2147483647 h 386"/>
              <a:gd name="T16" fmla="*/ 2147483647 w 387"/>
              <a:gd name="T17" fmla="*/ 2147483647 h 386"/>
              <a:gd name="T18" fmla="*/ 2147483647 w 387"/>
              <a:gd name="T19" fmla="*/ 0 h 386"/>
              <a:gd name="T20" fmla="*/ 0 w 387"/>
              <a:gd name="T21" fmla="*/ 0 h 386"/>
              <a:gd name="T22" fmla="*/ 0 w 387"/>
              <a:gd name="T23" fmla="*/ 2147483647 h 386"/>
              <a:gd name="T24" fmla="*/ 2147483647 w 387"/>
              <a:gd name="T25" fmla="*/ 2147483647 h 386"/>
              <a:gd name="T26" fmla="*/ 2147483647 w 387"/>
              <a:gd name="T27" fmla="*/ 0 h 386"/>
              <a:gd name="T28" fmla="*/ 2147483647 w 387"/>
              <a:gd name="T29" fmla="*/ 0 h 38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387"/>
              <a:gd name="T46" fmla="*/ 0 h 386"/>
              <a:gd name="T47" fmla="*/ 387 w 387"/>
              <a:gd name="T48" fmla="*/ 386 h 38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387" h="386">
                <a:moveTo>
                  <a:pt x="325" y="0"/>
                </a:moveTo>
                <a:cubicBezTo>
                  <a:pt x="325" y="79"/>
                  <a:pt x="325" y="79"/>
                  <a:pt x="325" y="79"/>
                </a:cubicBezTo>
                <a:cubicBezTo>
                  <a:pt x="325" y="95"/>
                  <a:pt x="311" y="109"/>
                  <a:pt x="294" y="109"/>
                </a:cubicBezTo>
                <a:cubicBezTo>
                  <a:pt x="278" y="109"/>
                  <a:pt x="264" y="95"/>
                  <a:pt x="264" y="79"/>
                </a:cubicBezTo>
                <a:cubicBezTo>
                  <a:pt x="264" y="0"/>
                  <a:pt x="264" y="0"/>
                  <a:pt x="264" y="0"/>
                </a:cubicBezTo>
                <a:cubicBezTo>
                  <a:pt x="122" y="0"/>
                  <a:pt x="122" y="0"/>
                  <a:pt x="122" y="0"/>
                </a:cubicBezTo>
                <a:cubicBezTo>
                  <a:pt x="122" y="79"/>
                  <a:pt x="122" y="79"/>
                  <a:pt x="122" y="79"/>
                </a:cubicBezTo>
                <a:cubicBezTo>
                  <a:pt x="122" y="95"/>
                  <a:pt x="109" y="109"/>
                  <a:pt x="92" y="109"/>
                </a:cubicBezTo>
                <a:cubicBezTo>
                  <a:pt x="76" y="109"/>
                  <a:pt x="62" y="95"/>
                  <a:pt x="62" y="79"/>
                </a:cubicBezTo>
                <a:cubicBezTo>
                  <a:pt x="62" y="0"/>
                  <a:pt x="62" y="0"/>
                  <a:pt x="62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86"/>
                  <a:pt x="0" y="386"/>
                  <a:pt x="0" y="386"/>
                </a:cubicBezTo>
                <a:cubicBezTo>
                  <a:pt x="387" y="386"/>
                  <a:pt x="387" y="386"/>
                  <a:pt x="387" y="386"/>
                </a:cubicBezTo>
                <a:cubicBezTo>
                  <a:pt x="387" y="0"/>
                  <a:pt x="387" y="0"/>
                  <a:pt x="387" y="0"/>
                </a:cubicBezTo>
                <a:lnTo>
                  <a:pt x="325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5400000" scaled="1"/>
            <a:tileRect/>
          </a:gradFill>
          <a:ln w="19050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h="25400"/>
          </a:sp3d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kern="0" dirty="0">
              <a:solidFill>
                <a:srgbClr val="FFFFFF"/>
              </a:solidFill>
              <a:cs typeface="Arial" pitchFamily="-65" charset="0"/>
            </a:endParaRPr>
          </a:p>
        </p:txBody>
      </p:sp>
      <p:sp>
        <p:nvSpPr>
          <p:cNvPr id="54" name="Rectangle 9"/>
          <p:cNvSpPr>
            <a:spLocks noChangeAspect="1" noChangeArrowheads="1"/>
          </p:cNvSpPr>
          <p:nvPr/>
        </p:nvSpPr>
        <p:spPr bwMode="auto">
          <a:xfrm>
            <a:off x="5146675" y="2631683"/>
            <a:ext cx="1095375" cy="1095375"/>
          </a:xfrm>
          <a:prstGeom prst="rect">
            <a:avLst/>
          </a:prstGeom>
          <a:noFill/>
          <a:ln w="19050">
            <a:noFill/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 smtClean="0">
                <a:solidFill>
                  <a:srgbClr val="FFFFFF"/>
                </a:solidFill>
                <a:cs typeface="Arial" pitchFamily="-65" charset="0"/>
              </a:rPr>
              <a:t>Security</a:t>
            </a:r>
            <a:endParaRPr lang="en-US" sz="1400" b="1" kern="0" dirty="0">
              <a:solidFill>
                <a:srgbClr val="FFFFFF"/>
              </a:solidFill>
              <a:cs typeface="Arial" pitchFamily="-65" charset="0"/>
            </a:endParaRPr>
          </a:p>
        </p:txBody>
      </p:sp>
      <p:sp>
        <p:nvSpPr>
          <p:cNvPr id="55" name="Freeform 6"/>
          <p:cNvSpPr>
            <a:spLocks/>
          </p:cNvSpPr>
          <p:nvPr/>
        </p:nvSpPr>
        <p:spPr bwMode="auto">
          <a:xfrm>
            <a:off x="3208338" y="2669932"/>
            <a:ext cx="1535112" cy="1087437"/>
          </a:xfrm>
          <a:custGeom>
            <a:avLst/>
            <a:gdLst>
              <a:gd name="T0" fmla="*/ 2147483647 w 387"/>
              <a:gd name="T1" fmla="*/ 0 h 386"/>
              <a:gd name="T2" fmla="*/ 2147483647 w 387"/>
              <a:gd name="T3" fmla="*/ 2147483647 h 386"/>
              <a:gd name="T4" fmla="*/ 2147483647 w 387"/>
              <a:gd name="T5" fmla="*/ 2147483647 h 386"/>
              <a:gd name="T6" fmla="*/ 2147483647 w 387"/>
              <a:gd name="T7" fmla="*/ 2147483647 h 386"/>
              <a:gd name="T8" fmla="*/ 2147483647 w 387"/>
              <a:gd name="T9" fmla="*/ 0 h 386"/>
              <a:gd name="T10" fmla="*/ 2147483647 w 387"/>
              <a:gd name="T11" fmla="*/ 0 h 386"/>
              <a:gd name="T12" fmla="*/ 2147483647 w 387"/>
              <a:gd name="T13" fmla="*/ 2147483647 h 386"/>
              <a:gd name="T14" fmla="*/ 2147483647 w 387"/>
              <a:gd name="T15" fmla="*/ 2147483647 h 386"/>
              <a:gd name="T16" fmla="*/ 2147483647 w 387"/>
              <a:gd name="T17" fmla="*/ 2147483647 h 386"/>
              <a:gd name="T18" fmla="*/ 2147483647 w 387"/>
              <a:gd name="T19" fmla="*/ 0 h 386"/>
              <a:gd name="T20" fmla="*/ 0 w 387"/>
              <a:gd name="T21" fmla="*/ 0 h 386"/>
              <a:gd name="T22" fmla="*/ 0 w 387"/>
              <a:gd name="T23" fmla="*/ 2147483647 h 386"/>
              <a:gd name="T24" fmla="*/ 2147483647 w 387"/>
              <a:gd name="T25" fmla="*/ 2147483647 h 386"/>
              <a:gd name="T26" fmla="*/ 2147483647 w 387"/>
              <a:gd name="T27" fmla="*/ 0 h 386"/>
              <a:gd name="T28" fmla="*/ 2147483647 w 387"/>
              <a:gd name="T29" fmla="*/ 0 h 38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387"/>
              <a:gd name="T46" fmla="*/ 0 h 386"/>
              <a:gd name="T47" fmla="*/ 387 w 387"/>
              <a:gd name="T48" fmla="*/ 386 h 38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387" h="386">
                <a:moveTo>
                  <a:pt x="325" y="0"/>
                </a:moveTo>
                <a:cubicBezTo>
                  <a:pt x="325" y="79"/>
                  <a:pt x="325" y="79"/>
                  <a:pt x="325" y="79"/>
                </a:cubicBezTo>
                <a:cubicBezTo>
                  <a:pt x="325" y="95"/>
                  <a:pt x="311" y="109"/>
                  <a:pt x="294" y="109"/>
                </a:cubicBezTo>
                <a:cubicBezTo>
                  <a:pt x="278" y="109"/>
                  <a:pt x="264" y="95"/>
                  <a:pt x="264" y="79"/>
                </a:cubicBezTo>
                <a:cubicBezTo>
                  <a:pt x="264" y="0"/>
                  <a:pt x="264" y="0"/>
                  <a:pt x="264" y="0"/>
                </a:cubicBezTo>
                <a:cubicBezTo>
                  <a:pt x="122" y="0"/>
                  <a:pt x="122" y="0"/>
                  <a:pt x="122" y="0"/>
                </a:cubicBezTo>
                <a:cubicBezTo>
                  <a:pt x="122" y="79"/>
                  <a:pt x="122" y="79"/>
                  <a:pt x="122" y="79"/>
                </a:cubicBezTo>
                <a:cubicBezTo>
                  <a:pt x="122" y="95"/>
                  <a:pt x="109" y="109"/>
                  <a:pt x="92" y="109"/>
                </a:cubicBezTo>
                <a:cubicBezTo>
                  <a:pt x="76" y="109"/>
                  <a:pt x="62" y="95"/>
                  <a:pt x="62" y="79"/>
                </a:cubicBezTo>
                <a:cubicBezTo>
                  <a:pt x="62" y="0"/>
                  <a:pt x="62" y="0"/>
                  <a:pt x="62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86"/>
                  <a:pt x="0" y="386"/>
                  <a:pt x="0" y="386"/>
                </a:cubicBezTo>
                <a:cubicBezTo>
                  <a:pt x="387" y="386"/>
                  <a:pt x="387" y="386"/>
                  <a:pt x="387" y="386"/>
                </a:cubicBezTo>
                <a:cubicBezTo>
                  <a:pt x="387" y="0"/>
                  <a:pt x="387" y="0"/>
                  <a:pt x="387" y="0"/>
                </a:cubicBezTo>
                <a:lnTo>
                  <a:pt x="325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5400000" scaled="1"/>
            <a:tileRect/>
          </a:gradFill>
          <a:ln w="19050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h="25400"/>
          </a:sp3d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kern="0" dirty="0">
              <a:solidFill>
                <a:srgbClr val="FFFFFF"/>
              </a:solidFill>
              <a:cs typeface="Arial" pitchFamily="-65" charset="0"/>
            </a:endParaRPr>
          </a:p>
        </p:txBody>
      </p:sp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3200400" y="1493445"/>
            <a:ext cx="5021263" cy="1417638"/>
            <a:chOff x="3200400" y="1298724"/>
            <a:chExt cx="5021263" cy="1417638"/>
          </a:xfrm>
        </p:grpSpPr>
        <p:grpSp>
          <p:nvGrpSpPr>
            <p:cNvPr id="3" name="Group 32"/>
            <p:cNvGrpSpPr>
              <a:grpSpLocks/>
            </p:cNvGrpSpPr>
            <p:nvPr/>
          </p:nvGrpSpPr>
          <p:grpSpPr bwMode="auto">
            <a:xfrm>
              <a:off x="4927415" y="1322537"/>
              <a:ext cx="1541648" cy="1393825"/>
              <a:chOff x="4927415" y="1322537"/>
              <a:chExt cx="1541648" cy="1393825"/>
            </a:xfrm>
          </p:grpSpPr>
          <p:sp>
            <p:nvSpPr>
              <p:cNvPr id="52" name="Freeform 22"/>
              <p:cNvSpPr>
                <a:spLocks/>
              </p:cNvSpPr>
              <p:nvPr/>
            </p:nvSpPr>
            <p:spPr bwMode="auto">
              <a:xfrm>
                <a:off x="4932751" y="1326346"/>
                <a:ext cx="1536312" cy="1390016"/>
              </a:xfrm>
              <a:custGeom>
                <a:avLst/>
                <a:gdLst>
                  <a:gd name="T0" fmla="*/ 2147483647 w 386"/>
                  <a:gd name="T1" fmla="*/ 0 h 494"/>
                  <a:gd name="T2" fmla="*/ 0 w 386"/>
                  <a:gd name="T3" fmla="*/ 0 h 494"/>
                  <a:gd name="T4" fmla="*/ 0 w 386"/>
                  <a:gd name="T5" fmla="*/ 2147483647 h 494"/>
                  <a:gd name="T6" fmla="*/ 2147483647 w 386"/>
                  <a:gd name="T7" fmla="*/ 2147483647 h 494"/>
                  <a:gd name="T8" fmla="*/ 2147483647 w 386"/>
                  <a:gd name="T9" fmla="*/ 2147483647 h 494"/>
                  <a:gd name="T10" fmla="*/ 2147483647 w 386"/>
                  <a:gd name="T11" fmla="*/ 2147483647 h 494"/>
                  <a:gd name="T12" fmla="*/ 2147483647 w 386"/>
                  <a:gd name="T13" fmla="*/ 2147483647 h 494"/>
                  <a:gd name="T14" fmla="*/ 2147483647 w 386"/>
                  <a:gd name="T15" fmla="*/ 2147483647 h 494"/>
                  <a:gd name="T16" fmla="*/ 2147483647 w 386"/>
                  <a:gd name="T17" fmla="*/ 2147483647 h 494"/>
                  <a:gd name="T18" fmla="*/ 2147483647 w 386"/>
                  <a:gd name="T19" fmla="*/ 2147483647 h 494"/>
                  <a:gd name="T20" fmla="*/ 2147483647 w 386"/>
                  <a:gd name="T21" fmla="*/ 2147483647 h 494"/>
                  <a:gd name="T22" fmla="*/ 2147483647 w 386"/>
                  <a:gd name="T23" fmla="*/ 2147483647 h 494"/>
                  <a:gd name="T24" fmla="*/ 2147483647 w 386"/>
                  <a:gd name="T25" fmla="*/ 2147483647 h 494"/>
                  <a:gd name="T26" fmla="*/ 2147483647 w 386"/>
                  <a:gd name="T27" fmla="*/ 2147483647 h 494"/>
                  <a:gd name="T28" fmla="*/ 2147483647 w 386"/>
                  <a:gd name="T29" fmla="*/ 0 h 49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86"/>
                  <a:gd name="T46" fmla="*/ 0 h 494"/>
                  <a:gd name="T47" fmla="*/ 386 w 386"/>
                  <a:gd name="T48" fmla="*/ 494 h 49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86" h="494">
                    <a:moveTo>
                      <a:pt x="386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87"/>
                      <a:pt x="0" y="387"/>
                      <a:pt x="0" y="387"/>
                    </a:cubicBezTo>
                    <a:cubicBezTo>
                      <a:pt x="77" y="387"/>
                      <a:pt x="77" y="387"/>
                      <a:pt x="77" y="387"/>
                    </a:cubicBezTo>
                    <a:cubicBezTo>
                      <a:pt x="77" y="478"/>
                      <a:pt x="77" y="478"/>
                      <a:pt x="77" y="478"/>
                    </a:cubicBezTo>
                    <a:cubicBezTo>
                      <a:pt x="77" y="487"/>
                      <a:pt x="84" y="494"/>
                      <a:pt x="92" y="494"/>
                    </a:cubicBezTo>
                    <a:cubicBezTo>
                      <a:pt x="101" y="494"/>
                      <a:pt x="108" y="487"/>
                      <a:pt x="108" y="478"/>
                    </a:cubicBezTo>
                    <a:cubicBezTo>
                      <a:pt x="108" y="387"/>
                      <a:pt x="108" y="387"/>
                      <a:pt x="108" y="387"/>
                    </a:cubicBezTo>
                    <a:cubicBezTo>
                      <a:pt x="279" y="387"/>
                      <a:pt x="279" y="387"/>
                      <a:pt x="279" y="387"/>
                    </a:cubicBezTo>
                    <a:cubicBezTo>
                      <a:pt x="279" y="478"/>
                      <a:pt x="279" y="478"/>
                      <a:pt x="279" y="478"/>
                    </a:cubicBezTo>
                    <a:cubicBezTo>
                      <a:pt x="279" y="487"/>
                      <a:pt x="286" y="494"/>
                      <a:pt x="295" y="494"/>
                    </a:cubicBezTo>
                    <a:cubicBezTo>
                      <a:pt x="303" y="494"/>
                      <a:pt x="310" y="487"/>
                      <a:pt x="310" y="478"/>
                    </a:cubicBezTo>
                    <a:cubicBezTo>
                      <a:pt x="310" y="387"/>
                      <a:pt x="310" y="387"/>
                      <a:pt x="310" y="387"/>
                    </a:cubicBezTo>
                    <a:cubicBezTo>
                      <a:pt x="386" y="387"/>
                      <a:pt x="386" y="387"/>
                      <a:pt x="386" y="387"/>
                    </a:cubicBezTo>
                    <a:lnTo>
                      <a:pt x="38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50000">
                    <a:schemeClr val="bg2">
                      <a:lumMod val="75000"/>
                    </a:schemeClr>
                  </a:gs>
                  <a:gs pos="100000">
                    <a:schemeClr val="bg2"/>
                  </a:gs>
                </a:gsLst>
                <a:lin ang="5400000"/>
              </a:gradFill>
              <a:ln w="19050">
                <a:noFill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/>
              </a:sp3d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00" b="1" kern="0" dirty="0">
                  <a:solidFill>
                    <a:srgbClr val="FFFFFF"/>
                  </a:solidFill>
                  <a:cs typeface="Arial" pitchFamily="-65" charset="0"/>
                </a:endParaRPr>
              </a:p>
            </p:txBody>
          </p:sp>
          <p:sp>
            <p:nvSpPr>
              <p:cNvPr id="27713" name="Rectangle 9"/>
              <p:cNvSpPr>
                <a:spLocks noChangeArrowheads="1"/>
              </p:cNvSpPr>
              <p:nvPr/>
            </p:nvSpPr>
            <p:spPr bwMode="auto">
              <a:xfrm>
                <a:off x="4927415" y="1322537"/>
                <a:ext cx="1533525" cy="1095375"/>
              </a:xfrm>
              <a:prstGeom prst="rect">
                <a:avLst/>
              </a:prstGeom>
              <a:noFill/>
              <a:ln w="19050">
                <a:noFill/>
                <a:round/>
                <a:headEnd/>
                <a:tailEnd/>
              </a:ln>
            </p:spPr>
            <p:txBody>
              <a:bodyPr wrap="square" anchor="ctr"/>
              <a:lstStyle/>
              <a:p>
                <a:pPr marL="111125" lvl="1" indent="-111125" algn="l">
                  <a:spcAft>
                    <a:spcPts val="300"/>
                  </a:spcAft>
                  <a:buClr>
                    <a:srgbClr val="FFFFFF"/>
                  </a:buClr>
                  <a:buSzPct val="100000"/>
                  <a:buFont typeface="Arial" pitchFamily="34" charset="0"/>
                  <a:buChar char="•"/>
                </a:pPr>
                <a:r>
                  <a:rPr lang="en-US" sz="1000" dirty="0" smtClean="0">
                    <a:solidFill>
                      <a:srgbClr val="FFFFFF"/>
                    </a:solidFill>
                    <a:cs typeface="Arial" pitchFamily="-65" charset="0"/>
                  </a:rPr>
                  <a:t>vShield</a:t>
                </a:r>
                <a:r>
                  <a:rPr lang="en-US" sz="1000" dirty="0">
                    <a:solidFill>
                      <a:srgbClr val="FFFFFF"/>
                    </a:solidFill>
                    <a:cs typeface="Arial" pitchFamily="-65" charset="0"/>
                  </a:rPr>
                  <a:t> </a:t>
                </a:r>
                <a:r>
                  <a:rPr lang="en-US" sz="1000" dirty="0" smtClean="0">
                    <a:solidFill>
                      <a:srgbClr val="FFFFFF"/>
                    </a:solidFill>
                    <a:cs typeface="Arial" pitchFamily="-65" charset="0"/>
                  </a:rPr>
                  <a:t>Endpoint</a:t>
                </a:r>
              </a:p>
            </p:txBody>
          </p:sp>
        </p:grpSp>
        <p:grpSp>
          <p:nvGrpSpPr>
            <p:cNvPr id="4" name="Group 34"/>
            <p:cNvGrpSpPr>
              <a:grpSpLocks/>
            </p:cNvGrpSpPr>
            <p:nvPr/>
          </p:nvGrpSpPr>
          <p:grpSpPr bwMode="auto">
            <a:xfrm>
              <a:off x="3200400" y="1298724"/>
              <a:ext cx="5021263" cy="1417638"/>
              <a:chOff x="3200400" y="1298724"/>
              <a:chExt cx="5021263" cy="1417638"/>
            </a:xfrm>
          </p:grpSpPr>
          <p:sp>
            <p:nvSpPr>
              <p:cNvPr id="44" name="Freeform 22"/>
              <p:cNvSpPr>
                <a:spLocks/>
              </p:cNvSpPr>
              <p:nvPr/>
            </p:nvSpPr>
            <p:spPr bwMode="auto">
              <a:xfrm>
                <a:off x="6685346" y="1326345"/>
                <a:ext cx="1536317" cy="1390017"/>
              </a:xfrm>
              <a:custGeom>
                <a:avLst/>
                <a:gdLst>
                  <a:gd name="T0" fmla="*/ 2147483647 w 386"/>
                  <a:gd name="T1" fmla="*/ 0 h 494"/>
                  <a:gd name="T2" fmla="*/ 0 w 386"/>
                  <a:gd name="T3" fmla="*/ 0 h 494"/>
                  <a:gd name="T4" fmla="*/ 0 w 386"/>
                  <a:gd name="T5" fmla="*/ 2147483647 h 494"/>
                  <a:gd name="T6" fmla="*/ 2147483647 w 386"/>
                  <a:gd name="T7" fmla="*/ 2147483647 h 494"/>
                  <a:gd name="T8" fmla="*/ 2147483647 w 386"/>
                  <a:gd name="T9" fmla="*/ 2147483647 h 494"/>
                  <a:gd name="T10" fmla="*/ 2147483647 w 386"/>
                  <a:gd name="T11" fmla="*/ 2147483647 h 494"/>
                  <a:gd name="T12" fmla="*/ 2147483647 w 386"/>
                  <a:gd name="T13" fmla="*/ 2147483647 h 494"/>
                  <a:gd name="T14" fmla="*/ 2147483647 w 386"/>
                  <a:gd name="T15" fmla="*/ 2147483647 h 494"/>
                  <a:gd name="T16" fmla="*/ 2147483647 w 386"/>
                  <a:gd name="T17" fmla="*/ 2147483647 h 494"/>
                  <a:gd name="T18" fmla="*/ 2147483647 w 386"/>
                  <a:gd name="T19" fmla="*/ 2147483647 h 494"/>
                  <a:gd name="T20" fmla="*/ 2147483647 w 386"/>
                  <a:gd name="T21" fmla="*/ 2147483647 h 494"/>
                  <a:gd name="T22" fmla="*/ 2147483647 w 386"/>
                  <a:gd name="T23" fmla="*/ 2147483647 h 494"/>
                  <a:gd name="T24" fmla="*/ 2147483647 w 386"/>
                  <a:gd name="T25" fmla="*/ 2147483647 h 494"/>
                  <a:gd name="T26" fmla="*/ 2147483647 w 386"/>
                  <a:gd name="T27" fmla="*/ 2147483647 h 494"/>
                  <a:gd name="T28" fmla="*/ 2147483647 w 386"/>
                  <a:gd name="T29" fmla="*/ 0 h 49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86"/>
                  <a:gd name="T46" fmla="*/ 0 h 494"/>
                  <a:gd name="T47" fmla="*/ 386 w 386"/>
                  <a:gd name="T48" fmla="*/ 494 h 49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86" h="494">
                    <a:moveTo>
                      <a:pt x="386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87"/>
                      <a:pt x="0" y="387"/>
                      <a:pt x="0" y="387"/>
                    </a:cubicBezTo>
                    <a:cubicBezTo>
                      <a:pt x="77" y="387"/>
                      <a:pt x="77" y="387"/>
                      <a:pt x="77" y="387"/>
                    </a:cubicBezTo>
                    <a:cubicBezTo>
                      <a:pt x="77" y="478"/>
                      <a:pt x="77" y="478"/>
                      <a:pt x="77" y="478"/>
                    </a:cubicBezTo>
                    <a:cubicBezTo>
                      <a:pt x="77" y="487"/>
                      <a:pt x="84" y="494"/>
                      <a:pt x="92" y="494"/>
                    </a:cubicBezTo>
                    <a:cubicBezTo>
                      <a:pt x="101" y="494"/>
                      <a:pt x="108" y="487"/>
                      <a:pt x="108" y="478"/>
                    </a:cubicBezTo>
                    <a:cubicBezTo>
                      <a:pt x="108" y="387"/>
                      <a:pt x="108" y="387"/>
                      <a:pt x="108" y="387"/>
                    </a:cubicBezTo>
                    <a:cubicBezTo>
                      <a:pt x="279" y="387"/>
                      <a:pt x="279" y="387"/>
                      <a:pt x="279" y="387"/>
                    </a:cubicBezTo>
                    <a:cubicBezTo>
                      <a:pt x="279" y="478"/>
                      <a:pt x="279" y="478"/>
                      <a:pt x="279" y="478"/>
                    </a:cubicBezTo>
                    <a:cubicBezTo>
                      <a:pt x="279" y="487"/>
                      <a:pt x="286" y="494"/>
                      <a:pt x="295" y="494"/>
                    </a:cubicBezTo>
                    <a:cubicBezTo>
                      <a:pt x="303" y="494"/>
                      <a:pt x="310" y="487"/>
                      <a:pt x="310" y="478"/>
                    </a:cubicBezTo>
                    <a:cubicBezTo>
                      <a:pt x="310" y="387"/>
                      <a:pt x="310" y="387"/>
                      <a:pt x="310" y="387"/>
                    </a:cubicBezTo>
                    <a:cubicBezTo>
                      <a:pt x="386" y="387"/>
                      <a:pt x="386" y="387"/>
                      <a:pt x="386" y="387"/>
                    </a:cubicBezTo>
                    <a:lnTo>
                      <a:pt x="38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50000">
                    <a:schemeClr val="bg2">
                      <a:lumMod val="75000"/>
                    </a:schemeClr>
                  </a:gs>
                  <a:gs pos="100000">
                    <a:schemeClr val="bg2"/>
                  </a:gs>
                </a:gsLst>
                <a:lin ang="5400000"/>
              </a:gradFill>
              <a:ln w="19050">
                <a:noFill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/>
              </a:sp3d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00" b="1" kern="0" dirty="0">
                  <a:solidFill>
                    <a:srgbClr val="FFFFFF"/>
                  </a:solidFill>
                  <a:cs typeface="Arial" pitchFamily="-65" charset="0"/>
                </a:endParaRPr>
              </a:p>
            </p:txBody>
          </p:sp>
          <p:sp>
            <p:nvSpPr>
              <p:cNvPr id="27705" name="Rectangle 9"/>
              <p:cNvSpPr>
                <a:spLocks noChangeArrowheads="1"/>
              </p:cNvSpPr>
              <p:nvPr/>
            </p:nvSpPr>
            <p:spPr bwMode="auto">
              <a:xfrm>
                <a:off x="6670675" y="1322537"/>
                <a:ext cx="1533525" cy="1095375"/>
              </a:xfrm>
              <a:prstGeom prst="rect">
                <a:avLst/>
              </a:prstGeom>
              <a:noFill/>
              <a:ln w="1905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111125" lvl="1" indent="-111125" algn="l">
                  <a:spcAft>
                    <a:spcPts val="300"/>
                  </a:spcAft>
                  <a:buClr>
                    <a:srgbClr val="FFFFFF"/>
                  </a:buClr>
                  <a:buSzPct val="100000"/>
                  <a:buFont typeface="Arial" pitchFamily="34" charset="0"/>
                  <a:buChar char="•"/>
                </a:pPr>
                <a:r>
                  <a:rPr lang="en-US" sz="1000" b="1" dirty="0" smtClean="0">
                    <a:solidFill>
                      <a:srgbClr val="FFFFFF"/>
                    </a:solidFill>
                    <a:cs typeface="Arial" pitchFamily="-65" charset="0"/>
                  </a:rPr>
                  <a:t>Storage DRS and </a:t>
                </a:r>
              </a:p>
              <a:p>
                <a:pPr marL="0" lvl="1" algn="l">
                  <a:spcAft>
                    <a:spcPts val="300"/>
                  </a:spcAft>
                  <a:buClr>
                    <a:srgbClr val="FFFFFF"/>
                  </a:buClr>
                  <a:buSzPct val="100000"/>
                </a:pPr>
                <a:r>
                  <a:rPr lang="en-US" sz="1000" b="1" dirty="0">
                    <a:solidFill>
                      <a:srgbClr val="FFFFFF"/>
                    </a:solidFill>
                    <a:cs typeface="Arial" pitchFamily="-65" charset="0"/>
                  </a:rPr>
                  <a:t> </a:t>
                </a:r>
                <a:r>
                  <a:rPr lang="en-US" sz="1000" b="1" dirty="0" smtClean="0">
                    <a:solidFill>
                      <a:srgbClr val="FFFFFF"/>
                    </a:solidFill>
                    <a:cs typeface="Arial" pitchFamily="-65" charset="0"/>
                  </a:rPr>
                  <a:t>  Profile-Driven Storage</a:t>
                </a:r>
              </a:p>
              <a:p>
                <a:pPr marL="0" lvl="1" algn="l">
                  <a:spcAft>
                    <a:spcPts val="300"/>
                  </a:spcAft>
                  <a:buClr>
                    <a:srgbClr val="FFFFFF"/>
                  </a:buClr>
                  <a:buSzPct val="100000"/>
                </a:pPr>
                <a:r>
                  <a:rPr lang="en-US" sz="1000" b="1" dirty="0" smtClean="0">
                    <a:solidFill>
                      <a:srgbClr val="FFFFFF"/>
                    </a:solidFill>
                    <a:cs typeface="Arial" pitchFamily="-65" charset="0"/>
                  </a:rPr>
                  <a:t>   working with VCD</a:t>
                </a:r>
              </a:p>
              <a:p>
                <a:pPr marL="111125" lvl="1" indent="-111125" algn="l">
                  <a:spcAft>
                    <a:spcPts val="300"/>
                  </a:spcAft>
                  <a:buClr>
                    <a:srgbClr val="FFFFFF"/>
                  </a:buClr>
                  <a:buSzPct val="100000"/>
                  <a:buFont typeface="Arial" pitchFamily="34" charset="0"/>
                  <a:buChar char="•"/>
                </a:pPr>
                <a:r>
                  <a:rPr lang="en-US" sz="1000" b="1" dirty="0" smtClean="0">
                    <a:solidFill>
                      <a:srgbClr val="FFFFFF"/>
                    </a:solidFill>
                    <a:cs typeface="Arial" pitchFamily="-65" charset="0"/>
                  </a:rPr>
                  <a:t>Enhanced Auto </a:t>
                </a:r>
              </a:p>
              <a:p>
                <a:pPr marL="0" lvl="1" algn="l">
                  <a:spcAft>
                    <a:spcPts val="300"/>
                  </a:spcAft>
                  <a:buClr>
                    <a:srgbClr val="FFFFFF"/>
                  </a:buClr>
                  <a:buSzPct val="100000"/>
                </a:pPr>
                <a:r>
                  <a:rPr lang="en-US" sz="1000" b="1" dirty="0">
                    <a:solidFill>
                      <a:srgbClr val="FFFFFF"/>
                    </a:solidFill>
                    <a:cs typeface="Arial" pitchFamily="-65" charset="0"/>
                  </a:rPr>
                  <a:t> </a:t>
                </a:r>
                <a:r>
                  <a:rPr lang="en-US" sz="1000" b="1" dirty="0" smtClean="0">
                    <a:solidFill>
                      <a:srgbClr val="FFFFFF"/>
                    </a:solidFill>
                    <a:cs typeface="Arial" pitchFamily="-65" charset="0"/>
                  </a:rPr>
                  <a:t>  Deploy</a:t>
                </a:r>
                <a:endParaRPr lang="en-US" sz="1000" b="1" dirty="0">
                  <a:solidFill>
                    <a:srgbClr val="FFFFFF"/>
                  </a:solidFill>
                  <a:cs typeface="Arial" pitchFamily="-65" charset="0"/>
                </a:endParaRPr>
              </a:p>
            </p:txBody>
          </p:sp>
          <p:sp>
            <p:nvSpPr>
              <p:cNvPr id="57" name="Freeform 22"/>
              <p:cNvSpPr>
                <a:spLocks/>
              </p:cNvSpPr>
              <p:nvPr/>
            </p:nvSpPr>
            <p:spPr bwMode="auto">
              <a:xfrm>
                <a:off x="3215069" y="1302532"/>
                <a:ext cx="1536319" cy="1390017"/>
              </a:xfrm>
              <a:custGeom>
                <a:avLst/>
                <a:gdLst>
                  <a:gd name="T0" fmla="*/ 2147483647 w 386"/>
                  <a:gd name="T1" fmla="*/ 0 h 494"/>
                  <a:gd name="T2" fmla="*/ 0 w 386"/>
                  <a:gd name="T3" fmla="*/ 0 h 494"/>
                  <a:gd name="T4" fmla="*/ 0 w 386"/>
                  <a:gd name="T5" fmla="*/ 2147483647 h 494"/>
                  <a:gd name="T6" fmla="*/ 2147483647 w 386"/>
                  <a:gd name="T7" fmla="*/ 2147483647 h 494"/>
                  <a:gd name="T8" fmla="*/ 2147483647 w 386"/>
                  <a:gd name="T9" fmla="*/ 2147483647 h 494"/>
                  <a:gd name="T10" fmla="*/ 2147483647 w 386"/>
                  <a:gd name="T11" fmla="*/ 2147483647 h 494"/>
                  <a:gd name="T12" fmla="*/ 2147483647 w 386"/>
                  <a:gd name="T13" fmla="*/ 2147483647 h 494"/>
                  <a:gd name="T14" fmla="*/ 2147483647 w 386"/>
                  <a:gd name="T15" fmla="*/ 2147483647 h 494"/>
                  <a:gd name="T16" fmla="*/ 2147483647 w 386"/>
                  <a:gd name="T17" fmla="*/ 2147483647 h 494"/>
                  <a:gd name="T18" fmla="*/ 2147483647 w 386"/>
                  <a:gd name="T19" fmla="*/ 2147483647 h 494"/>
                  <a:gd name="T20" fmla="*/ 2147483647 w 386"/>
                  <a:gd name="T21" fmla="*/ 2147483647 h 494"/>
                  <a:gd name="T22" fmla="*/ 2147483647 w 386"/>
                  <a:gd name="T23" fmla="*/ 2147483647 h 494"/>
                  <a:gd name="T24" fmla="*/ 2147483647 w 386"/>
                  <a:gd name="T25" fmla="*/ 2147483647 h 494"/>
                  <a:gd name="T26" fmla="*/ 2147483647 w 386"/>
                  <a:gd name="T27" fmla="*/ 2147483647 h 494"/>
                  <a:gd name="T28" fmla="*/ 2147483647 w 386"/>
                  <a:gd name="T29" fmla="*/ 0 h 49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86"/>
                  <a:gd name="T46" fmla="*/ 0 h 494"/>
                  <a:gd name="T47" fmla="*/ 386 w 386"/>
                  <a:gd name="T48" fmla="*/ 494 h 49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86" h="494">
                    <a:moveTo>
                      <a:pt x="386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87"/>
                      <a:pt x="0" y="387"/>
                      <a:pt x="0" y="387"/>
                    </a:cubicBezTo>
                    <a:cubicBezTo>
                      <a:pt x="77" y="387"/>
                      <a:pt x="77" y="387"/>
                      <a:pt x="77" y="387"/>
                    </a:cubicBezTo>
                    <a:cubicBezTo>
                      <a:pt x="77" y="478"/>
                      <a:pt x="77" y="478"/>
                      <a:pt x="77" y="478"/>
                    </a:cubicBezTo>
                    <a:cubicBezTo>
                      <a:pt x="77" y="487"/>
                      <a:pt x="84" y="494"/>
                      <a:pt x="92" y="494"/>
                    </a:cubicBezTo>
                    <a:cubicBezTo>
                      <a:pt x="101" y="494"/>
                      <a:pt x="108" y="487"/>
                      <a:pt x="108" y="478"/>
                    </a:cubicBezTo>
                    <a:cubicBezTo>
                      <a:pt x="108" y="387"/>
                      <a:pt x="108" y="387"/>
                      <a:pt x="108" y="387"/>
                    </a:cubicBezTo>
                    <a:cubicBezTo>
                      <a:pt x="279" y="387"/>
                      <a:pt x="279" y="387"/>
                      <a:pt x="279" y="387"/>
                    </a:cubicBezTo>
                    <a:cubicBezTo>
                      <a:pt x="279" y="478"/>
                      <a:pt x="279" y="478"/>
                      <a:pt x="279" y="478"/>
                    </a:cubicBezTo>
                    <a:cubicBezTo>
                      <a:pt x="279" y="487"/>
                      <a:pt x="286" y="494"/>
                      <a:pt x="295" y="494"/>
                    </a:cubicBezTo>
                    <a:cubicBezTo>
                      <a:pt x="303" y="494"/>
                      <a:pt x="310" y="487"/>
                      <a:pt x="310" y="478"/>
                    </a:cubicBezTo>
                    <a:cubicBezTo>
                      <a:pt x="310" y="387"/>
                      <a:pt x="310" y="387"/>
                      <a:pt x="310" y="387"/>
                    </a:cubicBezTo>
                    <a:cubicBezTo>
                      <a:pt x="386" y="387"/>
                      <a:pt x="386" y="387"/>
                      <a:pt x="386" y="387"/>
                    </a:cubicBezTo>
                    <a:lnTo>
                      <a:pt x="38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50000">
                    <a:schemeClr val="bg2">
                      <a:lumMod val="75000"/>
                    </a:schemeClr>
                  </a:gs>
                  <a:gs pos="100000">
                    <a:schemeClr val="bg2"/>
                  </a:gs>
                </a:gsLst>
                <a:lin ang="5400000"/>
              </a:gradFill>
              <a:ln w="19050">
                <a:noFill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/>
              </a:sp3d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00" b="1" kern="0" dirty="0">
                  <a:solidFill>
                    <a:srgbClr val="FFFFFF"/>
                  </a:solidFill>
                  <a:cs typeface="Arial" pitchFamily="-65" charset="0"/>
                </a:endParaRPr>
              </a:p>
            </p:txBody>
          </p:sp>
          <p:sp>
            <p:nvSpPr>
              <p:cNvPr id="27709" name="Rectangle 9"/>
              <p:cNvSpPr>
                <a:spLocks noChangeArrowheads="1"/>
              </p:cNvSpPr>
              <p:nvPr/>
            </p:nvSpPr>
            <p:spPr bwMode="auto">
              <a:xfrm>
                <a:off x="3200400" y="1298724"/>
                <a:ext cx="1533525" cy="1095375"/>
              </a:xfrm>
              <a:prstGeom prst="rect">
                <a:avLst/>
              </a:prstGeom>
              <a:noFill/>
              <a:ln w="19050">
                <a:noFill/>
                <a:round/>
                <a:headEnd/>
                <a:tailEnd/>
              </a:ln>
            </p:spPr>
            <p:txBody>
              <a:bodyPr wrap="square" anchor="ctr"/>
              <a:lstStyle/>
              <a:p>
                <a:pPr marL="111125" lvl="1" indent="-111125" algn="l">
                  <a:spcAft>
                    <a:spcPts val="300"/>
                  </a:spcAft>
                  <a:buClr>
                    <a:srgbClr val="FFFFFF"/>
                  </a:buClr>
                  <a:buSzPct val="100000"/>
                  <a:buFont typeface="Arial" charset="0"/>
                  <a:buChar char="•"/>
                </a:pPr>
                <a:r>
                  <a:rPr lang="en-US" sz="1000" dirty="0" smtClean="0">
                    <a:solidFill>
                      <a:srgbClr val="FFFFFF"/>
                    </a:solidFill>
                    <a:cs typeface="Arial" pitchFamily="-65" charset="0"/>
                  </a:rPr>
                  <a:t>Data Protection</a:t>
                </a:r>
              </a:p>
              <a:p>
                <a:pPr marL="111125" lvl="1" indent="-111125" algn="l">
                  <a:spcAft>
                    <a:spcPts val="300"/>
                  </a:spcAft>
                  <a:buClr>
                    <a:srgbClr val="FFFFFF"/>
                  </a:buClr>
                  <a:buSzPct val="100000"/>
                  <a:buFont typeface="Arial" charset="0"/>
                  <a:buChar char="•"/>
                </a:pPr>
                <a:r>
                  <a:rPr lang="en-US" sz="1000" b="1" u="sng" dirty="0" smtClean="0">
                    <a:solidFill>
                      <a:srgbClr val="FFFFFF"/>
                    </a:solidFill>
                    <a:cs typeface="Arial" pitchFamily="-65" charset="0"/>
                  </a:rPr>
                  <a:t>Replication</a:t>
                </a:r>
              </a:p>
              <a:p>
                <a:pPr marL="111125" lvl="1" indent="-111125" algn="l">
                  <a:spcAft>
                    <a:spcPts val="300"/>
                  </a:spcAft>
                  <a:buClr>
                    <a:srgbClr val="FFFFFF"/>
                  </a:buClr>
                  <a:buSzPct val="100000"/>
                  <a:buFont typeface="Arial" charset="0"/>
                  <a:buChar char="•"/>
                </a:pPr>
                <a:r>
                  <a:rPr lang="en-US" sz="1000" b="1" u="sng" dirty="0">
                    <a:solidFill>
                      <a:srgbClr val="FFFFFF"/>
                    </a:solidFill>
                    <a:cs typeface="Arial" pitchFamily="-65" charset="0"/>
                  </a:rPr>
                  <a:t>vMotion w/o shared storage</a:t>
                </a:r>
              </a:p>
              <a:p>
                <a:pPr marL="111125" lvl="1" indent="-111125" algn="l">
                  <a:spcAft>
                    <a:spcPts val="300"/>
                  </a:spcAft>
                  <a:buClr>
                    <a:srgbClr val="FFFFFF"/>
                  </a:buClr>
                  <a:buSzPct val="100000"/>
                  <a:buFont typeface="Arial" charset="0"/>
                  <a:buChar char="•"/>
                </a:pPr>
                <a:r>
                  <a:rPr lang="en-US" sz="1000" dirty="0" smtClean="0">
                    <a:solidFill>
                      <a:srgbClr val="FFFFFF"/>
                    </a:solidFill>
                    <a:cs typeface="Arial" pitchFamily="-65" charset="0"/>
                  </a:rPr>
                  <a:t>0 Downtime upgrades of VMware Tools</a:t>
                </a:r>
              </a:p>
            </p:txBody>
          </p:sp>
        </p:grpSp>
      </p:grpSp>
      <p:sp>
        <p:nvSpPr>
          <p:cNvPr id="59" name="Rectangle 9"/>
          <p:cNvSpPr>
            <a:spLocks noChangeAspect="1" noChangeArrowheads="1"/>
          </p:cNvSpPr>
          <p:nvPr/>
        </p:nvSpPr>
        <p:spPr bwMode="auto">
          <a:xfrm>
            <a:off x="3427413" y="2653908"/>
            <a:ext cx="1095375" cy="1095375"/>
          </a:xfrm>
          <a:prstGeom prst="rect">
            <a:avLst/>
          </a:prstGeom>
          <a:noFill/>
          <a:ln w="19050">
            <a:noFill/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>
                <a:solidFill>
                  <a:srgbClr val="FFFFFF"/>
                </a:solidFill>
                <a:cs typeface="Arial" pitchFamily="-65" charset="0"/>
              </a:rPr>
              <a:t>Availability</a:t>
            </a:r>
          </a:p>
        </p:txBody>
      </p:sp>
      <p:sp>
        <p:nvSpPr>
          <p:cNvPr id="60" name="Rectangle 9"/>
          <p:cNvSpPr>
            <a:spLocks noChangeAspect="1" noChangeArrowheads="1"/>
          </p:cNvSpPr>
          <p:nvPr/>
        </p:nvSpPr>
        <p:spPr bwMode="auto">
          <a:xfrm>
            <a:off x="6897688" y="3822308"/>
            <a:ext cx="1095375" cy="1095375"/>
          </a:xfrm>
          <a:prstGeom prst="rect">
            <a:avLst/>
          </a:prstGeom>
          <a:noFill/>
          <a:ln w="19050">
            <a:noFill/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 smtClean="0">
                <a:solidFill>
                  <a:srgbClr val="FFFFFF"/>
                </a:solidFill>
                <a:cs typeface="Arial" pitchFamily="-65" charset="0"/>
              </a:rPr>
              <a:t>Network</a:t>
            </a:r>
            <a:endParaRPr lang="en-US" sz="1400" b="1" kern="0" dirty="0">
              <a:solidFill>
                <a:srgbClr val="FFFFFF"/>
              </a:solidFill>
              <a:cs typeface="Arial" pitchFamily="-65" charset="0"/>
            </a:endParaRPr>
          </a:p>
        </p:txBody>
      </p:sp>
      <p:sp>
        <p:nvSpPr>
          <p:cNvPr id="61" name="Freeform 6"/>
          <p:cNvSpPr>
            <a:spLocks/>
          </p:cNvSpPr>
          <p:nvPr/>
        </p:nvSpPr>
        <p:spPr bwMode="auto">
          <a:xfrm rot="10800000">
            <a:off x="4926013" y="3892009"/>
            <a:ext cx="1536700" cy="1089025"/>
          </a:xfrm>
          <a:custGeom>
            <a:avLst/>
            <a:gdLst>
              <a:gd name="T0" fmla="*/ 2147483647 w 387"/>
              <a:gd name="T1" fmla="*/ 0 h 386"/>
              <a:gd name="T2" fmla="*/ 2147483647 w 387"/>
              <a:gd name="T3" fmla="*/ 2147483647 h 386"/>
              <a:gd name="T4" fmla="*/ 2147483647 w 387"/>
              <a:gd name="T5" fmla="*/ 2147483647 h 386"/>
              <a:gd name="T6" fmla="*/ 2147483647 w 387"/>
              <a:gd name="T7" fmla="*/ 2147483647 h 386"/>
              <a:gd name="T8" fmla="*/ 2147483647 w 387"/>
              <a:gd name="T9" fmla="*/ 0 h 386"/>
              <a:gd name="T10" fmla="*/ 2147483647 w 387"/>
              <a:gd name="T11" fmla="*/ 0 h 386"/>
              <a:gd name="T12" fmla="*/ 2147483647 w 387"/>
              <a:gd name="T13" fmla="*/ 2147483647 h 386"/>
              <a:gd name="T14" fmla="*/ 2147483647 w 387"/>
              <a:gd name="T15" fmla="*/ 2147483647 h 386"/>
              <a:gd name="T16" fmla="*/ 2147483647 w 387"/>
              <a:gd name="T17" fmla="*/ 2147483647 h 386"/>
              <a:gd name="T18" fmla="*/ 2147483647 w 387"/>
              <a:gd name="T19" fmla="*/ 0 h 386"/>
              <a:gd name="T20" fmla="*/ 0 w 387"/>
              <a:gd name="T21" fmla="*/ 0 h 386"/>
              <a:gd name="T22" fmla="*/ 0 w 387"/>
              <a:gd name="T23" fmla="*/ 2147483647 h 386"/>
              <a:gd name="T24" fmla="*/ 2147483647 w 387"/>
              <a:gd name="T25" fmla="*/ 2147483647 h 386"/>
              <a:gd name="T26" fmla="*/ 2147483647 w 387"/>
              <a:gd name="T27" fmla="*/ 0 h 386"/>
              <a:gd name="T28" fmla="*/ 2147483647 w 387"/>
              <a:gd name="T29" fmla="*/ 0 h 38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387"/>
              <a:gd name="T46" fmla="*/ 0 h 386"/>
              <a:gd name="T47" fmla="*/ 387 w 387"/>
              <a:gd name="T48" fmla="*/ 386 h 38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387" h="386">
                <a:moveTo>
                  <a:pt x="325" y="0"/>
                </a:moveTo>
                <a:cubicBezTo>
                  <a:pt x="325" y="79"/>
                  <a:pt x="325" y="79"/>
                  <a:pt x="325" y="79"/>
                </a:cubicBezTo>
                <a:cubicBezTo>
                  <a:pt x="325" y="95"/>
                  <a:pt x="311" y="109"/>
                  <a:pt x="294" y="109"/>
                </a:cubicBezTo>
                <a:cubicBezTo>
                  <a:pt x="278" y="109"/>
                  <a:pt x="264" y="95"/>
                  <a:pt x="264" y="79"/>
                </a:cubicBezTo>
                <a:cubicBezTo>
                  <a:pt x="264" y="0"/>
                  <a:pt x="264" y="0"/>
                  <a:pt x="264" y="0"/>
                </a:cubicBezTo>
                <a:cubicBezTo>
                  <a:pt x="122" y="0"/>
                  <a:pt x="122" y="0"/>
                  <a:pt x="122" y="0"/>
                </a:cubicBezTo>
                <a:cubicBezTo>
                  <a:pt x="122" y="79"/>
                  <a:pt x="122" y="79"/>
                  <a:pt x="122" y="79"/>
                </a:cubicBezTo>
                <a:cubicBezTo>
                  <a:pt x="122" y="95"/>
                  <a:pt x="109" y="109"/>
                  <a:pt x="92" y="109"/>
                </a:cubicBezTo>
                <a:cubicBezTo>
                  <a:pt x="76" y="109"/>
                  <a:pt x="62" y="95"/>
                  <a:pt x="62" y="79"/>
                </a:cubicBezTo>
                <a:cubicBezTo>
                  <a:pt x="62" y="0"/>
                  <a:pt x="62" y="0"/>
                  <a:pt x="62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86"/>
                  <a:pt x="0" y="386"/>
                  <a:pt x="0" y="386"/>
                </a:cubicBezTo>
                <a:cubicBezTo>
                  <a:pt x="387" y="386"/>
                  <a:pt x="387" y="386"/>
                  <a:pt x="387" y="386"/>
                </a:cubicBezTo>
                <a:cubicBezTo>
                  <a:pt x="387" y="0"/>
                  <a:pt x="387" y="0"/>
                  <a:pt x="387" y="0"/>
                </a:cubicBezTo>
                <a:lnTo>
                  <a:pt x="325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5400000" scaled="1"/>
            <a:tileRect/>
          </a:gradFill>
          <a:ln w="19050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h="25400"/>
          </a:sp3d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kern="0" dirty="0">
              <a:solidFill>
                <a:srgbClr val="FFFFFF"/>
              </a:solidFill>
              <a:cs typeface="Arial" pitchFamily="-65" charset="0"/>
            </a:endParaRPr>
          </a:p>
        </p:txBody>
      </p:sp>
      <p:sp>
        <p:nvSpPr>
          <p:cNvPr id="65" name="Rectangle 9"/>
          <p:cNvSpPr>
            <a:spLocks noChangeAspect="1" noChangeArrowheads="1"/>
          </p:cNvSpPr>
          <p:nvPr/>
        </p:nvSpPr>
        <p:spPr bwMode="auto">
          <a:xfrm>
            <a:off x="5146675" y="3830245"/>
            <a:ext cx="1095375" cy="1095375"/>
          </a:xfrm>
          <a:prstGeom prst="rect">
            <a:avLst/>
          </a:prstGeom>
          <a:noFill/>
          <a:ln w="19050">
            <a:noFill/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 smtClean="0">
                <a:solidFill>
                  <a:srgbClr val="FFFFFF"/>
                </a:solidFill>
                <a:cs typeface="Arial" pitchFamily="-65" charset="0"/>
              </a:rPr>
              <a:t>Storage</a:t>
            </a:r>
            <a:endParaRPr lang="en-US" sz="1400" b="1" kern="0" dirty="0">
              <a:solidFill>
                <a:srgbClr val="FFFFFF"/>
              </a:solidFill>
              <a:cs typeface="Arial" pitchFamily="-65" charset="0"/>
            </a:endParaRPr>
          </a:p>
        </p:txBody>
      </p:sp>
      <p:sp>
        <p:nvSpPr>
          <p:cNvPr id="66" name="Freeform 6"/>
          <p:cNvSpPr>
            <a:spLocks/>
          </p:cNvSpPr>
          <p:nvPr/>
        </p:nvSpPr>
        <p:spPr bwMode="auto">
          <a:xfrm rot="10800000">
            <a:off x="3208338" y="3892009"/>
            <a:ext cx="1535112" cy="1089025"/>
          </a:xfrm>
          <a:custGeom>
            <a:avLst/>
            <a:gdLst>
              <a:gd name="T0" fmla="*/ 2147483647 w 387"/>
              <a:gd name="T1" fmla="*/ 0 h 386"/>
              <a:gd name="T2" fmla="*/ 2147483647 w 387"/>
              <a:gd name="T3" fmla="*/ 2147483647 h 386"/>
              <a:gd name="T4" fmla="*/ 2147483647 w 387"/>
              <a:gd name="T5" fmla="*/ 2147483647 h 386"/>
              <a:gd name="T6" fmla="*/ 2147483647 w 387"/>
              <a:gd name="T7" fmla="*/ 2147483647 h 386"/>
              <a:gd name="T8" fmla="*/ 2147483647 w 387"/>
              <a:gd name="T9" fmla="*/ 0 h 386"/>
              <a:gd name="T10" fmla="*/ 2147483647 w 387"/>
              <a:gd name="T11" fmla="*/ 0 h 386"/>
              <a:gd name="T12" fmla="*/ 2147483647 w 387"/>
              <a:gd name="T13" fmla="*/ 2147483647 h 386"/>
              <a:gd name="T14" fmla="*/ 2147483647 w 387"/>
              <a:gd name="T15" fmla="*/ 2147483647 h 386"/>
              <a:gd name="T16" fmla="*/ 2147483647 w 387"/>
              <a:gd name="T17" fmla="*/ 2147483647 h 386"/>
              <a:gd name="T18" fmla="*/ 2147483647 w 387"/>
              <a:gd name="T19" fmla="*/ 0 h 386"/>
              <a:gd name="T20" fmla="*/ 0 w 387"/>
              <a:gd name="T21" fmla="*/ 0 h 386"/>
              <a:gd name="T22" fmla="*/ 0 w 387"/>
              <a:gd name="T23" fmla="*/ 2147483647 h 386"/>
              <a:gd name="T24" fmla="*/ 2147483647 w 387"/>
              <a:gd name="T25" fmla="*/ 2147483647 h 386"/>
              <a:gd name="T26" fmla="*/ 2147483647 w 387"/>
              <a:gd name="T27" fmla="*/ 0 h 386"/>
              <a:gd name="T28" fmla="*/ 2147483647 w 387"/>
              <a:gd name="T29" fmla="*/ 0 h 38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387"/>
              <a:gd name="T46" fmla="*/ 0 h 386"/>
              <a:gd name="T47" fmla="*/ 387 w 387"/>
              <a:gd name="T48" fmla="*/ 386 h 38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387" h="386">
                <a:moveTo>
                  <a:pt x="325" y="0"/>
                </a:moveTo>
                <a:cubicBezTo>
                  <a:pt x="325" y="79"/>
                  <a:pt x="325" y="79"/>
                  <a:pt x="325" y="79"/>
                </a:cubicBezTo>
                <a:cubicBezTo>
                  <a:pt x="325" y="95"/>
                  <a:pt x="311" y="109"/>
                  <a:pt x="294" y="109"/>
                </a:cubicBezTo>
                <a:cubicBezTo>
                  <a:pt x="278" y="109"/>
                  <a:pt x="264" y="95"/>
                  <a:pt x="264" y="79"/>
                </a:cubicBezTo>
                <a:cubicBezTo>
                  <a:pt x="264" y="0"/>
                  <a:pt x="264" y="0"/>
                  <a:pt x="264" y="0"/>
                </a:cubicBezTo>
                <a:cubicBezTo>
                  <a:pt x="122" y="0"/>
                  <a:pt x="122" y="0"/>
                  <a:pt x="122" y="0"/>
                </a:cubicBezTo>
                <a:cubicBezTo>
                  <a:pt x="122" y="79"/>
                  <a:pt x="122" y="79"/>
                  <a:pt x="122" y="79"/>
                </a:cubicBezTo>
                <a:cubicBezTo>
                  <a:pt x="122" y="95"/>
                  <a:pt x="109" y="109"/>
                  <a:pt x="92" y="109"/>
                </a:cubicBezTo>
                <a:cubicBezTo>
                  <a:pt x="76" y="109"/>
                  <a:pt x="62" y="95"/>
                  <a:pt x="62" y="79"/>
                </a:cubicBezTo>
                <a:cubicBezTo>
                  <a:pt x="62" y="0"/>
                  <a:pt x="62" y="0"/>
                  <a:pt x="62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86"/>
                  <a:pt x="0" y="386"/>
                  <a:pt x="0" y="386"/>
                </a:cubicBezTo>
                <a:cubicBezTo>
                  <a:pt x="387" y="386"/>
                  <a:pt x="387" y="386"/>
                  <a:pt x="387" y="386"/>
                </a:cubicBezTo>
                <a:cubicBezTo>
                  <a:pt x="387" y="0"/>
                  <a:pt x="387" y="0"/>
                  <a:pt x="387" y="0"/>
                </a:cubicBezTo>
                <a:lnTo>
                  <a:pt x="325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5400000" scaled="1"/>
            <a:tileRect/>
          </a:gradFill>
          <a:ln w="19050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h="25400"/>
          </a:sp3d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kern="0" dirty="0">
              <a:solidFill>
                <a:srgbClr val="FFFFFF"/>
              </a:solidFill>
              <a:cs typeface="Arial" pitchFamily="-65" charset="0"/>
            </a:endParaRPr>
          </a:p>
        </p:txBody>
      </p:sp>
      <p:grpSp>
        <p:nvGrpSpPr>
          <p:cNvPr id="5" name="Group 72"/>
          <p:cNvGrpSpPr>
            <a:grpSpLocks/>
          </p:cNvGrpSpPr>
          <p:nvPr/>
        </p:nvGrpSpPr>
        <p:grpSpPr bwMode="auto">
          <a:xfrm>
            <a:off x="3208338" y="4728770"/>
            <a:ext cx="5005387" cy="1414463"/>
            <a:chOff x="3208338" y="4565650"/>
            <a:chExt cx="5005387" cy="1414463"/>
          </a:xfrm>
        </p:grpSpPr>
        <p:sp>
          <p:nvSpPr>
            <p:cNvPr id="47" name="Freeform 22"/>
            <p:cNvSpPr>
              <a:spLocks/>
            </p:cNvSpPr>
            <p:nvPr/>
          </p:nvSpPr>
          <p:spPr bwMode="auto">
            <a:xfrm rot="10800000">
              <a:off x="6678613" y="4589463"/>
              <a:ext cx="1535112" cy="1390650"/>
            </a:xfrm>
            <a:custGeom>
              <a:avLst/>
              <a:gdLst>
                <a:gd name="T0" fmla="*/ 2147483647 w 386"/>
                <a:gd name="T1" fmla="*/ 0 h 494"/>
                <a:gd name="T2" fmla="*/ 0 w 386"/>
                <a:gd name="T3" fmla="*/ 0 h 494"/>
                <a:gd name="T4" fmla="*/ 0 w 386"/>
                <a:gd name="T5" fmla="*/ 2147483647 h 494"/>
                <a:gd name="T6" fmla="*/ 2147483647 w 386"/>
                <a:gd name="T7" fmla="*/ 2147483647 h 494"/>
                <a:gd name="T8" fmla="*/ 2147483647 w 386"/>
                <a:gd name="T9" fmla="*/ 2147483647 h 494"/>
                <a:gd name="T10" fmla="*/ 2147483647 w 386"/>
                <a:gd name="T11" fmla="*/ 2147483647 h 494"/>
                <a:gd name="T12" fmla="*/ 2147483647 w 386"/>
                <a:gd name="T13" fmla="*/ 2147483647 h 494"/>
                <a:gd name="T14" fmla="*/ 2147483647 w 386"/>
                <a:gd name="T15" fmla="*/ 2147483647 h 494"/>
                <a:gd name="T16" fmla="*/ 2147483647 w 386"/>
                <a:gd name="T17" fmla="*/ 2147483647 h 494"/>
                <a:gd name="T18" fmla="*/ 2147483647 w 386"/>
                <a:gd name="T19" fmla="*/ 2147483647 h 494"/>
                <a:gd name="T20" fmla="*/ 2147483647 w 386"/>
                <a:gd name="T21" fmla="*/ 2147483647 h 494"/>
                <a:gd name="T22" fmla="*/ 2147483647 w 386"/>
                <a:gd name="T23" fmla="*/ 2147483647 h 494"/>
                <a:gd name="T24" fmla="*/ 2147483647 w 386"/>
                <a:gd name="T25" fmla="*/ 2147483647 h 494"/>
                <a:gd name="T26" fmla="*/ 2147483647 w 386"/>
                <a:gd name="T27" fmla="*/ 2147483647 h 494"/>
                <a:gd name="T28" fmla="*/ 2147483647 w 386"/>
                <a:gd name="T29" fmla="*/ 0 h 49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86"/>
                <a:gd name="T46" fmla="*/ 0 h 494"/>
                <a:gd name="T47" fmla="*/ 386 w 386"/>
                <a:gd name="T48" fmla="*/ 494 h 49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86" h="494">
                  <a:moveTo>
                    <a:pt x="38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87"/>
                    <a:pt x="0" y="387"/>
                    <a:pt x="0" y="387"/>
                  </a:cubicBezTo>
                  <a:cubicBezTo>
                    <a:pt x="77" y="387"/>
                    <a:pt x="77" y="387"/>
                    <a:pt x="77" y="387"/>
                  </a:cubicBezTo>
                  <a:cubicBezTo>
                    <a:pt x="77" y="478"/>
                    <a:pt x="77" y="478"/>
                    <a:pt x="77" y="478"/>
                  </a:cubicBezTo>
                  <a:cubicBezTo>
                    <a:pt x="77" y="487"/>
                    <a:pt x="84" y="494"/>
                    <a:pt x="92" y="494"/>
                  </a:cubicBezTo>
                  <a:cubicBezTo>
                    <a:pt x="101" y="494"/>
                    <a:pt x="108" y="487"/>
                    <a:pt x="108" y="478"/>
                  </a:cubicBezTo>
                  <a:cubicBezTo>
                    <a:pt x="108" y="387"/>
                    <a:pt x="108" y="387"/>
                    <a:pt x="108" y="387"/>
                  </a:cubicBezTo>
                  <a:cubicBezTo>
                    <a:pt x="279" y="387"/>
                    <a:pt x="279" y="387"/>
                    <a:pt x="279" y="387"/>
                  </a:cubicBezTo>
                  <a:cubicBezTo>
                    <a:pt x="279" y="478"/>
                    <a:pt x="279" y="478"/>
                    <a:pt x="279" y="478"/>
                  </a:cubicBezTo>
                  <a:cubicBezTo>
                    <a:pt x="279" y="487"/>
                    <a:pt x="286" y="494"/>
                    <a:pt x="295" y="494"/>
                  </a:cubicBezTo>
                  <a:cubicBezTo>
                    <a:pt x="303" y="494"/>
                    <a:pt x="310" y="487"/>
                    <a:pt x="310" y="478"/>
                  </a:cubicBezTo>
                  <a:cubicBezTo>
                    <a:pt x="310" y="387"/>
                    <a:pt x="310" y="387"/>
                    <a:pt x="310" y="387"/>
                  </a:cubicBezTo>
                  <a:cubicBezTo>
                    <a:pt x="386" y="387"/>
                    <a:pt x="386" y="387"/>
                    <a:pt x="386" y="387"/>
                  </a:cubicBezTo>
                  <a:lnTo>
                    <a:pt x="386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2">
                    <a:lumMod val="50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  <a:lin ang="5400000" scaled="0"/>
            </a:gradFill>
            <a:ln w="19050">
              <a:gradFill>
                <a:gsLst>
                  <a:gs pos="0">
                    <a:schemeClr val="bg2"/>
                  </a:gs>
                  <a:gs pos="50000">
                    <a:schemeClr val="bg2">
                      <a:lumMod val="50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/>
            </a:sp3d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b="1" kern="0" dirty="0">
                <a:solidFill>
                  <a:srgbClr val="FFFFFF"/>
                </a:solidFill>
                <a:cs typeface="Arial" pitchFamily="-65" charset="0"/>
              </a:endParaRPr>
            </a:p>
          </p:txBody>
        </p:sp>
        <p:sp>
          <p:nvSpPr>
            <p:cNvPr id="27691" name="Rectangle 9"/>
            <p:cNvSpPr>
              <a:spLocks noChangeArrowheads="1"/>
            </p:cNvSpPr>
            <p:nvPr/>
          </p:nvSpPr>
          <p:spPr bwMode="auto">
            <a:xfrm>
              <a:off x="6624823" y="4777276"/>
              <a:ext cx="1531937" cy="1095375"/>
            </a:xfrm>
            <a:prstGeom prst="rect">
              <a:avLst/>
            </a:prstGeom>
            <a:noFill/>
            <a:ln w="19050">
              <a:noFill/>
              <a:round/>
              <a:headEnd/>
              <a:tailEnd/>
            </a:ln>
          </p:spPr>
          <p:txBody>
            <a:bodyPr wrap="square" anchor="ctr"/>
            <a:lstStyle/>
            <a:p>
              <a:pPr marL="111125" lvl="1" indent="-111125" algn="l">
                <a:spcAft>
                  <a:spcPts val="300"/>
                </a:spcAft>
                <a:buClr>
                  <a:srgbClr val="FFFFFF"/>
                </a:buClr>
                <a:buSzPct val="100000"/>
                <a:buFont typeface="Arial" pitchFamily="34" charset="0"/>
                <a:buChar char="•"/>
              </a:pPr>
              <a:r>
                <a:rPr lang="en-US" sz="1000" b="1" u="sng" dirty="0" smtClean="0">
                  <a:solidFill>
                    <a:srgbClr val="FFFFFF"/>
                  </a:solidFill>
                  <a:cs typeface="Arial" pitchFamily="-65" charset="0"/>
                </a:rPr>
                <a:t>Enhanced Distributed Switch</a:t>
              </a:r>
            </a:p>
            <a:p>
              <a:pPr marL="111125" lvl="1" indent="-111125" algn="l">
                <a:spcAft>
                  <a:spcPts val="300"/>
                </a:spcAft>
                <a:buClr>
                  <a:srgbClr val="FFFFFF"/>
                </a:buClr>
                <a:buSzPct val="100000"/>
                <a:buFont typeface="Arial" pitchFamily="34" charset="0"/>
                <a:buChar char="•"/>
              </a:pPr>
              <a:r>
                <a:rPr lang="en-US" sz="1000" dirty="0" smtClean="0">
                  <a:solidFill>
                    <a:srgbClr val="FFFFFF"/>
                  </a:solidFill>
                  <a:cs typeface="Arial" pitchFamily="-65" charset="0"/>
                </a:rPr>
                <a:t>SR-IOV support</a:t>
              </a:r>
              <a:endParaRPr lang="en-US" sz="1000" dirty="0">
                <a:solidFill>
                  <a:srgbClr val="FFFFFF"/>
                </a:solidFill>
                <a:cs typeface="Arial" pitchFamily="-65" charset="0"/>
              </a:endParaRPr>
            </a:p>
          </p:txBody>
        </p:sp>
        <p:sp>
          <p:nvSpPr>
            <p:cNvPr id="63" name="Freeform 22"/>
            <p:cNvSpPr>
              <a:spLocks/>
            </p:cNvSpPr>
            <p:nvPr/>
          </p:nvSpPr>
          <p:spPr bwMode="auto">
            <a:xfrm rot="10800000">
              <a:off x="4926013" y="4565650"/>
              <a:ext cx="1536700" cy="1390650"/>
            </a:xfrm>
            <a:custGeom>
              <a:avLst/>
              <a:gdLst>
                <a:gd name="T0" fmla="*/ 2147483647 w 386"/>
                <a:gd name="T1" fmla="*/ 0 h 494"/>
                <a:gd name="T2" fmla="*/ 0 w 386"/>
                <a:gd name="T3" fmla="*/ 0 h 494"/>
                <a:gd name="T4" fmla="*/ 0 w 386"/>
                <a:gd name="T5" fmla="*/ 2147483647 h 494"/>
                <a:gd name="T6" fmla="*/ 2147483647 w 386"/>
                <a:gd name="T7" fmla="*/ 2147483647 h 494"/>
                <a:gd name="T8" fmla="*/ 2147483647 w 386"/>
                <a:gd name="T9" fmla="*/ 2147483647 h 494"/>
                <a:gd name="T10" fmla="*/ 2147483647 w 386"/>
                <a:gd name="T11" fmla="*/ 2147483647 h 494"/>
                <a:gd name="T12" fmla="*/ 2147483647 w 386"/>
                <a:gd name="T13" fmla="*/ 2147483647 h 494"/>
                <a:gd name="T14" fmla="*/ 2147483647 w 386"/>
                <a:gd name="T15" fmla="*/ 2147483647 h 494"/>
                <a:gd name="T16" fmla="*/ 2147483647 w 386"/>
                <a:gd name="T17" fmla="*/ 2147483647 h 494"/>
                <a:gd name="T18" fmla="*/ 2147483647 w 386"/>
                <a:gd name="T19" fmla="*/ 2147483647 h 494"/>
                <a:gd name="T20" fmla="*/ 2147483647 w 386"/>
                <a:gd name="T21" fmla="*/ 2147483647 h 494"/>
                <a:gd name="T22" fmla="*/ 2147483647 w 386"/>
                <a:gd name="T23" fmla="*/ 2147483647 h 494"/>
                <a:gd name="T24" fmla="*/ 2147483647 w 386"/>
                <a:gd name="T25" fmla="*/ 2147483647 h 494"/>
                <a:gd name="T26" fmla="*/ 2147483647 w 386"/>
                <a:gd name="T27" fmla="*/ 2147483647 h 494"/>
                <a:gd name="T28" fmla="*/ 2147483647 w 386"/>
                <a:gd name="T29" fmla="*/ 0 h 49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86"/>
                <a:gd name="T46" fmla="*/ 0 h 494"/>
                <a:gd name="T47" fmla="*/ 386 w 386"/>
                <a:gd name="T48" fmla="*/ 494 h 49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86" h="494">
                  <a:moveTo>
                    <a:pt x="38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87"/>
                    <a:pt x="0" y="387"/>
                    <a:pt x="0" y="387"/>
                  </a:cubicBezTo>
                  <a:cubicBezTo>
                    <a:pt x="77" y="387"/>
                    <a:pt x="77" y="387"/>
                    <a:pt x="77" y="387"/>
                  </a:cubicBezTo>
                  <a:cubicBezTo>
                    <a:pt x="77" y="478"/>
                    <a:pt x="77" y="478"/>
                    <a:pt x="77" y="478"/>
                  </a:cubicBezTo>
                  <a:cubicBezTo>
                    <a:pt x="77" y="487"/>
                    <a:pt x="84" y="494"/>
                    <a:pt x="92" y="494"/>
                  </a:cubicBezTo>
                  <a:cubicBezTo>
                    <a:pt x="101" y="494"/>
                    <a:pt x="108" y="487"/>
                    <a:pt x="108" y="478"/>
                  </a:cubicBezTo>
                  <a:cubicBezTo>
                    <a:pt x="108" y="387"/>
                    <a:pt x="108" y="387"/>
                    <a:pt x="108" y="387"/>
                  </a:cubicBezTo>
                  <a:cubicBezTo>
                    <a:pt x="279" y="387"/>
                    <a:pt x="279" y="387"/>
                    <a:pt x="279" y="387"/>
                  </a:cubicBezTo>
                  <a:cubicBezTo>
                    <a:pt x="279" y="478"/>
                    <a:pt x="279" y="478"/>
                    <a:pt x="279" y="478"/>
                  </a:cubicBezTo>
                  <a:cubicBezTo>
                    <a:pt x="279" y="487"/>
                    <a:pt x="286" y="494"/>
                    <a:pt x="295" y="494"/>
                  </a:cubicBezTo>
                  <a:cubicBezTo>
                    <a:pt x="303" y="494"/>
                    <a:pt x="310" y="487"/>
                    <a:pt x="310" y="478"/>
                  </a:cubicBezTo>
                  <a:cubicBezTo>
                    <a:pt x="310" y="387"/>
                    <a:pt x="310" y="387"/>
                    <a:pt x="310" y="387"/>
                  </a:cubicBezTo>
                  <a:cubicBezTo>
                    <a:pt x="386" y="387"/>
                    <a:pt x="386" y="387"/>
                    <a:pt x="386" y="387"/>
                  </a:cubicBezTo>
                  <a:lnTo>
                    <a:pt x="386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2">
                    <a:lumMod val="50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5400000"/>
            </a:gradFill>
            <a:ln w="19050">
              <a:gradFill>
                <a:gsLst>
                  <a:gs pos="0">
                    <a:schemeClr val="bg2"/>
                  </a:gs>
                  <a:gs pos="50000">
                    <a:schemeClr val="bg2">
                      <a:lumMod val="50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/>
            </a:sp3d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b="1" kern="0" dirty="0">
                <a:solidFill>
                  <a:srgbClr val="FFFFFF"/>
                </a:solidFill>
                <a:cs typeface="Arial" pitchFamily="-65" charset="0"/>
              </a:endParaRPr>
            </a:p>
          </p:txBody>
        </p:sp>
        <p:sp>
          <p:nvSpPr>
            <p:cNvPr id="27695" name="Rectangle 9"/>
            <p:cNvSpPr>
              <a:spLocks noChangeArrowheads="1"/>
            </p:cNvSpPr>
            <p:nvPr/>
          </p:nvSpPr>
          <p:spPr bwMode="auto">
            <a:xfrm>
              <a:off x="4926013" y="4831209"/>
              <a:ext cx="1533525" cy="1095375"/>
            </a:xfrm>
            <a:prstGeom prst="rect">
              <a:avLst/>
            </a:prstGeom>
            <a:noFill/>
            <a:ln w="19050">
              <a:noFill/>
              <a:round/>
              <a:headEnd/>
              <a:tailEnd/>
            </a:ln>
          </p:spPr>
          <p:txBody>
            <a:bodyPr wrap="square" anchor="ctr"/>
            <a:lstStyle/>
            <a:p>
              <a:pPr marL="111125" lvl="1" indent="-111125" algn="l">
                <a:spcAft>
                  <a:spcPts val="300"/>
                </a:spcAft>
                <a:buClr>
                  <a:srgbClr val="FFFFFF"/>
                </a:buClr>
                <a:buSzPct val="100000"/>
                <a:buFont typeface="Arial" pitchFamily="34" charset="0"/>
                <a:buChar char="•"/>
              </a:pPr>
              <a:r>
                <a:rPr lang="en-US" sz="1000" dirty="0" smtClean="0">
                  <a:solidFill>
                    <a:srgbClr val="FFFFFF"/>
                  </a:solidFill>
                  <a:cs typeface="Arial" pitchFamily="-65" charset="0"/>
                </a:rPr>
                <a:t>Storage Space Reclamation for VDI</a:t>
              </a:r>
            </a:p>
          </p:txBody>
        </p:sp>
        <p:sp>
          <p:nvSpPr>
            <p:cNvPr id="68" name="Freeform 22"/>
            <p:cNvSpPr>
              <a:spLocks/>
            </p:cNvSpPr>
            <p:nvPr/>
          </p:nvSpPr>
          <p:spPr bwMode="auto">
            <a:xfrm rot="10800000">
              <a:off x="3208338" y="4565650"/>
              <a:ext cx="1535112" cy="1390650"/>
            </a:xfrm>
            <a:custGeom>
              <a:avLst/>
              <a:gdLst>
                <a:gd name="T0" fmla="*/ 2147483647 w 386"/>
                <a:gd name="T1" fmla="*/ 0 h 494"/>
                <a:gd name="T2" fmla="*/ 0 w 386"/>
                <a:gd name="T3" fmla="*/ 0 h 494"/>
                <a:gd name="T4" fmla="*/ 0 w 386"/>
                <a:gd name="T5" fmla="*/ 2147483647 h 494"/>
                <a:gd name="T6" fmla="*/ 2147483647 w 386"/>
                <a:gd name="T7" fmla="*/ 2147483647 h 494"/>
                <a:gd name="T8" fmla="*/ 2147483647 w 386"/>
                <a:gd name="T9" fmla="*/ 2147483647 h 494"/>
                <a:gd name="T10" fmla="*/ 2147483647 w 386"/>
                <a:gd name="T11" fmla="*/ 2147483647 h 494"/>
                <a:gd name="T12" fmla="*/ 2147483647 w 386"/>
                <a:gd name="T13" fmla="*/ 2147483647 h 494"/>
                <a:gd name="T14" fmla="*/ 2147483647 w 386"/>
                <a:gd name="T15" fmla="*/ 2147483647 h 494"/>
                <a:gd name="T16" fmla="*/ 2147483647 w 386"/>
                <a:gd name="T17" fmla="*/ 2147483647 h 494"/>
                <a:gd name="T18" fmla="*/ 2147483647 w 386"/>
                <a:gd name="T19" fmla="*/ 2147483647 h 494"/>
                <a:gd name="T20" fmla="*/ 2147483647 w 386"/>
                <a:gd name="T21" fmla="*/ 2147483647 h 494"/>
                <a:gd name="T22" fmla="*/ 2147483647 w 386"/>
                <a:gd name="T23" fmla="*/ 2147483647 h 494"/>
                <a:gd name="T24" fmla="*/ 2147483647 w 386"/>
                <a:gd name="T25" fmla="*/ 2147483647 h 494"/>
                <a:gd name="T26" fmla="*/ 2147483647 w 386"/>
                <a:gd name="T27" fmla="*/ 2147483647 h 494"/>
                <a:gd name="T28" fmla="*/ 2147483647 w 386"/>
                <a:gd name="T29" fmla="*/ 0 h 49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86"/>
                <a:gd name="T46" fmla="*/ 0 h 494"/>
                <a:gd name="T47" fmla="*/ 386 w 386"/>
                <a:gd name="T48" fmla="*/ 494 h 49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86" h="494">
                  <a:moveTo>
                    <a:pt x="38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87"/>
                    <a:pt x="0" y="387"/>
                    <a:pt x="0" y="387"/>
                  </a:cubicBezTo>
                  <a:cubicBezTo>
                    <a:pt x="77" y="387"/>
                    <a:pt x="77" y="387"/>
                    <a:pt x="77" y="387"/>
                  </a:cubicBezTo>
                  <a:cubicBezTo>
                    <a:pt x="77" y="478"/>
                    <a:pt x="77" y="478"/>
                    <a:pt x="77" y="478"/>
                  </a:cubicBezTo>
                  <a:cubicBezTo>
                    <a:pt x="77" y="487"/>
                    <a:pt x="84" y="494"/>
                    <a:pt x="92" y="494"/>
                  </a:cubicBezTo>
                  <a:cubicBezTo>
                    <a:pt x="101" y="494"/>
                    <a:pt x="108" y="487"/>
                    <a:pt x="108" y="478"/>
                  </a:cubicBezTo>
                  <a:cubicBezTo>
                    <a:pt x="108" y="387"/>
                    <a:pt x="108" y="387"/>
                    <a:pt x="108" y="387"/>
                  </a:cubicBezTo>
                  <a:cubicBezTo>
                    <a:pt x="279" y="387"/>
                    <a:pt x="279" y="387"/>
                    <a:pt x="279" y="387"/>
                  </a:cubicBezTo>
                  <a:cubicBezTo>
                    <a:pt x="279" y="478"/>
                    <a:pt x="279" y="478"/>
                    <a:pt x="279" y="478"/>
                  </a:cubicBezTo>
                  <a:cubicBezTo>
                    <a:pt x="279" y="487"/>
                    <a:pt x="286" y="494"/>
                    <a:pt x="295" y="494"/>
                  </a:cubicBezTo>
                  <a:cubicBezTo>
                    <a:pt x="303" y="494"/>
                    <a:pt x="310" y="487"/>
                    <a:pt x="310" y="478"/>
                  </a:cubicBezTo>
                  <a:cubicBezTo>
                    <a:pt x="310" y="387"/>
                    <a:pt x="310" y="387"/>
                    <a:pt x="310" y="387"/>
                  </a:cubicBezTo>
                  <a:cubicBezTo>
                    <a:pt x="386" y="387"/>
                    <a:pt x="386" y="387"/>
                    <a:pt x="386" y="387"/>
                  </a:cubicBezTo>
                  <a:lnTo>
                    <a:pt x="386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2">
                    <a:lumMod val="50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5400000" scaled="0"/>
            </a:gradFill>
            <a:ln w="19050">
              <a:gradFill>
                <a:gsLst>
                  <a:gs pos="0">
                    <a:schemeClr val="bg2"/>
                  </a:gs>
                  <a:gs pos="50000">
                    <a:schemeClr val="bg2">
                      <a:lumMod val="50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/>
            </a:sp3d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b="1" kern="0" dirty="0">
                <a:solidFill>
                  <a:srgbClr val="FFFFFF"/>
                </a:solidFill>
                <a:cs typeface="Arial" pitchFamily="-65" charset="0"/>
              </a:endParaRPr>
            </a:p>
          </p:txBody>
        </p:sp>
        <p:sp>
          <p:nvSpPr>
            <p:cNvPr id="27699" name="Rectangle 9"/>
            <p:cNvSpPr>
              <a:spLocks noChangeArrowheads="1"/>
            </p:cNvSpPr>
            <p:nvPr/>
          </p:nvSpPr>
          <p:spPr bwMode="auto">
            <a:xfrm>
              <a:off x="3221038" y="4818063"/>
              <a:ext cx="1465262" cy="1095375"/>
            </a:xfrm>
            <a:prstGeom prst="rect">
              <a:avLst/>
            </a:prstGeom>
            <a:noFill/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marL="111125" lvl="1" indent="-111125" algn="l">
                <a:spcAft>
                  <a:spcPts val="300"/>
                </a:spcAft>
                <a:buClr>
                  <a:srgbClr val="FFFFFF"/>
                </a:buClr>
                <a:buSzPct val="100000"/>
                <a:buFont typeface="Arial" charset="0"/>
                <a:buChar char="•"/>
              </a:pPr>
              <a:endParaRPr lang="en-US" sz="1000" dirty="0" smtClean="0">
                <a:solidFill>
                  <a:srgbClr val="FFFFFF"/>
                </a:solidFill>
                <a:cs typeface="Arial" pitchFamily="-65" charset="0"/>
              </a:endParaRPr>
            </a:p>
            <a:p>
              <a:pPr marL="111125" lvl="1" indent="-111125" algn="l">
                <a:spcAft>
                  <a:spcPts val="300"/>
                </a:spcAft>
                <a:buClr>
                  <a:srgbClr val="FFFFFF"/>
                </a:buClr>
                <a:buSzPct val="100000"/>
                <a:buFont typeface="Arial" charset="0"/>
                <a:buChar char="•"/>
              </a:pPr>
              <a:r>
                <a:rPr lang="en-US" sz="1000" dirty="0" smtClean="0">
                  <a:solidFill>
                    <a:srgbClr val="FFFFFF"/>
                  </a:solidFill>
                  <a:cs typeface="Arial" pitchFamily="-65" charset="0"/>
                </a:rPr>
                <a:t>HW version 9</a:t>
              </a:r>
            </a:p>
            <a:p>
              <a:pPr marL="111125" lvl="1" indent="-111125" algn="l">
                <a:spcAft>
                  <a:spcPts val="300"/>
                </a:spcAft>
                <a:buClr>
                  <a:srgbClr val="FFFFFF"/>
                </a:buClr>
                <a:buSzPct val="100000"/>
                <a:buFont typeface="Arial" pitchFamily="34" charset="0"/>
                <a:buChar char="•"/>
              </a:pPr>
              <a:r>
                <a:rPr lang="en-US" sz="1000" b="1" u="sng" dirty="0">
                  <a:solidFill>
                    <a:srgbClr val="FFFFFF"/>
                  </a:solidFill>
                  <a:cs typeface="Arial" pitchFamily="-65" charset="0"/>
                </a:rPr>
                <a:t>64 way SMP</a:t>
              </a:r>
            </a:p>
            <a:p>
              <a:pPr marL="0" lvl="1" algn="l">
                <a:spcAft>
                  <a:spcPts val="300"/>
                </a:spcAft>
                <a:buClr>
                  <a:srgbClr val="FFFFFF"/>
                </a:buClr>
                <a:buSzPct val="100000"/>
              </a:pPr>
              <a:r>
                <a:rPr lang="en-US" sz="1000" dirty="0" smtClean="0">
                  <a:solidFill>
                    <a:srgbClr val="FFFFFF"/>
                  </a:solidFill>
                  <a:cs typeface="Arial" pitchFamily="-65" charset="0"/>
                </a:rPr>
                <a:t>   1 </a:t>
              </a:r>
              <a:r>
                <a:rPr lang="en-US" sz="1000" dirty="0">
                  <a:solidFill>
                    <a:srgbClr val="FFFFFF"/>
                  </a:solidFill>
                  <a:cs typeface="Arial" pitchFamily="-65" charset="0"/>
                </a:rPr>
                <a:t>TB VMs</a:t>
              </a:r>
            </a:p>
            <a:p>
              <a:pPr marL="111125" lvl="1" indent="-111125" algn="l">
                <a:spcAft>
                  <a:spcPts val="300"/>
                </a:spcAft>
                <a:buClr>
                  <a:srgbClr val="FFFFFF"/>
                </a:buClr>
                <a:buSzPct val="100000"/>
                <a:buFont typeface="Arial" charset="0"/>
                <a:buChar char="•"/>
              </a:pPr>
              <a:endParaRPr lang="en-US" sz="1000" dirty="0">
                <a:solidFill>
                  <a:srgbClr val="FFFFFF"/>
                </a:solidFill>
                <a:cs typeface="Arial" pitchFamily="-65" charset="0"/>
              </a:endParaRPr>
            </a:p>
          </p:txBody>
        </p:sp>
      </p:grpSp>
      <p:sp>
        <p:nvSpPr>
          <p:cNvPr id="70" name="Rectangle 9"/>
          <p:cNvSpPr>
            <a:spLocks noChangeAspect="1" noChangeArrowheads="1"/>
          </p:cNvSpPr>
          <p:nvPr/>
        </p:nvSpPr>
        <p:spPr bwMode="auto">
          <a:xfrm>
            <a:off x="3427413" y="3830245"/>
            <a:ext cx="1095375" cy="1095375"/>
          </a:xfrm>
          <a:prstGeom prst="rect">
            <a:avLst/>
          </a:prstGeom>
          <a:noFill/>
          <a:ln w="19050">
            <a:noFill/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 smtClean="0">
                <a:solidFill>
                  <a:srgbClr val="FFFFFF"/>
                </a:solidFill>
                <a:cs typeface="Arial" pitchFamily="-65" charset="0"/>
              </a:rPr>
              <a:t>Compute</a:t>
            </a:r>
            <a:endParaRPr lang="en-US" sz="1400" b="1" kern="0" dirty="0">
              <a:solidFill>
                <a:srgbClr val="FFFFFF"/>
              </a:solidFill>
              <a:cs typeface="Arial" pitchFamily="-65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94524" y="885158"/>
            <a:ext cx="3124201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12713" algn="l">
              <a:spcAft>
                <a:spcPct val="40000"/>
              </a:spcAft>
              <a:buFont typeface="Arial" pitchFamily="34" charset="0"/>
              <a:buChar char="•"/>
            </a:pPr>
            <a:r>
              <a:rPr lang="en-US" sz="1200" b="1" u="sng" dirty="0" smtClean="0">
                <a:solidFill>
                  <a:srgbClr val="FFFFFF"/>
                </a:solidFill>
                <a:latin typeface="Arial"/>
                <a:ea typeface="ＭＳ Ｐゴシック"/>
              </a:rPr>
              <a:t>Single Sign On (vCD, vShield, vCenter)</a:t>
            </a:r>
          </a:p>
          <a:p>
            <a:pPr indent="112713" algn="l">
              <a:spcAft>
                <a:spcPct val="40000"/>
              </a:spcAft>
              <a:buFont typeface="Arial" pitchFamily="34" charset="0"/>
              <a:buChar char="•"/>
            </a:pPr>
            <a:r>
              <a:rPr lang="en-US" sz="1200" b="1" u="sng" dirty="0" smtClean="0">
                <a:solidFill>
                  <a:srgbClr val="FFFFFF"/>
                </a:solidFill>
                <a:latin typeface="Arial"/>
                <a:ea typeface="ＭＳ Ｐゴシック"/>
              </a:rPr>
              <a:t>vSphere Web Client</a:t>
            </a:r>
          </a:p>
        </p:txBody>
      </p:sp>
      <p:sp>
        <p:nvSpPr>
          <p:cNvPr id="53" name="Rectangle 52"/>
          <p:cNvSpPr/>
          <p:nvPr/>
        </p:nvSpPr>
        <p:spPr>
          <a:xfrm>
            <a:off x="2914518" y="913570"/>
            <a:ext cx="32990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i="1" kern="0" dirty="0" smtClean="0">
                <a:solidFill>
                  <a:srgbClr val="FFFFFF"/>
                </a:solidFill>
                <a:cs typeface="Arial" pitchFamily="-65" charset="0"/>
              </a:rPr>
              <a:t>vCenter Server 5.1</a:t>
            </a:r>
            <a:endParaRPr lang="en-US" sz="2000" b="1" i="1" kern="0" dirty="0">
              <a:solidFill>
                <a:srgbClr val="FFFFFF"/>
              </a:solidFill>
              <a:cs typeface="Arial" pitchFamily="-65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968409" y="858024"/>
            <a:ext cx="2794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12713" algn="l">
              <a:spcAft>
                <a:spcPct val="40000"/>
              </a:spcAft>
              <a:buFont typeface="Arial" pitchFamily="34" charset="0"/>
              <a:buChar char="•"/>
            </a:pPr>
            <a:r>
              <a:rPr lang="en-US" sz="1200" b="1" dirty="0" smtClean="0">
                <a:solidFill>
                  <a:srgbClr val="FFFFFF"/>
                </a:solidFill>
                <a:latin typeface="Arial"/>
                <a:ea typeface="ＭＳ Ｐゴシック"/>
              </a:rPr>
              <a:t>Enhanced vCenter Orchestrator</a:t>
            </a:r>
          </a:p>
        </p:txBody>
      </p:sp>
    </p:spTree>
    <p:extLst>
      <p:ext uri="{BB962C8B-B14F-4D97-AF65-F5344CB8AC3E}">
        <p14:creationId xmlns:p14="http://schemas.microsoft.com/office/powerpoint/2010/main" xmlns="" val="11249944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Compute, Storage, Network -Enhancements and Features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045583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ts val="600"/>
              </a:spcBef>
            </a:pPr>
            <a:r>
              <a:rPr lang="en-US" dirty="0" smtClean="0"/>
              <a:t>New model - Software Defined Datacenter</a:t>
            </a:r>
            <a:endParaRPr lang="en-US" dirty="0" smtClean="0"/>
          </a:p>
          <a:p>
            <a:pPr lvl="0">
              <a:lnSpc>
                <a:spcPct val="100000"/>
              </a:lnSpc>
              <a:spcBef>
                <a:spcPts val="600"/>
              </a:spcBef>
            </a:pPr>
            <a:r>
              <a:rPr lang="en-US" dirty="0" err="1" smtClean="0"/>
              <a:t>vSphere</a:t>
            </a:r>
            <a:r>
              <a:rPr lang="en-US" dirty="0" smtClean="0"/>
              <a:t> </a:t>
            </a:r>
            <a:r>
              <a:rPr lang="en-US" dirty="0" smtClean="0"/>
              <a:t>5.1 Overview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600" dirty="0" smtClean="0"/>
              <a:t>Compute, Storage, Network - Enhancements and Features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600" dirty="0" smtClean="0"/>
              <a:t>Availability, Security, Automation - Enhancements and Features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600" dirty="0" smtClean="0"/>
              <a:t>vCenter Server - Enhancements and Features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600" dirty="0" smtClean="0"/>
              <a:t>Additional Features and Enhancements – “The Best of the Rest”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 smtClean="0"/>
              <a:t>Products PnP </a:t>
            </a:r>
            <a:r>
              <a:rPr lang="en-US" dirty="0" smtClean="0"/>
              <a:t>Highlights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4916026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/>
          <p:cNvGrpSpPr/>
          <p:nvPr/>
        </p:nvGrpSpPr>
        <p:grpSpPr>
          <a:xfrm>
            <a:off x="340520" y="4505681"/>
            <a:ext cx="1252551" cy="696231"/>
            <a:chOff x="1157274" y="5569603"/>
            <a:chExt cx="1252551" cy="696231"/>
          </a:xfrm>
        </p:grpSpPr>
        <p:pic>
          <p:nvPicPr>
            <p:cNvPr id="58" name="Picture 4" descr="ICON_VirtTriangle_flat_Q408.png"/>
            <p:cNvPicPr>
              <a:picLocks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2620" y="5928486"/>
              <a:ext cx="1160804" cy="3373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9" name="Rounded Rectangle 58"/>
            <p:cNvSpPr/>
            <p:nvPr/>
          </p:nvSpPr>
          <p:spPr bwMode="auto">
            <a:xfrm>
              <a:off x="1157274" y="5569603"/>
              <a:ext cx="1252551" cy="320040"/>
            </a:xfrm>
            <a:prstGeom prst="roundRect">
              <a:avLst/>
            </a:prstGeom>
            <a:gradFill>
              <a:gsLst>
                <a:gs pos="0">
                  <a:schemeClr val="tx2">
                    <a:lumMod val="40000"/>
                    <a:lumOff val="60000"/>
                  </a:schemeClr>
                </a:gs>
                <a:gs pos="100000">
                  <a:schemeClr val="bg2">
                    <a:lumMod val="40000"/>
                    <a:lumOff val="60000"/>
                  </a:schemeClr>
                </a:gs>
              </a:gsLst>
            </a:gradFill>
            <a:ln w="12700">
              <a:solidFill>
                <a:schemeClr val="bg2">
                  <a:lumMod val="75000"/>
                </a:schemeClr>
              </a:solidFill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25400" h="6350"/>
            </a:sp3d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100" b="1" dirty="0">
                  <a:solidFill>
                    <a:srgbClr val="FFFFFF"/>
                  </a:solidFill>
                </a:rPr>
                <a:t>vSphere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3066412" y="4504634"/>
            <a:ext cx="1252551" cy="963831"/>
            <a:chOff x="1783550" y="2249984"/>
            <a:chExt cx="1252551" cy="963831"/>
          </a:xfrm>
        </p:grpSpPr>
        <p:pic>
          <p:nvPicPr>
            <p:cNvPr id="42" name="Picture 4" descr="ICON_VirtTriangle_flat_Q408.png"/>
            <p:cNvPicPr>
              <a:picLocks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858896" y="2608867"/>
              <a:ext cx="1160804" cy="3373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" name="Picture 8" descr="ICON_Server_flat_Q408.png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006993" y="3018808"/>
              <a:ext cx="805664" cy="1950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4" name="Rounded Rectangle 43"/>
            <p:cNvSpPr/>
            <p:nvPr/>
          </p:nvSpPr>
          <p:spPr bwMode="auto">
            <a:xfrm>
              <a:off x="1783550" y="2249984"/>
              <a:ext cx="1252551" cy="320040"/>
            </a:xfrm>
            <a:prstGeom prst="roundRect">
              <a:avLst/>
            </a:prstGeom>
            <a:gradFill>
              <a:gsLst>
                <a:gs pos="0">
                  <a:srgbClr val="2F97D9"/>
                </a:gs>
                <a:gs pos="100000">
                  <a:srgbClr val="8FD1F0"/>
                </a:gs>
              </a:gsLst>
            </a:gradFill>
            <a:ln w="12700">
              <a:solidFill>
                <a:srgbClr val="39A5E5"/>
              </a:solidFill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25400" h="6350"/>
            </a:sp3d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100" b="1" dirty="0">
                  <a:solidFill>
                    <a:srgbClr val="FFFFFF"/>
                  </a:solidFill>
                </a:rPr>
                <a:t>vSphere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1712953" y="4504634"/>
            <a:ext cx="1252551" cy="963831"/>
            <a:chOff x="1783550" y="2249984"/>
            <a:chExt cx="1252551" cy="963831"/>
          </a:xfrm>
        </p:grpSpPr>
        <p:pic>
          <p:nvPicPr>
            <p:cNvPr id="46" name="Picture 4" descr="ICON_VirtTriangle_flat_Q408.png"/>
            <p:cNvPicPr>
              <a:picLocks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858896" y="2608867"/>
              <a:ext cx="1160804" cy="3373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0" name="Picture 8" descr="ICON_Server_flat_Q408.png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006993" y="3018808"/>
              <a:ext cx="805664" cy="1950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" name="Rounded Rectangle 50"/>
            <p:cNvSpPr/>
            <p:nvPr/>
          </p:nvSpPr>
          <p:spPr bwMode="auto">
            <a:xfrm>
              <a:off x="1783550" y="2249984"/>
              <a:ext cx="1252551" cy="320040"/>
            </a:xfrm>
            <a:prstGeom prst="roundRect">
              <a:avLst/>
            </a:prstGeom>
            <a:gradFill>
              <a:gsLst>
                <a:gs pos="0">
                  <a:srgbClr val="2F97D9"/>
                </a:gs>
                <a:gs pos="100000">
                  <a:srgbClr val="8FD1F0"/>
                </a:gs>
              </a:gsLst>
            </a:gradFill>
            <a:ln w="12700">
              <a:solidFill>
                <a:srgbClr val="39A5E5"/>
              </a:solidFill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25400" h="6350"/>
            </a:sp3d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100" b="1" dirty="0">
                  <a:solidFill>
                    <a:srgbClr val="FFFFFF"/>
                  </a:solidFill>
                </a:rPr>
                <a:t>vSphere</a:t>
              </a:r>
            </a:p>
          </p:txBody>
        </p:sp>
      </p:grpSp>
      <p:sp>
        <p:nvSpPr>
          <p:cNvPr id="23" name="Rectangle 2"/>
          <p:cNvSpPr txBox="1">
            <a:spLocks noChangeArrowheads="1"/>
          </p:cNvSpPr>
          <p:nvPr/>
        </p:nvSpPr>
        <p:spPr bwMode="auto">
          <a:xfrm>
            <a:off x="202622" y="0"/>
            <a:ext cx="8492109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l" eaLnBrk="0" hangingPunct="0"/>
            <a:r>
              <a:rPr lang="en-US" sz="2200" b="1" dirty="0" smtClean="0">
                <a:solidFill>
                  <a:srgbClr val="003D79"/>
                </a:solidFill>
                <a:latin typeface="Arial"/>
                <a:ea typeface="ＭＳ Ｐゴシック"/>
                <a:cs typeface="ＭＳ Ｐゴシック"/>
              </a:rPr>
              <a:t>Auto </a:t>
            </a:r>
            <a:r>
              <a:rPr lang="en-US" sz="2200" b="1" dirty="0">
                <a:solidFill>
                  <a:srgbClr val="003D79"/>
                </a:solidFill>
                <a:latin typeface="Arial"/>
                <a:ea typeface="ＭＳ Ｐゴシック"/>
                <a:cs typeface="ＭＳ Ｐゴシック"/>
              </a:rPr>
              <a:t>Deploy</a:t>
            </a:r>
            <a:endParaRPr lang="en-US" sz="2000" b="1" i="1" dirty="0">
              <a:solidFill>
                <a:srgbClr val="003D79"/>
              </a:solidFill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86" name="Rounded Rectangle 85"/>
          <p:cNvSpPr/>
          <p:nvPr/>
        </p:nvSpPr>
        <p:spPr bwMode="auto">
          <a:xfrm>
            <a:off x="1621768" y="3916363"/>
            <a:ext cx="2783455" cy="1798641"/>
          </a:xfrm>
          <a:prstGeom prst="roundRect">
            <a:avLst>
              <a:gd name="adj" fmla="val 6790"/>
            </a:avLst>
          </a:prstGeom>
          <a:noFill/>
          <a:ln w="6350">
            <a:solidFill>
              <a:schemeClr val="accent3"/>
            </a:solidFill>
            <a:round/>
            <a:headEnd/>
            <a:tailEnd/>
          </a:ln>
        </p:spPr>
        <p:txBody>
          <a:bodyPr wrap="none" lIns="0" tIns="0" rIns="0" bIns="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en-US" sz="1800" dirty="0" smtClean="0">
              <a:solidFill>
                <a:srgbClr val="FFFFFF"/>
              </a:solidFill>
            </a:endParaRPr>
          </a:p>
        </p:txBody>
      </p:sp>
      <p:sp>
        <p:nvSpPr>
          <p:cNvPr id="41" name="Rounded Rectangle 40"/>
          <p:cNvSpPr/>
          <p:nvPr/>
        </p:nvSpPr>
        <p:spPr bwMode="auto">
          <a:xfrm>
            <a:off x="858970" y="1447800"/>
            <a:ext cx="2667000" cy="1981200"/>
          </a:xfrm>
          <a:prstGeom prst="roundRect">
            <a:avLst>
              <a:gd name="adj" fmla="val 7077"/>
            </a:avLst>
          </a:prstGeom>
          <a:gradFill flip="none" rotWithShape="1">
            <a:gsLst>
              <a:gs pos="99000">
                <a:srgbClr val="AAD26B"/>
              </a:gs>
              <a:gs pos="0">
                <a:srgbClr val="6C9E3B"/>
              </a:gs>
            </a:gsLst>
            <a:lin ang="16200000" scaled="0"/>
            <a:tileRect/>
          </a:gradFill>
          <a:ln w="12700">
            <a:solidFill>
              <a:srgbClr val="689739"/>
            </a:solidFill>
            <a:headEnd type="none" w="med" len="med"/>
            <a:tailEnd type="none" w="med" len="med"/>
          </a:ln>
          <a:effectLst>
            <a:outerShdw blurRad="50800" dist="25400" dir="5400000" sx="99000" sy="99000" algn="t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>
            <a:bevelT w="31750" h="127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0" rIns="0" anchor="ctr"/>
          <a:lstStyle/>
          <a:p>
            <a:pPr>
              <a:spcAft>
                <a:spcPct val="0"/>
              </a:spcAft>
            </a:pPr>
            <a:r>
              <a:rPr lang="en-US" sz="1600" b="1" dirty="0">
                <a:solidFill>
                  <a:srgbClr val="FFFFFF"/>
                </a:solidFill>
              </a:rPr>
              <a:t>vCenter Server </a:t>
            </a:r>
            <a:br>
              <a:rPr lang="en-US" sz="1600" b="1" dirty="0">
                <a:solidFill>
                  <a:srgbClr val="FFFFFF"/>
                </a:solidFill>
              </a:rPr>
            </a:br>
            <a:r>
              <a:rPr lang="en-US" sz="1600" b="1" dirty="0">
                <a:solidFill>
                  <a:srgbClr val="FFFFFF"/>
                </a:solidFill>
              </a:rPr>
              <a:t>with Auto Deploy</a:t>
            </a:r>
          </a:p>
          <a:p>
            <a:pPr>
              <a:spcAft>
                <a:spcPct val="0"/>
              </a:spcAft>
            </a:pPr>
            <a:endParaRPr lang="en-US" sz="1400" b="1" dirty="0">
              <a:solidFill>
                <a:srgbClr val="FFFFFF"/>
              </a:solidFill>
            </a:endParaRPr>
          </a:p>
          <a:p>
            <a:pPr>
              <a:spcAft>
                <a:spcPct val="0"/>
              </a:spcAft>
            </a:pPr>
            <a:endParaRPr lang="en-US" sz="1400" b="1" dirty="0">
              <a:solidFill>
                <a:srgbClr val="FFFFFF"/>
              </a:solidFill>
            </a:endParaRPr>
          </a:p>
          <a:p>
            <a:pPr>
              <a:spcAft>
                <a:spcPct val="0"/>
              </a:spcAft>
            </a:pPr>
            <a:endParaRPr lang="en-US" sz="1400" b="1" dirty="0">
              <a:solidFill>
                <a:srgbClr val="FFFFFF"/>
              </a:solidFill>
            </a:endParaRPr>
          </a:p>
          <a:p>
            <a:pPr>
              <a:spcAft>
                <a:spcPct val="0"/>
              </a:spcAft>
            </a:pPr>
            <a:endParaRPr lang="en-US" sz="1400" b="1" dirty="0">
              <a:solidFill>
                <a:srgbClr val="FFFFFF"/>
              </a:solidFill>
            </a:endParaRPr>
          </a:p>
          <a:p>
            <a:pPr>
              <a:spcAft>
                <a:spcPct val="0"/>
              </a:spcAft>
            </a:pPr>
            <a:endParaRPr lang="en-US" sz="1400" b="1" dirty="0">
              <a:solidFill>
                <a:srgbClr val="FFFFFF"/>
              </a:solidFill>
            </a:endParaRPr>
          </a:p>
          <a:p>
            <a:pPr>
              <a:spcAft>
                <a:spcPct val="0"/>
              </a:spcAft>
            </a:pPr>
            <a:endParaRPr lang="en-US" sz="1400" b="1" dirty="0">
              <a:solidFill>
                <a:srgbClr val="FFFFFF"/>
              </a:solidFill>
            </a:endParaRPr>
          </a:p>
        </p:txBody>
      </p:sp>
      <p:sp>
        <p:nvSpPr>
          <p:cNvPr id="47" name="Rounded Rectangle 46"/>
          <p:cNvSpPr/>
          <p:nvPr/>
        </p:nvSpPr>
        <p:spPr bwMode="auto">
          <a:xfrm>
            <a:off x="2306770" y="2362200"/>
            <a:ext cx="1143000" cy="914400"/>
          </a:xfrm>
          <a:prstGeom prst="roundRect">
            <a:avLst/>
          </a:prstGeom>
          <a:solidFill>
            <a:schemeClr val="bg1"/>
          </a:solidFill>
          <a:ln w="12700">
            <a:noFill/>
            <a:headEnd type="none" w="med" len="med"/>
            <a:tailEnd type="none" w="med" len="med"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b="1" dirty="0" smtClean="0">
                <a:solidFill>
                  <a:schemeClr val="tx1"/>
                </a:solidFill>
              </a:rPr>
              <a:t>Host Profiles</a:t>
            </a:r>
          </a:p>
          <a:p>
            <a:pPr algn="ctr">
              <a:defRPr/>
            </a:pPr>
            <a:endParaRPr lang="en-US" sz="1000" b="1" dirty="0" smtClean="0">
              <a:solidFill>
                <a:schemeClr val="tx1"/>
              </a:solidFill>
            </a:endParaRPr>
          </a:p>
          <a:p>
            <a:pPr algn="ctr">
              <a:defRPr/>
            </a:pPr>
            <a:endParaRPr lang="en-US" sz="1000" b="1" dirty="0" smtClean="0">
              <a:solidFill>
                <a:schemeClr val="tx1"/>
              </a:solidFill>
            </a:endParaRPr>
          </a:p>
          <a:p>
            <a:pPr algn="ctr">
              <a:defRPr/>
            </a:pPr>
            <a:endParaRPr lang="en-US" sz="1000" b="1" dirty="0" smtClean="0">
              <a:solidFill>
                <a:schemeClr val="tx1"/>
              </a:solidFill>
            </a:endParaRPr>
          </a:p>
        </p:txBody>
      </p:sp>
      <p:sp>
        <p:nvSpPr>
          <p:cNvPr id="64" name="Rounded Rectangle 63"/>
          <p:cNvSpPr/>
          <p:nvPr/>
        </p:nvSpPr>
        <p:spPr bwMode="auto">
          <a:xfrm>
            <a:off x="1087570" y="2362200"/>
            <a:ext cx="1143000" cy="914400"/>
          </a:xfrm>
          <a:prstGeom prst="roundRect">
            <a:avLst/>
          </a:prstGeom>
          <a:solidFill>
            <a:schemeClr val="bg1"/>
          </a:solidFill>
          <a:ln w="12700">
            <a:noFill/>
            <a:headEnd type="none" w="med" len="med"/>
            <a:tailEnd type="none" w="med" len="med"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b="1" dirty="0" smtClean="0">
                <a:solidFill>
                  <a:schemeClr val="tx1"/>
                </a:solidFill>
              </a:rPr>
              <a:t>Image Profiles</a:t>
            </a:r>
          </a:p>
          <a:p>
            <a:pPr algn="ctr">
              <a:defRPr/>
            </a:pPr>
            <a:endParaRPr lang="en-US" sz="1000" b="1" dirty="0" smtClean="0">
              <a:solidFill>
                <a:schemeClr val="tx1"/>
              </a:solidFill>
            </a:endParaRPr>
          </a:p>
          <a:p>
            <a:pPr algn="ctr">
              <a:defRPr/>
            </a:pPr>
            <a:endParaRPr lang="en-US" sz="1000" b="1" dirty="0" smtClean="0">
              <a:solidFill>
                <a:schemeClr val="tx1"/>
              </a:solidFill>
            </a:endParaRPr>
          </a:p>
          <a:p>
            <a:pPr algn="ctr">
              <a:defRPr/>
            </a:pPr>
            <a:endParaRPr lang="en-US" sz="1000" b="1" dirty="0" smtClean="0">
              <a:solidFill>
                <a:schemeClr val="tx1"/>
              </a:solidFill>
            </a:endParaRPr>
          </a:p>
        </p:txBody>
      </p:sp>
      <p:sp>
        <p:nvSpPr>
          <p:cNvPr id="24" name="Rounded Rectangle 23"/>
          <p:cNvSpPr/>
          <p:nvPr/>
        </p:nvSpPr>
        <p:spPr bwMode="auto">
          <a:xfrm>
            <a:off x="4634821" y="3538594"/>
            <a:ext cx="4297662" cy="2496312"/>
          </a:xfrm>
          <a:prstGeom prst="roundRect">
            <a:avLst>
              <a:gd name="adj" fmla="val 2319"/>
            </a:avLst>
          </a:prstGeom>
          <a:noFill/>
          <a:ln w="6350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lIns="0" tIns="0" rIns="0" bIns="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en-US" sz="1800" dirty="0" smtClean="0">
              <a:solidFill>
                <a:srgbClr val="FFFFFF"/>
              </a:solidFill>
            </a:endParaRPr>
          </a:p>
        </p:txBody>
      </p:sp>
      <p:sp>
        <p:nvSpPr>
          <p:cNvPr id="29" name="Rounded Rectangle 28"/>
          <p:cNvSpPr/>
          <p:nvPr/>
        </p:nvSpPr>
        <p:spPr bwMode="auto">
          <a:xfrm>
            <a:off x="4635323" y="978666"/>
            <a:ext cx="4297662" cy="2493739"/>
          </a:xfrm>
          <a:prstGeom prst="roundRect">
            <a:avLst>
              <a:gd name="adj" fmla="val 2319"/>
            </a:avLst>
          </a:prstGeom>
          <a:noFill/>
          <a:ln w="6350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lIns="0" tIns="0" rIns="0" bIns="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en-US" sz="1800" dirty="0" smtClean="0">
              <a:solidFill>
                <a:srgbClr val="FFFFFF"/>
              </a:solidFill>
            </a:endParaRPr>
          </a:p>
        </p:txBody>
      </p:sp>
      <p:sp>
        <p:nvSpPr>
          <p:cNvPr id="30" name="Rectangle 5"/>
          <p:cNvSpPr txBox="1">
            <a:spLocks noChangeArrowheads="1"/>
          </p:cNvSpPr>
          <p:nvPr/>
        </p:nvSpPr>
        <p:spPr bwMode="auto">
          <a:xfrm>
            <a:off x="4813300" y="1483320"/>
            <a:ext cx="3967143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233363" lvl="1" indent="-233363" algn="l" eaLnBrk="0" hangingPunct="0"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15000"/>
              <a:buFont typeface="Wingdings" pitchFamily="2" charset="2"/>
              <a:buChar char="§"/>
              <a:defRPr/>
            </a:pPr>
            <a:r>
              <a:rPr lang="en-US" sz="1600" dirty="0">
                <a:solidFill>
                  <a:srgbClr val="333333"/>
                </a:solidFill>
                <a:latin typeface="+mn-lt"/>
                <a:ea typeface="+mn-ea"/>
              </a:rPr>
              <a:t>Deploy and patch vSphere hosts in minutes using a new “on the fly” model</a:t>
            </a:r>
          </a:p>
          <a:p>
            <a:pPr marL="233363" lvl="1" indent="-233363" algn="l" eaLnBrk="0" hangingPunct="0"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15000"/>
              <a:buFont typeface="Wingdings" pitchFamily="2" charset="2"/>
              <a:buChar char="§"/>
              <a:defRPr/>
            </a:pPr>
            <a:r>
              <a:rPr lang="en-US" sz="1600" dirty="0">
                <a:solidFill>
                  <a:srgbClr val="333333"/>
                </a:solidFill>
                <a:latin typeface="+mn-lt"/>
                <a:ea typeface="+mn-ea"/>
              </a:rPr>
              <a:t>Coordination with vSphere Host </a:t>
            </a:r>
            <a:r>
              <a:rPr lang="en-US" sz="1600" dirty="0" smtClean="0">
                <a:solidFill>
                  <a:srgbClr val="333333"/>
                </a:solidFill>
                <a:latin typeface="+mn-lt"/>
                <a:ea typeface="+mn-ea"/>
              </a:rPr>
              <a:t>Profiles</a:t>
            </a:r>
          </a:p>
          <a:p>
            <a:pPr marL="233363" lvl="1" indent="-233363" algn="l" eaLnBrk="0" hangingPunct="0"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15000"/>
              <a:buFont typeface="Wingdings" pitchFamily="2" charset="2"/>
              <a:buChar char="§"/>
              <a:defRPr/>
            </a:pPr>
            <a:r>
              <a:rPr lang="en-US" sz="1600" dirty="0" smtClean="0">
                <a:solidFill>
                  <a:srgbClr val="333333"/>
                </a:solidFill>
                <a:latin typeface="+mn-lt"/>
                <a:ea typeface="+mn-ea"/>
              </a:rPr>
              <a:t>2 new operating modes</a:t>
            </a:r>
            <a:endParaRPr lang="en-US" sz="1600" dirty="0">
              <a:solidFill>
                <a:srgbClr val="333333"/>
              </a:solidFill>
              <a:latin typeface="+mn-lt"/>
              <a:ea typeface="+mn-ea"/>
            </a:endParaRPr>
          </a:p>
          <a:p>
            <a:pPr marL="233363" lvl="1" indent="-233363" algn="l" eaLnBrk="0" hangingPunct="0"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15000"/>
              <a:buFont typeface="Wingdings" pitchFamily="2" charset="2"/>
              <a:buChar char="§"/>
              <a:defRPr/>
            </a:pPr>
            <a:endParaRPr lang="en-US" sz="1600" dirty="0">
              <a:solidFill>
                <a:srgbClr val="333333"/>
              </a:solidFill>
              <a:latin typeface="+mn-lt"/>
              <a:ea typeface="+mn-ea"/>
            </a:endParaRPr>
          </a:p>
        </p:txBody>
      </p:sp>
      <p:sp>
        <p:nvSpPr>
          <p:cNvPr id="31" name="Rounded Rectangle 30"/>
          <p:cNvSpPr/>
          <p:nvPr/>
        </p:nvSpPr>
        <p:spPr bwMode="auto">
          <a:xfrm>
            <a:off x="236475" y="914401"/>
            <a:ext cx="4237099" cy="5114440"/>
          </a:xfrm>
          <a:prstGeom prst="roundRect">
            <a:avLst>
              <a:gd name="adj" fmla="val 2319"/>
            </a:avLst>
          </a:prstGeom>
          <a:noFill/>
          <a:ln w="6350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lIns="0" tIns="0" rIns="0" bIns="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en-US" sz="1800" dirty="0" smtClean="0">
              <a:solidFill>
                <a:srgbClr val="FFFFFF"/>
              </a:solidFill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4634821" y="924780"/>
            <a:ext cx="4300198" cy="429370"/>
            <a:chOff x="4634821" y="924780"/>
            <a:chExt cx="4300198" cy="429370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</p:grpSpPr>
        <p:sp>
          <p:nvSpPr>
            <p:cNvPr id="33" name="Rounded Rectangle 32"/>
            <p:cNvSpPr/>
            <p:nvPr/>
          </p:nvSpPr>
          <p:spPr bwMode="auto">
            <a:xfrm>
              <a:off x="4634821" y="924780"/>
              <a:ext cx="4300198" cy="395785"/>
            </a:xfrm>
            <a:prstGeom prst="roundRect">
              <a:avLst/>
            </a:prstGeom>
            <a:grpFill/>
            <a:ln w="12700">
              <a:noFill/>
              <a:round/>
              <a:headEnd/>
              <a:tailEnd/>
            </a:ln>
          </p:spPr>
          <p:txBody>
            <a:bodyPr wrap="none" lIns="0" tIns="0" rIns="0" bIns="0" rtlCol="0" anchor="ctr"/>
            <a:lstStyle/>
            <a:p>
              <a:r>
                <a:rPr lang="en-US" sz="1800" b="1" dirty="0" smtClean="0">
                  <a:solidFill>
                    <a:srgbClr val="FFFFFF"/>
                  </a:solidFill>
                </a:rPr>
                <a:t>Overview</a:t>
              </a: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4634821" y="1221527"/>
              <a:ext cx="4299774" cy="132623"/>
            </a:xfrm>
            <a:prstGeom prst="rect">
              <a:avLst/>
            </a:prstGeom>
            <a:grpFill/>
            <a:ln w="19050">
              <a:noFill/>
              <a:round/>
              <a:headEnd/>
              <a:tailEnd/>
            </a:ln>
          </p:spPr>
          <p:txBody>
            <a:bodyPr wrap="none" lIns="0" tIns="0" rIns="0" bIns="0" rtlCol="0" anchor="ctr"/>
            <a:lstStyle/>
            <a:p>
              <a:pPr marL="0" marR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endParaRPr lang="en-US" sz="1800" dirty="0" smtClean="0">
                <a:solidFill>
                  <a:srgbClr val="FFFFFF"/>
                </a:solidFill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4634821" y="3532787"/>
            <a:ext cx="4299774" cy="476180"/>
            <a:chOff x="4634821" y="3532787"/>
            <a:chExt cx="4299774" cy="476180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</p:grpSpPr>
        <p:sp>
          <p:nvSpPr>
            <p:cNvPr id="36" name="Rounded Rectangle 35"/>
            <p:cNvSpPr/>
            <p:nvPr/>
          </p:nvSpPr>
          <p:spPr bwMode="auto">
            <a:xfrm>
              <a:off x="4634821" y="3532787"/>
              <a:ext cx="4297680" cy="395785"/>
            </a:xfrm>
            <a:prstGeom prst="roundRect">
              <a:avLst/>
            </a:prstGeom>
            <a:grpFill/>
            <a:ln w="12700">
              <a:noFill/>
              <a:round/>
              <a:headEnd/>
              <a:tailEnd/>
            </a:ln>
          </p:spPr>
          <p:txBody>
            <a:bodyPr wrap="none" lIns="0" tIns="0" rIns="0" bIns="0" rtlCol="0" anchor="ctr"/>
            <a:lstStyle/>
            <a:p>
              <a:r>
                <a:rPr lang="en-US" sz="1800" b="1" dirty="0" smtClean="0">
                  <a:solidFill>
                    <a:srgbClr val="FFFFFF"/>
                  </a:solidFill>
                </a:rPr>
                <a:t>Benefits</a:t>
              </a:r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4634821" y="3876344"/>
              <a:ext cx="4299774" cy="132623"/>
            </a:xfrm>
            <a:prstGeom prst="rect">
              <a:avLst/>
            </a:prstGeom>
            <a:grpFill/>
            <a:ln w="19050">
              <a:noFill/>
              <a:round/>
              <a:headEnd/>
              <a:tailEnd/>
            </a:ln>
          </p:spPr>
          <p:txBody>
            <a:bodyPr wrap="none" lIns="0" tIns="0" rIns="0" bIns="0" rtlCol="0" anchor="ctr"/>
            <a:lstStyle/>
            <a:p>
              <a:pPr marL="0" marR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endParaRPr lang="en-US" sz="1800" dirty="0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38" name="Rectangle 5"/>
          <p:cNvSpPr txBox="1">
            <a:spLocks noChangeArrowheads="1"/>
          </p:cNvSpPr>
          <p:nvPr/>
        </p:nvSpPr>
        <p:spPr bwMode="auto">
          <a:xfrm>
            <a:off x="4813300" y="4114516"/>
            <a:ext cx="398303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233363" lvl="1" indent="-233363" algn="l" eaLnBrk="0" hangingPunct="0"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15000"/>
              <a:buFont typeface="Wingdings" pitchFamily="2" charset="2"/>
              <a:buChar char="§"/>
              <a:defRPr/>
            </a:pPr>
            <a:r>
              <a:rPr lang="en-US" sz="1600" dirty="0" smtClean="0">
                <a:solidFill>
                  <a:srgbClr val="333333"/>
                </a:solidFill>
                <a:latin typeface="+mn-lt"/>
                <a:ea typeface="+mn-ea"/>
              </a:rPr>
              <a:t>Fast initial </a:t>
            </a:r>
            <a:r>
              <a:rPr lang="en-US" sz="1600" dirty="0">
                <a:solidFill>
                  <a:srgbClr val="333333"/>
                </a:solidFill>
                <a:latin typeface="+mn-lt"/>
                <a:ea typeface="+mn-ea"/>
              </a:rPr>
              <a:t>deployment and </a:t>
            </a:r>
            <a:r>
              <a:rPr lang="en-US" sz="1600" dirty="0" smtClean="0">
                <a:solidFill>
                  <a:srgbClr val="333333"/>
                </a:solidFill>
                <a:latin typeface="+mn-lt"/>
                <a:ea typeface="+mn-ea"/>
              </a:rPr>
              <a:t>patching</a:t>
            </a:r>
          </a:p>
          <a:p>
            <a:pPr marL="233363" lvl="1" indent="-233363" algn="l" eaLnBrk="0" hangingPunct="0"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15000"/>
              <a:buFont typeface="Wingdings" pitchFamily="2" charset="2"/>
              <a:buChar char="§"/>
              <a:defRPr/>
            </a:pPr>
            <a:r>
              <a:rPr lang="en-US" sz="1600" dirty="0" smtClean="0">
                <a:solidFill>
                  <a:srgbClr val="333333"/>
                </a:solidFill>
                <a:latin typeface="+mn-lt"/>
                <a:ea typeface="+mn-ea"/>
              </a:rPr>
              <a:t>Centralized </a:t>
            </a:r>
            <a:r>
              <a:rPr lang="en-US" sz="1600" dirty="0">
                <a:solidFill>
                  <a:srgbClr val="333333"/>
                </a:solidFill>
                <a:latin typeface="+mn-lt"/>
                <a:ea typeface="+mn-ea"/>
              </a:rPr>
              <a:t>host and image management</a:t>
            </a:r>
          </a:p>
          <a:p>
            <a:pPr marL="233363" lvl="1" indent="-233363" algn="l" eaLnBrk="0" hangingPunct="0"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15000"/>
              <a:buFont typeface="Wingdings" pitchFamily="2" charset="2"/>
              <a:buChar char="§"/>
              <a:defRPr/>
            </a:pPr>
            <a:r>
              <a:rPr lang="en-US" sz="1600" dirty="0">
                <a:solidFill>
                  <a:srgbClr val="333333"/>
                </a:solidFill>
                <a:latin typeface="+mn-lt"/>
                <a:ea typeface="+mn-ea"/>
              </a:rPr>
              <a:t>Reduce manual deployment and patch </a:t>
            </a:r>
            <a:r>
              <a:rPr lang="en-US" sz="1600" dirty="0" smtClean="0">
                <a:solidFill>
                  <a:srgbClr val="333333"/>
                </a:solidFill>
                <a:latin typeface="+mn-lt"/>
                <a:ea typeface="+mn-ea"/>
              </a:rPr>
              <a:t>processes</a:t>
            </a:r>
          </a:p>
          <a:p>
            <a:pPr marL="233363" lvl="1" indent="-233363" algn="l" eaLnBrk="0" hangingPunct="0"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15000"/>
              <a:buFont typeface="Wingdings" pitchFamily="2" charset="2"/>
              <a:buChar char="§"/>
              <a:defRPr/>
            </a:pPr>
            <a:r>
              <a:rPr lang="en-US" sz="1600" dirty="0" smtClean="0">
                <a:solidFill>
                  <a:srgbClr val="333333"/>
                </a:solidFill>
                <a:latin typeface="+mn-lt"/>
                <a:ea typeface="+mn-ea"/>
              </a:rPr>
              <a:t>Continue deployment even when a failure occurs</a:t>
            </a:r>
            <a:endParaRPr lang="en-US" sz="1600" dirty="0">
              <a:solidFill>
                <a:srgbClr val="333333"/>
              </a:solidFill>
              <a:latin typeface="+mn-lt"/>
              <a:ea typeface="+mn-ea"/>
            </a:endParaRPr>
          </a:p>
        </p:txBody>
      </p:sp>
      <p:pic>
        <p:nvPicPr>
          <p:cNvPr id="54" name="Picture 8" descr="ICON_Server_flat_Q408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5685" y="5273458"/>
            <a:ext cx="805664" cy="195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"/>
          <p:cNvGrpSpPr/>
          <p:nvPr/>
        </p:nvGrpSpPr>
        <p:grpSpPr>
          <a:xfrm>
            <a:off x="342242" y="4504634"/>
            <a:ext cx="1252551" cy="696231"/>
            <a:chOff x="342242" y="4199831"/>
            <a:chExt cx="1252551" cy="696231"/>
          </a:xfrm>
        </p:grpSpPr>
        <p:pic>
          <p:nvPicPr>
            <p:cNvPr id="53" name="Picture 4" descr="ICON_VirtTriangle_flat_Q408.png"/>
            <p:cNvPicPr>
              <a:picLocks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17588" y="4558714"/>
              <a:ext cx="1160804" cy="3373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5" name="Rounded Rectangle 54"/>
            <p:cNvSpPr/>
            <p:nvPr/>
          </p:nvSpPr>
          <p:spPr bwMode="auto">
            <a:xfrm>
              <a:off x="342242" y="4199831"/>
              <a:ext cx="1252551" cy="320040"/>
            </a:xfrm>
            <a:prstGeom prst="roundRect">
              <a:avLst/>
            </a:prstGeom>
            <a:gradFill>
              <a:gsLst>
                <a:gs pos="0">
                  <a:srgbClr val="2F97D9"/>
                </a:gs>
                <a:gs pos="100000">
                  <a:srgbClr val="8FD1F0"/>
                </a:gs>
              </a:gsLst>
            </a:gradFill>
            <a:ln w="12700">
              <a:solidFill>
                <a:srgbClr val="39A5E5"/>
              </a:solidFill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25400" h="6350"/>
            </a:sp3d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100" b="1" dirty="0">
                  <a:solidFill>
                    <a:srgbClr val="FFFFFF"/>
                  </a:solidFill>
                </a:rPr>
                <a:t>vSphere</a:t>
              </a:r>
            </a:p>
          </p:txBody>
        </p:sp>
      </p:grpSp>
      <p:sp>
        <p:nvSpPr>
          <p:cNvPr id="56" name="Rounded Rectangle 55"/>
          <p:cNvSpPr/>
          <p:nvPr/>
        </p:nvSpPr>
        <p:spPr bwMode="auto">
          <a:xfrm>
            <a:off x="281797" y="3916363"/>
            <a:ext cx="4117734" cy="1801517"/>
          </a:xfrm>
          <a:prstGeom prst="roundRect">
            <a:avLst>
              <a:gd name="adj" fmla="val 6790"/>
            </a:avLst>
          </a:prstGeom>
          <a:noFill/>
          <a:ln w="6350">
            <a:solidFill>
              <a:schemeClr val="accent3"/>
            </a:solidFill>
            <a:round/>
            <a:headEnd/>
            <a:tailEnd/>
          </a:ln>
        </p:spPr>
        <p:txBody>
          <a:bodyPr wrap="none" lIns="0" tIns="0" rIns="0" bIns="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en-US" sz="1800" dirty="0" smtClean="0">
              <a:solidFill>
                <a:srgbClr val="FFFFFF"/>
              </a:solidFill>
            </a:endParaRPr>
          </a:p>
        </p:txBody>
      </p:sp>
      <p:pic>
        <p:nvPicPr>
          <p:cNvPr id="48" name="Picture 17" descr="ICON_VM_basic_flat_R2_Q408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44534" y="4062557"/>
            <a:ext cx="349737" cy="34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Picture 17" descr="ICON_VM_basic_flat_R2_Q408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71514" y="4062557"/>
            <a:ext cx="349737" cy="34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Picture 17" descr="ICON_VM_basic_flat_R2_Q408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98494" y="4062557"/>
            <a:ext cx="349737" cy="34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" name="Picture 17" descr="ICON_VM_basic_flat_R2_Q408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93660" y="4063259"/>
            <a:ext cx="349737" cy="34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" name="Picture 17" descr="ICON_VM_basic_flat_R2_Q408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20640" y="4063259"/>
            <a:ext cx="349737" cy="34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" name="Picture 17" descr="ICON_VM_basic_flat_R2_Q408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47620" y="4063259"/>
            <a:ext cx="349737" cy="34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Picture 25" descr="ICON_Script_Q30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11570" y="2596660"/>
            <a:ext cx="54327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" name="Picture 29" descr="ICON_CD-DVD_Q30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392370" y="2667000"/>
            <a:ext cx="560654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95984903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5365E-6 L -0.07743 0.3545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72" y="177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29325E-6 L -0.2099 0.3575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03" y="178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09234E-6 L -0.10608 -1.09234E-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13" y="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00023 L -0.10556 0.00023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13" y="0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09234E-6 L -0.09861 -1.09234E-6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3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  <p:bldP spid="5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Distributed Switch</a:t>
            </a:r>
            <a:endParaRPr lang="en-US" dirty="0"/>
          </a:p>
        </p:txBody>
      </p:sp>
      <p:sp>
        <p:nvSpPr>
          <p:cNvPr id="17" name="Rectangle 5"/>
          <p:cNvSpPr txBox="1">
            <a:spLocks noChangeArrowheads="1"/>
          </p:cNvSpPr>
          <p:nvPr/>
        </p:nvSpPr>
        <p:spPr bwMode="auto">
          <a:xfrm>
            <a:off x="4813300" y="1524000"/>
            <a:ext cx="3967143" cy="218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233363" lvl="1" indent="-233363" algn="l" eaLnBrk="0" fontAlgn="base" hangingPunct="0">
              <a:spcAft>
                <a:spcPts val="300"/>
              </a:spcAft>
              <a:buClr>
                <a:srgbClr val="0095D3">
                  <a:lumMod val="75000"/>
                </a:srgbClr>
              </a:buClr>
              <a:buSzPct val="115000"/>
              <a:buFont typeface="Wingdings" pitchFamily="2" charset="2"/>
              <a:buChar char="§"/>
              <a:defRPr/>
            </a:pPr>
            <a:r>
              <a:rPr lang="en-US" sz="1600" dirty="0" smtClean="0">
                <a:solidFill>
                  <a:srgbClr val="333333"/>
                </a:solidFill>
              </a:rPr>
              <a:t>Distributed Switch now delivers:</a:t>
            </a:r>
          </a:p>
          <a:p>
            <a:pPr marL="690563" lvl="2" indent="-233363" algn="l" eaLnBrk="0" hangingPunct="0">
              <a:spcAft>
                <a:spcPts val="300"/>
              </a:spcAft>
              <a:buClr>
                <a:srgbClr val="0095D3">
                  <a:lumMod val="75000"/>
                </a:srgbClr>
              </a:buClr>
              <a:buSzPct val="115000"/>
              <a:buFont typeface="Wingdings" pitchFamily="2" charset="2"/>
              <a:buChar char="§"/>
              <a:defRPr/>
            </a:pPr>
            <a:r>
              <a:rPr lang="en-US" sz="1600" dirty="0" smtClean="0">
                <a:solidFill>
                  <a:srgbClr val="333333"/>
                </a:solidFill>
              </a:rPr>
              <a:t>Network Healthcheck</a:t>
            </a:r>
          </a:p>
          <a:p>
            <a:pPr marL="690563" lvl="2" indent="-233363" algn="l" eaLnBrk="0" hangingPunct="0">
              <a:spcAft>
                <a:spcPts val="300"/>
              </a:spcAft>
              <a:buClr>
                <a:srgbClr val="0095D3">
                  <a:lumMod val="75000"/>
                </a:srgbClr>
              </a:buClr>
              <a:buSzPct val="115000"/>
              <a:buFont typeface="Wingdings" pitchFamily="2" charset="2"/>
              <a:buChar char="§"/>
              <a:defRPr/>
            </a:pPr>
            <a:r>
              <a:rPr lang="en-US" sz="1600" dirty="0" smtClean="0">
                <a:solidFill>
                  <a:srgbClr val="333333"/>
                </a:solidFill>
              </a:rPr>
              <a:t>Configuration Backup and Restore</a:t>
            </a:r>
          </a:p>
          <a:p>
            <a:pPr marL="690563" lvl="2" indent="-233363" algn="l" eaLnBrk="0" hangingPunct="0">
              <a:spcAft>
                <a:spcPts val="300"/>
              </a:spcAft>
              <a:buClr>
                <a:srgbClr val="0095D3">
                  <a:lumMod val="75000"/>
                </a:srgbClr>
              </a:buClr>
              <a:buSzPct val="115000"/>
              <a:buFont typeface="Wingdings" pitchFamily="2" charset="2"/>
              <a:buChar char="§"/>
              <a:defRPr/>
            </a:pPr>
            <a:r>
              <a:rPr lang="en-US" sz="1600" dirty="0" smtClean="0">
                <a:solidFill>
                  <a:srgbClr val="333333"/>
                </a:solidFill>
              </a:rPr>
              <a:t>Roll Back and Recovery</a:t>
            </a:r>
          </a:p>
          <a:p>
            <a:pPr marL="690563" lvl="2" indent="-233363" algn="l" eaLnBrk="0" hangingPunct="0">
              <a:spcAft>
                <a:spcPts val="300"/>
              </a:spcAft>
              <a:buClr>
                <a:srgbClr val="0095D3">
                  <a:lumMod val="75000"/>
                </a:srgbClr>
              </a:buClr>
              <a:buSzPct val="115000"/>
              <a:buFont typeface="Wingdings" pitchFamily="2" charset="2"/>
              <a:buChar char="§"/>
              <a:defRPr/>
            </a:pPr>
            <a:r>
              <a:rPr lang="en-US" sz="1600" dirty="0" smtClean="0">
                <a:solidFill>
                  <a:srgbClr val="333333"/>
                </a:solidFill>
              </a:rPr>
              <a:t>LACP Support</a:t>
            </a:r>
          </a:p>
          <a:p>
            <a:pPr lvl="0"/>
            <a:endParaRPr lang="en-US" dirty="0" smtClean="0"/>
          </a:p>
          <a:p>
            <a:pPr marL="690563" lvl="2" indent="-233363" algn="l" eaLnBrk="0" hangingPunct="0">
              <a:spcAft>
                <a:spcPts val="300"/>
              </a:spcAft>
              <a:buClr>
                <a:srgbClr val="0095D3">
                  <a:lumMod val="75000"/>
                </a:srgbClr>
              </a:buClr>
              <a:buSzPct val="115000"/>
              <a:buFont typeface="Wingdings" pitchFamily="2" charset="2"/>
              <a:buChar char="§"/>
              <a:defRPr/>
            </a:pPr>
            <a:endParaRPr lang="en-US" sz="1600" dirty="0">
              <a:solidFill>
                <a:srgbClr val="333333"/>
              </a:solidFill>
            </a:endParaRPr>
          </a:p>
        </p:txBody>
      </p:sp>
      <p:sp>
        <p:nvSpPr>
          <p:cNvPr id="18" name="Rectangle 5"/>
          <p:cNvSpPr txBox="1">
            <a:spLocks noChangeArrowheads="1"/>
          </p:cNvSpPr>
          <p:nvPr/>
        </p:nvSpPr>
        <p:spPr bwMode="auto">
          <a:xfrm>
            <a:off x="4813300" y="4114516"/>
            <a:ext cx="3983038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233363" lvl="1" indent="-233363" algn="l" eaLnBrk="0" fontAlgn="base" hangingPunct="0">
              <a:spcAft>
                <a:spcPts val="1200"/>
              </a:spcAft>
              <a:buClr>
                <a:srgbClr val="0095D3">
                  <a:lumMod val="75000"/>
                </a:srgbClr>
              </a:buClr>
              <a:buSzPct val="115000"/>
              <a:buFont typeface="Wingdings" pitchFamily="2" charset="2"/>
              <a:buChar char="§"/>
              <a:defRPr/>
            </a:pPr>
            <a:r>
              <a:rPr lang="en-US" sz="1600" dirty="0" smtClean="0">
                <a:solidFill>
                  <a:srgbClr val="333333"/>
                </a:solidFill>
              </a:rPr>
              <a:t>Visibility into physical and virtual network status</a:t>
            </a:r>
          </a:p>
          <a:p>
            <a:pPr marL="233363" lvl="1" indent="-233363" algn="l" eaLnBrk="0" hangingPunct="0">
              <a:spcAft>
                <a:spcPts val="1200"/>
              </a:spcAft>
              <a:buClr>
                <a:srgbClr val="0095D3">
                  <a:lumMod val="75000"/>
                </a:srgbClr>
              </a:buClr>
              <a:buSzPct val="115000"/>
              <a:buFont typeface="Wingdings" pitchFamily="2" charset="2"/>
              <a:buChar char="§"/>
              <a:defRPr/>
            </a:pPr>
            <a:r>
              <a:rPr lang="en-US" sz="1600" dirty="0" smtClean="0">
                <a:solidFill>
                  <a:schemeClr val="tx1"/>
                </a:solidFill>
              </a:rPr>
              <a:t>Backup and recover network settings</a:t>
            </a:r>
            <a:endParaRPr lang="en-US" sz="1600" dirty="0">
              <a:solidFill>
                <a:srgbClr val="333333"/>
              </a:solidFill>
            </a:endParaRPr>
          </a:p>
          <a:p>
            <a:pPr marL="233363" lvl="1" indent="-233363" algn="l" eaLnBrk="0" fontAlgn="base" hangingPunct="0">
              <a:spcAft>
                <a:spcPts val="1200"/>
              </a:spcAft>
              <a:buClr>
                <a:srgbClr val="0095D3">
                  <a:lumMod val="75000"/>
                </a:srgbClr>
              </a:buClr>
              <a:buSzPct val="115000"/>
              <a:buFont typeface="Wingdings" pitchFamily="2" charset="2"/>
              <a:buChar char="§"/>
              <a:defRPr/>
            </a:pPr>
            <a:r>
              <a:rPr lang="en-US" sz="1600" dirty="0" smtClean="0">
                <a:solidFill>
                  <a:srgbClr val="333333"/>
                </a:solidFill>
              </a:rPr>
              <a:t>Fast recovery from lost connectivity or incorrect configurations</a:t>
            </a:r>
            <a:endParaRPr lang="en-US" sz="1600" dirty="0">
              <a:solidFill>
                <a:srgbClr val="333333"/>
              </a:solidFill>
            </a:endParaRPr>
          </a:p>
        </p:txBody>
      </p:sp>
      <p:sp>
        <p:nvSpPr>
          <p:cNvPr id="22" name="Rounded Rectangle 21"/>
          <p:cNvSpPr/>
          <p:nvPr/>
        </p:nvSpPr>
        <p:spPr bwMode="auto">
          <a:xfrm>
            <a:off x="4634821" y="3538594"/>
            <a:ext cx="4297662" cy="2496312"/>
          </a:xfrm>
          <a:prstGeom prst="roundRect">
            <a:avLst>
              <a:gd name="adj" fmla="val 2319"/>
            </a:avLst>
          </a:prstGeom>
          <a:noFill/>
          <a:ln w="6350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lIns="0" tIns="0" rIns="0" bIns="0" rtlCol="0" anchor="ctr"/>
          <a:lstStyle/>
          <a:p>
            <a:pPr algn="ctr" fontAlgn="base">
              <a:spcBef>
                <a:spcPct val="0"/>
              </a:spcBef>
              <a:spcAft>
                <a:spcPct val="4000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4" name="Rounded Rectangle 23"/>
          <p:cNvSpPr/>
          <p:nvPr/>
        </p:nvSpPr>
        <p:spPr bwMode="auto">
          <a:xfrm>
            <a:off x="4635323" y="978666"/>
            <a:ext cx="4297662" cy="2493739"/>
          </a:xfrm>
          <a:prstGeom prst="roundRect">
            <a:avLst>
              <a:gd name="adj" fmla="val 2319"/>
            </a:avLst>
          </a:prstGeom>
          <a:noFill/>
          <a:ln w="6350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lIns="0" tIns="0" rIns="0" bIns="0" rtlCol="0" anchor="ctr"/>
          <a:lstStyle/>
          <a:p>
            <a:pPr algn="ctr" fontAlgn="base">
              <a:spcBef>
                <a:spcPct val="0"/>
              </a:spcBef>
              <a:spcAft>
                <a:spcPct val="4000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5" name="Rounded Rectangle 24"/>
          <p:cNvSpPr/>
          <p:nvPr/>
        </p:nvSpPr>
        <p:spPr bwMode="auto">
          <a:xfrm>
            <a:off x="236475" y="914401"/>
            <a:ext cx="4237099" cy="5114440"/>
          </a:xfrm>
          <a:prstGeom prst="roundRect">
            <a:avLst>
              <a:gd name="adj" fmla="val 2319"/>
            </a:avLst>
          </a:prstGeom>
          <a:noFill/>
          <a:ln w="6350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lIns="0" tIns="0" rIns="0" bIns="0" rtlCol="0" anchor="ctr"/>
          <a:lstStyle/>
          <a:p>
            <a:pPr algn="ctr" fontAlgn="base">
              <a:spcBef>
                <a:spcPct val="0"/>
              </a:spcBef>
              <a:spcAft>
                <a:spcPct val="4000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26" name="Group 28"/>
          <p:cNvGrpSpPr/>
          <p:nvPr/>
        </p:nvGrpSpPr>
        <p:grpSpPr>
          <a:xfrm>
            <a:off x="4634821" y="924780"/>
            <a:ext cx="4300198" cy="429370"/>
            <a:chOff x="4634821" y="924780"/>
            <a:chExt cx="4300198" cy="429370"/>
          </a:xfrm>
        </p:grpSpPr>
        <p:sp>
          <p:nvSpPr>
            <p:cNvPr id="29" name="Rectangle 28"/>
            <p:cNvSpPr/>
            <p:nvPr/>
          </p:nvSpPr>
          <p:spPr bwMode="auto">
            <a:xfrm>
              <a:off x="4634821" y="1221527"/>
              <a:ext cx="4299774" cy="13262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19050">
              <a:noFill/>
              <a:round/>
              <a:headEnd/>
              <a:tailEnd/>
            </a:ln>
          </p:spPr>
          <p:txBody>
            <a:bodyPr wrap="none" lIns="0" tIns="0" rIns="0" bIns="0" rtlCol="0" anchor="ctr"/>
            <a:lstStyle/>
            <a:p>
              <a:pPr algn="ctr" fontAlgn="base">
                <a:spcBef>
                  <a:spcPct val="0"/>
                </a:spcBef>
                <a:spcAft>
                  <a:spcPct val="40000"/>
                </a:spcAft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31" name="Rounded Rectangle 30"/>
            <p:cNvSpPr/>
            <p:nvPr/>
          </p:nvSpPr>
          <p:spPr bwMode="auto">
            <a:xfrm>
              <a:off x="4634821" y="924780"/>
              <a:ext cx="4300198" cy="395785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12700">
              <a:noFill/>
              <a:round/>
              <a:headEnd/>
              <a:tailEnd/>
            </a:ln>
          </p:spPr>
          <p:txBody>
            <a:bodyPr wrap="none" lIns="0" tIns="0" rIns="0" bIns="0" rtlCol="0" anchor="ctr"/>
            <a:lstStyle/>
            <a:p>
              <a:pPr algn="ctr" fontAlgn="base">
                <a:spcBef>
                  <a:spcPct val="0"/>
                </a:spcBef>
                <a:spcAft>
                  <a:spcPct val="40000"/>
                </a:spcAft>
              </a:pPr>
              <a:r>
                <a:rPr lang="en-US" b="1" dirty="0">
                  <a:solidFill>
                    <a:srgbClr val="FFFFFF"/>
                  </a:solidFill>
                </a:rPr>
                <a:t>Overview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4634821" y="3532787"/>
            <a:ext cx="4299774" cy="476180"/>
            <a:chOff x="4634821" y="3532787"/>
            <a:chExt cx="4299774" cy="476180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</p:grpSpPr>
        <p:sp>
          <p:nvSpPr>
            <p:cNvPr id="35" name="Rounded Rectangle 34"/>
            <p:cNvSpPr/>
            <p:nvPr/>
          </p:nvSpPr>
          <p:spPr bwMode="auto">
            <a:xfrm>
              <a:off x="4634821" y="3532787"/>
              <a:ext cx="4297680" cy="395785"/>
            </a:xfrm>
            <a:prstGeom prst="roundRect">
              <a:avLst/>
            </a:prstGeom>
            <a:grpFill/>
            <a:ln w="12700">
              <a:noFill/>
              <a:round/>
              <a:headEnd/>
              <a:tailEnd/>
            </a:ln>
          </p:spPr>
          <p:txBody>
            <a:bodyPr wrap="none" lIns="0" tIns="0" rIns="0" bIns="0" rtlCol="0" anchor="ctr"/>
            <a:lstStyle/>
            <a:p>
              <a:pPr algn="ctr" fontAlgn="base">
                <a:spcBef>
                  <a:spcPct val="0"/>
                </a:spcBef>
                <a:spcAft>
                  <a:spcPct val="40000"/>
                </a:spcAft>
              </a:pPr>
              <a:r>
                <a:rPr lang="en-US" b="1" dirty="0">
                  <a:solidFill>
                    <a:srgbClr val="FFFFFF"/>
                  </a:solidFill>
                </a:rPr>
                <a:t>Benefits</a:t>
              </a: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4634821" y="3876344"/>
              <a:ext cx="4299774" cy="132623"/>
            </a:xfrm>
            <a:prstGeom prst="rect">
              <a:avLst/>
            </a:prstGeom>
            <a:grpFill/>
            <a:ln w="19050">
              <a:noFill/>
              <a:round/>
              <a:headEnd/>
              <a:tailEnd/>
            </a:ln>
          </p:spPr>
          <p:txBody>
            <a:bodyPr wrap="none" lIns="0" tIns="0" rIns="0" bIns="0" rtlCol="0" anchor="ctr"/>
            <a:lstStyle/>
            <a:p>
              <a:pPr algn="ctr" fontAlgn="base">
                <a:spcBef>
                  <a:spcPct val="0"/>
                </a:spcBef>
                <a:spcAft>
                  <a:spcPct val="40000"/>
                </a:spcAft>
              </a:pPr>
              <a:endParaRPr lang="en-US" dirty="0">
                <a:solidFill>
                  <a:srgbClr val="FFFFFF"/>
                </a:solidFill>
              </a:endParaRPr>
            </a:p>
          </p:txBody>
        </p:sp>
      </p:grpSp>
      <p:pic>
        <p:nvPicPr>
          <p:cNvPr id="46" name="Picture 85" descr="ICON_NetwrkSwitch_NoShadow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7760" y="2537854"/>
            <a:ext cx="2102603" cy="65465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54" name="Group 53"/>
          <p:cNvGrpSpPr/>
          <p:nvPr/>
        </p:nvGrpSpPr>
        <p:grpSpPr>
          <a:xfrm>
            <a:off x="1718104" y="3334535"/>
            <a:ext cx="1252551" cy="963831"/>
            <a:chOff x="1783550" y="2249984"/>
            <a:chExt cx="1252551" cy="963831"/>
          </a:xfrm>
        </p:grpSpPr>
        <p:pic>
          <p:nvPicPr>
            <p:cNvPr id="55" name="Picture 4" descr="ICON_VirtTriangle_flat_Q408.png"/>
            <p:cNvPicPr>
              <a:picLocks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858896" y="2608867"/>
              <a:ext cx="1160804" cy="3373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6" name="Picture 8" descr="ICON_Server_flat_Q408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006993" y="3018808"/>
              <a:ext cx="805664" cy="1950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7" name="Rounded Rectangle 56"/>
            <p:cNvSpPr/>
            <p:nvPr/>
          </p:nvSpPr>
          <p:spPr bwMode="auto">
            <a:xfrm>
              <a:off x="1783550" y="2249984"/>
              <a:ext cx="1252551" cy="320040"/>
            </a:xfrm>
            <a:prstGeom prst="roundRect">
              <a:avLst/>
            </a:prstGeom>
            <a:gradFill>
              <a:gsLst>
                <a:gs pos="0">
                  <a:srgbClr val="2F97D9"/>
                </a:gs>
                <a:gs pos="100000">
                  <a:srgbClr val="8FD1F0"/>
                </a:gs>
              </a:gsLst>
            </a:gradFill>
            <a:ln w="12700">
              <a:solidFill>
                <a:srgbClr val="39A5E5"/>
              </a:solidFill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25400" h="6350"/>
            </a:sp3d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100" b="1" dirty="0">
                  <a:solidFill>
                    <a:srgbClr val="FFFFFF"/>
                  </a:solidFill>
                </a:rPr>
                <a:t>vSphere</a:t>
              </a:r>
            </a:p>
          </p:txBody>
        </p:sp>
      </p:grpSp>
      <p:pic>
        <p:nvPicPr>
          <p:cNvPr id="59" name="Picture 17" descr="ICON_VM_basic_flat_R2_Q408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49685" y="1869590"/>
            <a:ext cx="349737" cy="34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Picture 17" descr="ICON_VM_basic_flat_R2_Q408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76665" y="1869590"/>
            <a:ext cx="349737" cy="34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Picture 17" descr="ICON_VM_basic_flat_R2_Q408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03645" y="1869590"/>
            <a:ext cx="349737" cy="34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0" name="Group 49"/>
          <p:cNvGrpSpPr/>
          <p:nvPr/>
        </p:nvGrpSpPr>
        <p:grpSpPr>
          <a:xfrm>
            <a:off x="3043165" y="3334535"/>
            <a:ext cx="1252551" cy="963831"/>
            <a:chOff x="1783550" y="2249984"/>
            <a:chExt cx="1252551" cy="963831"/>
          </a:xfrm>
        </p:grpSpPr>
        <p:pic>
          <p:nvPicPr>
            <p:cNvPr id="51" name="Picture 4" descr="ICON_VirtTriangle_flat_Q408.png"/>
            <p:cNvPicPr>
              <a:picLocks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858896" y="2608867"/>
              <a:ext cx="1160804" cy="3373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" name="Picture 8" descr="ICON_Server_flat_Q408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006993" y="3018808"/>
              <a:ext cx="805664" cy="1950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3" name="Rounded Rectangle 52"/>
            <p:cNvSpPr/>
            <p:nvPr/>
          </p:nvSpPr>
          <p:spPr bwMode="auto">
            <a:xfrm>
              <a:off x="1783550" y="2249984"/>
              <a:ext cx="1252551" cy="320040"/>
            </a:xfrm>
            <a:prstGeom prst="roundRect">
              <a:avLst/>
            </a:prstGeom>
            <a:gradFill>
              <a:gsLst>
                <a:gs pos="0">
                  <a:srgbClr val="2F97D9"/>
                </a:gs>
                <a:gs pos="100000">
                  <a:srgbClr val="8FD1F0"/>
                </a:gs>
              </a:gsLst>
            </a:gradFill>
            <a:ln w="12700">
              <a:solidFill>
                <a:srgbClr val="39A5E5"/>
              </a:solidFill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25400" h="6350"/>
            </a:sp3d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100" b="1" dirty="0">
                  <a:solidFill>
                    <a:srgbClr val="FFFFFF"/>
                  </a:solidFill>
                </a:rPr>
                <a:t>vSphere</a:t>
              </a:r>
            </a:p>
          </p:txBody>
        </p:sp>
      </p:grpSp>
      <p:pic>
        <p:nvPicPr>
          <p:cNvPr id="62" name="Picture 17" descr="ICON_VM_basic_flat_R2_Q408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70413" y="1870292"/>
            <a:ext cx="349737" cy="34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Picture 17" descr="ICON_VM_basic_flat_R2_Q408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7393" y="1870292"/>
            <a:ext cx="349737" cy="34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" name="Picture 17" descr="ICON_VM_basic_flat_R2_Q408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4373" y="1870292"/>
            <a:ext cx="349737" cy="34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5" name="Group 64"/>
          <p:cNvGrpSpPr/>
          <p:nvPr/>
        </p:nvGrpSpPr>
        <p:grpSpPr>
          <a:xfrm>
            <a:off x="393043" y="3331955"/>
            <a:ext cx="1252551" cy="963831"/>
            <a:chOff x="1783550" y="2249984"/>
            <a:chExt cx="1252551" cy="963831"/>
          </a:xfrm>
        </p:grpSpPr>
        <p:pic>
          <p:nvPicPr>
            <p:cNvPr id="66" name="Picture 4" descr="ICON_VirtTriangle_flat_Q408.png"/>
            <p:cNvPicPr>
              <a:picLocks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858896" y="2608867"/>
              <a:ext cx="1160804" cy="3373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" name="Picture 8" descr="ICON_Server_flat_Q408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006993" y="3018808"/>
              <a:ext cx="805664" cy="1950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8" name="Rounded Rectangle 67"/>
            <p:cNvSpPr/>
            <p:nvPr/>
          </p:nvSpPr>
          <p:spPr bwMode="auto">
            <a:xfrm>
              <a:off x="1783550" y="2249984"/>
              <a:ext cx="1252551" cy="320040"/>
            </a:xfrm>
            <a:prstGeom prst="roundRect">
              <a:avLst/>
            </a:prstGeom>
            <a:gradFill>
              <a:gsLst>
                <a:gs pos="0">
                  <a:srgbClr val="2F97D9"/>
                </a:gs>
                <a:gs pos="100000">
                  <a:srgbClr val="8FD1F0"/>
                </a:gs>
              </a:gsLst>
            </a:gradFill>
            <a:ln w="12700">
              <a:solidFill>
                <a:srgbClr val="39A5E5"/>
              </a:solidFill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25400" h="6350"/>
            </a:sp3d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100" b="1" dirty="0">
                  <a:solidFill>
                    <a:srgbClr val="FFFFFF"/>
                  </a:solidFill>
                </a:rPr>
                <a:t>vSphere</a:t>
              </a:r>
            </a:p>
          </p:txBody>
        </p:sp>
      </p:grpSp>
      <p:pic>
        <p:nvPicPr>
          <p:cNvPr id="69" name="Picture 17" descr="ICON_VM_basic_flat_R2_Q408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4624" y="1867010"/>
            <a:ext cx="349737" cy="34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" name="Picture 17" descr="ICON_VM_basic_flat_R2_Q408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1604" y="1867010"/>
            <a:ext cx="349737" cy="34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" name="Picture 17" descr="ICON_VM_basic_flat_R2_Q408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78584" y="1867010"/>
            <a:ext cx="349737" cy="34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5044136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5"/>
          <p:cNvSpPr txBox="1">
            <a:spLocks noChangeArrowheads="1"/>
          </p:cNvSpPr>
          <p:nvPr/>
        </p:nvSpPr>
        <p:spPr bwMode="auto">
          <a:xfrm>
            <a:off x="4813300" y="1483320"/>
            <a:ext cx="3967143" cy="81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233363" lvl="1" indent="-233363" algn="l" eaLnBrk="0" hangingPunct="0">
              <a:spcBef>
                <a:spcPts val="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  <a:buSzPct val="115000"/>
              <a:buFont typeface="Wingdings" pitchFamily="2" charset="2"/>
              <a:buChar char="§"/>
              <a:defRPr/>
            </a:pPr>
            <a:r>
              <a:rPr lang="en-US" sz="1600" dirty="0" smtClean="0">
                <a:solidFill>
                  <a:srgbClr val="333333"/>
                </a:solidFill>
                <a:latin typeface="+mn-lt"/>
                <a:ea typeface="+mn-ea"/>
              </a:rPr>
              <a:t>Create virtual machines with up to:</a:t>
            </a:r>
          </a:p>
          <a:p>
            <a:pPr marL="690563" lvl="2" indent="-233363" algn="l" eaLnBrk="0" hangingPunct="0">
              <a:spcBef>
                <a:spcPts val="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  <a:buSzPct val="115000"/>
              <a:buFont typeface="Wingdings" pitchFamily="2" charset="2"/>
              <a:buChar char="§"/>
              <a:defRPr/>
            </a:pPr>
            <a:r>
              <a:rPr lang="en-US" sz="1600" dirty="0" smtClean="0">
                <a:solidFill>
                  <a:srgbClr val="333333"/>
                </a:solidFill>
                <a:latin typeface="+mn-lt"/>
                <a:ea typeface="+mn-ea"/>
              </a:rPr>
              <a:t>64 vCPU</a:t>
            </a:r>
            <a:endParaRPr lang="en-US" sz="1600" dirty="0">
              <a:solidFill>
                <a:srgbClr val="333333"/>
              </a:solidFill>
              <a:latin typeface="+mn-lt"/>
              <a:ea typeface="+mn-ea"/>
            </a:endParaRPr>
          </a:p>
          <a:p>
            <a:pPr marL="690563" lvl="2" indent="-233363" algn="l" eaLnBrk="0" hangingPunct="0">
              <a:spcBef>
                <a:spcPts val="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  <a:buSzPct val="115000"/>
              <a:buFont typeface="Wingdings" pitchFamily="2" charset="2"/>
              <a:buChar char="§"/>
              <a:defRPr/>
            </a:pPr>
            <a:r>
              <a:rPr lang="en-US" sz="1600" dirty="0" smtClean="0">
                <a:solidFill>
                  <a:srgbClr val="333333"/>
                </a:solidFill>
                <a:latin typeface="+mn-lt"/>
                <a:ea typeface="+mn-ea"/>
              </a:rPr>
              <a:t>1 </a:t>
            </a:r>
            <a:r>
              <a:rPr lang="en-US" sz="1600" dirty="0">
                <a:solidFill>
                  <a:srgbClr val="333333"/>
                </a:solidFill>
                <a:latin typeface="+mn-lt"/>
                <a:ea typeface="+mn-ea"/>
              </a:rPr>
              <a:t>TB of </a:t>
            </a:r>
            <a:r>
              <a:rPr lang="en-US" sz="1600" dirty="0" smtClean="0">
                <a:solidFill>
                  <a:srgbClr val="333333"/>
                </a:solidFill>
                <a:latin typeface="+mn-lt"/>
                <a:ea typeface="+mn-ea"/>
              </a:rPr>
              <a:t>vRAM</a:t>
            </a:r>
          </a:p>
        </p:txBody>
      </p:sp>
      <p:sp>
        <p:nvSpPr>
          <p:cNvPr id="35" name="Rectangle 5"/>
          <p:cNvSpPr txBox="1">
            <a:spLocks noChangeArrowheads="1"/>
          </p:cNvSpPr>
          <p:nvPr/>
        </p:nvSpPr>
        <p:spPr bwMode="auto">
          <a:xfrm>
            <a:off x="4813300" y="4114516"/>
            <a:ext cx="3983038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233363" lvl="1" indent="-233363" algn="l" eaLnBrk="0" hangingPunct="0"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15000"/>
              <a:buFont typeface="Wingdings" pitchFamily="2" charset="2"/>
              <a:buChar char="§"/>
              <a:defRPr/>
            </a:pPr>
            <a:r>
              <a:rPr lang="en-US" sz="1600" dirty="0" smtClean="0">
                <a:solidFill>
                  <a:srgbClr val="333333"/>
                </a:solidFill>
                <a:latin typeface="+mn-lt"/>
                <a:ea typeface="+mn-ea"/>
              </a:rPr>
              <a:t>2x </a:t>
            </a:r>
            <a:r>
              <a:rPr lang="en-US" sz="1600" dirty="0">
                <a:solidFill>
                  <a:srgbClr val="333333"/>
                </a:solidFill>
                <a:latin typeface="+mn-lt"/>
                <a:ea typeface="+mn-ea"/>
              </a:rPr>
              <a:t>size of previous vSphere versions</a:t>
            </a:r>
          </a:p>
          <a:p>
            <a:pPr marL="233363" lvl="1" indent="-233363" algn="l" eaLnBrk="0" hangingPunct="0"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15000"/>
              <a:buFont typeface="Wingdings" pitchFamily="2" charset="2"/>
              <a:buChar char="§"/>
              <a:defRPr/>
            </a:pPr>
            <a:r>
              <a:rPr lang="en-US" sz="1600" dirty="0">
                <a:solidFill>
                  <a:srgbClr val="333333"/>
                </a:solidFill>
                <a:latin typeface="+mn-lt"/>
                <a:ea typeface="+mn-ea"/>
              </a:rPr>
              <a:t>Run even the largest applications in vSphere, including very large databases</a:t>
            </a:r>
          </a:p>
          <a:p>
            <a:pPr marL="233363" lvl="1" indent="-233363" algn="l" eaLnBrk="0" hangingPunct="0"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15000"/>
              <a:buFont typeface="Wingdings" pitchFamily="2" charset="2"/>
              <a:buChar char="§"/>
              <a:defRPr/>
            </a:pPr>
            <a:r>
              <a:rPr lang="en-US" sz="1600" dirty="0">
                <a:solidFill>
                  <a:srgbClr val="333333"/>
                </a:solidFill>
                <a:latin typeface="+mn-lt"/>
                <a:ea typeface="+mn-ea"/>
              </a:rPr>
              <a:t>Virtualize even more applications than ever before </a:t>
            </a:r>
            <a:r>
              <a:rPr lang="en-US" sz="1600" dirty="0" smtClean="0">
                <a:solidFill>
                  <a:srgbClr val="333333"/>
                </a:solidFill>
                <a:latin typeface="+mn-lt"/>
                <a:ea typeface="+mn-ea"/>
              </a:rPr>
              <a:t>(Tier </a:t>
            </a:r>
            <a:r>
              <a:rPr lang="en-US" sz="1600" dirty="0">
                <a:solidFill>
                  <a:srgbClr val="333333"/>
                </a:solidFill>
                <a:latin typeface="+mn-lt"/>
                <a:ea typeface="+mn-ea"/>
              </a:rPr>
              <a:t>1 and 2)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ＭＳ Ｐゴシック"/>
              </a:rPr>
              <a:t>vSphere Scales to Support Mission-Critical Applications</a:t>
            </a:r>
            <a:endParaRPr lang="en-US" sz="2000" i="1" dirty="0">
              <a:cs typeface="ＭＳ Ｐゴシック"/>
            </a:endParaRPr>
          </a:p>
        </p:txBody>
      </p:sp>
      <p:sp>
        <p:nvSpPr>
          <p:cNvPr id="23" name="Rectangle 2"/>
          <p:cNvSpPr txBox="1">
            <a:spLocks noChangeArrowheads="1"/>
          </p:cNvSpPr>
          <p:nvPr/>
        </p:nvSpPr>
        <p:spPr bwMode="auto">
          <a:xfrm>
            <a:off x="227013" y="-1386840"/>
            <a:ext cx="8492109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l" eaLnBrk="0" hangingPunct="0"/>
            <a:endParaRPr lang="en-US" sz="2000" b="1" i="1" dirty="0">
              <a:solidFill>
                <a:srgbClr val="003D79"/>
              </a:solidFill>
              <a:latin typeface="Arial"/>
              <a:ea typeface="ＭＳ Ｐゴシック"/>
              <a:cs typeface="ＭＳ Ｐゴシック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5815" y="1888365"/>
            <a:ext cx="1371600" cy="854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9420" y="1144306"/>
            <a:ext cx="192258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24" descr="SAP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41667" y="2109407"/>
            <a:ext cx="1466453" cy="762000"/>
          </a:xfrm>
          <a:prstGeom prst="rect">
            <a:avLst/>
          </a:prstGeom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817" y="928688"/>
            <a:ext cx="1601787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3459190" y="4112392"/>
            <a:ext cx="8130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4400" b="1" dirty="0" smtClean="0">
                <a:solidFill>
                  <a:schemeClr val="accent3"/>
                </a:solidFill>
                <a:latin typeface="+mn-lt"/>
                <a:ea typeface="+mn-ea"/>
              </a:rPr>
              <a:t>2x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4634821" y="3538594"/>
            <a:ext cx="4297662" cy="2496312"/>
          </a:xfrm>
          <a:prstGeom prst="roundRect">
            <a:avLst>
              <a:gd name="adj" fmla="val 2319"/>
            </a:avLst>
          </a:prstGeom>
          <a:noFill/>
          <a:ln w="6350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lIns="0" tIns="0" rIns="0" bIns="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en-US" sz="1800" dirty="0" smtClean="0">
              <a:solidFill>
                <a:srgbClr val="FFFFFF"/>
              </a:solidFill>
            </a:endParaRPr>
          </a:p>
        </p:txBody>
      </p:sp>
      <p:sp>
        <p:nvSpPr>
          <p:cNvPr id="26" name="Rounded Rectangle 25"/>
          <p:cNvSpPr/>
          <p:nvPr/>
        </p:nvSpPr>
        <p:spPr bwMode="auto">
          <a:xfrm>
            <a:off x="4635323" y="978666"/>
            <a:ext cx="4297662" cy="2493739"/>
          </a:xfrm>
          <a:prstGeom prst="roundRect">
            <a:avLst>
              <a:gd name="adj" fmla="val 2319"/>
            </a:avLst>
          </a:prstGeom>
          <a:noFill/>
          <a:ln w="6350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lIns="0" tIns="0" rIns="0" bIns="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en-US" sz="1800" dirty="0" smtClean="0">
              <a:solidFill>
                <a:srgbClr val="FFFFFF"/>
              </a:solidFill>
            </a:endParaRPr>
          </a:p>
        </p:txBody>
      </p:sp>
      <p:sp>
        <p:nvSpPr>
          <p:cNvPr id="28" name="Rounded Rectangle 27"/>
          <p:cNvSpPr/>
          <p:nvPr/>
        </p:nvSpPr>
        <p:spPr bwMode="auto">
          <a:xfrm>
            <a:off x="236475" y="914401"/>
            <a:ext cx="4237099" cy="5114440"/>
          </a:xfrm>
          <a:prstGeom prst="roundRect">
            <a:avLst>
              <a:gd name="adj" fmla="val 2319"/>
            </a:avLst>
          </a:prstGeom>
          <a:noFill/>
          <a:ln w="6350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lIns="0" tIns="0" rIns="0" bIns="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en-US" sz="1800" dirty="0" smtClean="0">
              <a:solidFill>
                <a:srgbClr val="FFFFFF"/>
              </a:solidFill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4634821" y="924780"/>
            <a:ext cx="4300198" cy="429370"/>
            <a:chOff x="4634821" y="924780"/>
            <a:chExt cx="4300198" cy="429370"/>
          </a:xfrm>
        </p:grpSpPr>
        <p:sp>
          <p:nvSpPr>
            <p:cNvPr id="30" name="Rounded Rectangle 29"/>
            <p:cNvSpPr/>
            <p:nvPr/>
          </p:nvSpPr>
          <p:spPr bwMode="auto">
            <a:xfrm>
              <a:off x="4634821" y="924780"/>
              <a:ext cx="4300198" cy="395785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12700">
              <a:noFill/>
              <a:round/>
              <a:headEnd/>
              <a:tailEnd/>
            </a:ln>
          </p:spPr>
          <p:txBody>
            <a:bodyPr wrap="none" lIns="0" tIns="0" rIns="0" bIns="0" rtlCol="0" anchor="ctr"/>
            <a:lstStyle/>
            <a:p>
              <a:r>
                <a:rPr lang="en-US" sz="1800" b="1" dirty="0" smtClean="0">
                  <a:solidFill>
                    <a:srgbClr val="FFFFFF"/>
                  </a:solidFill>
                </a:rPr>
                <a:t>Overview</a:t>
              </a: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4634821" y="1221527"/>
              <a:ext cx="4299774" cy="13262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19050">
              <a:noFill/>
              <a:round/>
              <a:headEnd/>
              <a:tailEnd/>
            </a:ln>
          </p:spPr>
          <p:txBody>
            <a:bodyPr wrap="none" lIns="0" tIns="0" rIns="0" bIns="0" rtlCol="0" anchor="ctr"/>
            <a:lstStyle/>
            <a:p>
              <a:pPr marL="0" marR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endParaRPr lang="en-US" sz="1800" dirty="0" smtClean="0">
                <a:solidFill>
                  <a:srgbClr val="FFFFFF"/>
                </a:solidFill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4634821" y="3532787"/>
            <a:ext cx="4299774" cy="476180"/>
            <a:chOff x="4634821" y="3532787"/>
            <a:chExt cx="4299774" cy="476180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</p:grpSpPr>
        <p:sp>
          <p:nvSpPr>
            <p:cNvPr id="33" name="Rounded Rectangle 32"/>
            <p:cNvSpPr/>
            <p:nvPr/>
          </p:nvSpPr>
          <p:spPr bwMode="auto">
            <a:xfrm>
              <a:off x="4634821" y="3532787"/>
              <a:ext cx="4297680" cy="395785"/>
            </a:xfrm>
            <a:prstGeom prst="roundRect">
              <a:avLst/>
            </a:prstGeom>
            <a:grpFill/>
            <a:ln w="12700">
              <a:noFill/>
              <a:round/>
              <a:headEnd/>
              <a:tailEnd/>
            </a:ln>
          </p:spPr>
          <p:txBody>
            <a:bodyPr wrap="none" lIns="0" tIns="0" rIns="0" bIns="0" rtlCol="0" anchor="ctr"/>
            <a:lstStyle/>
            <a:p>
              <a:r>
                <a:rPr lang="en-US" sz="1800" b="1" dirty="0" smtClean="0">
                  <a:solidFill>
                    <a:srgbClr val="FFFFFF"/>
                  </a:solidFill>
                </a:rPr>
                <a:t>Benefits</a:t>
              </a: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4634821" y="3876344"/>
              <a:ext cx="4299774" cy="132623"/>
            </a:xfrm>
            <a:prstGeom prst="rect">
              <a:avLst/>
            </a:prstGeom>
            <a:grpFill/>
            <a:ln w="19050">
              <a:noFill/>
              <a:round/>
              <a:headEnd/>
              <a:tailEnd/>
            </a:ln>
          </p:spPr>
          <p:txBody>
            <a:bodyPr wrap="none" lIns="0" tIns="0" rIns="0" bIns="0" rtlCol="0" anchor="ctr"/>
            <a:lstStyle/>
            <a:p>
              <a:pPr marL="0" marR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endParaRPr lang="en-US" sz="1800" dirty="0" smtClean="0">
                <a:solidFill>
                  <a:srgbClr val="FFFFFF"/>
                </a:solidFill>
              </a:endParaRPr>
            </a:p>
          </p:txBody>
        </p:sp>
      </p:grpSp>
      <p:pic>
        <p:nvPicPr>
          <p:cNvPr id="39" name="Picture 10" descr="ICON_VM_basic_flat_R2_Q408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8605" y="3231501"/>
            <a:ext cx="2593909" cy="2593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Rectangle 39"/>
          <p:cNvSpPr/>
          <p:nvPr/>
        </p:nvSpPr>
        <p:spPr bwMode="auto">
          <a:xfrm>
            <a:off x="599184" y="3124939"/>
            <a:ext cx="2734323" cy="2787589"/>
          </a:xfrm>
          <a:prstGeom prst="rect">
            <a:avLst/>
          </a:prstGeom>
          <a:solidFill>
            <a:schemeClr val="bg1"/>
          </a:solidFill>
          <a:ln w="19050">
            <a:noFill/>
            <a:round/>
            <a:headEnd/>
            <a:tailEnd/>
          </a:ln>
        </p:spPr>
        <p:txBody>
          <a:bodyPr wrap="none" lIns="0" tIns="0" rIns="0" bIns="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en-US" sz="1800" dirty="0" smtClean="0">
              <a:solidFill>
                <a:srgbClr val="FFFFFF"/>
              </a:solidFill>
            </a:endParaRPr>
          </a:p>
        </p:txBody>
      </p:sp>
      <p:pic>
        <p:nvPicPr>
          <p:cNvPr id="41" name="Picture 10" descr="ICON_VM_basic_flat_R2_Q408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63114" y="4186010"/>
            <a:ext cx="684890" cy="684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03977274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Availability, Security, and Automation - Enhancements and Features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045583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2625087" y="1992430"/>
            <a:ext cx="1714692" cy="1592176"/>
            <a:chOff x="272666" y="1671577"/>
            <a:chExt cx="2035658" cy="1890209"/>
          </a:xfrm>
        </p:grpSpPr>
        <p:pic>
          <p:nvPicPr>
            <p:cNvPr id="32" name="Picture 23" descr="C:\Users\Abject-3D\Desktop\VMWare Files\FINAL diagrams\Basic Virtualization\3D PNGs\DGRM_VMotion_R2_Q408_Comm_5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72666" y="1917898"/>
              <a:ext cx="2005965" cy="1643888"/>
            </a:xfrm>
            <a:prstGeom prst="rect">
              <a:avLst/>
            </a:prstGeom>
            <a:noFill/>
          </p:spPr>
        </p:pic>
        <p:pic>
          <p:nvPicPr>
            <p:cNvPr id="41" name="Picture 13" descr="C:\Users\Abject-3D\Desktop\VMWare Files\FINAL diagrams\Basic Virtualization\3D PNGs\DGRM_Server_VMs_basic_3_VMware_Q408_1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74568" y="1671577"/>
              <a:ext cx="2033756" cy="1487781"/>
            </a:xfrm>
            <a:prstGeom prst="rect">
              <a:avLst/>
            </a:prstGeom>
            <a:noFill/>
          </p:spPr>
        </p:pic>
      </p:grpSp>
      <p:sp>
        <p:nvSpPr>
          <p:cNvPr id="27" name="Rectangle 5"/>
          <p:cNvSpPr txBox="1">
            <a:spLocks noChangeArrowheads="1"/>
          </p:cNvSpPr>
          <p:nvPr/>
        </p:nvSpPr>
        <p:spPr bwMode="auto">
          <a:xfrm>
            <a:off x="4813300" y="1483320"/>
            <a:ext cx="3967143" cy="1838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233363" lvl="1" indent="-233363" algn="l" eaLnBrk="0" hangingPunct="0">
              <a:spcBef>
                <a:spcPts val="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  <a:buSzPct val="115000"/>
              <a:buFont typeface="Wingdings" pitchFamily="2" charset="2"/>
              <a:buChar char="§"/>
              <a:defRPr/>
            </a:pPr>
            <a:r>
              <a:rPr lang="en-US" sz="1600" dirty="0" smtClean="0">
                <a:solidFill>
                  <a:srgbClr val="333333"/>
                </a:solidFill>
                <a:latin typeface="+mn-lt"/>
                <a:ea typeface="+mn-ea"/>
              </a:rPr>
              <a:t>Live migration of a virtual machine without the need for shared storage</a:t>
            </a:r>
          </a:p>
          <a:p>
            <a:pPr marL="0" lvl="1" algn="l" eaLnBrk="0" hangingPunct="0">
              <a:spcBef>
                <a:spcPts val="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  <a:buSzPct val="115000"/>
              <a:defRPr/>
            </a:pPr>
            <a:endParaRPr lang="en-US" sz="1600" dirty="0" smtClean="0">
              <a:solidFill>
                <a:srgbClr val="333333"/>
              </a:solidFill>
              <a:latin typeface="+mn-lt"/>
              <a:ea typeface="+mn-ea"/>
            </a:endParaRPr>
          </a:p>
          <a:p>
            <a:pPr marL="233363" lvl="1" indent="-233363" algn="l" eaLnBrk="0" hangingPunct="0">
              <a:spcBef>
                <a:spcPts val="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  <a:buSzPct val="115000"/>
              <a:buFont typeface="Wingdings" pitchFamily="2" charset="2"/>
              <a:buChar char="§"/>
              <a:defRPr/>
            </a:pPr>
            <a:r>
              <a:rPr lang="en-US" sz="1600" dirty="0" smtClean="0">
                <a:solidFill>
                  <a:srgbClr val="333333"/>
                </a:solidFill>
                <a:latin typeface="+mn-lt"/>
                <a:ea typeface="+mn-ea"/>
              </a:rPr>
              <a:t>Extends VMware’s revolutionary technology for automated virtual machine movement</a:t>
            </a:r>
          </a:p>
          <a:p>
            <a:pPr marL="233363" lvl="1" indent="-233363" algn="l" eaLnBrk="0" hangingPunct="0">
              <a:spcBef>
                <a:spcPts val="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  <a:buSzPct val="115000"/>
              <a:buFont typeface="Wingdings" pitchFamily="2" charset="2"/>
              <a:buChar char="§"/>
              <a:defRPr/>
            </a:pPr>
            <a:endParaRPr lang="en-US" sz="1600" dirty="0" smtClean="0">
              <a:solidFill>
                <a:srgbClr val="333333"/>
              </a:solidFill>
              <a:latin typeface="+mn-lt"/>
              <a:ea typeface="+mn-ea"/>
            </a:endParaRPr>
          </a:p>
        </p:txBody>
      </p:sp>
      <p:sp>
        <p:nvSpPr>
          <p:cNvPr id="35" name="Rectangle 5"/>
          <p:cNvSpPr txBox="1">
            <a:spLocks noChangeArrowheads="1"/>
          </p:cNvSpPr>
          <p:nvPr/>
        </p:nvSpPr>
        <p:spPr bwMode="auto">
          <a:xfrm>
            <a:off x="4813300" y="4114516"/>
            <a:ext cx="3983038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233363" lvl="1" indent="-233363" algn="l" eaLnBrk="0" hangingPunct="0"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15000"/>
              <a:buFont typeface="Wingdings" pitchFamily="2" charset="2"/>
              <a:buChar char="§"/>
              <a:defRPr/>
            </a:pPr>
            <a:r>
              <a:rPr lang="en-US" sz="1600" dirty="0" smtClean="0">
                <a:solidFill>
                  <a:srgbClr val="333333"/>
                </a:solidFill>
                <a:latin typeface="+mn-lt"/>
                <a:ea typeface="+mn-ea"/>
              </a:rPr>
              <a:t>Zero downtime migration</a:t>
            </a:r>
            <a:endParaRPr lang="en-US" sz="1600" dirty="0">
              <a:solidFill>
                <a:srgbClr val="333333"/>
              </a:solidFill>
              <a:latin typeface="+mn-lt"/>
              <a:ea typeface="+mn-ea"/>
            </a:endParaRPr>
          </a:p>
          <a:p>
            <a:pPr marL="233363" lvl="1" indent="-233363" algn="l" eaLnBrk="0" hangingPunct="0"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15000"/>
              <a:buFont typeface="Wingdings" pitchFamily="2" charset="2"/>
              <a:buChar char="§"/>
              <a:defRPr/>
            </a:pPr>
            <a:r>
              <a:rPr lang="en-US" sz="1600" dirty="0" smtClean="0">
                <a:solidFill>
                  <a:srgbClr val="333333"/>
                </a:solidFill>
                <a:latin typeface="+mn-lt"/>
                <a:ea typeface="+mn-ea"/>
              </a:rPr>
              <a:t>No dependency on shared storage</a:t>
            </a:r>
          </a:p>
          <a:p>
            <a:pPr marL="233363" lvl="1" indent="-233363" algn="l" eaLnBrk="0" hangingPunct="0"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15000"/>
              <a:buFont typeface="Wingdings" pitchFamily="2" charset="2"/>
              <a:buChar char="§"/>
              <a:defRPr/>
            </a:pPr>
            <a:r>
              <a:rPr lang="en-US" sz="1600" dirty="0" smtClean="0">
                <a:solidFill>
                  <a:srgbClr val="333333"/>
                </a:solidFill>
                <a:latin typeface="+mn-lt"/>
                <a:ea typeface="+mn-ea"/>
              </a:rPr>
              <a:t>Lower operating cost</a:t>
            </a:r>
          </a:p>
          <a:p>
            <a:pPr marL="233363" lvl="1" indent="-233363" algn="l" eaLnBrk="0" hangingPunct="0"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15000"/>
              <a:buFont typeface="Wingdings" pitchFamily="2" charset="2"/>
              <a:buChar char="§"/>
              <a:defRPr/>
            </a:pPr>
            <a:r>
              <a:rPr lang="en-US" sz="1600" dirty="0" smtClean="0">
                <a:solidFill>
                  <a:srgbClr val="333333"/>
                </a:solidFill>
                <a:latin typeface="+mn-lt"/>
                <a:ea typeface="+mn-ea"/>
              </a:rPr>
              <a:t>Helps meet service level and performance SLAs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ＭＳ Ｐゴシック"/>
              </a:rPr>
              <a:t>vMotion (w/o Shared Storage)</a:t>
            </a:r>
            <a:endParaRPr lang="en-US" sz="2000" i="1" dirty="0">
              <a:cs typeface="ＭＳ Ｐゴシック"/>
            </a:endParaRPr>
          </a:p>
        </p:txBody>
      </p:sp>
      <p:sp>
        <p:nvSpPr>
          <p:cNvPr id="23" name="Rectangle 2"/>
          <p:cNvSpPr txBox="1">
            <a:spLocks noChangeArrowheads="1"/>
          </p:cNvSpPr>
          <p:nvPr/>
        </p:nvSpPr>
        <p:spPr bwMode="auto">
          <a:xfrm>
            <a:off x="227013" y="-1386840"/>
            <a:ext cx="8492109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l" eaLnBrk="0" hangingPunct="0"/>
            <a:endParaRPr lang="en-US" sz="2000" b="1" i="1" dirty="0">
              <a:solidFill>
                <a:srgbClr val="003D79"/>
              </a:solidFill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24" name="Rounded Rectangle 23"/>
          <p:cNvSpPr/>
          <p:nvPr/>
        </p:nvSpPr>
        <p:spPr bwMode="auto">
          <a:xfrm>
            <a:off x="4634821" y="3538594"/>
            <a:ext cx="4297662" cy="2496312"/>
          </a:xfrm>
          <a:prstGeom prst="roundRect">
            <a:avLst>
              <a:gd name="adj" fmla="val 2319"/>
            </a:avLst>
          </a:prstGeom>
          <a:noFill/>
          <a:ln w="6350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lIns="0" tIns="0" rIns="0" bIns="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en-US" sz="1800" dirty="0" smtClean="0">
              <a:solidFill>
                <a:srgbClr val="FFFFFF"/>
              </a:solidFill>
            </a:endParaRPr>
          </a:p>
        </p:txBody>
      </p:sp>
      <p:sp>
        <p:nvSpPr>
          <p:cNvPr id="26" name="Rounded Rectangle 25"/>
          <p:cNvSpPr/>
          <p:nvPr/>
        </p:nvSpPr>
        <p:spPr bwMode="auto">
          <a:xfrm>
            <a:off x="4635323" y="978666"/>
            <a:ext cx="4297662" cy="2493739"/>
          </a:xfrm>
          <a:prstGeom prst="roundRect">
            <a:avLst>
              <a:gd name="adj" fmla="val 2319"/>
            </a:avLst>
          </a:prstGeom>
          <a:noFill/>
          <a:ln w="6350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lIns="0" tIns="0" rIns="0" bIns="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en-US" sz="1800" dirty="0" smtClean="0">
              <a:solidFill>
                <a:srgbClr val="FFFFFF"/>
              </a:solidFill>
            </a:endParaRPr>
          </a:p>
        </p:txBody>
      </p:sp>
      <p:sp>
        <p:nvSpPr>
          <p:cNvPr id="28" name="Rounded Rectangle 27"/>
          <p:cNvSpPr/>
          <p:nvPr/>
        </p:nvSpPr>
        <p:spPr bwMode="auto">
          <a:xfrm>
            <a:off x="236475" y="914401"/>
            <a:ext cx="4237099" cy="5114440"/>
          </a:xfrm>
          <a:prstGeom prst="roundRect">
            <a:avLst>
              <a:gd name="adj" fmla="val 2319"/>
            </a:avLst>
          </a:prstGeom>
          <a:noFill/>
          <a:ln w="6350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lIns="0" tIns="0" rIns="0" bIns="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en-US" sz="1800" dirty="0" smtClean="0">
              <a:solidFill>
                <a:srgbClr val="FFFFFF"/>
              </a:solidFill>
            </a:endParaRPr>
          </a:p>
        </p:txBody>
      </p:sp>
      <p:grpSp>
        <p:nvGrpSpPr>
          <p:cNvPr id="2" name="Group 28"/>
          <p:cNvGrpSpPr/>
          <p:nvPr/>
        </p:nvGrpSpPr>
        <p:grpSpPr>
          <a:xfrm>
            <a:off x="4634821" y="924780"/>
            <a:ext cx="4300198" cy="429370"/>
            <a:chOff x="4634821" y="924780"/>
            <a:chExt cx="4300198" cy="429370"/>
          </a:xfrm>
        </p:grpSpPr>
        <p:sp>
          <p:nvSpPr>
            <p:cNvPr id="30" name="Rounded Rectangle 29"/>
            <p:cNvSpPr/>
            <p:nvPr/>
          </p:nvSpPr>
          <p:spPr bwMode="auto">
            <a:xfrm>
              <a:off x="4634821" y="924780"/>
              <a:ext cx="4300198" cy="395785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12700">
              <a:noFill/>
              <a:round/>
              <a:headEnd/>
              <a:tailEnd/>
            </a:ln>
          </p:spPr>
          <p:txBody>
            <a:bodyPr wrap="none" lIns="0" tIns="0" rIns="0" bIns="0" rtlCol="0" anchor="ctr"/>
            <a:lstStyle/>
            <a:p>
              <a:r>
                <a:rPr lang="en-US" sz="1800" b="1" dirty="0" smtClean="0">
                  <a:solidFill>
                    <a:srgbClr val="FFFFFF"/>
                  </a:solidFill>
                </a:rPr>
                <a:t>Overview</a:t>
              </a: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4634821" y="1221527"/>
              <a:ext cx="4299774" cy="13262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19050">
              <a:noFill/>
              <a:round/>
              <a:headEnd/>
              <a:tailEnd/>
            </a:ln>
          </p:spPr>
          <p:txBody>
            <a:bodyPr wrap="none" lIns="0" tIns="0" rIns="0" bIns="0" rtlCol="0" anchor="ctr"/>
            <a:lstStyle/>
            <a:p>
              <a:pPr marL="0" marR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endParaRPr lang="en-US" sz="1800" dirty="0" smtClean="0">
                <a:solidFill>
                  <a:srgbClr val="FFFFFF"/>
                </a:solidFill>
              </a:endParaRPr>
            </a:p>
          </p:txBody>
        </p:sp>
      </p:grpSp>
      <p:grpSp>
        <p:nvGrpSpPr>
          <p:cNvPr id="3" name="Group 31"/>
          <p:cNvGrpSpPr/>
          <p:nvPr/>
        </p:nvGrpSpPr>
        <p:grpSpPr>
          <a:xfrm>
            <a:off x="4634821" y="3532787"/>
            <a:ext cx="4299774" cy="476180"/>
            <a:chOff x="4634821" y="3532787"/>
            <a:chExt cx="4299774" cy="476180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</p:grpSpPr>
        <p:sp>
          <p:nvSpPr>
            <p:cNvPr id="33" name="Rounded Rectangle 32"/>
            <p:cNvSpPr/>
            <p:nvPr/>
          </p:nvSpPr>
          <p:spPr bwMode="auto">
            <a:xfrm>
              <a:off x="4634821" y="3532787"/>
              <a:ext cx="4297680" cy="395785"/>
            </a:xfrm>
            <a:prstGeom prst="roundRect">
              <a:avLst/>
            </a:prstGeom>
            <a:grpFill/>
            <a:ln w="12700">
              <a:noFill/>
              <a:round/>
              <a:headEnd/>
              <a:tailEnd/>
            </a:ln>
          </p:spPr>
          <p:txBody>
            <a:bodyPr wrap="none" lIns="0" tIns="0" rIns="0" bIns="0" rtlCol="0" anchor="ctr"/>
            <a:lstStyle/>
            <a:p>
              <a:r>
                <a:rPr lang="en-US" sz="1800" b="1" dirty="0" smtClean="0">
                  <a:solidFill>
                    <a:srgbClr val="FFFFFF"/>
                  </a:solidFill>
                </a:rPr>
                <a:t>Benefits</a:t>
              </a: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4634821" y="3876344"/>
              <a:ext cx="4299774" cy="132623"/>
            </a:xfrm>
            <a:prstGeom prst="rect">
              <a:avLst/>
            </a:prstGeom>
            <a:grpFill/>
            <a:ln w="19050">
              <a:noFill/>
              <a:round/>
              <a:headEnd/>
              <a:tailEnd/>
            </a:ln>
          </p:spPr>
          <p:txBody>
            <a:bodyPr wrap="none" lIns="0" tIns="0" rIns="0" bIns="0" rtlCol="0" anchor="ctr"/>
            <a:lstStyle/>
            <a:p>
              <a:pPr marL="0" marR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endParaRPr lang="en-US" sz="1800" dirty="0" smtClean="0">
                <a:solidFill>
                  <a:srgbClr val="FFFFFF"/>
                </a:solidFill>
              </a:endParaRPr>
            </a:p>
          </p:txBody>
        </p:sp>
      </p:grpSp>
      <p:cxnSp>
        <p:nvCxnSpPr>
          <p:cNvPr id="16" name="Straight Connector 15"/>
          <p:cNvCxnSpPr/>
          <p:nvPr/>
        </p:nvCxnSpPr>
        <p:spPr bwMode="auto">
          <a:xfrm rot="16200000" flipH="1" flipV="1">
            <a:off x="508959" y="4017362"/>
            <a:ext cx="1339390" cy="15310"/>
          </a:xfrm>
          <a:prstGeom prst="line">
            <a:avLst/>
          </a:prstGeom>
          <a:ln w="254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7" name="Picture 13" descr="ICON_Storage_1up_Q308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3799" y="4422122"/>
            <a:ext cx="953945" cy="116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Straight Connector 17"/>
          <p:cNvCxnSpPr/>
          <p:nvPr/>
        </p:nvCxnSpPr>
        <p:spPr bwMode="auto">
          <a:xfrm rot="16200000" flipH="1" flipV="1">
            <a:off x="2696003" y="4156804"/>
            <a:ext cx="1339390" cy="15310"/>
          </a:xfrm>
          <a:prstGeom prst="line">
            <a:avLst/>
          </a:prstGeom>
          <a:ln w="254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7" name="Picture 13" descr="ICON_Storage_1up_Q308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96380" y="4409164"/>
            <a:ext cx="953945" cy="116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382" descr="ICON_DiscDrive_Q308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3108255" y="4382670"/>
            <a:ext cx="530196" cy="598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/>
        </p:nvCxnSpPr>
        <p:spPr bwMode="auto">
          <a:xfrm>
            <a:off x="1658713" y="3109910"/>
            <a:ext cx="1140368" cy="25916"/>
          </a:xfrm>
          <a:prstGeom prst="line">
            <a:avLst/>
          </a:prstGeom>
          <a:solidFill>
            <a:srgbClr val="0095D3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4" name="Group 3"/>
          <p:cNvGrpSpPr/>
          <p:nvPr/>
        </p:nvGrpSpPr>
        <p:grpSpPr>
          <a:xfrm>
            <a:off x="425165" y="1969610"/>
            <a:ext cx="1714692" cy="1592176"/>
            <a:chOff x="272666" y="1671577"/>
            <a:chExt cx="2035658" cy="1890209"/>
          </a:xfrm>
        </p:grpSpPr>
        <p:pic>
          <p:nvPicPr>
            <p:cNvPr id="25" name="Picture 23" descr="C:\Users\Abject-3D\Desktop\VMWare Files\FINAL diagrams\Basic Virtualization\3D PNGs\DGRM_VMotion_R2_Q408_Comm_5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72666" y="1917898"/>
              <a:ext cx="2005965" cy="1643888"/>
            </a:xfrm>
            <a:prstGeom prst="rect">
              <a:avLst/>
            </a:prstGeom>
            <a:noFill/>
          </p:spPr>
        </p:pic>
        <p:pic>
          <p:nvPicPr>
            <p:cNvPr id="39" name="Picture 13" descr="C:\Users\Abject-3D\Desktop\VMWare Files\FINAL diagrams\Basic Virtualization\3D PNGs\DGRM_Server_VMs_basic_3_VMware_Q408_1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74568" y="1671577"/>
              <a:ext cx="2033756" cy="1487781"/>
            </a:xfrm>
            <a:prstGeom prst="rect">
              <a:avLst/>
            </a:prstGeom>
            <a:noFill/>
          </p:spPr>
        </p:pic>
      </p:grpSp>
      <p:pic>
        <p:nvPicPr>
          <p:cNvPr id="36" name="Picture 4" descr="C:\Users\Abject-3D\Desktop\VMWare Files\FINAL diagrams\Basic Virtualization\3D PNGs\DGRM_Datacenter_VI_Q408_Comm_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01513" y="1929308"/>
            <a:ext cx="513060" cy="5962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3977274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5948E-7 1.05604E-6 L -0.24866 0.0046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41" y="23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6141E-6 4.92821E-6 L -0.24362 0.0030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81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5"/>
          <p:cNvSpPr txBox="1">
            <a:spLocks noChangeArrowheads="1"/>
          </p:cNvSpPr>
          <p:nvPr/>
        </p:nvSpPr>
        <p:spPr bwMode="auto">
          <a:xfrm>
            <a:off x="4813300" y="1483320"/>
            <a:ext cx="3967143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233363" lvl="1" indent="-233363" algn="l" eaLnBrk="0" hangingPunct="0">
              <a:spcBef>
                <a:spcPts val="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  <a:buSzPct val="115000"/>
              <a:buFont typeface="Wingdings" pitchFamily="2" charset="2"/>
              <a:buChar char="§"/>
              <a:defRPr/>
            </a:pPr>
            <a:r>
              <a:rPr lang="en-US" sz="1600" dirty="0" smtClean="0">
                <a:solidFill>
                  <a:srgbClr val="333333"/>
                </a:solidFill>
                <a:latin typeface="+mn-lt"/>
                <a:ea typeface="+mn-ea"/>
              </a:rPr>
              <a:t>New backup and recovery tool for the vSphere platform</a:t>
            </a:r>
          </a:p>
          <a:p>
            <a:pPr marL="0" lvl="1" algn="l" eaLnBrk="0" hangingPunct="0">
              <a:spcBef>
                <a:spcPts val="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  <a:buSzPct val="115000"/>
              <a:defRPr/>
            </a:pPr>
            <a:endParaRPr lang="en-US" sz="1600" dirty="0" smtClean="0">
              <a:solidFill>
                <a:srgbClr val="333333"/>
              </a:solidFill>
              <a:latin typeface="+mn-lt"/>
              <a:ea typeface="+mn-ea"/>
            </a:endParaRPr>
          </a:p>
          <a:p>
            <a:pPr marL="233363" lvl="1" indent="-233363" algn="l" eaLnBrk="0" hangingPunct="0">
              <a:spcBef>
                <a:spcPts val="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  <a:buSzPct val="115000"/>
              <a:buFont typeface="Wingdings" pitchFamily="2" charset="2"/>
              <a:buChar char="§"/>
              <a:defRPr/>
            </a:pPr>
            <a:r>
              <a:rPr lang="en-US" sz="1600" dirty="0" smtClean="0">
                <a:solidFill>
                  <a:srgbClr val="333333"/>
                </a:solidFill>
                <a:latin typeface="+mn-lt"/>
                <a:ea typeface="+mn-ea"/>
              </a:rPr>
              <a:t>Replaces vSphere Data Recovery</a:t>
            </a:r>
          </a:p>
          <a:p>
            <a:pPr marL="233363" lvl="1" indent="-233363" algn="l" eaLnBrk="0" hangingPunct="0">
              <a:spcBef>
                <a:spcPts val="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  <a:buSzPct val="115000"/>
              <a:buFont typeface="Wingdings" pitchFamily="2" charset="2"/>
              <a:buChar char="§"/>
              <a:defRPr/>
            </a:pPr>
            <a:endParaRPr lang="en-US" sz="1600" dirty="0">
              <a:solidFill>
                <a:srgbClr val="333333"/>
              </a:solidFill>
              <a:latin typeface="+mn-lt"/>
              <a:ea typeface="+mn-ea"/>
            </a:endParaRPr>
          </a:p>
          <a:p>
            <a:pPr marL="233363" lvl="1" indent="-233363" algn="l" eaLnBrk="0" hangingPunct="0">
              <a:spcBef>
                <a:spcPts val="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  <a:buSzPct val="115000"/>
              <a:buFont typeface="Wingdings" pitchFamily="2" charset="2"/>
              <a:buChar char="§"/>
              <a:defRPr/>
            </a:pPr>
            <a:r>
              <a:rPr lang="en-US" sz="1600" dirty="0" smtClean="0">
                <a:solidFill>
                  <a:srgbClr val="333333"/>
                </a:solidFill>
                <a:latin typeface="+mn-lt"/>
                <a:ea typeface="+mn-ea"/>
              </a:rPr>
              <a:t>Based on EMC </a:t>
            </a:r>
            <a:r>
              <a:rPr lang="en-US" sz="1600" dirty="0" err="1" smtClean="0">
                <a:solidFill>
                  <a:srgbClr val="333333"/>
                </a:solidFill>
                <a:latin typeface="+mn-lt"/>
                <a:ea typeface="+mn-ea"/>
              </a:rPr>
              <a:t>Avamar</a:t>
            </a:r>
            <a:endParaRPr lang="en-US" sz="1600" dirty="0" smtClean="0">
              <a:solidFill>
                <a:srgbClr val="333333"/>
              </a:solidFill>
              <a:latin typeface="+mn-lt"/>
              <a:ea typeface="+mn-ea"/>
            </a:endParaRPr>
          </a:p>
        </p:txBody>
      </p:sp>
      <p:sp>
        <p:nvSpPr>
          <p:cNvPr id="35" name="Rectangle 5"/>
          <p:cNvSpPr txBox="1">
            <a:spLocks noChangeArrowheads="1"/>
          </p:cNvSpPr>
          <p:nvPr/>
        </p:nvSpPr>
        <p:spPr bwMode="auto">
          <a:xfrm>
            <a:off x="4813300" y="4114516"/>
            <a:ext cx="3983038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233363" lvl="1" indent="-233363" algn="l" eaLnBrk="0" hangingPunct="0"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15000"/>
              <a:buFont typeface="Wingdings" pitchFamily="2" charset="2"/>
              <a:buChar char="§"/>
              <a:defRPr/>
            </a:pPr>
            <a:r>
              <a:rPr lang="en-US" sz="1600" dirty="0" smtClean="0">
                <a:solidFill>
                  <a:srgbClr val="333333"/>
                </a:solidFill>
                <a:latin typeface="+mn-lt"/>
                <a:ea typeface="+mn-ea"/>
              </a:rPr>
              <a:t>Use less disk space with deduplication</a:t>
            </a:r>
          </a:p>
          <a:p>
            <a:pPr marL="233363" lvl="1" indent="-233363" algn="l" eaLnBrk="0" hangingPunct="0"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15000"/>
              <a:buFont typeface="Wingdings" pitchFamily="2" charset="2"/>
              <a:buChar char="§"/>
              <a:defRPr/>
            </a:pPr>
            <a:r>
              <a:rPr lang="en-US" sz="1600" dirty="0" smtClean="0">
                <a:solidFill>
                  <a:srgbClr val="333333"/>
                </a:solidFill>
                <a:latin typeface="+mn-lt"/>
                <a:ea typeface="+mn-ea"/>
              </a:rPr>
              <a:t>Simple setup and management</a:t>
            </a:r>
          </a:p>
          <a:p>
            <a:pPr marL="233363" lvl="1" indent="-233363" algn="l" eaLnBrk="0" hangingPunct="0"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15000"/>
              <a:buFont typeface="Wingdings" pitchFamily="2" charset="2"/>
              <a:buChar char="§"/>
              <a:defRPr/>
            </a:pPr>
            <a:r>
              <a:rPr lang="en-US" sz="1600" dirty="0" smtClean="0">
                <a:solidFill>
                  <a:srgbClr val="333333"/>
                </a:solidFill>
                <a:latin typeface="+mn-lt"/>
                <a:ea typeface="+mn-ea"/>
              </a:rPr>
              <a:t>Proven technology</a:t>
            </a:r>
            <a:endParaRPr lang="en-US" sz="1600" dirty="0">
              <a:solidFill>
                <a:srgbClr val="333333"/>
              </a:solidFill>
              <a:latin typeface="+mn-lt"/>
              <a:ea typeface="+mn-ea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ＭＳ Ｐゴシック"/>
              </a:rPr>
              <a:t>vSphere Data Protection</a:t>
            </a:r>
            <a:endParaRPr lang="en-US" sz="2000" i="1" dirty="0">
              <a:cs typeface="ＭＳ Ｐゴシック"/>
            </a:endParaRPr>
          </a:p>
        </p:txBody>
      </p:sp>
      <p:sp>
        <p:nvSpPr>
          <p:cNvPr id="23" name="Rectangle 2"/>
          <p:cNvSpPr txBox="1">
            <a:spLocks noChangeArrowheads="1"/>
          </p:cNvSpPr>
          <p:nvPr/>
        </p:nvSpPr>
        <p:spPr bwMode="auto">
          <a:xfrm>
            <a:off x="227013" y="-1386840"/>
            <a:ext cx="8492109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l" eaLnBrk="0" hangingPunct="0"/>
            <a:endParaRPr lang="en-US" sz="2000" b="1" i="1" dirty="0">
              <a:solidFill>
                <a:srgbClr val="003D79"/>
              </a:solidFill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24" name="Rounded Rectangle 23"/>
          <p:cNvSpPr/>
          <p:nvPr/>
        </p:nvSpPr>
        <p:spPr bwMode="auto">
          <a:xfrm>
            <a:off x="4634821" y="3538594"/>
            <a:ext cx="4297662" cy="2496312"/>
          </a:xfrm>
          <a:prstGeom prst="roundRect">
            <a:avLst>
              <a:gd name="adj" fmla="val 2319"/>
            </a:avLst>
          </a:prstGeom>
          <a:noFill/>
          <a:ln w="6350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lIns="0" tIns="0" rIns="0" bIns="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en-US" sz="1800" dirty="0" smtClean="0">
              <a:solidFill>
                <a:srgbClr val="FFFFFF"/>
              </a:solidFill>
            </a:endParaRPr>
          </a:p>
        </p:txBody>
      </p:sp>
      <p:sp>
        <p:nvSpPr>
          <p:cNvPr id="26" name="Rounded Rectangle 25"/>
          <p:cNvSpPr/>
          <p:nvPr/>
        </p:nvSpPr>
        <p:spPr bwMode="auto">
          <a:xfrm>
            <a:off x="4635323" y="978666"/>
            <a:ext cx="4297662" cy="2493739"/>
          </a:xfrm>
          <a:prstGeom prst="roundRect">
            <a:avLst>
              <a:gd name="adj" fmla="val 2319"/>
            </a:avLst>
          </a:prstGeom>
          <a:noFill/>
          <a:ln w="6350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lIns="0" tIns="0" rIns="0" bIns="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en-US" sz="1800" dirty="0" smtClean="0">
              <a:solidFill>
                <a:srgbClr val="FFFFFF"/>
              </a:solidFill>
            </a:endParaRPr>
          </a:p>
        </p:txBody>
      </p:sp>
      <p:sp>
        <p:nvSpPr>
          <p:cNvPr id="28" name="Rounded Rectangle 27"/>
          <p:cNvSpPr/>
          <p:nvPr/>
        </p:nvSpPr>
        <p:spPr bwMode="auto">
          <a:xfrm>
            <a:off x="236475" y="914401"/>
            <a:ext cx="4237099" cy="5114440"/>
          </a:xfrm>
          <a:prstGeom prst="roundRect">
            <a:avLst>
              <a:gd name="adj" fmla="val 2319"/>
            </a:avLst>
          </a:prstGeom>
          <a:noFill/>
          <a:ln w="6350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lIns="0" tIns="0" rIns="0" bIns="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en-US" sz="1800" dirty="0" smtClean="0">
              <a:solidFill>
                <a:srgbClr val="FFFFFF"/>
              </a:solidFill>
            </a:endParaRPr>
          </a:p>
        </p:txBody>
      </p:sp>
      <p:grpSp>
        <p:nvGrpSpPr>
          <p:cNvPr id="2" name="Group 28"/>
          <p:cNvGrpSpPr/>
          <p:nvPr/>
        </p:nvGrpSpPr>
        <p:grpSpPr>
          <a:xfrm>
            <a:off x="4634821" y="924780"/>
            <a:ext cx="4300198" cy="429370"/>
            <a:chOff x="4634821" y="924780"/>
            <a:chExt cx="4300198" cy="429370"/>
          </a:xfrm>
        </p:grpSpPr>
        <p:sp>
          <p:nvSpPr>
            <p:cNvPr id="30" name="Rounded Rectangle 29"/>
            <p:cNvSpPr/>
            <p:nvPr/>
          </p:nvSpPr>
          <p:spPr bwMode="auto">
            <a:xfrm>
              <a:off x="4634821" y="924780"/>
              <a:ext cx="4300198" cy="395785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12700">
              <a:noFill/>
              <a:round/>
              <a:headEnd/>
              <a:tailEnd/>
            </a:ln>
          </p:spPr>
          <p:txBody>
            <a:bodyPr wrap="none" lIns="0" tIns="0" rIns="0" bIns="0" rtlCol="0" anchor="ctr"/>
            <a:lstStyle/>
            <a:p>
              <a:r>
                <a:rPr lang="en-US" sz="1800" b="1" dirty="0" smtClean="0">
                  <a:solidFill>
                    <a:srgbClr val="FFFFFF"/>
                  </a:solidFill>
                </a:rPr>
                <a:t>Overview</a:t>
              </a: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4634821" y="1221527"/>
              <a:ext cx="4299774" cy="13262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19050">
              <a:noFill/>
              <a:round/>
              <a:headEnd/>
              <a:tailEnd/>
            </a:ln>
          </p:spPr>
          <p:txBody>
            <a:bodyPr wrap="none" lIns="0" tIns="0" rIns="0" bIns="0" rtlCol="0" anchor="ctr"/>
            <a:lstStyle/>
            <a:p>
              <a:pPr marL="0" marR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endParaRPr lang="en-US" sz="1800" dirty="0" smtClean="0">
                <a:solidFill>
                  <a:srgbClr val="FFFFFF"/>
                </a:solidFill>
              </a:endParaRPr>
            </a:p>
          </p:txBody>
        </p:sp>
      </p:grpSp>
      <p:grpSp>
        <p:nvGrpSpPr>
          <p:cNvPr id="3" name="Group 31"/>
          <p:cNvGrpSpPr/>
          <p:nvPr/>
        </p:nvGrpSpPr>
        <p:grpSpPr>
          <a:xfrm>
            <a:off x="4634821" y="3532787"/>
            <a:ext cx="4299774" cy="476180"/>
            <a:chOff x="4634821" y="3532787"/>
            <a:chExt cx="4299774" cy="476180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</p:grpSpPr>
        <p:sp>
          <p:nvSpPr>
            <p:cNvPr id="33" name="Rounded Rectangle 32"/>
            <p:cNvSpPr/>
            <p:nvPr/>
          </p:nvSpPr>
          <p:spPr bwMode="auto">
            <a:xfrm>
              <a:off x="4634821" y="3532787"/>
              <a:ext cx="4297680" cy="395785"/>
            </a:xfrm>
            <a:prstGeom prst="roundRect">
              <a:avLst/>
            </a:prstGeom>
            <a:grpFill/>
            <a:ln w="12700">
              <a:noFill/>
              <a:round/>
              <a:headEnd/>
              <a:tailEnd/>
            </a:ln>
          </p:spPr>
          <p:txBody>
            <a:bodyPr wrap="none" lIns="0" tIns="0" rIns="0" bIns="0" rtlCol="0" anchor="ctr"/>
            <a:lstStyle/>
            <a:p>
              <a:r>
                <a:rPr lang="en-US" sz="1800" b="1" dirty="0" smtClean="0">
                  <a:solidFill>
                    <a:srgbClr val="FFFFFF"/>
                  </a:solidFill>
                </a:rPr>
                <a:t>Benefits</a:t>
              </a: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4634821" y="3876344"/>
              <a:ext cx="4299774" cy="132623"/>
            </a:xfrm>
            <a:prstGeom prst="rect">
              <a:avLst/>
            </a:prstGeom>
            <a:grpFill/>
            <a:ln w="19050">
              <a:noFill/>
              <a:round/>
              <a:headEnd/>
              <a:tailEnd/>
            </a:ln>
          </p:spPr>
          <p:txBody>
            <a:bodyPr wrap="none" lIns="0" tIns="0" rIns="0" bIns="0" rtlCol="0" anchor="ctr"/>
            <a:lstStyle/>
            <a:p>
              <a:pPr marL="0" marR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endParaRPr lang="en-US" sz="1800" dirty="0" smtClean="0">
                <a:solidFill>
                  <a:srgbClr val="FFFFFF"/>
                </a:solidFill>
              </a:endParaRPr>
            </a:p>
          </p:txBody>
        </p:sp>
      </p:grpSp>
      <p:pic>
        <p:nvPicPr>
          <p:cNvPr id="17" name="Picture 16" descr="C:\Users\Abject-3D\Desktop\VMWare Files\FINAL diagrams\Basic Virtualization\3D PNGs\DGRM_DataRecovery_R1_BackupOnly_Q210_Comm_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945572">
            <a:off x="2447548" y="2612749"/>
            <a:ext cx="249029" cy="1155777"/>
          </a:xfrm>
          <a:prstGeom prst="rect">
            <a:avLst/>
          </a:prstGeom>
          <a:noFill/>
        </p:spPr>
      </p:pic>
      <p:pic>
        <p:nvPicPr>
          <p:cNvPr id="18" name="Picture 17" descr="C:\Users\Abject-3D\Desktop\VMWare Files\FINAL diagrams\Basic Virtualization\3D PNGs\DGRM_DataRecovery_R1_BackupOnly_Q210_Comm_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846960">
            <a:off x="2078756" y="2622612"/>
            <a:ext cx="644016" cy="1234676"/>
          </a:xfrm>
          <a:prstGeom prst="rect">
            <a:avLst/>
          </a:prstGeom>
          <a:noFill/>
        </p:spPr>
      </p:pic>
      <p:pic>
        <p:nvPicPr>
          <p:cNvPr id="19" name="Picture 23" descr="C:\Users\Abject-3D\Desktop\VMWare Files\FINAL diagrams\Basic Virtualization\3D PNGs\DGRM_DataRecovery_R1_BackupOnly_Q210_Comm_2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0089" y="3515534"/>
            <a:ext cx="1524000" cy="514350"/>
          </a:xfrm>
          <a:prstGeom prst="rect">
            <a:avLst/>
          </a:prstGeom>
          <a:noFill/>
        </p:spPr>
      </p:pic>
      <p:pic>
        <p:nvPicPr>
          <p:cNvPr id="20" name="Picture 12" descr="C:\Users\Abject-3D\Desktop\VMWare Files\FINAL diagrams\Basic Virtualization\3D PNGs\DGRM_DataRecovery_R1_BackupOnly_Q210_Comm_6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79939" y="3749940"/>
            <a:ext cx="1343025" cy="342900"/>
          </a:xfrm>
          <a:prstGeom prst="rect">
            <a:avLst/>
          </a:prstGeom>
          <a:noFill/>
        </p:spPr>
      </p:pic>
      <p:pic>
        <p:nvPicPr>
          <p:cNvPr id="21" name="Picture 2" descr="C:\Users\Abject-3D\Desktop\VMWare Files\FINAL diagrams\Basic Virtualization\3D PNGs\DGRM_DataRecovery_R1_BackupOnly_Q210_Comm_0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7539" y="2378340"/>
            <a:ext cx="533400" cy="533400"/>
          </a:xfrm>
          <a:prstGeom prst="rect">
            <a:avLst/>
          </a:prstGeom>
          <a:noFill/>
        </p:spPr>
      </p:pic>
      <p:pic>
        <p:nvPicPr>
          <p:cNvPr id="22" name="Picture 3" descr="C:\Users\Abject-3D\Desktop\VMWare Files\FINAL diagrams\Basic Virtualization\3D PNGs\DGRM_DataRecovery_R1_BackupOnly_Q210_Comm_1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01942" y="2383511"/>
            <a:ext cx="542925" cy="533400"/>
          </a:xfrm>
          <a:prstGeom prst="rect">
            <a:avLst/>
          </a:prstGeom>
          <a:noFill/>
        </p:spPr>
      </p:pic>
      <p:sp>
        <p:nvSpPr>
          <p:cNvPr id="25" name="Rounded Rectangle 24"/>
          <p:cNvSpPr/>
          <p:nvPr/>
        </p:nvSpPr>
        <p:spPr bwMode="auto">
          <a:xfrm>
            <a:off x="724364" y="2963084"/>
            <a:ext cx="1676400" cy="557212"/>
          </a:xfrm>
          <a:prstGeom prst="roundRect">
            <a:avLst/>
          </a:prstGeom>
          <a:gradFill>
            <a:gsLst>
              <a:gs pos="0">
                <a:srgbClr val="037BB1"/>
              </a:gs>
              <a:gs pos="83000">
                <a:srgbClr val="52AEDC"/>
              </a:gs>
            </a:gsLst>
          </a:gradFill>
          <a:ln w="12700">
            <a:solidFill>
              <a:schemeClr val="accent1">
                <a:lumMod val="75000"/>
              </a:schemeClr>
            </a:solidFill>
            <a:headEnd type="none" w="med" len="med"/>
            <a:tailEnd type="none" w="med" len="med"/>
          </a:ln>
          <a:effectLst>
            <a:outerShdw blurRad="50800" dist="254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38100" h="127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Aft>
                <a:spcPct val="0"/>
              </a:spcAft>
              <a:defRPr/>
            </a:pPr>
            <a:r>
              <a:rPr lang="en-US" sz="1200" b="1" dirty="0" smtClean="0">
                <a:solidFill>
                  <a:srgbClr val="FFFFFF"/>
                </a:solidFill>
              </a:rPr>
              <a:t>VMware vSphere</a:t>
            </a:r>
            <a:endParaRPr lang="en-US" sz="1200" b="1" dirty="0">
              <a:solidFill>
                <a:srgbClr val="FFFFFF"/>
              </a:solidFill>
            </a:endParaRPr>
          </a:p>
        </p:txBody>
      </p:sp>
      <p:pic>
        <p:nvPicPr>
          <p:cNvPr id="29" name="Picture 18" descr="C:\Users\Abject-3D\Desktop\VMWare Files\FINAL diagrams\Basic Virtualization\3D PNGs\DGRM_DataRecovery_R1_BackupOnly_Q210_Comm_14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56339" y="3182932"/>
            <a:ext cx="279128" cy="215467"/>
          </a:xfrm>
          <a:prstGeom prst="rect">
            <a:avLst/>
          </a:prstGeom>
          <a:noFill/>
        </p:spPr>
      </p:pic>
      <p:pic>
        <p:nvPicPr>
          <p:cNvPr id="32" name="Picture 19" descr="C:\Users\Abject-3D\Desktop\VMWare Files\FINAL diagrams\Basic Virtualization\3D PNGs\DGRM_DataRecovery_R1_BackupOnly_Q210_Comm_13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480139" y="3106732"/>
            <a:ext cx="279128" cy="215467"/>
          </a:xfrm>
          <a:prstGeom prst="rect">
            <a:avLst/>
          </a:prstGeom>
          <a:noFill/>
        </p:spPr>
      </p:pic>
      <p:sp>
        <p:nvSpPr>
          <p:cNvPr id="36" name="TextBox 35"/>
          <p:cNvSpPr txBox="1"/>
          <p:nvPr/>
        </p:nvSpPr>
        <p:spPr>
          <a:xfrm>
            <a:off x="2556339" y="4374696"/>
            <a:ext cx="158248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333333"/>
                </a:solidFill>
                <a:latin typeface="+mn-lt"/>
                <a:ea typeface="+mn-ea"/>
              </a:rPr>
              <a:t>DATA DEDUPLICATED</a:t>
            </a:r>
          </a:p>
          <a:p>
            <a:pPr algn="ctr"/>
            <a:r>
              <a:rPr lang="en-US" sz="1000" b="1" dirty="0" smtClean="0">
                <a:solidFill>
                  <a:srgbClr val="333333"/>
                </a:solidFill>
                <a:latin typeface="+mn-lt"/>
                <a:ea typeface="+mn-ea"/>
              </a:rPr>
              <a:t>AND STORED ON VDP</a:t>
            </a:r>
          </a:p>
          <a:p>
            <a:pPr algn="ctr"/>
            <a:r>
              <a:rPr lang="en-US" sz="1000" b="1" dirty="0" smtClean="0">
                <a:solidFill>
                  <a:srgbClr val="333333"/>
                </a:solidFill>
              </a:rPr>
              <a:t>APPLIANCE</a:t>
            </a:r>
            <a:endParaRPr lang="en-US" sz="1000" b="1" dirty="0" smtClean="0">
              <a:solidFill>
                <a:srgbClr val="333333"/>
              </a:solidFill>
              <a:latin typeface="+mn-lt"/>
              <a:ea typeface="+mn-ea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3064067" y="2382056"/>
            <a:ext cx="533400" cy="542925"/>
            <a:chOff x="2787929" y="1850549"/>
            <a:chExt cx="533400" cy="542925"/>
          </a:xfrm>
        </p:grpSpPr>
        <p:pic>
          <p:nvPicPr>
            <p:cNvPr id="38" name="Picture 4" descr="C:\Users\Abject-3D\Desktop\VMWare Files\FINAL diagrams\Basic Virtualization\3D PNGs\DGRM_DataRecovery_R1_BackupOnly_Q210_Comm_2.pn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2787929" y="1850549"/>
              <a:ext cx="533400" cy="542925"/>
            </a:xfrm>
            <a:prstGeom prst="rect">
              <a:avLst/>
            </a:prstGeom>
            <a:noFill/>
          </p:spPr>
        </p:pic>
        <p:pic>
          <p:nvPicPr>
            <p:cNvPr id="41" name="Picture 29" descr="ICON_VirtApp_Q109.png"/>
            <p:cNvPicPr>
              <a:picLocks noChangeAspect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2818987" y="1885511"/>
              <a:ext cx="471284" cy="471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2" name="TextBox 41"/>
          <p:cNvSpPr txBox="1"/>
          <p:nvPr/>
        </p:nvSpPr>
        <p:spPr>
          <a:xfrm>
            <a:off x="3097202" y="2176144"/>
            <a:ext cx="47641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rgbClr val="333333"/>
                </a:solidFill>
                <a:latin typeface="+mn-lt"/>
                <a:ea typeface="+mn-ea"/>
              </a:rPr>
              <a:t>VDP</a:t>
            </a:r>
          </a:p>
        </p:txBody>
      </p:sp>
      <p:pic>
        <p:nvPicPr>
          <p:cNvPr id="43" name="Picture 2" descr="C:\Users\Abject-3D\Desktop\VMWare Files\FINAL diagrams\Basic Virtualization\3D PNGs\DGRM_DataRecovery_R1_BackupOnly_Q210_Comm_0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72126" y="2386821"/>
            <a:ext cx="533400" cy="533400"/>
          </a:xfrm>
          <a:prstGeom prst="rect">
            <a:avLst/>
          </a:prstGeom>
          <a:noFill/>
        </p:spPr>
      </p:pic>
      <p:pic>
        <p:nvPicPr>
          <p:cNvPr id="44" name="Picture 6" descr="C:\Users\Abject-3D\Desktop\VMWare Files\FINAL diagrams\Basic Virtualization\3D PNGs\DGRM_DataRecovery_R1_BackupOnly_Q210_Comm_17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969153" y="3378062"/>
            <a:ext cx="704514" cy="855482"/>
          </a:xfrm>
          <a:prstGeom prst="rect">
            <a:avLst/>
          </a:prstGeom>
          <a:noFill/>
        </p:spPr>
      </p:pic>
      <p:pic>
        <p:nvPicPr>
          <p:cNvPr id="45" name="Picture 7" descr="C:\Users\Abject-3D\Desktop\VMWare Files\FINAL diagrams\Basic Virtualization\3D PNGs\DGRM_DataRecovery_R1_BackupOnly_Q210_Comm_7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973914" y="3725724"/>
            <a:ext cx="690137" cy="294746"/>
          </a:xfrm>
          <a:prstGeom prst="rect">
            <a:avLst/>
          </a:prstGeom>
          <a:noFill/>
        </p:spPr>
      </p:pic>
      <p:pic>
        <p:nvPicPr>
          <p:cNvPr id="46" name="Picture 8" descr="C:\Users\Abject-3D\Desktop\VMWare Files\FINAL diagrams\Basic Virtualization\3D PNGs\DGRM_DataRecovery_R1_BackupOnly_Q210_Comm_8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992964" y="3835073"/>
            <a:ext cx="675758" cy="301934"/>
          </a:xfrm>
          <a:prstGeom prst="rect">
            <a:avLst/>
          </a:prstGeom>
          <a:noFill/>
        </p:spPr>
      </p:pic>
      <p:sp>
        <p:nvSpPr>
          <p:cNvPr id="47" name="Right Arrow 46"/>
          <p:cNvSpPr/>
          <p:nvPr/>
        </p:nvSpPr>
        <p:spPr bwMode="auto">
          <a:xfrm rot="16200000">
            <a:off x="3100415" y="3076083"/>
            <a:ext cx="435314" cy="152407"/>
          </a:xfrm>
          <a:prstGeom prst="rightArrow">
            <a:avLst>
              <a:gd name="adj1" fmla="val 50000"/>
              <a:gd name="adj2" fmla="val 52778"/>
            </a:avLst>
          </a:prstGeom>
          <a:solidFill>
            <a:schemeClr val="accent3"/>
          </a:solidFill>
          <a:ln w="19050">
            <a:solidFill>
              <a:schemeClr val="accent3"/>
            </a:solidFill>
            <a:round/>
            <a:headEnd/>
            <a:tailEnd/>
          </a:ln>
        </p:spPr>
        <p:txBody>
          <a:bodyPr wrap="none" lIns="0" tIns="0" rIns="0" bIns="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en-US" sz="1800" dirty="0" smtClean="0">
              <a:solidFill>
                <a:srgbClr val="FFFFFF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788303" y="6349400"/>
            <a:ext cx="53389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 smtClean="0">
                <a:solidFill>
                  <a:schemeClr val="bg1"/>
                </a:solidFill>
                <a:latin typeface="+mn-lt"/>
                <a:ea typeface="+mn-ea"/>
              </a:rPr>
              <a:t>*All editions and kits with the exception of Essentials</a:t>
            </a:r>
          </a:p>
        </p:txBody>
      </p:sp>
    </p:spTree>
    <p:extLst>
      <p:ext uri="{BB962C8B-B14F-4D97-AF65-F5344CB8AC3E}">
        <p14:creationId xmlns:p14="http://schemas.microsoft.com/office/powerpoint/2010/main" xmlns="" val="10397727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5"/>
          <p:cNvSpPr txBox="1">
            <a:spLocks noChangeArrowheads="1"/>
          </p:cNvSpPr>
          <p:nvPr/>
        </p:nvSpPr>
        <p:spPr bwMode="auto">
          <a:xfrm>
            <a:off x="4813300" y="1483320"/>
            <a:ext cx="3967143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233363" lvl="1" indent="-233363" algn="l" eaLnBrk="0" hangingPunct="0">
              <a:spcBef>
                <a:spcPts val="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  <a:buSzPct val="115000"/>
              <a:buFont typeface="Wingdings" pitchFamily="2" charset="2"/>
              <a:buChar char="§"/>
              <a:defRPr/>
            </a:pPr>
            <a:r>
              <a:rPr lang="en-US" sz="1600" dirty="0" smtClean="0">
                <a:solidFill>
                  <a:srgbClr val="333333"/>
                </a:solidFill>
                <a:latin typeface="+mn-lt"/>
                <a:ea typeface="+mn-ea"/>
              </a:rPr>
              <a:t>Virtual machine level replication by the vSphere host</a:t>
            </a:r>
          </a:p>
          <a:p>
            <a:pPr marL="0" lvl="1" algn="l" eaLnBrk="0" hangingPunct="0">
              <a:spcBef>
                <a:spcPts val="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  <a:buSzPct val="115000"/>
              <a:defRPr/>
            </a:pPr>
            <a:endParaRPr lang="en-US" sz="1600" dirty="0" smtClean="0">
              <a:solidFill>
                <a:srgbClr val="333333"/>
              </a:solidFill>
              <a:latin typeface="+mn-lt"/>
              <a:ea typeface="+mn-ea"/>
            </a:endParaRPr>
          </a:p>
          <a:p>
            <a:pPr marL="233363" lvl="1" indent="-233363" algn="l" eaLnBrk="0" hangingPunct="0">
              <a:spcBef>
                <a:spcPts val="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  <a:buSzPct val="115000"/>
              <a:buFont typeface="Wingdings" pitchFamily="2" charset="2"/>
              <a:buChar char="§"/>
              <a:defRPr/>
            </a:pPr>
            <a:r>
              <a:rPr lang="en-US" sz="1600" dirty="0" smtClean="0">
                <a:solidFill>
                  <a:srgbClr val="333333"/>
                </a:solidFill>
                <a:latin typeface="+mn-lt"/>
                <a:ea typeface="+mn-ea"/>
              </a:rPr>
              <a:t>Included with vSphere*</a:t>
            </a:r>
          </a:p>
        </p:txBody>
      </p:sp>
      <p:sp>
        <p:nvSpPr>
          <p:cNvPr id="35" name="Rectangle 5"/>
          <p:cNvSpPr txBox="1">
            <a:spLocks noChangeArrowheads="1"/>
          </p:cNvSpPr>
          <p:nvPr/>
        </p:nvSpPr>
        <p:spPr bwMode="auto">
          <a:xfrm>
            <a:off x="4813300" y="4114516"/>
            <a:ext cx="3983038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233363" lvl="1" indent="-233363" algn="l" eaLnBrk="0" hangingPunct="0"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15000"/>
              <a:buFont typeface="Wingdings" pitchFamily="2" charset="2"/>
              <a:buChar char="§"/>
              <a:defRPr/>
            </a:pPr>
            <a:r>
              <a:rPr lang="en-US" sz="1600" dirty="0" smtClean="0">
                <a:solidFill>
                  <a:srgbClr val="333333"/>
                </a:solidFill>
                <a:latin typeface="+mn-lt"/>
                <a:ea typeface="+mn-ea"/>
              </a:rPr>
              <a:t>Low cost/efficient replication option</a:t>
            </a:r>
          </a:p>
          <a:p>
            <a:pPr marL="233363" lvl="1" indent="-233363" algn="l" eaLnBrk="0" hangingPunct="0"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15000"/>
              <a:buFont typeface="Wingdings" pitchFamily="2" charset="2"/>
              <a:buChar char="§"/>
              <a:defRPr/>
            </a:pPr>
            <a:r>
              <a:rPr lang="en-US" sz="1600" dirty="0" smtClean="0">
                <a:solidFill>
                  <a:srgbClr val="333333"/>
                </a:solidFill>
                <a:latin typeface="+mn-lt"/>
                <a:ea typeface="+mn-ea"/>
              </a:rPr>
              <a:t>Simple setup from within vCenter Server</a:t>
            </a:r>
            <a:endParaRPr lang="en-US" sz="1600" dirty="0">
              <a:solidFill>
                <a:srgbClr val="333333"/>
              </a:solidFill>
              <a:latin typeface="+mn-lt"/>
              <a:ea typeface="+mn-ea"/>
            </a:endParaRPr>
          </a:p>
          <a:p>
            <a:pPr marL="233363" lvl="1" indent="-233363" algn="l" eaLnBrk="0" hangingPunct="0"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15000"/>
              <a:buFont typeface="Wingdings" pitchFamily="2" charset="2"/>
              <a:buChar char="§"/>
              <a:defRPr/>
            </a:pPr>
            <a:r>
              <a:rPr lang="en-US" sz="1600" dirty="0" smtClean="0">
                <a:solidFill>
                  <a:srgbClr val="333333"/>
                </a:solidFill>
                <a:latin typeface="+mn-lt"/>
                <a:ea typeface="+mn-ea"/>
              </a:rPr>
              <a:t>Integration with SRM enables automated DR process</a:t>
            </a:r>
            <a:endParaRPr lang="en-US" sz="1600" dirty="0">
              <a:solidFill>
                <a:srgbClr val="333333"/>
              </a:solidFill>
              <a:latin typeface="+mn-lt"/>
              <a:ea typeface="+mn-ea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ＭＳ Ｐゴシック"/>
              </a:rPr>
              <a:t>vSphere Replication</a:t>
            </a:r>
            <a:endParaRPr lang="en-US" sz="2000" i="1" dirty="0">
              <a:cs typeface="ＭＳ Ｐゴシック"/>
            </a:endParaRPr>
          </a:p>
        </p:txBody>
      </p:sp>
      <p:sp>
        <p:nvSpPr>
          <p:cNvPr id="23" name="Rectangle 2"/>
          <p:cNvSpPr txBox="1">
            <a:spLocks noChangeArrowheads="1"/>
          </p:cNvSpPr>
          <p:nvPr/>
        </p:nvSpPr>
        <p:spPr bwMode="auto">
          <a:xfrm>
            <a:off x="227013" y="-1386840"/>
            <a:ext cx="8492109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l" eaLnBrk="0" hangingPunct="0"/>
            <a:endParaRPr lang="en-US" sz="2000" b="1" i="1" dirty="0">
              <a:solidFill>
                <a:srgbClr val="003D79"/>
              </a:solidFill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24" name="Rounded Rectangle 23"/>
          <p:cNvSpPr/>
          <p:nvPr/>
        </p:nvSpPr>
        <p:spPr bwMode="auto">
          <a:xfrm>
            <a:off x="4634821" y="3538594"/>
            <a:ext cx="4297662" cy="2496312"/>
          </a:xfrm>
          <a:prstGeom prst="roundRect">
            <a:avLst>
              <a:gd name="adj" fmla="val 2319"/>
            </a:avLst>
          </a:prstGeom>
          <a:noFill/>
          <a:ln w="6350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lIns="0" tIns="0" rIns="0" bIns="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en-US" sz="1800" dirty="0" smtClean="0">
              <a:solidFill>
                <a:srgbClr val="FFFFFF"/>
              </a:solidFill>
            </a:endParaRPr>
          </a:p>
        </p:txBody>
      </p:sp>
      <p:sp>
        <p:nvSpPr>
          <p:cNvPr id="26" name="Rounded Rectangle 25"/>
          <p:cNvSpPr/>
          <p:nvPr/>
        </p:nvSpPr>
        <p:spPr bwMode="auto">
          <a:xfrm>
            <a:off x="4635323" y="978666"/>
            <a:ext cx="4297662" cy="2493739"/>
          </a:xfrm>
          <a:prstGeom prst="roundRect">
            <a:avLst>
              <a:gd name="adj" fmla="val 2319"/>
            </a:avLst>
          </a:prstGeom>
          <a:noFill/>
          <a:ln w="6350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lIns="0" tIns="0" rIns="0" bIns="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en-US" sz="1800" dirty="0" smtClean="0">
              <a:solidFill>
                <a:srgbClr val="FFFFFF"/>
              </a:solidFill>
            </a:endParaRPr>
          </a:p>
        </p:txBody>
      </p:sp>
      <p:sp>
        <p:nvSpPr>
          <p:cNvPr id="28" name="Rounded Rectangle 27"/>
          <p:cNvSpPr/>
          <p:nvPr/>
        </p:nvSpPr>
        <p:spPr bwMode="auto">
          <a:xfrm>
            <a:off x="236475" y="914401"/>
            <a:ext cx="4237099" cy="5114440"/>
          </a:xfrm>
          <a:prstGeom prst="roundRect">
            <a:avLst>
              <a:gd name="adj" fmla="val 2319"/>
            </a:avLst>
          </a:prstGeom>
          <a:noFill/>
          <a:ln w="6350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lIns="0" tIns="0" rIns="0" bIns="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en-US" sz="1800" dirty="0" smtClean="0">
              <a:solidFill>
                <a:srgbClr val="FFFFFF"/>
              </a:solidFill>
            </a:endParaRPr>
          </a:p>
        </p:txBody>
      </p:sp>
      <p:grpSp>
        <p:nvGrpSpPr>
          <p:cNvPr id="2" name="Group 28"/>
          <p:cNvGrpSpPr/>
          <p:nvPr/>
        </p:nvGrpSpPr>
        <p:grpSpPr>
          <a:xfrm>
            <a:off x="4634821" y="924780"/>
            <a:ext cx="4300198" cy="429370"/>
            <a:chOff x="4634821" y="924780"/>
            <a:chExt cx="4300198" cy="429370"/>
          </a:xfrm>
        </p:grpSpPr>
        <p:sp>
          <p:nvSpPr>
            <p:cNvPr id="30" name="Rounded Rectangle 29"/>
            <p:cNvSpPr/>
            <p:nvPr/>
          </p:nvSpPr>
          <p:spPr bwMode="auto">
            <a:xfrm>
              <a:off x="4634821" y="924780"/>
              <a:ext cx="4300198" cy="395785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12700">
              <a:noFill/>
              <a:round/>
              <a:headEnd/>
              <a:tailEnd/>
            </a:ln>
          </p:spPr>
          <p:txBody>
            <a:bodyPr wrap="none" lIns="0" tIns="0" rIns="0" bIns="0" rtlCol="0" anchor="ctr"/>
            <a:lstStyle/>
            <a:p>
              <a:r>
                <a:rPr lang="en-US" sz="1800" b="1" dirty="0" smtClean="0">
                  <a:solidFill>
                    <a:srgbClr val="FFFFFF"/>
                  </a:solidFill>
                </a:rPr>
                <a:t>Overview</a:t>
              </a: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4634821" y="1221527"/>
              <a:ext cx="4299774" cy="13262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19050">
              <a:noFill/>
              <a:round/>
              <a:headEnd/>
              <a:tailEnd/>
            </a:ln>
          </p:spPr>
          <p:txBody>
            <a:bodyPr wrap="none" lIns="0" tIns="0" rIns="0" bIns="0" rtlCol="0" anchor="ctr"/>
            <a:lstStyle/>
            <a:p>
              <a:pPr marL="0" marR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endParaRPr lang="en-US" sz="1800" dirty="0" smtClean="0">
                <a:solidFill>
                  <a:srgbClr val="FFFFFF"/>
                </a:solidFill>
              </a:endParaRPr>
            </a:p>
          </p:txBody>
        </p:sp>
      </p:grpSp>
      <p:grpSp>
        <p:nvGrpSpPr>
          <p:cNvPr id="3" name="Group 31"/>
          <p:cNvGrpSpPr/>
          <p:nvPr/>
        </p:nvGrpSpPr>
        <p:grpSpPr>
          <a:xfrm>
            <a:off x="4634821" y="3532787"/>
            <a:ext cx="4299774" cy="476180"/>
            <a:chOff x="4634821" y="3532787"/>
            <a:chExt cx="4299774" cy="476180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</p:grpSpPr>
        <p:sp>
          <p:nvSpPr>
            <p:cNvPr id="33" name="Rounded Rectangle 32"/>
            <p:cNvSpPr/>
            <p:nvPr/>
          </p:nvSpPr>
          <p:spPr bwMode="auto">
            <a:xfrm>
              <a:off x="4634821" y="3532787"/>
              <a:ext cx="4297680" cy="395785"/>
            </a:xfrm>
            <a:prstGeom prst="roundRect">
              <a:avLst/>
            </a:prstGeom>
            <a:grpFill/>
            <a:ln w="12700">
              <a:noFill/>
              <a:round/>
              <a:headEnd/>
              <a:tailEnd/>
            </a:ln>
          </p:spPr>
          <p:txBody>
            <a:bodyPr wrap="none" lIns="0" tIns="0" rIns="0" bIns="0" rtlCol="0" anchor="ctr"/>
            <a:lstStyle/>
            <a:p>
              <a:r>
                <a:rPr lang="en-US" sz="1800" b="1" dirty="0" smtClean="0">
                  <a:solidFill>
                    <a:srgbClr val="FFFFFF"/>
                  </a:solidFill>
                </a:rPr>
                <a:t>Benefits</a:t>
              </a: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4634821" y="3876344"/>
              <a:ext cx="4299774" cy="132623"/>
            </a:xfrm>
            <a:prstGeom prst="rect">
              <a:avLst/>
            </a:prstGeom>
            <a:grpFill/>
            <a:ln w="19050">
              <a:noFill/>
              <a:round/>
              <a:headEnd/>
              <a:tailEnd/>
            </a:ln>
          </p:spPr>
          <p:txBody>
            <a:bodyPr wrap="none" lIns="0" tIns="0" rIns="0" bIns="0" rtlCol="0" anchor="ctr"/>
            <a:lstStyle/>
            <a:p>
              <a:pPr marL="0" marR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endParaRPr lang="en-US" sz="1800" dirty="0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788303" y="6349400"/>
            <a:ext cx="53389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 smtClean="0">
                <a:solidFill>
                  <a:schemeClr val="bg1"/>
                </a:solidFill>
                <a:latin typeface="+mn-lt"/>
                <a:ea typeface="+mn-ea"/>
              </a:rPr>
              <a:t>*All editions and kits with the exception of Essentials</a:t>
            </a:r>
          </a:p>
        </p:txBody>
      </p:sp>
      <p:sp>
        <p:nvSpPr>
          <p:cNvPr id="66" name="Rounded Rectangle 65"/>
          <p:cNvSpPr/>
          <p:nvPr/>
        </p:nvSpPr>
        <p:spPr bwMode="auto">
          <a:xfrm>
            <a:off x="236475" y="914401"/>
            <a:ext cx="4237099" cy="5114440"/>
          </a:xfrm>
          <a:prstGeom prst="roundRect">
            <a:avLst>
              <a:gd name="adj" fmla="val 2319"/>
            </a:avLst>
          </a:prstGeom>
          <a:noFill/>
          <a:ln w="6350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lIns="0" tIns="0" rIns="0" bIns="0" rtlCol="0" anchor="ctr"/>
          <a:lstStyle/>
          <a:p>
            <a:endParaRPr lang="en-US" sz="1800" dirty="0" smtClean="0">
              <a:solidFill>
                <a:srgbClr val="FFFFFF"/>
              </a:solidFill>
            </a:endParaRPr>
          </a:p>
        </p:txBody>
      </p:sp>
      <p:sp>
        <p:nvSpPr>
          <p:cNvPr id="106" name="Rounded Rectangle 33838"/>
          <p:cNvSpPr>
            <a:spLocks noChangeArrowheads="1"/>
          </p:cNvSpPr>
          <p:nvPr/>
        </p:nvSpPr>
        <p:spPr bwMode="auto">
          <a:xfrm>
            <a:off x="289306" y="971846"/>
            <a:ext cx="2950375" cy="2306518"/>
          </a:xfrm>
          <a:prstGeom prst="roundRect">
            <a:avLst>
              <a:gd name="adj" fmla="val 3606"/>
            </a:avLst>
          </a:prstGeom>
          <a:noFill/>
          <a:ln w="9525" algn="ctr">
            <a:solidFill>
              <a:srgbClr val="9B9B9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800" dirty="0">
              <a:solidFill>
                <a:srgbClr val="000000"/>
              </a:solidFill>
            </a:endParaRPr>
          </a:p>
        </p:txBody>
      </p:sp>
      <p:pic>
        <p:nvPicPr>
          <p:cNvPr id="107" name="Picture 13" descr="ICON_Storage_1up_Q308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91321" y="2805861"/>
            <a:ext cx="290512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" name="Picture 13" descr="ICON_Storage_1up_Q308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70045" y="2805864"/>
            <a:ext cx="290512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" name="Picture 120" descr="ICON_VirtTriangle_flat_Q408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4914" y="2263506"/>
            <a:ext cx="75181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" name="Picture 122" descr="ICON_VirtTriangle_flat_Q408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14306" y="2263506"/>
            <a:ext cx="761379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" name="Picture 8" descr="ICON_Server_flat_Q408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7704" y="2558781"/>
            <a:ext cx="634430" cy="19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" name="Picture 8" descr="ICON_Server_flat_Q408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71534" y="2565131"/>
            <a:ext cx="635682" cy="19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" name="Rounded Rectangle 116"/>
          <p:cNvSpPr/>
          <p:nvPr/>
        </p:nvSpPr>
        <p:spPr bwMode="auto">
          <a:xfrm>
            <a:off x="1049082" y="1818014"/>
            <a:ext cx="1726612" cy="395967"/>
          </a:xfrm>
          <a:prstGeom prst="roundRect">
            <a:avLst/>
          </a:prstGeom>
          <a:gradFill>
            <a:gsLst>
              <a:gs pos="0">
                <a:srgbClr val="2F97D9"/>
              </a:gs>
              <a:gs pos="100000">
                <a:srgbClr val="8FD1F0"/>
              </a:gs>
            </a:gsLst>
          </a:gradFill>
          <a:ln w="25400">
            <a:noFill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25400" h="635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b="1" dirty="0">
                <a:solidFill>
                  <a:srgbClr val="FFFFFF"/>
                </a:solidFill>
              </a:rPr>
              <a:t>vSphere</a:t>
            </a:r>
          </a:p>
        </p:txBody>
      </p:sp>
      <p:pic>
        <p:nvPicPr>
          <p:cNvPr id="118" name="Picture 17" descr="ICON_VM_basic_flat_R2_Q408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7268" y="1409106"/>
            <a:ext cx="365760" cy="338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" name="Picture 17" descr="ICON_VM_basic_flat_R2_Q408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97008" y="1409106"/>
            <a:ext cx="365760" cy="338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" name="Picture 17" descr="ICON_VM_basic_flat_R2_Q408.png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51464" y="1421138"/>
            <a:ext cx="365760" cy="338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1" name="Picture 17" descr="ICON_VM_basic_flat_R2_Q408.png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71204" y="1421138"/>
            <a:ext cx="365760" cy="338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" name="Rectangle 10"/>
          <p:cNvSpPr>
            <a:spLocks noChangeArrowheads="1"/>
          </p:cNvSpPr>
          <p:nvPr/>
        </p:nvSpPr>
        <p:spPr bwMode="auto">
          <a:xfrm>
            <a:off x="3107801" y="3023986"/>
            <a:ext cx="1195430" cy="413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87000"/>
              </a:lnSpc>
              <a:buClr>
                <a:srgbClr val="4D4D4D"/>
              </a:buClr>
              <a:buSzPct val="80000"/>
            </a:pPr>
            <a:r>
              <a:rPr lang="en-US" sz="1200" b="1" dirty="0">
                <a:solidFill>
                  <a:srgbClr val="333333"/>
                </a:solidFill>
              </a:rPr>
              <a:t>vSphere Replication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1560974" y="1050869"/>
            <a:ext cx="13258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333333"/>
                </a:solidFill>
                <a:latin typeface="Arial"/>
                <a:ea typeface="+mn-ea"/>
              </a:rPr>
              <a:t>Site A (Primary)</a:t>
            </a:r>
          </a:p>
        </p:txBody>
      </p:sp>
      <p:pic>
        <p:nvPicPr>
          <p:cNvPr id="143" name="Picture 17" descr="ICON_VM_basic_flat_R2_Q408.png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4711" y="2532464"/>
            <a:ext cx="306416" cy="283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4" name="Picture 17" descr="ICON_VM_basic_flat_R2_Q408.png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66068" y="2532464"/>
            <a:ext cx="306416" cy="283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5" name="Rounded Rectangle 33838"/>
          <p:cNvSpPr>
            <a:spLocks noChangeArrowheads="1"/>
          </p:cNvSpPr>
          <p:nvPr/>
        </p:nvSpPr>
        <p:spPr bwMode="auto">
          <a:xfrm>
            <a:off x="286198" y="3754720"/>
            <a:ext cx="2950375" cy="2218899"/>
          </a:xfrm>
          <a:prstGeom prst="roundRect">
            <a:avLst>
              <a:gd name="adj" fmla="val 3606"/>
            </a:avLst>
          </a:prstGeom>
          <a:noFill/>
          <a:ln w="9525" algn="ctr">
            <a:solidFill>
              <a:srgbClr val="9B9B9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800" dirty="0">
              <a:solidFill>
                <a:srgbClr val="000000"/>
              </a:solidFill>
            </a:endParaRPr>
          </a:p>
        </p:txBody>
      </p:sp>
      <p:pic>
        <p:nvPicPr>
          <p:cNvPr id="146" name="Picture 13" descr="ICON_Storage_1up_Q308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8213" y="5575777"/>
            <a:ext cx="290512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9" name="Picture 13" descr="ICON_Storage_1up_Q308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6937" y="5575780"/>
            <a:ext cx="290512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0" name="Picture 120" descr="ICON_VirtTriangle_flat_Q408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1806" y="5046380"/>
            <a:ext cx="75181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1" name="Picture 122" descr="ICON_VirtTriangle_flat_Q408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11198" y="5046380"/>
            <a:ext cx="761379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2" name="Picture 8" descr="ICON_Server_flat_Q408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4596" y="5341655"/>
            <a:ext cx="634430" cy="19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" name="Picture 8" descr="ICON_Server_flat_Q408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68426" y="5348005"/>
            <a:ext cx="635682" cy="19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6" name="Rounded Rectangle 155"/>
          <p:cNvSpPr/>
          <p:nvPr/>
        </p:nvSpPr>
        <p:spPr bwMode="auto">
          <a:xfrm>
            <a:off x="1045974" y="4600888"/>
            <a:ext cx="1726612" cy="395967"/>
          </a:xfrm>
          <a:prstGeom prst="roundRect">
            <a:avLst/>
          </a:prstGeom>
          <a:gradFill>
            <a:gsLst>
              <a:gs pos="0">
                <a:srgbClr val="2F97D9"/>
              </a:gs>
              <a:gs pos="100000">
                <a:srgbClr val="8FD1F0"/>
              </a:gs>
            </a:gsLst>
          </a:gradFill>
          <a:ln w="25400">
            <a:noFill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25400" h="635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b="1" dirty="0">
                <a:solidFill>
                  <a:srgbClr val="FFFFFF"/>
                </a:solidFill>
              </a:rPr>
              <a:t>vSphere</a:t>
            </a:r>
          </a:p>
        </p:txBody>
      </p:sp>
      <p:pic>
        <p:nvPicPr>
          <p:cNvPr id="157" name="Picture 17" descr="ICON_VM_basic_flat_R2_Q408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4160" y="4191980"/>
            <a:ext cx="365760" cy="338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8" name="Picture 17" descr="ICON_VM_basic_flat_R2_Q408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93900" y="4191980"/>
            <a:ext cx="365760" cy="338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9" name="Picture 17" descr="ICON_VM_basic_flat_R2_Q408.png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48356" y="4204012"/>
            <a:ext cx="365760" cy="338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0" name="Picture 17" descr="ICON_VM_basic_flat_R2_Q408.png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8096" y="4204012"/>
            <a:ext cx="365760" cy="338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1" name="TextBox 160"/>
          <p:cNvSpPr txBox="1"/>
          <p:nvPr/>
        </p:nvSpPr>
        <p:spPr>
          <a:xfrm>
            <a:off x="1491287" y="3833743"/>
            <a:ext cx="14589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333333"/>
                </a:solidFill>
                <a:latin typeface="Arial"/>
                <a:ea typeface="+mn-ea"/>
              </a:rPr>
              <a:t>Site B (Recovery)</a:t>
            </a:r>
          </a:p>
        </p:txBody>
      </p:sp>
      <p:sp>
        <p:nvSpPr>
          <p:cNvPr id="5" name="Curved Left Arrow 4"/>
          <p:cNvSpPr/>
          <p:nvPr/>
        </p:nvSpPr>
        <p:spPr bwMode="auto">
          <a:xfrm>
            <a:off x="2993465" y="1554955"/>
            <a:ext cx="1347708" cy="3006247"/>
          </a:xfrm>
          <a:prstGeom prst="curvedLeftArrow">
            <a:avLst/>
          </a:prstGeom>
          <a:solidFill>
            <a:schemeClr val="accent1"/>
          </a:solidFill>
          <a:ln w="19050">
            <a:solidFill>
              <a:schemeClr val="accent3"/>
            </a:solidFill>
            <a:round/>
            <a:headEnd/>
            <a:tailEnd/>
          </a:ln>
        </p:spPr>
        <p:txBody>
          <a:bodyPr wrap="none" lIns="0" tIns="0" rIns="0" bIns="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en-US" sz="18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97727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5"/>
          <p:cNvSpPr txBox="1">
            <a:spLocks noChangeArrowheads="1"/>
          </p:cNvSpPr>
          <p:nvPr/>
        </p:nvSpPr>
        <p:spPr bwMode="auto">
          <a:xfrm>
            <a:off x="4813300" y="1483320"/>
            <a:ext cx="3967143" cy="13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233363" lvl="1" indent="-233363" algn="l" eaLnBrk="0" hangingPunct="0">
              <a:spcBef>
                <a:spcPts val="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  <a:buSzPct val="115000"/>
              <a:buFont typeface="Wingdings" pitchFamily="2" charset="2"/>
              <a:buChar char="§"/>
              <a:defRPr/>
            </a:pPr>
            <a:r>
              <a:rPr lang="en-US" sz="1600" dirty="0">
                <a:solidFill>
                  <a:schemeClr val="tx1"/>
                </a:solidFill>
                <a:latin typeface="+mn-lt"/>
              </a:rPr>
              <a:t>Secure your VMs with offloaded </a:t>
            </a:r>
            <a:r>
              <a:rPr lang="en-US" sz="1600" b="1" dirty="0">
                <a:solidFill>
                  <a:schemeClr val="tx1"/>
                </a:solidFill>
                <a:latin typeface="+mn-lt"/>
              </a:rPr>
              <a:t>anti-virus and anti-malware</a:t>
            </a:r>
            <a:r>
              <a:rPr lang="en-US" sz="1600" dirty="0">
                <a:solidFill>
                  <a:schemeClr val="tx1"/>
                </a:solidFill>
                <a:latin typeface="+mn-lt"/>
              </a:rPr>
              <a:t> (AV) solutions without the need of </a:t>
            </a: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agents</a:t>
            </a:r>
          </a:p>
          <a:p>
            <a:pPr marL="0" lvl="1" algn="l" eaLnBrk="0" hangingPunct="0">
              <a:spcBef>
                <a:spcPts val="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  <a:buSzPct val="115000"/>
              <a:defRPr/>
            </a:pPr>
            <a:endParaRPr lang="en-US" sz="1600" dirty="0" smtClean="0">
              <a:solidFill>
                <a:schemeClr val="tx1"/>
              </a:solidFill>
              <a:latin typeface="+mn-lt"/>
            </a:endParaRPr>
          </a:p>
          <a:p>
            <a:pPr marL="233363" lvl="1" indent="-233363" algn="l" eaLnBrk="0" hangingPunct="0">
              <a:spcBef>
                <a:spcPts val="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  <a:buSzPct val="115000"/>
              <a:buFont typeface="Wingdings" pitchFamily="2" charset="2"/>
              <a:buChar char="§"/>
              <a:defRPr/>
            </a:pPr>
            <a:r>
              <a:rPr lang="en-US" sz="1600" dirty="0" smtClean="0">
                <a:solidFill>
                  <a:schemeClr val="tx1"/>
                </a:solidFill>
                <a:latin typeface="+mn-lt"/>
                <a:ea typeface="+mn-ea"/>
              </a:rPr>
              <a:t>Included with vSphere*</a:t>
            </a:r>
          </a:p>
        </p:txBody>
      </p:sp>
      <p:sp>
        <p:nvSpPr>
          <p:cNvPr id="35" name="Rectangle 5"/>
          <p:cNvSpPr txBox="1">
            <a:spLocks noChangeArrowheads="1"/>
          </p:cNvSpPr>
          <p:nvPr/>
        </p:nvSpPr>
        <p:spPr bwMode="auto">
          <a:xfrm>
            <a:off x="4813300" y="4114516"/>
            <a:ext cx="3983038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233363" lvl="1" indent="-233363" algn="l" eaLnBrk="0" hangingPunct="0"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15000"/>
              <a:buFont typeface="Wingdings" pitchFamily="2" charset="2"/>
              <a:buChar char="§"/>
              <a:defRPr/>
            </a:pPr>
            <a:r>
              <a:rPr lang="en-US" sz="1600" dirty="0" smtClean="0">
                <a:solidFill>
                  <a:srgbClr val="333333"/>
                </a:solidFill>
                <a:latin typeface="+mn-lt"/>
                <a:ea typeface="+mn-ea"/>
              </a:rPr>
              <a:t>Simplified AV administration</a:t>
            </a:r>
          </a:p>
          <a:p>
            <a:pPr marL="233363" lvl="1" indent="-233363" algn="l" eaLnBrk="0" hangingPunct="0"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15000"/>
              <a:buFont typeface="Wingdings" pitchFamily="2" charset="2"/>
              <a:buChar char="§"/>
              <a:defRPr/>
            </a:pPr>
            <a:r>
              <a:rPr lang="en-US" sz="1600" dirty="0" smtClean="0">
                <a:solidFill>
                  <a:srgbClr val="333333"/>
                </a:solidFill>
                <a:latin typeface="+mn-lt"/>
                <a:ea typeface="+mn-ea"/>
              </a:rPr>
              <a:t>Higher consolidation ratios by preventing the possibility of AV storms</a:t>
            </a:r>
          </a:p>
          <a:p>
            <a:pPr marL="233363" lvl="1" indent="-233363" algn="l" eaLnBrk="0" hangingPunct="0"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15000"/>
              <a:buFont typeface="Wingdings" pitchFamily="2" charset="2"/>
              <a:buChar char="§"/>
              <a:defRPr/>
            </a:pPr>
            <a:r>
              <a:rPr lang="en-US" sz="1600" dirty="0" smtClean="0">
                <a:solidFill>
                  <a:srgbClr val="333333"/>
                </a:solidFill>
                <a:latin typeface="+mn-lt"/>
                <a:ea typeface="+mn-ea"/>
              </a:rPr>
              <a:t>Improved performance</a:t>
            </a:r>
            <a:endParaRPr lang="en-US" sz="1600" dirty="0">
              <a:solidFill>
                <a:srgbClr val="333333"/>
              </a:solidFill>
              <a:latin typeface="+mn-lt"/>
              <a:ea typeface="+mn-ea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ＭＳ Ｐゴシック"/>
              </a:rPr>
              <a:t>vShield Endpoint</a:t>
            </a:r>
            <a:endParaRPr lang="en-US" sz="2000" i="1" dirty="0">
              <a:cs typeface="ＭＳ Ｐゴシック"/>
            </a:endParaRPr>
          </a:p>
        </p:txBody>
      </p:sp>
      <p:sp>
        <p:nvSpPr>
          <p:cNvPr id="23" name="Rectangle 2"/>
          <p:cNvSpPr txBox="1">
            <a:spLocks noChangeArrowheads="1"/>
          </p:cNvSpPr>
          <p:nvPr/>
        </p:nvSpPr>
        <p:spPr bwMode="auto">
          <a:xfrm>
            <a:off x="227013" y="-1386840"/>
            <a:ext cx="8492109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l" eaLnBrk="0" hangingPunct="0"/>
            <a:endParaRPr lang="en-US" sz="2000" b="1" i="1" dirty="0">
              <a:solidFill>
                <a:srgbClr val="003D79"/>
              </a:solidFill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24" name="Rounded Rectangle 23"/>
          <p:cNvSpPr/>
          <p:nvPr/>
        </p:nvSpPr>
        <p:spPr bwMode="auto">
          <a:xfrm>
            <a:off x="4634821" y="3538594"/>
            <a:ext cx="4297662" cy="2496312"/>
          </a:xfrm>
          <a:prstGeom prst="roundRect">
            <a:avLst>
              <a:gd name="adj" fmla="val 2319"/>
            </a:avLst>
          </a:prstGeom>
          <a:noFill/>
          <a:ln w="6350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lIns="0" tIns="0" rIns="0" bIns="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en-US" sz="1800" dirty="0" smtClean="0">
              <a:solidFill>
                <a:srgbClr val="FFFFFF"/>
              </a:solidFill>
            </a:endParaRPr>
          </a:p>
        </p:txBody>
      </p:sp>
      <p:sp>
        <p:nvSpPr>
          <p:cNvPr id="26" name="Rounded Rectangle 25"/>
          <p:cNvSpPr/>
          <p:nvPr/>
        </p:nvSpPr>
        <p:spPr bwMode="auto">
          <a:xfrm>
            <a:off x="4635323" y="978666"/>
            <a:ext cx="4297662" cy="2493739"/>
          </a:xfrm>
          <a:prstGeom prst="roundRect">
            <a:avLst>
              <a:gd name="adj" fmla="val 2319"/>
            </a:avLst>
          </a:prstGeom>
          <a:noFill/>
          <a:ln w="6350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lIns="0" tIns="0" rIns="0" bIns="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en-US" sz="1800" dirty="0" smtClean="0">
              <a:solidFill>
                <a:srgbClr val="FFFFFF"/>
              </a:solidFill>
            </a:endParaRPr>
          </a:p>
        </p:txBody>
      </p:sp>
      <p:sp>
        <p:nvSpPr>
          <p:cNvPr id="28" name="Rounded Rectangle 27"/>
          <p:cNvSpPr/>
          <p:nvPr/>
        </p:nvSpPr>
        <p:spPr bwMode="auto">
          <a:xfrm>
            <a:off x="236475" y="914401"/>
            <a:ext cx="4237099" cy="5114440"/>
          </a:xfrm>
          <a:prstGeom prst="roundRect">
            <a:avLst>
              <a:gd name="adj" fmla="val 2319"/>
            </a:avLst>
          </a:prstGeom>
          <a:noFill/>
          <a:ln w="6350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lIns="0" tIns="0" rIns="0" bIns="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en-US" sz="1800" dirty="0" smtClean="0">
              <a:solidFill>
                <a:srgbClr val="FFFFFF"/>
              </a:solidFill>
            </a:endParaRPr>
          </a:p>
        </p:txBody>
      </p:sp>
      <p:grpSp>
        <p:nvGrpSpPr>
          <p:cNvPr id="2" name="Group 28"/>
          <p:cNvGrpSpPr/>
          <p:nvPr/>
        </p:nvGrpSpPr>
        <p:grpSpPr>
          <a:xfrm>
            <a:off x="4634821" y="924780"/>
            <a:ext cx="4300198" cy="429370"/>
            <a:chOff x="4634821" y="924780"/>
            <a:chExt cx="4300198" cy="429370"/>
          </a:xfrm>
        </p:grpSpPr>
        <p:sp>
          <p:nvSpPr>
            <p:cNvPr id="30" name="Rounded Rectangle 29"/>
            <p:cNvSpPr/>
            <p:nvPr/>
          </p:nvSpPr>
          <p:spPr bwMode="auto">
            <a:xfrm>
              <a:off x="4634821" y="924780"/>
              <a:ext cx="4300198" cy="395785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12700">
              <a:noFill/>
              <a:round/>
              <a:headEnd/>
              <a:tailEnd/>
            </a:ln>
          </p:spPr>
          <p:txBody>
            <a:bodyPr wrap="none" lIns="0" tIns="0" rIns="0" bIns="0" rtlCol="0" anchor="ctr"/>
            <a:lstStyle/>
            <a:p>
              <a:r>
                <a:rPr lang="en-US" sz="1800" b="1" dirty="0" smtClean="0">
                  <a:solidFill>
                    <a:srgbClr val="FFFFFF"/>
                  </a:solidFill>
                </a:rPr>
                <a:t>Overview</a:t>
              </a: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4634821" y="1221527"/>
              <a:ext cx="4299774" cy="13262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19050">
              <a:noFill/>
              <a:round/>
              <a:headEnd/>
              <a:tailEnd/>
            </a:ln>
          </p:spPr>
          <p:txBody>
            <a:bodyPr wrap="none" lIns="0" tIns="0" rIns="0" bIns="0" rtlCol="0" anchor="ctr"/>
            <a:lstStyle/>
            <a:p>
              <a:pPr marL="0" marR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endParaRPr lang="en-US" sz="1800" dirty="0" smtClean="0">
                <a:solidFill>
                  <a:srgbClr val="FFFFFF"/>
                </a:solidFill>
              </a:endParaRPr>
            </a:p>
          </p:txBody>
        </p:sp>
      </p:grpSp>
      <p:grpSp>
        <p:nvGrpSpPr>
          <p:cNvPr id="3" name="Group 31"/>
          <p:cNvGrpSpPr/>
          <p:nvPr/>
        </p:nvGrpSpPr>
        <p:grpSpPr>
          <a:xfrm>
            <a:off x="4634821" y="3532787"/>
            <a:ext cx="4299774" cy="476180"/>
            <a:chOff x="4634821" y="3532787"/>
            <a:chExt cx="4299774" cy="476180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</p:grpSpPr>
        <p:sp>
          <p:nvSpPr>
            <p:cNvPr id="33" name="Rounded Rectangle 32"/>
            <p:cNvSpPr/>
            <p:nvPr/>
          </p:nvSpPr>
          <p:spPr bwMode="auto">
            <a:xfrm>
              <a:off x="4634821" y="3532787"/>
              <a:ext cx="4297680" cy="395785"/>
            </a:xfrm>
            <a:prstGeom prst="roundRect">
              <a:avLst/>
            </a:prstGeom>
            <a:grpFill/>
            <a:ln w="12700">
              <a:noFill/>
              <a:round/>
              <a:headEnd/>
              <a:tailEnd/>
            </a:ln>
          </p:spPr>
          <p:txBody>
            <a:bodyPr wrap="none" lIns="0" tIns="0" rIns="0" bIns="0" rtlCol="0" anchor="ctr"/>
            <a:lstStyle/>
            <a:p>
              <a:r>
                <a:rPr lang="en-US" sz="1800" b="1" dirty="0" smtClean="0">
                  <a:solidFill>
                    <a:srgbClr val="FFFFFF"/>
                  </a:solidFill>
                </a:rPr>
                <a:t>Benefits</a:t>
              </a: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4634821" y="3876344"/>
              <a:ext cx="4299774" cy="132623"/>
            </a:xfrm>
            <a:prstGeom prst="rect">
              <a:avLst/>
            </a:prstGeom>
            <a:grpFill/>
            <a:ln w="19050">
              <a:noFill/>
              <a:round/>
              <a:headEnd/>
              <a:tailEnd/>
            </a:ln>
          </p:spPr>
          <p:txBody>
            <a:bodyPr wrap="none" lIns="0" tIns="0" rIns="0" bIns="0" rtlCol="0" anchor="ctr"/>
            <a:lstStyle/>
            <a:p>
              <a:pPr marL="0" marR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endParaRPr lang="en-US" sz="1800" dirty="0" smtClean="0">
                <a:solidFill>
                  <a:srgbClr val="FFFFFF"/>
                </a:solidFill>
              </a:endParaRPr>
            </a:p>
          </p:txBody>
        </p:sp>
      </p:grpSp>
      <p:pic>
        <p:nvPicPr>
          <p:cNvPr id="39" name="Picture 10" descr="ICON_VM_basic_flat_R2_Q408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605" y="3231501"/>
            <a:ext cx="2593909" cy="2593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Rectangle 39"/>
          <p:cNvSpPr/>
          <p:nvPr/>
        </p:nvSpPr>
        <p:spPr bwMode="auto">
          <a:xfrm>
            <a:off x="599184" y="3124939"/>
            <a:ext cx="2734323" cy="2787589"/>
          </a:xfrm>
          <a:prstGeom prst="rect">
            <a:avLst/>
          </a:prstGeom>
          <a:solidFill>
            <a:schemeClr val="bg1"/>
          </a:solidFill>
          <a:ln w="19050">
            <a:noFill/>
            <a:round/>
            <a:headEnd/>
            <a:tailEnd/>
          </a:ln>
        </p:spPr>
        <p:txBody>
          <a:bodyPr wrap="none" lIns="0" tIns="0" rIns="0" bIns="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en-US" sz="1800" dirty="0" smtClean="0">
              <a:solidFill>
                <a:srgbClr val="FFFF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88303" y="6349400"/>
            <a:ext cx="53389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 smtClean="0">
                <a:solidFill>
                  <a:schemeClr val="bg1"/>
                </a:solidFill>
                <a:latin typeface="+mn-lt"/>
                <a:ea typeface="+mn-ea"/>
              </a:rPr>
              <a:t>*All editions and kits with the exception of Essentials</a:t>
            </a:r>
          </a:p>
        </p:txBody>
      </p:sp>
      <p:pic>
        <p:nvPicPr>
          <p:cNvPr id="4" name="Picture 3" descr="Endpoint GRaphic from Web.tif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6892" y="1101427"/>
            <a:ext cx="3848929" cy="4694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949898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vCenter Server - Enhancements and Features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045583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Client</a:t>
            </a:r>
            <a:endParaRPr lang="en-US" dirty="0"/>
          </a:p>
        </p:txBody>
      </p:sp>
      <p:sp>
        <p:nvSpPr>
          <p:cNvPr id="23" name="Rectangle 2"/>
          <p:cNvSpPr txBox="1">
            <a:spLocks noChangeArrowheads="1"/>
          </p:cNvSpPr>
          <p:nvPr/>
        </p:nvSpPr>
        <p:spPr bwMode="auto">
          <a:xfrm>
            <a:off x="267718" y="-869431"/>
            <a:ext cx="8492109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l" eaLnBrk="0" hangingPunct="0"/>
            <a:endParaRPr lang="en-US" sz="2000" b="1" i="1" dirty="0">
              <a:solidFill>
                <a:srgbClr val="003D79"/>
              </a:solidFill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13" name="Rectangle 5"/>
          <p:cNvSpPr txBox="1">
            <a:spLocks noChangeArrowheads="1"/>
          </p:cNvSpPr>
          <p:nvPr/>
        </p:nvSpPr>
        <p:spPr bwMode="auto">
          <a:xfrm>
            <a:off x="4813302" y="1483321"/>
            <a:ext cx="3967143" cy="1915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233363" lvl="1" indent="-233363" algn="l" eaLnBrk="0" hangingPunct="0">
              <a:spcBef>
                <a:spcPts val="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  <a:buSzPct val="115000"/>
              <a:buFont typeface="Wingdings" pitchFamily="2" charset="2"/>
              <a:buChar char="§"/>
              <a:defRPr/>
            </a:pPr>
            <a:r>
              <a:rPr lang="en-US" sz="1600" dirty="0" smtClean="0">
                <a:solidFill>
                  <a:srgbClr val="333333"/>
                </a:solidFill>
                <a:latin typeface="+mn-lt"/>
                <a:ea typeface="+mn-ea"/>
              </a:rPr>
              <a:t>New, improved interface into vSphere delivers:</a:t>
            </a:r>
          </a:p>
          <a:p>
            <a:pPr marL="690563" lvl="2" indent="-233363" algn="l" eaLnBrk="0" hangingPunct="0">
              <a:spcBef>
                <a:spcPts val="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  <a:buSzPct val="115000"/>
              <a:buFont typeface="Wingdings" pitchFamily="2" charset="2"/>
              <a:buChar char="§"/>
              <a:defRPr/>
            </a:pP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Browser-based experience</a:t>
            </a:r>
          </a:p>
          <a:p>
            <a:pPr marL="690563" lvl="2" indent="-233363" algn="l" eaLnBrk="0" hangingPunct="0">
              <a:spcBef>
                <a:spcPts val="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  <a:buSzPct val="115000"/>
              <a:buFont typeface="Wingdings" pitchFamily="2" charset="2"/>
              <a:buChar char="§"/>
              <a:defRPr/>
            </a:pP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Custom tagging</a:t>
            </a:r>
          </a:p>
          <a:p>
            <a:pPr marL="690563" lvl="2" indent="-233363" algn="l" eaLnBrk="0" hangingPunct="0">
              <a:spcBef>
                <a:spcPts val="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  <a:buSzPct val="115000"/>
              <a:buFont typeface="Wingdings" pitchFamily="2" charset="2"/>
              <a:buChar char="§"/>
              <a:defRPr/>
            </a:pP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Scalability</a:t>
            </a:r>
          </a:p>
          <a:p>
            <a:pPr marL="690563" lvl="2" indent="-233363" algn="l" eaLnBrk="0" hangingPunct="0">
              <a:spcBef>
                <a:spcPts val="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  <a:buSzPct val="115000"/>
              <a:buFont typeface="Wingdings" pitchFamily="2" charset="2"/>
              <a:buChar char="§"/>
              <a:defRPr/>
            </a:pP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Enhanced workflow management</a:t>
            </a:r>
          </a:p>
          <a:p>
            <a:pPr marL="0" lvl="1" algn="l" eaLnBrk="0" hangingPunct="0">
              <a:spcBef>
                <a:spcPts val="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  <a:buSzPct val="115000"/>
              <a:defRPr/>
            </a:pPr>
            <a:endParaRPr lang="en-US" sz="1600" dirty="0">
              <a:solidFill>
                <a:srgbClr val="333333"/>
              </a:solidFill>
              <a:latin typeface="+mn-lt"/>
              <a:ea typeface="+mn-ea"/>
            </a:endParaRPr>
          </a:p>
        </p:txBody>
      </p:sp>
      <p:sp>
        <p:nvSpPr>
          <p:cNvPr id="14" name="Rectangle 5"/>
          <p:cNvSpPr txBox="1">
            <a:spLocks noChangeArrowheads="1"/>
          </p:cNvSpPr>
          <p:nvPr/>
        </p:nvSpPr>
        <p:spPr bwMode="auto">
          <a:xfrm>
            <a:off x="4813300" y="4114516"/>
            <a:ext cx="3983038" cy="2339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233363" lvl="1" indent="-233363" algn="l" eaLnBrk="0" hangingPunct="0"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15000"/>
              <a:buFont typeface="Wingdings" pitchFamily="2" charset="2"/>
              <a:buChar char="§"/>
              <a:defRPr/>
            </a:pPr>
            <a:r>
              <a:rPr lang="en-US" sz="1600" dirty="0">
                <a:solidFill>
                  <a:srgbClr val="333333"/>
                </a:solidFill>
                <a:latin typeface="+mn-lt"/>
                <a:ea typeface="+mn-ea"/>
              </a:rPr>
              <a:t>Platform </a:t>
            </a:r>
            <a:r>
              <a:rPr lang="en-US" sz="1600" dirty="0" smtClean="0">
                <a:solidFill>
                  <a:srgbClr val="333333"/>
                </a:solidFill>
                <a:latin typeface="+mn-lt"/>
                <a:ea typeface="+mn-ea"/>
              </a:rPr>
              <a:t>independence </a:t>
            </a:r>
          </a:p>
          <a:p>
            <a:pPr marL="233363" lvl="1" indent="-233363" algn="l" eaLnBrk="0" hangingPunct="0"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15000"/>
              <a:buFont typeface="Wingdings" pitchFamily="2" charset="2"/>
              <a:buChar char="§"/>
              <a:defRPr/>
            </a:pPr>
            <a:r>
              <a:rPr lang="en-US" sz="1600" dirty="0" smtClean="0">
                <a:solidFill>
                  <a:srgbClr val="333333"/>
                </a:solidFill>
              </a:rPr>
              <a:t>Tag based on specific business cases</a:t>
            </a:r>
          </a:p>
          <a:p>
            <a:pPr marL="233363" lvl="1" indent="-233363" algn="l" eaLnBrk="0" hangingPunct="0"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15000"/>
              <a:buFont typeface="Wingdings" pitchFamily="2" charset="2"/>
              <a:buChar char="§"/>
              <a:defRPr/>
            </a:pP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Manage 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more objects and 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3x more active 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sessions than ever 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before</a:t>
            </a:r>
            <a:endParaRPr lang="en-US" sz="1600" dirty="0" smtClean="0">
              <a:solidFill>
                <a:srgbClr val="333333"/>
              </a:solidFill>
            </a:endParaRPr>
          </a:p>
          <a:p>
            <a:pPr marL="233363" lvl="1" indent="-233363" algn="l" eaLnBrk="0" hangingPunct="0"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15000"/>
              <a:buFont typeface="Wingdings" pitchFamily="2" charset="2"/>
              <a:buChar char="§"/>
              <a:defRPr/>
            </a:pPr>
            <a:r>
              <a:rPr lang="en-US" sz="1600" dirty="0" smtClean="0">
                <a:solidFill>
                  <a:srgbClr val="333333"/>
                </a:solidFill>
              </a:rPr>
              <a:t>Pause and resume even the most complex workflow or task</a:t>
            </a:r>
          </a:p>
          <a:p>
            <a:pPr marL="233363" lvl="1" indent="-233363" algn="l" eaLnBrk="0" hangingPunct="0"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15000"/>
              <a:buFont typeface="Wingdings" pitchFamily="2" charset="2"/>
              <a:buChar char="§"/>
              <a:defRPr/>
            </a:pPr>
            <a:endParaRPr lang="en-US" sz="1600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4634821" y="3538595"/>
            <a:ext cx="4297662" cy="2496312"/>
          </a:xfrm>
          <a:prstGeom prst="roundRect">
            <a:avLst>
              <a:gd name="adj" fmla="val 2319"/>
            </a:avLst>
          </a:prstGeom>
          <a:noFill/>
          <a:ln w="6350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lIns="0" tIns="0" rIns="0" bIns="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en-US" sz="1800" dirty="0" smtClean="0">
              <a:solidFill>
                <a:srgbClr val="FFFFFF"/>
              </a:solidFill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4635323" y="978667"/>
            <a:ext cx="4297662" cy="2493739"/>
          </a:xfrm>
          <a:prstGeom prst="roundRect">
            <a:avLst>
              <a:gd name="adj" fmla="val 2319"/>
            </a:avLst>
          </a:prstGeom>
          <a:noFill/>
          <a:ln w="6350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lIns="0" tIns="0" rIns="0" bIns="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en-US" sz="1800" dirty="0" smtClean="0">
              <a:solidFill>
                <a:srgbClr val="FFFFFF"/>
              </a:solidFill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236477" y="914401"/>
            <a:ext cx="4237099" cy="5114440"/>
          </a:xfrm>
          <a:prstGeom prst="roundRect">
            <a:avLst>
              <a:gd name="adj" fmla="val 2319"/>
            </a:avLst>
          </a:prstGeom>
          <a:noFill/>
          <a:ln w="6350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lIns="0" tIns="0" rIns="0" bIns="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en-US" sz="1800" dirty="0" smtClean="0">
              <a:solidFill>
                <a:srgbClr val="FFFFFF"/>
              </a:solidFill>
            </a:endParaRPr>
          </a:p>
        </p:txBody>
      </p:sp>
      <p:grpSp>
        <p:nvGrpSpPr>
          <p:cNvPr id="2" name="Group 17"/>
          <p:cNvGrpSpPr/>
          <p:nvPr/>
        </p:nvGrpSpPr>
        <p:grpSpPr>
          <a:xfrm>
            <a:off x="4634821" y="924780"/>
            <a:ext cx="4300198" cy="429371"/>
            <a:chOff x="4634821" y="924780"/>
            <a:chExt cx="4300198" cy="429370"/>
          </a:xfrm>
        </p:grpSpPr>
        <p:sp>
          <p:nvSpPr>
            <p:cNvPr id="19" name="Rounded Rectangle 18"/>
            <p:cNvSpPr/>
            <p:nvPr/>
          </p:nvSpPr>
          <p:spPr bwMode="auto">
            <a:xfrm>
              <a:off x="4634821" y="924780"/>
              <a:ext cx="4300198" cy="395785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12700">
              <a:noFill/>
              <a:round/>
              <a:headEnd/>
              <a:tailEnd/>
            </a:ln>
          </p:spPr>
          <p:txBody>
            <a:bodyPr wrap="none" lIns="0" tIns="0" rIns="0" bIns="0" rtlCol="0" anchor="ctr"/>
            <a:lstStyle/>
            <a:p>
              <a:r>
                <a:rPr lang="en-US" sz="1800" b="1" dirty="0" smtClean="0">
                  <a:solidFill>
                    <a:srgbClr val="FFFFFF"/>
                  </a:solidFill>
                </a:rPr>
                <a:t>Overview</a:t>
              </a: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4634821" y="1221527"/>
              <a:ext cx="4299774" cy="13262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19050">
              <a:noFill/>
              <a:round/>
              <a:headEnd/>
              <a:tailEnd/>
            </a:ln>
          </p:spPr>
          <p:txBody>
            <a:bodyPr wrap="none" lIns="0" tIns="0" rIns="0" bIns="0" rtlCol="0" anchor="ctr"/>
            <a:lstStyle/>
            <a:p>
              <a:pPr marL="0" marR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endParaRPr lang="en-US" sz="1800" dirty="0" smtClean="0">
                <a:solidFill>
                  <a:srgbClr val="FFFFFF"/>
                </a:solidFill>
              </a:endParaRPr>
            </a:p>
          </p:txBody>
        </p:sp>
      </p:grpSp>
      <p:grpSp>
        <p:nvGrpSpPr>
          <p:cNvPr id="4" name="Group 20"/>
          <p:cNvGrpSpPr/>
          <p:nvPr/>
        </p:nvGrpSpPr>
        <p:grpSpPr>
          <a:xfrm>
            <a:off x="4634821" y="3532787"/>
            <a:ext cx="4299774" cy="476180"/>
            <a:chOff x="4634821" y="3532787"/>
            <a:chExt cx="4299774" cy="476180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</p:grpSpPr>
        <p:sp>
          <p:nvSpPr>
            <p:cNvPr id="22" name="Rounded Rectangle 21"/>
            <p:cNvSpPr/>
            <p:nvPr/>
          </p:nvSpPr>
          <p:spPr bwMode="auto">
            <a:xfrm>
              <a:off x="4634821" y="3532787"/>
              <a:ext cx="4297680" cy="395785"/>
            </a:xfrm>
            <a:prstGeom prst="roundRect">
              <a:avLst/>
            </a:prstGeom>
            <a:grpFill/>
            <a:ln w="12700">
              <a:noFill/>
              <a:round/>
              <a:headEnd/>
              <a:tailEnd/>
            </a:ln>
          </p:spPr>
          <p:txBody>
            <a:bodyPr wrap="none" lIns="0" tIns="0" rIns="0" bIns="0" rtlCol="0" anchor="ctr"/>
            <a:lstStyle/>
            <a:p>
              <a:r>
                <a:rPr lang="en-US" sz="1800" b="1" dirty="0" smtClean="0">
                  <a:solidFill>
                    <a:srgbClr val="FFFFFF"/>
                  </a:solidFill>
                </a:rPr>
                <a:t>Benefits</a:t>
              </a: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4634821" y="3876344"/>
              <a:ext cx="4299774" cy="132623"/>
            </a:xfrm>
            <a:prstGeom prst="rect">
              <a:avLst/>
            </a:prstGeom>
            <a:grpFill/>
            <a:ln w="19050">
              <a:noFill/>
              <a:round/>
              <a:headEnd/>
              <a:tailEnd/>
            </a:ln>
          </p:spPr>
          <p:txBody>
            <a:bodyPr wrap="none" lIns="0" tIns="0" rIns="0" bIns="0" rtlCol="0" anchor="ctr"/>
            <a:lstStyle/>
            <a:p>
              <a:pPr marL="0" marR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endParaRPr lang="en-US" sz="1800" dirty="0" smtClean="0">
                <a:solidFill>
                  <a:srgbClr val="FFFFFF"/>
                </a:solidFill>
              </a:endParaRPr>
            </a:p>
          </p:txBody>
        </p:sp>
      </p:grp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53559" y="2130505"/>
            <a:ext cx="4124292" cy="2577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r="2700000" algn="tl" rotWithShape="0">
              <a:srgbClr val="000000">
                <a:alpha val="75000"/>
              </a:srgbClr>
            </a:outerShdw>
          </a:effectLst>
        </p:spPr>
      </p:pic>
      <p:sp>
        <p:nvSpPr>
          <p:cNvPr id="25" name="Text Box 24"/>
          <p:cNvSpPr txBox="1">
            <a:spLocks noChangeArrowheads="1"/>
          </p:cNvSpPr>
          <p:nvPr/>
        </p:nvSpPr>
        <p:spPr bwMode="auto">
          <a:xfrm>
            <a:off x="-154072" y="1235733"/>
            <a:ext cx="182654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Object  Navigator</a:t>
            </a:r>
            <a:endParaRPr lang="en-US" sz="1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Line 13"/>
          <p:cNvSpPr>
            <a:spLocks noChangeShapeType="1"/>
          </p:cNvSpPr>
          <p:nvPr/>
        </p:nvSpPr>
        <p:spPr bwMode="auto">
          <a:xfrm flipH="1">
            <a:off x="603114" y="1827214"/>
            <a:ext cx="77822" cy="799255"/>
          </a:xfrm>
          <a:prstGeom prst="line">
            <a:avLst/>
          </a:prstGeom>
          <a:noFill/>
          <a:ln w="25400">
            <a:solidFill>
              <a:schemeClr val="accent6"/>
            </a:solidFill>
            <a:round/>
            <a:headEnd type="none"/>
            <a:tailEnd type="oval"/>
          </a:ln>
          <a:effectLst/>
        </p:spPr>
        <p:txBody>
          <a:bodyPr/>
          <a:lstStyle/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 Box 28"/>
          <p:cNvSpPr txBox="1">
            <a:spLocks noChangeArrowheads="1"/>
          </p:cNvSpPr>
          <p:nvPr/>
        </p:nvSpPr>
        <p:spPr bwMode="auto">
          <a:xfrm>
            <a:off x="868365" y="973094"/>
            <a:ext cx="191911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Inventory  Objects</a:t>
            </a:r>
            <a:endParaRPr lang="en-US" sz="1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8" name="Straight Connector 27"/>
          <p:cNvCxnSpPr/>
          <p:nvPr/>
        </p:nvCxnSpPr>
        <p:spPr bwMode="auto">
          <a:xfrm flipH="1">
            <a:off x="710119" y="1605064"/>
            <a:ext cx="1021404" cy="1994171"/>
          </a:xfrm>
          <a:prstGeom prst="line">
            <a:avLst/>
          </a:prstGeom>
          <a:solidFill>
            <a:srgbClr val="0095D3"/>
          </a:solidFill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sp>
        <p:nvSpPr>
          <p:cNvPr id="30" name="Line 14"/>
          <p:cNvSpPr>
            <a:spLocks noChangeShapeType="1"/>
          </p:cNvSpPr>
          <p:nvPr/>
        </p:nvSpPr>
        <p:spPr bwMode="auto">
          <a:xfrm flipH="1">
            <a:off x="2055869" y="2023353"/>
            <a:ext cx="152310" cy="501328"/>
          </a:xfrm>
          <a:prstGeom prst="line">
            <a:avLst/>
          </a:prstGeom>
          <a:noFill/>
          <a:ln w="25400">
            <a:solidFill>
              <a:schemeClr val="accent6"/>
            </a:solidFill>
            <a:round/>
            <a:headEnd type="none"/>
            <a:tailEnd type="oval"/>
          </a:ln>
          <a:effectLst/>
        </p:spPr>
        <p:txBody>
          <a:bodyPr/>
          <a:lstStyle/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 Box 29"/>
          <p:cNvSpPr txBox="1">
            <a:spLocks noChangeArrowheads="1"/>
          </p:cNvSpPr>
          <p:nvPr/>
        </p:nvSpPr>
        <p:spPr bwMode="auto">
          <a:xfrm>
            <a:off x="2037862" y="1706576"/>
            <a:ext cx="6471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Tabs</a:t>
            </a:r>
            <a:endParaRPr lang="en-US" sz="1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Line 12"/>
          <p:cNvSpPr>
            <a:spLocks noChangeShapeType="1"/>
          </p:cNvSpPr>
          <p:nvPr/>
        </p:nvSpPr>
        <p:spPr bwMode="auto">
          <a:xfrm>
            <a:off x="3361039" y="1643449"/>
            <a:ext cx="150647" cy="837104"/>
          </a:xfrm>
          <a:prstGeom prst="line">
            <a:avLst/>
          </a:prstGeom>
          <a:noFill/>
          <a:ln w="25400">
            <a:solidFill>
              <a:schemeClr val="accent6"/>
            </a:solidFill>
            <a:round/>
            <a:headEnd type="none"/>
            <a:tailEnd type="oval"/>
          </a:ln>
          <a:effectLst/>
        </p:spPr>
        <p:txBody>
          <a:bodyPr/>
          <a:lstStyle/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 Box 27"/>
          <p:cNvSpPr txBox="1">
            <a:spLocks noChangeArrowheads="1"/>
          </p:cNvSpPr>
          <p:nvPr/>
        </p:nvSpPr>
        <p:spPr bwMode="auto">
          <a:xfrm>
            <a:off x="2278635" y="1040113"/>
            <a:ext cx="2089084" cy="338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noAutofit/>
          </a:bodyPr>
          <a:lstStyle/>
          <a:p>
            <a:r>
              <a:rPr lang="en-US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Create Custom     Actions</a:t>
            </a:r>
            <a:endParaRPr lang="en-US" sz="1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Line 13"/>
          <p:cNvSpPr>
            <a:spLocks noChangeShapeType="1"/>
          </p:cNvSpPr>
          <p:nvPr/>
        </p:nvSpPr>
        <p:spPr bwMode="auto">
          <a:xfrm flipV="1">
            <a:off x="3599234" y="3142033"/>
            <a:ext cx="389106" cy="2247091"/>
          </a:xfrm>
          <a:prstGeom prst="line">
            <a:avLst/>
          </a:prstGeom>
          <a:noFill/>
          <a:ln w="25400">
            <a:solidFill>
              <a:schemeClr val="accent6"/>
            </a:solidFill>
            <a:round/>
            <a:headEnd type="none"/>
            <a:tailEnd type="oval"/>
          </a:ln>
          <a:effectLst/>
        </p:spPr>
        <p:txBody>
          <a:bodyPr/>
          <a:lstStyle/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 Box 25"/>
          <p:cNvSpPr txBox="1">
            <a:spLocks noChangeArrowheads="1"/>
          </p:cNvSpPr>
          <p:nvPr/>
        </p:nvSpPr>
        <p:spPr bwMode="auto">
          <a:xfrm>
            <a:off x="2598382" y="5420799"/>
            <a:ext cx="197361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Sidebar  Extension</a:t>
            </a:r>
            <a:endParaRPr lang="en-US" sz="1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Line 13"/>
          <p:cNvSpPr>
            <a:spLocks noChangeShapeType="1"/>
          </p:cNvSpPr>
          <p:nvPr/>
        </p:nvSpPr>
        <p:spPr bwMode="auto">
          <a:xfrm>
            <a:off x="2402732" y="3229584"/>
            <a:ext cx="272510" cy="1686327"/>
          </a:xfrm>
          <a:prstGeom prst="line">
            <a:avLst/>
          </a:prstGeom>
          <a:noFill/>
          <a:ln w="25400">
            <a:solidFill>
              <a:schemeClr val="accent6"/>
            </a:solidFill>
            <a:round/>
            <a:headEnd type="oval"/>
            <a:tailEnd/>
          </a:ln>
          <a:effectLst/>
        </p:spPr>
        <p:txBody>
          <a:bodyPr/>
          <a:lstStyle/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 Box 27"/>
          <p:cNvSpPr txBox="1">
            <a:spLocks noChangeArrowheads="1"/>
          </p:cNvSpPr>
          <p:nvPr/>
        </p:nvSpPr>
        <p:spPr bwMode="auto">
          <a:xfrm>
            <a:off x="2197744" y="4915910"/>
            <a:ext cx="94929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Portlets</a:t>
            </a:r>
            <a:endParaRPr lang="en-US" sz="1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Line 14"/>
          <p:cNvSpPr>
            <a:spLocks noChangeShapeType="1"/>
          </p:cNvSpPr>
          <p:nvPr/>
        </p:nvSpPr>
        <p:spPr bwMode="auto">
          <a:xfrm flipH="1">
            <a:off x="1561291" y="4163439"/>
            <a:ext cx="121595" cy="1127251"/>
          </a:xfrm>
          <a:prstGeom prst="line">
            <a:avLst/>
          </a:prstGeom>
          <a:noFill/>
          <a:ln w="25400">
            <a:solidFill>
              <a:schemeClr val="accent6"/>
            </a:solidFill>
            <a:round/>
            <a:headEnd type="oval"/>
            <a:tailEnd/>
          </a:ln>
          <a:effectLst/>
        </p:spPr>
        <p:txBody>
          <a:bodyPr/>
          <a:lstStyle/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 Box 27"/>
          <p:cNvSpPr txBox="1">
            <a:spLocks noChangeArrowheads="1"/>
          </p:cNvSpPr>
          <p:nvPr/>
        </p:nvSpPr>
        <p:spPr bwMode="auto">
          <a:xfrm>
            <a:off x="172316" y="5360811"/>
            <a:ext cx="2327695" cy="338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noAutofit/>
          </a:bodyPr>
          <a:lstStyle/>
          <a:p>
            <a:r>
              <a:rPr lang="en-US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Add right-click  extensions</a:t>
            </a:r>
            <a:endParaRPr lang="en-US" sz="1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1" name="Picture 40" descr="right_click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37461" y="3747373"/>
            <a:ext cx="1060562" cy="410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949204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446463" y="949254"/>
            <a:ext cx="2286000" cy="3048000"/>
            <a:chOff x="2278224" y="774453"/>
            <a:chExt cx="2762458" cy="2762458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4" name="Down Arrow 3"/>
            <p:cNvSpPr/>
            <p:nvPr/>
          </p:nvSpPr>
          <p:spPr>
            <a:xfrm>
              <a:off x="2278224" y="774453"/>
              <a:ext cx="2762458" cy="2762458"/>
            </a:xfrm>
            <a:prstGeom prst="downArrow">
              <a:avLst>
                <a:gd name="adj1" fmla="val 66667"/>
                <a:gd name="adj2" fmla="val 41111"/>
              </a:avLst>
            </a:prstGeom>
            <a:gradFill flip="none" rotWithShape="0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431800" dist="38100" dir="5400000" sx="102000" sy="102000" algn="t" rotWithShape="0">
                <a:prstClr val="black">
                  <a:alpha val="27000"/>
                </a:prstClr>
              </a:outerShdw>
            </a:effectLst>
            <a:sp3d>
              <a:bevelT w="63500" h="38100"/>
            </a:sp3d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" name="Down Arrow 4"/>
            <p:cNvSpPr/>
            <p:nvPr/>
          </p:nvSpPr>
          <p:spPr>
            <a:xfrm>
              <a:off x="2718350" y="774453"/>
              <a:ext cx="1810479" cy="227902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113792" rIns="0" bIns="113792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kern="1200" dirty="0" smtClean="0">
                  <a:latin typeface="Arial" pitchFamily="34" charset="0"/>
                  <a:cs typeface="Arial" pitchFamily="34" charset="0"/>
                </a:rPr>
                <a:t>X86 Price/</a:t>
              </a:r>
              <a:br>
                <a:rPr lang="en-US" sz="1600" b="1" kern="1200" dirty="0" smtClean="0">
                  <a:latin typeface="Arial" pitchFamily="34" charset="0"/>
                  <a:cs typeface="Arial" pitchFamily="34" charset="0"/>
                </a:rPr>
              </a:br>
              <a:r>
                <a:rPr lang="en-US" sz="1600" b="1" kern="1200" dirty="0" smtClean="0">
                  <a:latin typeface="Arial" pitchFamily="34" charset="0"/>
                  <a:cs typeface="Arial" pitchFamily="34" charset="0"/>
                </a:rPr>
                <a:t>Perf</a:t>
              </a:r>
              <a:r>
                <a:rPr lang="en-US" sz="1600" b="1" dirty="0" smtClean="0">
                  <a:latin typeface="Arial" pitchFamily="34" charset="0"/>
                  <a:cs typeface="Arial" pitchFamily="34" charset="0"/>
                </a:rPr>
                <a:t>ormance</a:t>
              </a:r>
              <a:endParaRPr lang="en-US" sz="1600" b="1" kern="12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" name="Group 11"/>
          <p:cNvGrpSpPr/>
          <p:nvPr/>
        </p:nvGrpSpPr>
        <p:grpSpPr>
          <a:xfrm rot="15393299">
            <a:off x="1911454" y="3206884"/>
            <a:ext cx="2286000" cy="3044952"/>
            <a:chOff x="2278224" y="765354"/>
            <a:chExt cx="2762458" cy="2771557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3" name="Down Arrow 12"/>
            <p:cNvSpPr/>
            <p:nvPr/>
          </p:nvSpPr>
          <p:spPr>
            <a:xfrm>
              <a:off x="2278224" y="774453"/>
              <a:ext cx="2762458" cy="2762458"/>
            </a:xfrm>
            <a:prstGeom prst="downArrow">
              <a:avLst>
                <a:gd name="adj1" fmla="val 66667"/>
                <a:gd name="adj2" fmla="val 41111"/>
              </a:avLst>
            </a:prstGeom>
            <a:gradFill flip="none" rotWithShape="0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431800" dist="38100" dir="5400000" sx="102000" sy="102000" algn="t" rotWithShape="0">
                <a:prstClr val="black">
                  <a:alpha val="27000"/>
                </a:prstClr>
              </a:outerShdw>
            </a:effectLst>
            <a:sp3d>
              <a:bevelT w="63500" h="38100"/>
            </a:sp3d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Down Arrow 4"/>
            <p:cNvSpPr/>
            <p:nvPr/>
          </p:nvSpPr>
          <p:spPr>
            <a:xfrm rot="5391707">
              <a:off x="2483652" y="799627"/>
              <a:ext cx="2347574" cy="227902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113792" rIns="0" bIns="113792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kern="1200" dirty="0" smtClean="0">
                  <a:latin typeface="Arial" pitchFamily="34" charset="0"/>
                  <a:cs typeface="Arial" pitchFamily="34" charset="0"/>
                </a:rPr>
                <a:t>Virtualization </a:t>
              </a:r>
              <a:br>
                <a:rPr lang="en-US" sz="1600" b="1" kern="1200" dirty="0" smtClean="0">
                  <a:latin typeface="Arial" pitchFamily="34" charset="0"/>
                  <a:cs typeface="Arial" pitchFamily="34" charset="0"/>
                </a:rPr>
              </a:br>
              <a:r>
                <a:rPr lang="en-US" sz="1600" b="1" kern="1200" dirty="0" smtClean="0">
                  <a:latin typeface="Arial" pitchFamily="34" charset="0"/>
                  <a:cs typeface="Arial" pitchFamily="34" charset="0"/>
                </a:rPr>
                <a:t>for all Apps</a:t>
              </a:r>
              <a:endParaRPr lang="en-US" sz="1600" b="1" kern="12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" name="Group 14"/>
          <p:cNvGrpSpPr/>
          <p:nvPr/>
        </p:nvGrpSpPr>
        <p:grpSpPr>
          <a:xfrm rot="6088158">
            <a:off x="5022518" y="3171185"/>
            <a:ext cx="2286000" cy="3044952"/>
            <a:chOff x="2278224" y="770584"/>
            <a:chExt cx="2762458" cy="2766327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6" name="Down Arrow 15"/>
            <p:cNvSpPr/>
            <p:nvPr/>
          </p:nvSpPr>
          <p:spPr>
            <a:xfrm>
              <a:off x="2278224" y="774453"/>
              <a:ext cx="2762458" cy="2762458"/>
            </a:xfrm>
            <a:prstGeom prst="downArrow">
              <a:avLst>
                <a:gd name="adj1" fmla="val 66667"/>
                <a:gd name="adj2" fmla="val 41111"/>
              </a:avLst>
            </a:prstGeom>
            <a:gradFill flip="none" rotWithShape="0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431800" dist="38100" dir="5400000" sx="102000" sy="102000" algn="t" rotWithShape="0">
                <a:prstClr val="black">
                  <a:alpha val="27000"/>
                </a:prstClr>
              </a:outerShdw>
            </a:effectLst>
            <a:sp3d>
              <a:bevelT w="63500" h="38100"/>
            </a:sp3d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Down Arrow 4"/>
            <p:cNvSpPr/>
            <p:nvPr/>
          </p:nvSpPr>
          <p:spPr>
            <a:xfrm rot="16198729">
              <a:off x="2575018" y="713338"/>
              <a:ext cx="2164536" cy="227902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113792" rIns="0" bIns="113792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kern="1200" dirty="0" smtClean="0">
                  <a:latin typeface="Arial" pitchFamily="34" charset="0"/>
                  <a:cs typeface="Arial" pitchFamily="34" charset="0"/>
                </a:rPr>
                <a:t>Virtualization</a:t>
              </a:r>
              <a:br>
                <a:rPr lang="en-US" sz="1600" b="1" kern="1200" dirty="0" smtClean="0">
                  <a:latin typeface="Arial" pitchFamily="34" charset="0"/>
                  <a:cs typeface="Arial" pitchFamily="34" charset="0"/>
                </a:rPr>
              </a:br>
              <a:r>
                <a:rPr lang="en-US" sz="1600" b="1" kern="1200" dirty="0" smtClean="0">
                  <a:latin typeface="Arial" pitchFamily="34" charset="0"/>
                  <a:cs typeface="Arial" pitchFamily="34" charset="0"/>
                </a:rPr>
                <a:t>of all Hardware</a:t>
              </a:r>
              <a:br>
                <a:rPr lang="en-US" sz="1600" b="1" kern="1200" dirty="0" smtClean="0">
                  <a:latin typeface="Arial" pitchFamily="34" charset="0"/>
                  <a:cs typeface="Arial" pitchFamily="34" charset="0"/>
                </a:rPr>
              </a:br>
              <a:r>
                <a:rPr lang="en-US" sz="1600" b="1" kern="1200" dirty="0" smtClean="0">
                  <a:latin typeface="Arial" pitchFamily="34" charset="0"/>
                  <a:cs typeface="Arial" pitchFamily="34" charset="0"/>
                </a:rPr>
                <a:t>Components</a:t>
              </a:r>
              <a:endParaRPr lang="en-US" sz="1600" b="1" kern="12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Three Key Trends Drive Us Towards a New Model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78686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 Sign-On</a:t>
            </a:r>
            <a:endParaRPr lang="en-US" dirty="0"/>
          </a:p>
        </p:txBody>
      </p:sp>
      <p:sp>
        <p:nvSpPr>
          <p:cNvPr id="23" name="Rectangle 2"/>
          <p:cNvSpPr txBox="1">
            <a:spLocks noChangeArrowheads="1"/>
          </p:cNvSpPr>
          <p:nvPr/>
        </p:nvSpPr>
        <p:spPr bwMode="auto">
          <a:xfrm>
            <a:off x="267716" y="-869430"/>
            <a:ext cx="8492109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l" eaLnBrk="0" hangingPunct="0"/>
            <a:endParaRPr lang="en-US" sz="2000" b="1" i="1" dirty="0">
              <a:solidFill>
                <a:srgbClr val="003D79"/>
              </a:solidFill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13" name="Rectangle 5"/>
          <p:cNvSpPr txBox="1">
            <a:spLocks noChangeArrowheads="1"/>
          </p:cNvSpPr>
          <p:nvPr/>
        </p:nvSpPr>
        <p:spPr bwMode="auto">
          <a:xfrm>
            <a:off x="4813300" y="1483320"/>
            <a:ext cx="3967143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233363" lvl="1" indent="-233363" algn="l" eaLnBrk="0" hangingPunct="0">
              <a:spcBef>
                <a:spcPts val="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  <a:buSzPct val="115000"/>
              <a:buFont typeface="Wingdings" pitchFamily="2" charset="2"/>
              <a:buChar char="§"/>
              <a:defRPr/>
            </a:pPr>
            <a:r>
              <a:rPr lang="en-US" sz="1600" dirty="0" smtClean="0">
                <a:solidFill>
                  <a:srgbClr val="333333"/>
                </a:solidFill>
                <a:latin typeface="+mn-lt"/>
                <a:ea typeface="+mn-ea"/>
              </a:rPr>
              <a:t>Sign-on once rather than multiple times in vCenter Server</a:t>
            </a:r>
            <a:endParaRPr lang="en-US" sz="1600" dirty="0">
              <a:solidFill>
                <a:srgbClr val="333333"/>
              </a:solidFill>
              <a:latin typeface="+mn-lt"/>
              <a:ea typeface="+mn-ea"/>
            </a:endParaRPr>
          </a:p>
        </p:txBody>
      </p:sp>
      <p:sp>
        <p:nvSpPr>
          <p:cNvPr id="14" name="Rectangle 5"/>
          <p:cNvSpPr txBox="1">
            <a:spLocks noChangeArrowheads="1"/>
          </p:cNvSpPr>
          <p:nvPr/>
        </p:nvSpPr>
        <p:spPr bwMode="auto">
          <a:xfrm>
            <a:off x="4813300" y="4114516"/>
            <a:ext cx="3983038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233363" lvl="1" indent="-233363" algn="l" eaLnBrk="0" hangingPunct="0"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15000"/>
              <a:buFont typeface="Wingdings" pitchFamily="2" charset="2"/>
              <a:buChar char="§"/>
              <a:defRPr/>
            </a:pPr>
            <a:r>
              <a:rPr lang="en-US" sz="1600" dirty="0" smtClean="0">
                <a:solidFill>
                  <a:srgbClr val="333333"/>
                </a:solidFill>
                <a:latin typeface="+mn-lt"/>
                <a:ea typeface="+mn-ea"/>
              </a:rPr>
              <a:t>Faster operations</a:t>
            </a:r>
          </a:p>
          <a:p>
            <a:pPr marL="233363" lvl="1" indent="-233363" algn="l" eaLnBrk="0" hangingPunct="0"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15000"/>
              <a:buFont typeface="Wingdings" pitchFamily="2" charset="2"/>
              <a:buChar char="§"/>
              <a:defRPr/>
            </a:pPr>
            <a:r>
              <a:rPr lang="en-US" sz="1600" dirty="0">
                <a:solidFill>
                  <a:srgbClr val="333333"/>
                </a:solidFill>
                <a:latin typeface="+mn-lt"/>
                <a:ea typeface="+mn-ea"/>
              </a:rPr>
              <a:t>L</a:t>
            </a:r>
            <a:r>
              <a:rPr lang="en-US" sz="1600" dirty="0" smtClean="0">
                <a:solidFill>
                  <a:srgbClr val="333333"/>
                </a:solidFill>
                <a:latin typeface="+mn-lt"/>
                <a:ea typeface="+mn-ea"/>
              </a:rPr>
              <a:t>ess complexity</a:t>
            </a:r>
          </a:p>
          <a:p>
            <a:pPr marL="233363" lvl="1" indent="-233363" algn="l" eaLnBrk="0" hangingPunct="0"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15000"/>
              <a:buFont typeface="Wingdings" pitchFamily="2" charset="2"/>
              <a:buChar char="§"/>
              <a:defRPr/>
            </a:pPr>
            <a:r>
              <a:rPr lang="en-US" sz="1600" dirty="0" smtClean="0">
                <a:solidFill>
                  <a:srgbClr val="333333"/>
                </a:solidFill>
                <a:latin typeface="+mn-lt"/>
                <a:ea typeface="+mn-ea"/>
              </a:rPr>
              <a:t>Support for multiple identity services</a:t>
            </a:r>
            <a:endParaRPr lang="en-US" sz="1600" dirty="0">
              <a:solidFill>
                <a:srgbClr val="333333"/>
              </a:solidFill>
              <a:latin typeface="+mn-lt"/>
              <a:ea typeface="+mn-ea"/>
            </a:endParaRPr>
          </a:p>
          <a:p>
            <a:pPr marL="233363" lvl="1" indent="-233363" algn="l" eaLnBrk="0" hangingPunct="0"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15000"/>
              <a:buFont typeface="Wingdings" pitchFamily="2" charset="2"/>
              <a:buChar char="§"/>
              <a:defRPr/>
            </a:pPr>
            <a:r>
              <a:rPr lang="en-US" sz="1600" dirty="0" smtClean="0">
                <a:solidFill>
                  <a:srgbClr val="333333"/>
                </a:solidFill>
                <a:latin typeface="+mn-lt"/>
                <a:ea typeface="+mn-ea"/>
              </a:rPr>
              <a:t>Future building block for other VMware </a:t>
            </a:r>
          </a:p>
          <a:p>
            <a:pPr marL="0" lvl="1" algn="l" eaLnBrk="0" hangingPunct="0"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15000"/>
              <a:defRPr/>
            </a:pPr>
            <a:r>
              <a:rPr lang="en-US" sz="1600" dirty="0">
                <a:solidFill>
                  <a:srgbClr val="333333"/>
                </a:solidFill>
                <a:latin typeface="+mn-lt"/>
                <a:ea typeface="+mn-ea"/>
              </a:rPr>
              <a:t> </a:t>
            </a:r>
            <a:r>
              <a:rPr lang="en-US" sz="1600" dirty="0" smtClean="0">
                <a:solidFill>
                  <a:srgbClr val="333333"/>
                </a:solidFill>
                <a:latin typeface="+mn-lt"/>
                <a:ea typeface="+mn-ea"/>
              </a:rPr>
              <a:t>   products and solutions</a:t>
            </a:r>
            <a:endParaRPr lang="en-US" sz="1600" dirty="0">
              <a:solidFill>
                <a:srgbClr val="333333"/>
              </a:solidFill>
              <a:latin typeface="+mn-lt"/>
              <a:ea typeface="+mn-ea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4634821" y="3538594"/>
            <a:ext cx="4297662" cy="2496312"/>
          </a:xfrm>
          <a:prstGeom prst="roundRect">
            <a:avLst>
              <a:gd name="adj" fmla="val 2319"/>
            </a:avLst>
          </a:prstGeom>
          <a:noFill/>
          <a:ln w="6350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lIns="0" tIns="0" rIns="0" bIns="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en-US" sz="1800" dirty="0" smtClean="0">
              <a:solidFill>
                <a:srgbClr val="FFFFFF"/>
              </a:solidFill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4635323" y="978666"/>
            <a:ext cx="4297662" cy="2493739"/>
          </a:xfrm>
          <a:prstGeom prst="roundRect">
            <a:avLst>
              <a:gd name="adj" fmla="val 2319"/>
            </a:avLst>
          </a:prstGeom>
          <a:noFill/>
          <a:ln w="6350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lIns="0" tIns="0" rIns="0" bIns="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en-US" sz="1800" dirty="0" smtClean="0">
              <a:solidFill>
                <a:srgbClr val="FFFFFF"/>
              </a:solidFill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236475" y="914401"/>
            <a:ext cx="4237099" cy="5114440"/>
          </a:xfrm>
          <a:prstGeom prst="roundRect">
            <a:avLst>
              <a:gd name="adj" fmla="val 2319"/>
            </a:avLst>
          </a:prstGeom>
          <a:noFill/>
          <a:ln w="6350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lIns="0" tIns="0" rIns="0" bIns="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en-US" sz="1800" dirty="0" smtClean="0">
              <a:solidFill>
                <a:srgbClr val="FFFFFF"/>
              </a:solidFill>
            </a:endParaRPr>
          </a:p>
        </p:txBody>
      </p:sp>
      <p:grpSp>
        <p:nvGrpSpPr>
          <p:cNvPr id="2" name="Group 17"/>
          <p:cNvGrpSpPr/>
          <p:nvPr/>
        </p:nvGrpSpPr>
        <p:grpSpPr>
          <a:xfrm>
            <a:off x="4634821" y="924780"/>
            <a:ext cx="4300198" cy="429370"/>
            <a:chOff x="4634821" y="924780"/>
            <a:chExt cx="4300198" cy="429370"/>
          </a:xfrm>
        </p:grpSpPr>
        <p:sp>
          <p:nvSpPr>
            <p:cNvPr id="19" name="Rounded Rectangle 18"/>
            <p:cNvSpPr/>
            <p:nvPr/>
          </p:nvSpPr>
          <p:spPr bwMode="auto">
            <a:xfrm>
              <a:off x="4634821" y="924780"/>
              <a:ext cx="4300198" cy="395785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12700">
              <a:noFill/>
              <a:round/>
              <a:headEnd/>
              <a:tailEnd/>
            </a:ln>
          </p:spPr>
          <p:txBody>
            <a:bodyPr wrap="none" lIns="0" tIns="0" rIns="0" bIns="0" rtlCol="0" anchor="ctr"/>
            <a:lstStyle/>
            <a:p>
              <a:r>
                <a:rPr lang="en-US" sz="1800" b="1" dirty="0" smtClean="0">
                  <a:solidFill>
                    <a:srgbClr val="FFFFFF"/>
                  </a:solidFill>
                </a:rPr>
                <a:t>Overview</a:t>
              </a: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4634821" y="1221527"/>
              <a:ext cx="4299774" cy="13262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19050">
              <a:noFill/>
              <a:round/>
              <a:headEnd/>
              <a:tailEnd/>
            </a:ln>
          </p:spPr>
          <p:txBody>
            <a:bodyPr wrap="none" lIns="0" tIns="0" rIns="0" bIns="0" rtlCol="0" anchor="ctr"/>
            <a:lstStyle/>
            <a:p>
              <a:pPr marL="0" marR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endParaRPr lang="en-US" sz="1800" dirty="0" smtClean="0">
                <a:solidFill>
                  <a:srgbClr val="FFFFFF"/>
                </a:solidFill>
              </a:endParaRPr>
            </a:p>
          </p:txBody>
        </p:sp>
      </p:grpSp>
      <p:grpSp>
        <p:nvGrpSpPr>
          <p:cNvPr id="4" name="Group 20"/>
          <p:cNvGrpSpPr/>
          <p:nvPr/>
        </p:nvGrpSpPr>
        <p:grpSpPr>
          <a:xfrm>
            <a:off x="4634821" y="3532787"/>
            <a:ext cx="4299774" cy="476180"/>
            <a:chOff x="4634821" y="3532787"/>
            <a:chExt cx="4299774" cy="476180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</p:grpSpPr>
        <p:sp>
          <p:nvSpPr>
            <p:cNvPr id="22" name="Rounded Rectangle 21"/>
            <p:cNvSpPr/>
            <p:nvPr/>
          </p:nvSpPr>
          <p:spPr bwMode="auto">
            <a:xfrm>
              <a:off x="4634821" y="3532787"/>
              <a:ext cx="4297680" cy="395785"/>
            </a:xfrm>
            <a:prstGeom prst="roundRect">
              <a:avLst/>
            </a:prstGeom>
            <a:grpFill/>
            <a:ln w="12700">
              <a:noFill/>
              <a:round/>
              <a:headEnd/>
              <a:tailEnd/>
            </a:ln>
          </p:spPr>
          <p:txBody>
            <a:bodyPr wrap="none" lIns="0" tIns="0" rIns="0" bIns="0" rtlCol="0" anchor="ctr"/>
            <a:lstStyle/>
            <a:p>
              <a:r>
                <a:rPr lang="en-US" sz="1800" b="1" dirty="0" smtClean="0">
                  <a:solidFill>
                    <a:srgbClr val="FFFFFF"/>
                  </a:solidFill>
                </a:rPr>
                <a:t>Benefits</a:t>
              </a: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4634821" y="3876344"/>
              <a:ext cx="4299774" cy="132623"/>
            </a:xfrm>
            <a:prstGeom prst="rect">
              <a:avLst/>
            </a:prstGeom>
            <a:grpFill/>
            <a:ln w="19050">
              <a:noFill/>
              <a:round/>
              <a:headEnd/>
              <a:tailEnd/>
            </a:ln>
          </p:spPr>
          <p:txBody>
            <a:bodyPr wrap="none" lIns="0" tIns="0" rIns="0" bIns="0" rtlCol="0" anchor="ctr"/>
            <a:lstStyle/>
            <a:p>
              <a:pPr marL="0" marR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endParaRPr lang="en-US" sz="1800" dirty="0" smtClean="0">
                <a:solidFill>
                  <a:srgbClr val="FFFFFF"/>
                </a:solidFill>
              </a:endParaRPr>
            </a:p>
          </p:txBody>
        </p:sp>
      </p:grpSp>
      <p:pic>
        <p:nvPicPr>
          <p:cNvPr id="50" name="Picture 4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32417" y="1007688"/>
            <a:ext cx="1790700" cy="1178878"/>
          </a:xfrm>
          <a:prstGeom prst="rect">
            <a:avLst/>
          </a:prstGeom>
        </p:spPr>
      </p:pic>
      <p:sp>
        <p:nvSpPr>
          <p:cNvPr id="52" name="Rectangle 51"/>
          <p:cNvSpPr/>
          <p:nvPr/>
        </p:nvSpPr>
        <p:spPr bwMode="auto">
          <a:xfrm>
            <a:off x="271430" y="3356114"/>
            <a:ext cx="4160453" cy="2129201"/>
          </a:xfrm>
          <a:prstGeom prst="rect">
            <a:avLst/>
          </a:prstGeom>
          <a:solidFill>
            <a:srgbClr val="0095D3"/>
          </a:solidFill>
          <a:ln w="9525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91440" tIns="91440" rIns="91440" bIns="91440" rtlCol="0" anchor="t" anchorCtr="0"/>
          <a:lstStyle/>
          <a:p>
            <a:pPr marL="0" marR="0" indent="0" algn="r" defTabSz="914400" eaLnBrk="1" latinLnBrk="0" hangingPunct="1"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  <a:tabLst/>
            </a:pPr>
            <a:endParaRPr lang="en-US" sz="1800" dirty="0" smtClean="0">
              <a:solidFill>
                <a:srgbClr val="FFFFFF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397892" y="4170053"/>
            <a:ext cx="3909559" cy="619256"/>
          </a:xfrm>
          <a:prstGeom prst="rect">
            <a:avLst/>
          </a:prstGeom>
          <a:gradFill>
            <a:gsLst>
              <a:gs pos="0">
                <a:srgbClr val="666666">
                  <a:alpha val="69000"/>
                </a:srgbClr>
              </a:gs>
              <a:gs pos="100000">
                <a:srgbClr val="ADADAD"/>
              </a:gs>
            </a:gsLst>
          </a:gradFill>
          <a:ln w="12700">
            <a:solidFill>
              <a:srgbClr val="A6A6A6"/>
            </a:solidFill>
            <a:headEnd type="none" w="med" len="med"/>
            <a:tailEnd type="none" w="med" len="med"/>
          </a:ln>
          <a:effectLst>
            <a:outerShdw blurRad="50800" dist="254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31750" h="127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800" b="1" dirty="0" smtClean="0">
                <a:solidFill>
                  <a:srgbClr val="FFFFFF"/>
                </a:solidFill>
              </a:rPr>
              <a:t>vSphere</a:t>
            </a:r>
            <a:endParaRPr lang="en-US" sz="800" dirty="0" smtClean="0">
              <a:solidFill>
                <a:srgbClr val="FFFFFF"/>
              </a:solidFill>
            </a:endParaRPr>
          </a:p>
          <a:p>
            <a:pPr algn="r">
              <a:defRPr/>
            </a:pPr>
            <a:r>
              <a:rPr lang="en-US" sz="800" b="1" dirty="0" smtClean="0">
                <a:solidFill>
                  <a:srgbClr val="FFFFFF"/>
                </a:solidFill>
              </a:rPr>
              <a:t>Platform</a:t>
            </a:r>
          </a:p>
          <a:p>
            <a:pPr algn="r">
              <a:defRPr/>
            </a:pPr>
            <a:r>
              <a:rPr lang="en-US" sz="800" b="1" dirty="0" smtClean="0">
                <a:solidFill>
                  <a:srgbClr val="FFFFFF"/>
                </a:solidFill>
              </a:rPr>
              <a:t>Services</a:t>
            </a:r>
          </a:p>
        </p:txBody>
      </p:sp>
      <p:sp>
        <p:nvSpPr>
          <p:cNvPr id="54" name="Rectangle 53"/>
          <p:cNvSpPr/>
          <p:nvPr/>
        </p:nvSpPr>
        <p:spPr>
          <a:xfrm>
            <a:off x="390584" y="4859774"/>
            <a:ext cx="3916867" cy="516461"/>
          </a:xfrm>
          <a:prstGeom prst="rect">
            <a:avLst/>
          </a:prstGeom>
          <a:gradFill>
            <a:gsLst>
              <a:gs pos="0">
                <a:srgbClr val="666666">
                  <a:alpha val="89000"/>
                </a:srgbClr>
              </a:gs>
              <a:gs pos="100000">
                <a:srgbClr val="ADADAD"/>
              </a:gs>
            </a:gsLst>
          </a:gradFill>
          <a:ln w="12700">
            <a:solidFill>
              <a:srgbClr val="A6A6A6"/>
            </a:solidFill>
            <a:headEnd type="none" w="med" len="med"/>
            <a:tailEnd type="none" w="med" len="med"/>
          </a:ln>
          <a:effectLst>
            <a:outerShdw blurRad="50800" dist="254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31750" h="127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800" b="1" dirty="0" smtClean="0">
                <a:solidFill>
                  <a:srgbClr val="FFFFFF"/>
                </a:solidFill>
              </a:rPr>
              <a:t>Customer</a:t>
            </a:r>
          </a:p>
          <a:p>
            <a:pPr algn="r">
              <a:defRPr/>
            </a:pPr>
            <a:r>
              <a:rPr lang="en-US" sz="800" b="1" dirty="0" smtClean="0">
                <a:solidFill>
                  <a:srgbClr val="FFFFFF"/>
                </a:solidFill>
              </a:rPr>
              <a:t>Identity Sources</a:t>
            </a:r>
          </a:p>
        </p:txBody>
      </p:sp>
      <p:sp>
        <p:nvSpPr>
          <p:cNvPr id="55" name="Rectangle 54"/>
          <p:cNvSpPr/>
          <p:nvPr/>
        </p:nvSpPr>
        <p:spPr>
          <a:xfrm>
            <a:off x="395456" y="3506032"/>
            <a:ext cx="3907123" cy="591897"/>
          </a:xfrm>
          <a:prstGeom prst="rect">
            <a:avLst/>
          </a:prstGeom>
          <a:gradFill>
            <a:gsLst>
              <a:gs pos="0">
                <a:srgbClr val="666666">
                  <a:alpha val="89000"/>
                </a:srgbClr>
              </a:gs>
              <a:gs pos="100000">
                <a:srgbClr val="ADADAD"/>
              </a:gs>
            </a:gsLst>
          </a:gradFill>
          <a:ln w="12700">
            <a:solidFill>
              <a:srgbClr val="A6A6A6"/>
            </a:solidFill>
            <a:headEnd type="none" w="med" len="med"/>
            <a:tailEnd type="none" w="med" len="med"/>
          </a:ln>
          <a:effectLst>
            <a:outerShdw blurRad="50800" dist="254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31750" h="127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tIns="91440" bIns="91440" anchor="ctr"/>
          <a:lstStyle/>
          <a:p>
            <a:pPr algn="r">
              <a:defRPr/>
            </a:pPr>
            <a:endParaRPr lang="en-US" sz="800" b="1" dirty="0" smtClean="0">
              <a:solidFill>
                <a:srgbClr val="FFFFFF"/>
              </a:solidFill>
            </a:endParaRPr>
          </a:p>
          <a:p>
            <a:pPr algn="r">
              <a:defRPr/>
            </a:pPr>
            <a:r>
              <a:rPr lang="en-US" sz="800" b="1" dirty="0" smtClean="0">
                <a:solidFill>
                  <a:srgbClr val="FFFFFF"/>
                </a:solidFill>
              </a:rPr>
              <a:t>vSphere Solutions</a:t>
            </a:r>
          </a:p>
          <a:p>
            <a:pPr algn="r">
              <a:defRPr/>
            </a:pPr>
            <a:endParaRPr lang="en-US" sz="800" b="1" dirty="0" smtClean="0">
              <a:solidFill>
                <a:srgbClr val="FFFFFF"/>
              </a:solidFill>
            </a:endParaRPr>
          </a:p>
        </p:txBody>
      </p:sp>
      <p:cxnSp>
        <p:nvCxnSpPr>
          <p:cNvPr id="56" name="Straight Arrow Connector 55"/>
          <p:cNvCxnSpPr/>
          <p:nvPr/>
        </p:nvCxnSpPr>
        <p:spPr bwMode="auto">
          <a:xfrm>
            <a:off x="772761" y="4037312"/>
            <a:ext cx="433583" cy="442681"/>
          </a:xfrm>
          <a:prstGeom prst="straightConnector1">
            <a:avLst/>
          </a:prstGeom>
          <a:solidFill>
            <a:srgbClr val="0095D3"/>
          </a:solidFill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7" name="Rounded Rectangle 56"/>
          <p:cNvSpPr/>
          <p:nvPr/>
        </p:nvSpPr>
        <p:spPr bwMode="auto">
          <a:xfrm>
            <a:off x="1218778" y="4272020"/>
            <a:ext cx="1739206" cy="397915"/>
          </a:xfrm>
          <a:prstGeom prst="roundRect">
            <a:avLst/>
          </a:prstGeom>
          <a:gradFill flip="none" rotWithShape="1">
            <a:gsLst>
              <a:gs pos="99000">
                <a:srgbClr val="AAD26B"/>
              </a:gs>
              <a:gs pos="0">
                <a:srgbClr val="6C9E3B"/>
              </a:gs>
            </a:gsLst>
            <a:lin ang="16200000" scaled="0"/>
            <a:tileRect/>
          </a:gradFill>
          <a:ln w="12700">
            <a:solidFill>
              <a:srgbClr val="689739"/>
            </a:solidFill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31750" h="127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Aft>
                <a:spcPct val="0"/>
              </a:spcAft>
              <a:defRPr/>
            </a:pPr>
            <a:r>
              <a:rPr lang="en-US" sz="800" dirty="0" smtClean="0">
                <a:solidFill>
                  <a:srgbClr val="FFFFFF"/>
                </a:solidFill>
              </a:rPr>
              <a:t>Authentication</a:t>
            </a:r>
          </a:p>
          <a:p>
            <a:pPr algn="ctr">
              <a:spcAft>
                <a:spcPct val="0"/>
              </a:spcAft>
              <a:defRPr/>
            </a:pPr>
            <a:r>
              <a:rPr lang="en-US" sz="800" dirty="0" smtClean="0">
                <a:solidFill>
                  <a:srgbClr val="FFFFFF"/>
                </a:solidFill>
              </a:rPr>
              <a:t>(Single Sign On)</a:t>
            </a:r>
            <a:endParaRPr lang="en-US" sz="800" dirty="0">
              <a:solidFill>
                <a:srgbClr val="FFFFFF"/>
              </a:solidFill>
            </a:endParaRPr>
          </a:p>
        </p:txBody>
      </p:sp>
      <p:cxnSp>
        <p:nvCxnSpPr>
          <p:cNvPr id="58" name="Straight Arrow Connector 57"/>
          <p:cNvCxnSpPr>
            <a:stCxn id="57" idx="2"/>
          </p:cNvCxnSpPr>
          <p:nvPr/>
        </p:nvCxnSpPr>
        <p:spPr bwMode="auto">
          <a:xfrm rot="5400000" flipH="1">
            <a:off x="1144702" y="3726256"/>
            <a:ext cx="469205" cy="1418153"/>
          </a:xfrm>
          <a:prstGeom prst="straightConnector1">
            <a:avLst/>
          </a:prstGeom>
          <a:solidFill>
            <a:srgbClr val="0095D3"/>
          </a:solidFill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9" name="Rounded Rectangle 58"/>
          <p:cNvSpPr/>
          <p:nvPr/>
        </p:nvSpPr>
        <p:spPr bwMode="auto">
          <a:xfrm>
            <a:off x="1146106" y="3632866"/>
            <a:ext cx="569586" cy="332011"/>
          </a:xfrm>
          <a:prstGeom prst="roundRect">
            <a:avLst/>
          </a:prstGeom>
          <a:gradFill>
            <a:gsLst>
              <a:gs pos="0">
                <a:srgbClr val="0F388A"/>
              </a:gs>
              <a:gs pos="100000">
                <a:srgbClr val="1564AB">
                  <a:alpha val="98824"/>
                </a:srgbClr>
              </a:gs>
            </a:gsLst>
          </a:gradFill>
          <a:ln w="12700">
            <a:solidFill>
              <a:srgbClr val="1A448A"/>
            </a:solidFill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38100" h="127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700" dirty="0" smtClean="0">
                <a:solidFill>
                  <a:srgbClr val="FFFFFF"/>
                </a:solidFill>
              </a:rPr>
              <a:t>vCO</a:t>
            </a:r>
            <a:endParaRPr lang="en-US" sz="700" b="1" dirty="0">
              <a:solidFill>
                <a:srgbClr val="FFFFFF"/>
              </a:solidFill>
            </a:endParaRPr>
          </a:p>
        </p:txBody>
      </p:sp>
      <p:cxnSp>
        <p:nvCxnSpPr>
          <p:cNvPr id="60" name="Straight Arrow Connector 59"/>
          <p:cNvCxnSpPr/>
          <p:nvPr/>
        </p:nvCxnSpPr>
        <p:spPr bwMode="auto">
          <a:xfrm rot="5400000">
            <a:off x="1593330" y="4401273"/>
            <a:ext cx="112613" cy="30266"/>
          </a:xfrm>
          <a:prstGeom prst="straightConnector1">
            <a:avLst/>
          </a:prstGeom>
          <a:solidFill>
            <a:srgbClr val="0095D3"/>
          </a:solidFill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1" name="Straight Arrow Connector 60"/>
          <p:cNvCxnSpPr/>
          <p:nvPr/>
        </p:nvCxnSpPr>
        <p:spPr bwMode="auto">
          <a:xfrm rot="5400000">
            <a:off x="2218630" y="4493814"/>
            <a:ext cx="112613" cy="25749"/>
          </a:xfrm>
          <a:prstGeom prst="straightConnector1">
            <a:avLst/>
          </a:prstGeom>
          <a:solidFill>
            <a:srgbClr val="0095D3"/>
          </a:solidFill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2" name="Rounded Rectangle 61"/>
          <p:cNvSpPr/>
          <p:nvPr/>
        </p:nvSpPr>
        <p:spPr bwMode="auto">
          <a:xfrm>
            <a:off x="1832208" y="3632866"/>
            <a:ext cx="614243" cy="332011"/>
          </a:xfrm>
          <a:prstGeom prst="roundRect">
            <a:avLst/>
          </a:prstGeom>
          <a:gradFill>
            <a:gsLst>
              <a:gs pos="0">
                <a:srgbClr val="0F388A"/>
              </a:gs>
              <a:gs pos="100000">
                <a:srgbClr val="1564AB">
                  <a:alpha val="98824"/>
                </a:srgbClr>
              </a:gs>
            </a:gsLst>
          </a:gradFill>
          <a:ln w="12700">
            <a:solidFill>
              <a:srgbClr val="1A448A"/>
            </a:solidFill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38100" h="127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700" b="1" dirty="0" smtClean="0">
                <a:solidFill>
                  <a:srgbClr val="FFFFFF"/>
                </a:solidFill>
              </a:rPr>
              <a:t>Inventory Service</a:t>
            </a:r>
            <a:endParaRPr lang="en-US" sz="700" b="1" dirty="0">
              <a:solidFill>
                <a:srgbClr val="FFFFFF"/>
              </a:solidFill>
            </a:endParaRPr>
          </a:p>
        </p:txBody>
      </p:sp>
      <p:sp>
        <p:nvSpPr>
          <p:cNvPr id="63" name="Rounded Rectangle 62"/>
          <p:cNvSpPr/>
          <p:nvPr/>
        </p:nvSpPr>
        <p:spPr bwMode="auto">
          <a:xfrm>
            <a:off x="501415" y="3632866"/>
            <a:ext cx="532236" cy="332011"/>
          </a:xfrm>
          <a:prstGeom prst="roundRect">
            <a:avLst/>
          </a:prstGeom>
          <a:gradFill>
            <a:gsLst>
              <a:gs pos="0">
                <a:srgbClr val="0F388A"/>
              </a:gs>
              <a:gs pos="100000">
                <a:srgbClr val="1564AB">
                  <a:alpha val="98824"/>
                </a:srgbClr>
              </a:gs>
            </a:gsLst>
          </a:gradFill>
          <a:ln w="12700">
            <a:solidFill>
              <a:srgbClr val="1A448A"/>
            </a:solidFill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38100" h="127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600" b="1" dirty="0" smtClean="0">
                <a:solidFill>
                  <a:srgbClr val="FFFFFF"/>
                </a:solidFill>
              </a:rPr>
              <a:t>vCenter</a:t>
            </a:r>
            <a:endParaRPr lang="en-US" sz="600" b="1" dirty="0">
              <a:solidFill>
                <a:srgbClr val="FFFFFF"/>
              </a:solidFill>
            </a:endParaRPr>
          </a:p>
        </p:txBody>
      </p:sp>
      <p:cxnSp>
        <p:nvCxnSpPr>
          <p:cNvPr id="64" name="Straight Connector 63"/>
          <p:cNvCxnSpPr/>
          <p:nvPr/>
        </p:nvCxnSpPr>
        <p:spPr bwMode="auto">
          <a:xfrm>
            <a:off x="379826" y="3717844"/>
            <a:ext cx="541979" cy="36890"/>
          </a:xfrm>
          <a:prstGeom prst="line">
            <a:avLst/>
          </a:prstGeom>
          <a:solidFill>
            <a:srgbClr val="0095D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5" name="Rounded Rectangle 64"/>
          <p:cNvSpPr/>
          <p:nvPr/>
        </p:nvSpPr>
        <p:spPr bwMode="auto">
          <a:xfrm>
            <a:off x="797779" y="4941428"/>
            <a:ext cx="580958" cy="332011"/>
          </a:xfrm>
          <a:prstGeom prst="roundRect">
            <a:avLst/>
          </a:prstGeom>
          <a:gradFill>
            <a:gsLst>
              <a:gs pos="0">
                <a:srgbClr val="C34B1B"/>
              </a:gs>
              <a:gs pos="100000">
                <a:srgbClr val="E7893F"/>
              </a:gs>
            </a:gsLst>
          </a:gradFill>
          <a:ln w="12700">
            <a:solidFill>
              <a:schemeClr val="accent6"/>
            </a:solidFill>
            <a:headEnd type="none" w="med" len="med"/>
            <a:tailEnd type="none" w="med" len="med"/>
          </a:ln>
          <a:effectLst>
            <a:outerShdw blurRad="50800" dist="38100" dir="5400000" algn="t" rotWithShape="0">
              <a:schemeClr val="bg1">
                <a:lumMod val="50000"/>
                <a:lumOff val="50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 w="38100" h="127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Aft>
                <a:spcPct val="0"/>
              </a:spcAft>
              <a:defRPr/>
            </a:pPr>
            <a:r>
              <a:rPr lang="en-US" sz="800" b="1" dirty="0" smtClean="0">
                <a:solidFill>
                  <a:srgbClr val="FFFFFF"/>
                </a:solidFill>
              </a:rPr>
              <a:t>Active</a:t>
            </a:r>
          </a:p>
          <a:p>
            <a:pPr algn="ctr">
              <a:spcAft>
                <a:spcPct val="0"/>
              </a:spcAft>
              <a:defRPr/>
            </a:pPr>
            <a:r>
              <a:rPr lang="en-US" sz="600" b="1" dirty="0" smtClean="0">
                <a:solidFill>
                  <a:srgbClr val="FFFFFF"/>
                </a:solidFill>
              </a:rPr>
              <a:t>Directory</a:t>
            </a:r>
            <a:endParaRPr lang="en-US" sz="600" b="1" dirty="0">
              <a:solidFill>
                <a:srgbClr val="FFFFFF"/>
              </a:solidFill>
            </a:endParaRPr>
          </a:p>
        </p:txBody>
      </p:sp>
      <p:sp>
        <p:nvSpPr>
          <p:cNvPr id="66" name="Rounded Rectangle 65"/>
          <p:cNvSpPr/>
          <p:nvPr/>
        </p:nvSpPr>
        <p:spPr bwMode="auto">
          <a:xfrm>
            <a:off x="450669" y="4281967"/>
            <a:ext cx="695033" cy="392942"/>
          </a:xfrm>
          <a:prstGeom prst="roundRect">
            <a:avLst/>
          </a:prstGeom>
          <a:gradFill flip="none" rotWithShape="1">
            <a:gsLst>
              <a:gs pos="99000">
                <a:srgbClr val="AAD26B">
                  <a:alpha val="50000"/>
                </a:srgbClr>
              </a:gs>
              <a:gs pos="0">
                <a:srgbClr val="6C9E3B"/>
              </a:gs>
            </a:gsLst>
            <a:lin ang="16200000" scaled="0"/>
            <a:tileRect/>
          </a:gradFill>
          <a:ln w="12700">
            <a:solidFill>
              <a:srgbClr val="689739"/>
            </a:solidFill>
            <a:headEnd type="none" w="med" len="med"/>
            <a:tailEnd type="none" w="med" len="med"/>
          </a:ln>
          <a:effectLst>
            <a:outerShdw blurRad="50800" dist="38100" dir="5400000" algn="t" rotWithShape="0">
              <a:schemeClr val="bg1">
                <a:lumMod val="50000"/>
                <a:lumOff val="50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 w="31750" h="127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Aft>
                <a:spcPct val="0"/>
              </a:spcAft>
              <a:defRPr/>
            </a:pPr>
            <a:endParaRPr lang="en-US" sz="800" b="1" dirty="0" smtClean="0">
              <a:solidFill>
                <a:srgbClr val="FFFFFF"/>
              </a:solidFill>
            </a:endParaRPr>
          </a:p>
          <a:p>
            <a:pPr algn="ctr">
              <a:spcAft>
                <a:spcPct val="0"/>
              </a:spcAft>
              <a:defRPr/>
            </a:pPr>
            <a:r>
              <a:rPr lang="en-US" sz="800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Authorization</a:t>
            </a:r>
          </a:p>
          <a:p>
            <a:pPr algn="ctr">
              <a:spcAft>
                <a:spcPct val="0"/>
              </a:spcAft>
              <a:defRPr/>
            </a:pPr>
            <a:endParaRPr lang="en-US" sz="800" b="1" dirty="0">
              <a:solidFill>
                <a:srgbClr val="FFFFFF"/>
              </a:solidFill>
            </a:endParaRPr>
          </a:p>
        </p:txBody>
      </p:sp>
      <p:sp>
        <p:nvSpPr>
          <p:cNvPr id="67" name="Rounded Rectangle 66"/>
          <p:cNvSpPr/>
          <p:nvPr/>
        </p:nvSpPr>
        <p:spPr bwMode="auto">
          <a:xfrm>
            <a:off x="3048111" y="4281967"/>
            <a:ext cx="650375" cy="387967"/>
          </a:xfrm>
          <a:prstGeom prst="roundRect">
            <a:avLst/>
          </a:prstGeom>
          <a:gradFill flip="none" rotWithShape="1">
            <a:gsLst>
              <a:gs pos="99000">
                <a:srgbClr val="AAD26B"/>
              </a:gs>
              <a:gs pos="0">
                <a:srgbClr val="6C9E3B"/>
              </a:gs>
            </a:gsLst>
            <a:lin ang="16200000" scaled="0"/>
            <a:tileRect/>
          </a:gradFill>
          <a:ln w="12700">
            <a:solidFill>
              <a:srgbClr val="689739"/>
            </a:solidFill>
            <a:headEnd type="none" w="med" len="med"/>
            <a:tailEnd type="none" w="med" len="med"/>
          </a:ln>
          <a:effectLst>
            <a:outerShdw blurRad="50800" dist="38100" dir="5400000" algn="t" rotWithShape="0">
              <a:schemeClr val="bg1">
                <a:lumMod val="50000"/>
                <a:lumOff val="50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 w="31750" h="127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Aft>
                <a:spcPct val="0"/>
              </a:spcAft>
              <a:defRPr/>
            </a:pPr>
            <a:r>
              <a:rPr lang="en-US" sz="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Auditing</a:t>
            </a:r>
            <a:endParaRPr lang="en-US" sz="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8" name="Rounded Rectangle 67"/>
          <p:cNvSpPr/>
          <p:nvPr/>
        </p:nvSpPr>
        <p:spPr bwMode="auto">
          <a:xfrm>
            <a:off x="2571899" y="3632866"/>
            <a:ext cx="654029" cy="332011"/>
          </a:xfrm>
          <a:prstGeom prst="roundRect">
            <a:avLst/>
          </a:prstGeom>
          <a:gradFill>
            <a:gsLst>
              <a:gs pos="0">
                <a:srgbClr val="0F388A"/>
              </a:gs>
              <a:gs pos="100000">
                <a:srgbClr val="1564AB">
                  <a:alpha val="98824"/>
                </a:srgbClr>
              </a:gs>
            </a:gsLst>
          </a:gradFill>
          <a:ln w="12700">
            <a:solidFill>
              <a:srgbClr val="1A448A"/>
            </a:solidFill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38100" h="127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700" dirty="0" smtClean="0">
                <a:solidFill>
                  <a:srgbClr val="FFFFFF"/>
                </a:solidFill>
              </a:rPr>
              <a:t>vSphere</a:t>
            </a:r>
            <a:endParaRPr lang="en-US" sz="700" dirty="0">
              <a:solidFill>
                <a:srgbClr val="FFFFFF"/>
              </a:solidFill>
            </a:endParaRPr>
          </a:p>
          <a:p>
            <a:pPr algn="ctr"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700" dirty="0" smtClean="0">
                <a:solidFill>
                  <a:srgbClr val="FFFFFF"/>
                </a:solidFill>
              </a:rPr>
              <a:t>Web Client</a:t>
            </a:r>
            <a:endParaRPr lang="en-US" sz="700" b="1" dirty="0">
              <a:solidFill>
                <a:srgbClr val="FFFFFF"/>
              </a:solidFill>
            </a:endParaRPr>
          </a:p>
        </p:txBody>
      </p:sp>
      <p:sp>
        <p:nvSpPr>
          <p:cNvPr id="69" name="Rounded Rectangle 68"/>
          <p:cNvSpPr/>
          <p:nvPr/>
        </p:nvSpPr>
        <p:spPr bwMode="auto">
          <a:xfrm>
            <a:off x="1466220" y="4941428"/>
            <a:ext cx="580958" cy="332011"/>
          </a:xfrm>
          <a:prstGeom prst="roundRect">
            <a:avLst/>
          </a:prstGeom>
          <a:gradFill>
            <a:gsLst>
              <a:gs pos="0">
                <a:srgbClr val="C34B1B"/>
              </a:gs>
              <a:gs pos="100000">
                <a:srgbClr val="E7893F"/>
              </a:gs>
            </a:gsLst>
          </a:gradFill>
          <a:ln w="12700">
            <a:solidFill>
              <a:schemeClr val="accent6"/>
            </a:solidFill>
            <a:headEnd type="none" w="med" len="med"/>
            <a:tailEnd type="none" w="med" len="med"/>
          </a:ln>
          <a:effectLst>
            <a:outerShdw blurRad="50800" dist="38100" dir="5400000" algn="t" rotWithShape="0">
              <a:schemeClr val="bg1">
                <a:lumMod val="50000"/>
                <a:lumOff val="50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 w="38100" h="127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Aft>
                <a:spcPct val="0"/>
              </a:spcAft>
              <a:defRPr/>
            </a:pPr>
            <a:r>
              <a:rPr lang="en-US" sz="800" b="1" dirty="0" smtClean="0">
                <a:solidFill>
                  <a:srgbClr val="FFFFFF"/>
                </a:solidFill>
              </a:rPr>
              <a:t>Open</a:t>
            </a:r>
          </a:p>
          <a:p>
            <a:pPr algn="ctr">
              <a:spcAft>
                <a:spcPct val="0"/>
              </a:spcAft>
              <a:defRPr/>
            </a:pPr>
            <a:r>
              <a:rPr lang="en-US" sz="800" b="1" dirty="0" smtClean="0">
                <a:solidFill>
                  <a:srgbClr val="FFFFFF"/>
                </a:solidFill>
              </a:rPr>
              <a:t>LDAP</a:t>
            </a:r>
          </a:p>
        </p:txBody>
      </p:sp>
      <p:sp>
        <p:nvSpPr>
          <p:cNvPr id="70" name="Rounded Rectangle 69"/>
          <p:cNvSpPr/>
          <p:nvPr/>
        </p:nvSpPr>
        <p:spPr bwMode="auto">
          <a:xfrm>
            <a:off x="2128640" y="4941428"/>
            <a:ext cx="580958" cy="332011"/>
          </a:xfrm>
          <a:prstGeom prst="roundRect">
            <a:avLst/>
          </a:prstGeom>
          <a:gradFill>
            <a:gsLst>
              <a:gs pos="0">
                <a:srgbClr val="C34B1B"/>
              </a:gs>
              <a:gs pos="100000">
                <a:srgbClr val="E7893F"/>
              </a:gs>
            </a:gsLst>
          </a:gradFill>
          <a:ln w="12700">
            <a:solidFill>
              <a:schemeClr val="accent6"/>
            </a:solidFill>
            <a:headEnd type="none" w="med" len="med"/>
            <a:tailEnd type="none" w="med" len="med"/>
          </a:ln>
          <a:effectLst>
            <a:outerShdw blurRad="50800" dist="38100" dir="5400000" algn="t" rotWithShape="0">
              <a:schemeClr val="bg1">
                <a:lumMod val="50000"/>
                <a:lumOff val="50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 w="38100" h="127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Aft>
                <a:spcPct val="0"/>
              </a:spcAft>
              <a:defRPr/>
            </a:pPr>
            <a:r>
              <a:rPr lang="en-US" sz="800" b="1" dirty="0" smtClean="0">
                <a:solidFill>
                  <a:srgbClr val="FFFFFF"/>
                </a:solidFill>
              </a:rPr>
              <a:t>NIS</a:t>
            </a:r>
          </a:p>
        </p:txBody>
      </p:sp>
      <p:sp>
        <p:nvSpPr>
          <p:cNvPr id="71" name="Rounded Rectangle 70"/>
          <p:cNvSpPr/>
          <p:nvPr/>
        </p:nvSpPr>
        <p:spPr bwMode="auto">
          <a:xfrm>
            <a:off x="2791059" y="4941428"/>
            <a:ext cx="580958" cy="332011"/>
          </a:xfrm>
          <a:prstGeom prst="roundRect">
            <a:avLst/>
          </a:prstGeom>
          <a:gradFill>
            <a:gsLst>
              <a:gs pos="0">
                <a:srgbClr val="C34B1B"/>
              </a:gs>
              <a:gs pos="100000">
                <a:srgbClr val="E7893F"/>
              </a:gs>
            </a:gsLst>
          </a:gradFill>
          <a:ln w="12700">
            <a:solidFill>
              <a:schemeClr val="accent6"/>
            </a:solidFill>
            <a:headEnd type="none" w="med" len="med"/>
            <a:tailEnd type="none" w="med" len="med"/>
          </a:ln>
          <a:effectLst>
            <a:outerShdw blurRad="50800" dist="38100" dir="5400000" algn="t" rotWithShape="0">
              <a:schemeClr val="bg1">
                <a:lumMod val="50000"/>
                <a:lumOff val="50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 w="38100" h="127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Aft>
                <a:spcPct val="0"/>
              </a:spcAft>
              <a:defRPr/>
            </a:pPr>
            <a:r>
              <a:rPr lang="en-US" sz="800" b="1" dirty="0" smtClean="0">
                <a:solidFill>
                  <a:srgbClr val="FFFFFF"/>
                </a:solidFill>
              </a:rPr>
              <a:t>Local OS</a:t>
            </a:r>
          </a:p>
          <a:p>
            <a:pPr algn="ctr">
              <a:spcAft>
                <a:spcPct val="0"/>
              </a:spcAft>
              <a:defRPr/>
            </a:pPr>
            <a:r>
              <a:rPr lang="en-US" sz="800" b="1" dirty="0" smtClean="0">
                <a:solidFill>
                  <a:srgbClr val="FFFFFF"/>
                </a:solidFill>
              </a:rPr>
              <a:t>Users</a:t>
            </a:r>
            <a:endParaRPr lang="en-US" sz="800" b="1" dirty="0">
              <a:solidFill>
                <a:srgbClr val="FFFFFF"/>
              </a:solidFill>
            </a:endParaRPr>
          </a:p>
        </p:txBody>
      </p:sp>
      <p:sp>
        <p:nvSpPr>
          <p:cNvPr id="8" name="Up Arrow 7"/>
          <p:cNvSpPr/>
          <p:nvPr/>
        </p:nvSpPr>
        <p:spPr bwMode="auto">
          <a:xfrm rot="10800000">
            <a:off x="1879026" y="2345391"/>
            <a:ext cx="803441" cy="777478"/>
          </a:xfrm>
          <a:prstGeom prst="upArrow">
            <a:avLst/>
          </a:prstGeom>
          <a:solidFill>
            <a:schemeClr val="accent1"/>
          </a:solidFill>
          <a:ln w="19050">
            <a:solidFill>
              <a:schemeClr val="accent3"/>
            </a:solidFill>
            <a:round/>
            <a:headEnd/>
            <a:tailEnd/>
          </a:ln>
        </p:spPr>
        <p:txBody>
          <a:bodyPr wrap="none" lIns="0" tIns="0" rIns="0" bIns="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en-US" sz="1800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vCenter Orchestrator</a:t>
            </a:r>
            <a:endParaRPr lang="en-US" dirty="0"/>
          </a:p>
        </p:txBody>
      </p:sp>
      <p:sp>
        <p:nvSpPr>
          <p:cNvPr id="23" name="Rectangle 2"/>
          <p:cNvSpPr txBox="1">
            <a:spLocks noChangeArrowheads="1"/>
          </p:cNvSpPr>
          <p:nvPr/>
        </p:nvSpPr>
        <p:spPr bwMode="auto">
          <a:xfrm>
            <a:off x="267718" y="-869431"/>
            <a:ext cx="8492109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l" eaLnBrk="0" hangingPunct="0"/>
            <a:endParaRPr lang="en-US" sz="2000" b="1" i="1" dirty="0">
              <a:solidFill>
                <a:srgbClr val="003D79"/>
              </a:solidFill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13" name="Rectangle 5"/>
          <p:cNvSpPr txBox="1">
            <a:spLocks noChangeArrowheads="1"/>
          </p:cNvSpPr>
          <p:nvPr/>
        </p:nvSpPr>
        <p:spPr bwMode="auto">
          <a:xfrm>
            <a:off x="4813302" y="1483321"/>
            <a:ext cx="3967143" cy="2162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233363" lvl="1" indent="-233363" algn="l" eaLnBrk="0" hangingPunct="0">
              <a:spcBef>
                <a:spcPts val="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  <a:buSzPct val="115000"/>
              <a:buFont typeface="Wingdings" pitchFamily="2" charset="2"/>
              <a:buChar char="§"/>
              <a:defRPr/>
            </a:pPr>
            <a:r>
              <a:rPr lang="en-US" sz="1600" dirty="0" smtClean="0">
                <a:solidFill>
                  <a:srgbClr val="333333"/>
                </a:solidFill>
                <a:latin typeface="+mn-lt"/>
                <a:ea typeface="+mn-ea"/>
              </a:rPr>
              <a:t>Workflow Engine</a:t>
            </a:r>
          </a:p>
          <a:p>
            <a:pPr marL="233363" lvl="1" indent="-233363" algn="l" eaLnBrk="0" hangingPunct="0">
              <a:spcBef>
                <a:spcPts val="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  <a:buSzPct val="115000"/>
              <a:buFont typeface="Wingdings" pitchFamily="2" charset="2"/>
              <a:buChar char="§"/>
              <a:defRPr/>
            </a:pPr>
            <a:r>
              <a:rPr lang="en-US" sz="1600" dirty="0" smtClean="0">
                <a:solidFill>
                  <a:srgbClr val="333333"/>
                </a:solidFill>
                <a:latin typeface="+mn-lt"/>
                <a:ea typeface="+mn-ea"/>
              </a:rPr>
              <a:t>Enhancements:</a:t>
            </a:r>
          </a:p>
          <a:p>
            <a:pPr marL="690563" lvl="2" indent="-233363" algn="l" eaLnBrk="0" hangingPunct="0">
              <a:spcBef>
                <a:spcPts val="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  <a:buSzPct val="115000"/>
              <a:buFont typeface="Wingdings" pitchFamily="2" charset="2"/>
              <a:buChar char="§"/>
              <a:defRPr/>
            </a:pP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Web Client Integration (launch workflows)</a:t>
            </a:r>
          </a:p>
          <a:p>
            <a:pPr marL="690563" lvl="2" indent="-233363" algn="l" eaLnBrk="0" hangingPunct="0">
              <a:spcBef>
                <a:spcPts val="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  <a:buSzPct val="115000"/>
              <a:buFont typeface="Wingdings" pitchFamily="2" charset="2"/>
              <a:buChar char="§"/>
              <a:defRPr/>
            </a:pP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New workflow design</a:t>
            </a:r>
          </a:p>
          <a:p>
            <a:pPr marL="690563" lvl="2" indent="-233363" algn="l" eaLnBrk="0" hangingPunct="0">
              <a:spcBef>
                <a:spcPts val="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  <a:buSzPct val="115000"/>
              <a:buFont typeface="Wingdings" pitchFamily="2" charset="2"/>
              <a:buChar char="§"/>
              <a:defRPr/>
            </a:pP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Simplified configuration and installation</a:t>
            </a:r>
          </a:p>
          <a:p>
            <a:pPr marL="0" lvl="1" algn="l" eaLnBrk="0" hangingPunct="0">
              <a:spcBef>
                <a:spcPts val="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  <a:buSzPct val="115000"/>
              <a:defRPr/>
            </a:pPr>
            <a:endParaRPr lang="en-US" sz="1600" dirty="0">
              <a:solidFill>
                <a:srgbClr val="333333"/>
              </a:solidFill>
              <a:latin typeface="+mn-lt"/>
              <a:ea typeface="+mn-ea"/>
            </a:endParaRPr>
          </a:p>
        </p:txBody>
      </p:sp>
      <p:sp>
        <p:nvSpPr>
          <p:cNvPr id="14" name="Rectangle 5"/>
          <p:cNvSpPr txBox="1">
            <a:spLocks noChangeArrowheads="1"/>
          </p:cNvSpPr>
          <p:nvPr/>
        </p:nvSpPr>
        <p:spPr bwMode="auto">
          <a:xfrm>
            <a:off x="4709630" y="4114516"/>
            <a:ext cx="3983038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233363" lvl="1" indent="-233363" algn="l" eaLnBrk="0" hangingPunct="0"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15000"/>
              <a:buFont typeface="Wingdings" pitchFamily="2" charset="2"/>
              <a:buChar char="§"/>
              <a:defRPr/>
            </a:pPr>
            <a:r>
              <a:rPr lang="en-US" sz="1600" dirty="0" smtClean="0">
                <a:solidFill>
                  <a:srgbClr val="333333"/>
                </a:solidFill>
                <a:latin typeface="+mn-lt"/>
                <a:ea typeface="+mn-ea"/>
              </a:rPr>
              <a:t>Execute workflows with a single interface </a:t>
            </a:r>
          </a:p>
          <a:p>
            <a:pPr marL="233363" lvl="1" indent="-233363" algn="l" eaLnBrk="0" hangingPunct="0"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15000"/>
              <a:buFont typeface="Wingdings" pitchFamily="2" charset="2"/>
              <a:buChar char="§"/>
              <a:defRPr/>
            </a:pPr>
            <a:r>
              <a:rPr lang="en-US" sz="1600" dirty="0" smtClean="0">
                <a:solidFill>
                  <a:srgbClr val="333333"/>
                </a:solidFill>
              </a:rPr>
              <a:t>Simplicity thru drag and drop workflow creation</a:t>
            </a:r>
          </a:p>
          <a:p>
            <a:pPr marL="233363" lvl="1" indent="-233363" algn="l" eaLnBrk="0" hangingPunct="0"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15000"/>
              <a:buFont typeface="Wingdings" pitchFamily="2" charset="2"/>
              <a:buChar char="§"/>
              <a:defRPr/>
            </a:pP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Automatic configuration</a:t>
            </a:r>
          </a:p>
          <a:p>
            <a:pPr marL="233363" lvl="1" indent="-233363" algn="l" eaLnBrk="0" hangingPunct="0"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15000"/>
              <a:buFont typeface="Wingdings" pitchFamily="2" charset="2"/>
              <a:buChar char="§"/>
              <a:defRPr/>
            </a:pP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Deploy as a virtual appliance</a:t>
            </a:r>
          </a:p>
          <a:p>
            <a:pPr marL="233363" lvl="1" indent="-233363" algn="l" eaLnBrk="0" hangingPunct="0"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15000"/>
              <a:buFont typeface="Wingdings" pitchFamily="2" charset="2"/>
              <a:buChar char="§"/>
              <a:defRPr/>
            </a:pPr>
            <a:endParaRPr lang="en-US" sz="1600" dirty="0" smtClean="0">
              <a:solidFill>
                <a:srgbClr val="333333"/>
              </a:solidFill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4634821" y="3538595"/>
            <a:ext cx="4297662" cy="2496312"/>
          </a:xfrm>
          <a:prstGeom prst="roundRect">
            <a:avLst>
              <a:gd name="adj" fmla="val 2319"/>
            </a:avLst>
          </a:prstGeom>
          <a:noFill/>
          <a:ln w="6350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lIns="0" tIns="0" rIns="0" bIns="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en-US" sz="1800" dirty="0" smtClean="0">
              <a:solidFill>
                <a:srgbClr val="FFFFFF"/>
              </a:solidFill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4635323" y="978667"/>
            <a:ext cx="4297662" cy="2493739"/>
          </a:xfrm>
          <a:prstGeom prst="roundRect">
            <a:avLst>
              <a:gd name="adj" fmla="val 2319"/>
            </a:avLst>
          </a:prstGeom>
          <a:noFill/>
          <a:ln w="6350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lIns="0" tIns="0" rIns="0" bIns="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en-US" sz="1800" dirty="0" smtClean="0">
              <a:solidFill>
                <a:srgbClr val="FFFFFF"/>
              </a:solidFill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236477" y="914401"/>
            <a:ext cx="4237099" cy="5114440"/>
          </a:xfrm>
          <a:prstGeom prst="roundRect">
            <a:avLst>
              <a:gd name="adj" fmla="val 2319"/>
            </a:avLst>
          </a:prstGeom>
          <a:noFill/>
          <a:ln w="6350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lIns="0" tIns="0" rIns="0" bIns="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en-US" sz="1800" dirty="0" smtClean="0">
              <a:solidFill>
                <a:srgbClr val="FFFFFF"/>
              </a:solidFill>
            </a:endParaRPr>
          </a:p>
        </p:txBody>
      </p:sp>
      <p:grpSp>
        <p:nvGrpSpPr>
          <p:cNvPr id="2" name="Group 17"/>
          <p:cNvGrpSpPr/>
          <p:nvPr/>
        </p:nvGrpSpPr>
        <p:grpSpPr>
          <a:xfrm>
            <a:off x="4634821" y="924780"/>
            <a:ext cx="4300198" cy="429371"/>
            <a:chOff x="4634821" y="924780"/>
            <a:chExt cx="4300198" cy="429370"/>
          </a:xfrm>
        </p:grpSpPr>
        <p:sp>
          <p:nvSpPr>
            <p:cNvPr id="19" name="Rounded Rectangle 18"/>
            <p:cNvSpPr/>
            <p:nvPr/>
          </p:nvSpPr>
          <p:spPr bwMode="auto">
            <a:xfrm>
              <a:off x="4634821" y="924780"/>
              <a:ext cx="4300198" cy="395785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12700">
              <a:noFill/>
              <a:round/>
              <a:headEnd/>
              <a:tailEnd/>
            </a:ln>
          </p:spPr>
          <p:txBody>
            <a:bodyPr wrap="none" lIns="0" tIns="0" rIns="0" bIns="0" rtlCol="0" anchor="ctr"/>
            <a:lstStyle/>
            <a:p>
              <a:r>
                <a:rPr lang="en-US" sz="1800" b="1" dirty="0" smtClean="0">
                  <a:solidFill>
                    <a:srgbClr val="FFFFFF"/>
                  </a:solidFill>
                </a:rPr>
                <a:t>Overview</a:t>
              </a: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4634821" y="1221527"/>
              <a:ext cx="4299774" cy="13262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19050">
              <a:noFill/>
              <a:round/>
              <a:headEnd/>
              <a:tailEnd/>
            </a:ln>
          </p:spPr>
          <p:txBody>
            <a:bodyPr wrap="none" lIns="0" tIns="0" rIns="0" bIns="0" rtlCol="0" anchor="ctr"/>
            <a:lstStyle/>
            <a:p>
              <a:pPr marL="0" marR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endParaRPr lang="en-US" sz="1800" dirty="0" smtClean="0">
                <a:solidFill>
                  <a:srgbClr val="FFFFFF"/>
                </a:solidFill>
              </a:endParaRPr>
            </a:p>
          </p:txBody>
        </p:sp>
      </p:grpSp>
      <p:grpSp>
        <p:nvGrpSpPr>
          <p:cNvPr id="4" name="Group 20"/>
          <p:cNvGrpSpPr/>
          <p:nvPr/>
        </p:nvGrpSpPr>
        <p:grpSpPr>
          <a:xfrm>
            <a:off x="4634821" y="3532787"/>
            <a:ext cx="4299774" cy="476180"/>
            <a:chOff x="4634821" y="3532787"/>
            <a:chExt cx="4299774" cy="476180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</p:grpSpPr>
        <p:sp>
          <p:nvSpPr>
            <p:cNvPr id="22" name="Rounded Rectangle 21"/>
            <p:cNvSpPr/>
            <p:nvPr/>
          </p:nvSpPr>
          <p:spPr bwMode="auto">
            <a:xfrm>
              <a:off x="4634821" y="3532787"/>
              <a:ext cx="4297680" cy="395785"/>
            </a:xfrm>
            <a:prstGeom prst="roundRect">
              <a:avLst/>
            </a:prstGeom>
            <a:grpFill/>
            <a:ln w="12700">
              <a:noFill/>
              <a:round/>
              <a:headEnd/>
              <a:tailEnd/>
            </a:ln>
          </p:spPr>
          <p:txBody>
            <a:bodyPr wrap="none" lIns="0" tIns="0" rIns="0" bIns="0" rtlCol="0" anchor="ctr"/>
            <a:lstStyle/>
            <a:p>
              <a:r>
                <a:rPr lang="en-US" sz="1800" b="1" dirty="0" smtClean="0">
                  <a:solidFill>
                    <a:srgbClr val="FFFFFF"/>
                  </a:solidFill>
                </a:rPr>
                <a:t>Benefits</a:t>
              </a: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4634821" y="3876344"/>
              <a:ext cx="4299774" cy="132623"/>
            </a:xfrm>
            <a:prstGeom prst="rect">
              <a:avLst/>
            </a:prstGeom>
            <a:grpFill/>
            <a:ln w="19050">
              <a:noFill/>
              <a:round/>
              <a:headEnd/>
              <a:tailEnd/>
            </a:ln>
          </p:spPr>
          <p:txBody>
            <a:bodyPr wrap="none" lIns="0" tIns="0" rIns="0" bIns="0" rtlCol="0" anchor="ctr"/>
            <a:lstStyle/>
            <a:p>
              <a:pPr marL="0" marR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endParaRPr lang="en-US" sz="1800" dirty="0" smtClean="0">
                <a:solidFill>
                  <a:srgbClr val="FFFFFF"/>
                </a:solidFill>
              </a:endParaRPr>
            </a:p>
          </p:txBody>
        </p:sp>
      </p:grpSp>
      <p:pic>
        <p:nvPicPr>
          <p:cNvPr id="5" name="Picture 4" descr="VCOdiagram.tif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0914" y="1282836"/>
            <a:ext cx="4214472" cy="4237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564556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Features and Enhancements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045583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Best of the Rest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sz="half" idx="1"/>
          </p:nvPr>
        </p:nvSpPr>
        <p:spPr>
          <a:xfrm>
            <a:off x="361949" y="732393"/>
            <a:ext cx="4494863" cy="5006975"/>
          </a:xfrm>
        </p:spPr>
        <p:txBody>
          <a:bodyPr/>
          <a:lstStyle/>
          <a:p>
            <a:pPr lvl="0"/>
            <a:r>
              <a:rPr lang="en-US" dirty="0" smtClean="0"/>
              <a:t>Platform </a:t>
            </a:r>
          </a:p>
          <a:p>
            <a:pPr lvl="1">
              <a:spcBef>
                <a:spcPts val="300"/>
              </a:spcBef>
            </a:pPr>
            <a:r>
              <a:rPr lang="en-US" dirty="0" smtClean="0"/>
              <a:t>Hardware Version 9 </a:t>
            </a:r>
          </a:p>
          <a:p>
            <a:pPr lvl="1"/>
            <a:r>
              <a:rPr lang="en-US" dirty="0"/>
              <a:t>ESXi Platform Updates</a:t>
            </a:r>
          </a:p>
          <a:p>
            <a:pPr lvl="1"/>
            <a:r>
              <a:rPr lang="en-US" dirty="0" smtClean="0"/>
              <a:t>New </a:t>
            </a:r>
            <a:r>
              <a:rPr lang="en-US" dirty="0"/>
              <a:t>VM Features and Capabilities</a:t>
            </a:r>
          </a:p>
          <a:p>
            <a:pPr lvl="1"/>
            <a:r>
              <a:rPr lang="en-US" dirty="0" smtClean="0"/>
              <a:t>VMware </a:t>
            </a:r>
            <a:r>
              <a:rPr lang="en-US" dirty="0"/>
              <a:t>Tools</a:t>
            </a:r>
          </a:p>
          <a:p>
            <a:pPr lvl="1"/>
            <a:r>
              <a:rPr lang="en-US" dirty="0" smtClean="0"/>
              <a:t>Host Profiles</a:t>
            </a:r>
          </a:p>
          <a:p>
            <a:pPr lvl="0">
              <a:spcBef>
                <a:spcPts val="1200"/>
              </a:spcBef>
            </a:pPr>
            <a:r>
              <a:rPr lang="en-US" dirty="0" smtClean="0"/>
              <a:t>Network </a:t>
            </a:r>
          </a:p>
          <a:p>
            <a:pPr lvl="1">
              <a:spcBef>
                <a:spcPts val="300"/>
              </a:spcBef>
            </a:pPr>
            <a:r>
              <a:rPr lang="en-US" dirty="0" smtClean="0"/>
              <a:t>SR-IOV</a:t>
            </a:r>
          </a:p>
          <a:p>
            <a:pPr lvl="1">
              <a:spcBef>
                <a:spcPts val="300"/>
              </a:spcBef>
            </a:pPr>
            <a:r>
              <a:rPr lang="en-US" dirty="0" smtClean="0"/>
              <a:t>Port Mirroring Enhancements</a:t>
            </a:r>
          </a:p>
          <a:p>
            <a:pPr lvl="1"/>
            <a:r>
              <a:rPr lang="en-US" dirty="0" smtClean="0"/>
              <a:t>Scale</a:t>
            </a:r>
          </a:p>
          <a:p>
            <a:pPr lvl="0"/>
            <a:r>
              <a:rPr lang="en-US" dirty="0"/>
              <a:t>OS Support</a:t>
            </a:r>
          </a:p>
          <a:p>
            <a:pPr lvl="1">
              <a:spcBef>
                <a:spcPts val="300"/>
              </a:spcBef>
            </a:pPr>
            <a:r>
              <a:rPr lang="en-US" dirty="0"/>
              <a:t>Windows 8 Server and Desktop</a:t>
            </a:r>
          </a:p>
          <a:p>
            <a:pPr marL="228600" lvl="1" indent="0">
              <a:buNone/>
            </a:pPr>
            <a:endParaRPr lang="en-US" dirty="0" smtClean="0"/>
          </a:p>
          <a:p>
            <a:pPr lvl="0">
              <a:spcBef>
                <a:spcPts val="1200"/>
              </a:spcBef>
            </a:pPr>
            <a:endParaRPr lang="en-I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732393"/>
            <a:ext cx="4038600" cy="5006975"/>
          </a:xfrm>
        </p:spPr>
        <p:txBody>
          <a:bodyPr/>
          <a:lstStyle/>
          <a:p>
            <a:pPr lvl="0">
              <a:spcBef>
                <a:spcPts val="1200"/>
              </a:spcBef>
            </a:pPr>
            <a:r>
              <a:rPr lang="en-US" dirty="0"/>
              <a:t>Storage 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dirty="0"/>
              <a:t>VMFS File Sharing Limits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IE" dirty="0"/>
              <a:t>Space Efficient Sparse Virtual Disks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IE" dirty="0"/>
              <a:t>5 Node MSCS Cluster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IE" dirty="0"/>
              <a:t>Storage Protocol Enhancements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IE" dirty="0"/>
              <a:t>Storage Resource Management Enhancements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IE" dirty="0"/>
              <a:t>vCloud Director </a:t>
            </a:r>
            <a:r>
              <a:rPr lang="en-IE" dirty="0" smtClean="0"/>
              <a:t>Interoperability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endParaRPr lang="en-IE" dirty="0"/>
          </a:p>
          <a:p>
            <a:pPr marL="228600" lvl="1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IE" i="1" dirty="0" smtClean="0"/>
              <a:t>**Details on the new vSphere Storage Appliance 1.5 (which works in conjunction with vSphere 5.1) are available in a separate customer overview</a:t>
            </a:r>
            <a:endParaRPr lang="en-IE" i="1" dirty="0"/>
          </a:p>
        </p:txBody>
      </p:sp>
    </p:spTree>
    <p:extLst>
      <p:ext uri="{BB962C8B-B14F-4D97-AF65-F5344CB8AC3E}">
        <p14:creationId xmlns:p14="http://schemas.microsoft.com/office/powerpoint/2010/main" xmlns="" val="4916026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Products </a:t>
            </a:r>
            <a:r>
              <a:rPr lang="en-US" dirty="0" smtClean="0"/>
              <a:t>PnP </a:t>
            </a:r>
            <a:r>
              <a:rPr lang="en-US" dirty="0"/>
              <a:t>Highlights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233363" lvl="1" indent="-233363" algn="ctr">
              <a:lnSpc>
                <a:spcPct val="100000"/>
              </a:lnSpc>
              <a:spcBef>
                <a:spcPts val="0"/>
              </a:spcBef>
              <a:buSzPct val="115000"/>
              <a:buNone/>
            </a:pPr>
            <a:r>
              <a:rPr lang="en-US" dirty="0"/>
              <a:t>vSphere, vSphere Storage Appliance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891931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200967" y="653143"/>
            <a:ext cx="8842549" cy="141681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noFill/>
            <a:round/>
            <a:headEnd/>
            <a:tailEnd/>
          </a:ln>
        </p:spPr>
        <p:txBody>
          <a:bodyPr wrap="none" lIns="0" tIns="0" rIns="0" bIns="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en-US" sz="1800" dirty="0" smtClean="0">
              <a:solidFill>
                <a:srgbClr val="FFFFFF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vSphere 5.1: vSphere and vCenter Server Purchasing </a:t>
            </a:r>
            <a:r>
              <a:rPr lang="en-US" dirty="0"/>
              <a:t>O</a:t>
            </a:r>
            <a:r>
              <a:rPr lang="en-US" dirty="0" smtClean="0"/>
              <a:t>ptions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201516" y="5722311"/>
            <a:ext cx="2933319" cy="325889"/>
          </a:xfrm>
          <a:prstGeom prst="rect">
            <a:avLst/>
          </a:prstGeom>
          <a:noFill/>
        </p:spPr>
        <p:txBody>
          <a:bodyPr vert="horz" wrap="square" rtlCol="0" anchor="t" anchorCtr="0">
            <a:noAutofit/>
          </a:bodyPr>
          <a:lstStyle/>
          <a:p>
            <a:pPr algn="l" fontAlgn="t">
              <a:spcAft>
                <a:spcPct val="0"/>
              </a:spcAft>
            </a:pPr>
            <a:r>
              <a:rPr lang="en-US" sz="1200" b="1" dirty="0" smtClean="0">
                <a:solidFill>
                  <a:srgbClr val="000000"/>
                </a:solidFill>
                <a:latin typeface="Arial" pitchFamily="-65" charset="0"/>
                <a:cs typeface="Arial" pitchFamily="-65" charset="0"/>
              </a:rPr>
              <a:t>1</a:t>
            </a:r>
            <a:r>
              <a:rPr lang="en-US" sz="1200" dirty="0" smtClean="0">
                <a:solidFill>
                  <a:srgbClr val="000000"/>
                </a:solidFill>
                <a:latin typeface="Arial" pitchFamily="-65" charset="0"/>
                <a:cs typeface="Arial" pitchFamily="-65" charset="0"/>
              </a:rPr>
              <a:t> Limited to one per customer site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0720" y="3012077"/>
            <a:ext cx="2743079" cy="275769"/>
          </a:xfrm>
          <a:prstGeom prst="rect">
            <a:avLst/>
          </a:prstGeom>
          <a:noFill/>
        </p:spPr>
        <p:txBody>
          <a:bodyPr vert="horz" wrap="square" rtlCol="0" anchor="t" anchorCtr="0">
            <a:noAutofit/>
          </a:bodyPr>
          <a:lstStyle/>
          <a:p>
            <a:pPr fontAlgn="t">
              <a:spcAft>
                <a:spcPct val="0"/>
              </a:spcAft>
            </a:pPr>
            <a:r>
              <a:rPr lang="en-US" sz="1200" i="1" dirty="0" smtClean="0">
                <a:solidFill>
                  <a:srgbClr val="000000"/>
                </a:solidFill>
                <a:latin typeface="Arial" pitchFamily="-65" charset="0"/>
                <a:cs typeface="Arial" pitchFamily="-65" charset="0"/>
              </a:rPr>
              <a:t>For small  environments,</a:t>
            </a:r>
          </a:p>
          <a:p>
            <a:pPr fontAlgn="t">
              <a:spcAft>
                <a:spcPct val="0"/>
              </a:spcAft>
            </a:pPr>
            <a:r>
              <a:rPr lang="en-US" sz="1200" i="1" dirty="0" smtClean="0">
                <a:solidFill>
                  <a:srgbClr val="000000"/>
                </a:solidFill>
                <a:latin typeface="Arial" pitchFamily="-65" charset="0"/>
                <a:cs typeface="Arial" pitchFamily="-65" charset="0"/>
              </a:rPr>
              <a:t>up to 3 virtualized hosts</a:t>
            </a:r>
          </a:p>
        </p:txBody>
      </p:sp>
      <p:sp>
        <p:nvSpPr>
          <p:cNvPr id="54" name="AutoShape 5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44382" y="3516447"/>
            <a:ext cx="1371600" cy="1544801"/>
          </a:xfrm>
          <a:prstGeom prst="roundRect">
            <a:avLst>
              <a:gd name="adj" fmla="val 8238"/>
            </a:avLst>
          </a:prstGeom>
          <a:solidFill>
            <a:schemeClr val="accent1">
              <a:lumMod val="75000"/>
            </a:schemeClr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t"/>
          <a:lstStyle/>
          <a:p>
            <a:pPr>
              <a:lnSpc>
                <a:spcPct val="87000"/>
              </a:lnSpc>
              <a:spcAft>
                <a:spcPct val="0"/>
              </a:spcAft>
              <a:buClr>
                <a:srgbClr val="4D4D4D"/>
              </a:buClr>
              <a:buSzPct val="80000"/>
            </a:pPr>
            <a:r>
              <a:rPr lang="en-US" sz="1100" b="1" kern="0" dirty="0">
                <a:solidFill>
                  <a:schemeClr val="bg1"/>
                </a:solidFill>
                <a:latin typeface="Arial" pitchFamily="-65" charset="0"/>
                <a:cs typeface="Arial" pitchFamily="-65" charset="0"/>
              </a:rPr>
              <a:t>Essentials </a:t>
            </a:r>
            <a:r>
              <a:rPr lang="en-US" sz="1100" b="1" kern="0" dirty="0" smtClean="0">
                <a:solidFill>
                  <a:schemeClr val="bg1"/>
                </a:solidFill>
                <a:latin typeface="Arial" pitchFamily="-65" charset="0"/>
                <a:cs typeface="Arial" pitchFamily="-65" charset="0"/>
              </a:rPr>
              <a:t/>
            </a:r>
            <a:br>
              <a:rPr lang="en-US" sz="1100" b="1" kern="0" dirty="0" smtClean="0">
                <a:solidFill>
                  <a:schemeClr val="bg1"/>
                </a:solidFill>
                <a:latin typeface="Arial" pitchFamily="-65" charset="0"/>
                <a:cs typeface="Arial" pitchFamily="-65" charset="0"/>
              </a:rPr>
            </a:br>
            <a:r>
              <a:rPr lang="en-US" sz="1100" b="1" kern="0" dirty="0" smtClean="0">
                <a:solidFill>
                  <a:schemeClr val="bg1"/>
                </a:solidFill>
                <a:latin typeface="Arial" pitchFamily="-65" charset="0"/>
                <a:cs typeface="Arial" pitchFamily="-65" charset="0"/>
              </a:rPr>
              <a:t>Kit</a:t>
            </a:r>
            <a:br>
              <a:rPr lang="en-US" sz="1100" b="1" kern="0" dirty="0" smtClean="0">
                <a:solidFill>
                  <a:schemeClr val="bg1"/>
                </a:solidFill>
                <a:latin typeface="Arial" pitchFamily="-65" charset="0"/>
                <a:cs typeface="Arial" pitchFamily="-65" charset="0"/>
              </a:rPr>
            </a:br>
            <a:r>
              <a:rPr lang="en-US" sz="1100" b="1" kern="0" dirty="0" smtClean="0">
                <a:solidFill>
                  <a:schemeClr val="bg1"/>
                </a:solidFill>
                <a:latin typeface="Arial" pitchFamily="-65" charset="0"/>
                <a:cs typeface="Arial" pitchFamily="-65" charset="0"/>
              </a:rPr>
              <a:t>$</a:t>
            </a:r>
            <a:r>
              <a:rPr lang="en-US" sz="1100" b="1" kern="0" dirty="0">
                <a:solidFill>
                  <a:schemeClr val="bg1"/>
                </a:solidFill>
                <a:latin typeface="Arial" pitchFamily="-65" charset="0"/>
                <a:cs typeface="Arial" pitchFamily="-65" charset="0"/>
              </a:rPr>
              <a:t>495</a:t>
            </a:r>
          </a:p>
        </p:txBody>
      </p:sp>
      <p:sp>
        <p:nvSpPr>
          <p:cNvPr id="51" name="AutoShape 5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30107" y="4501915"/>
            <a:ext cx="1200150" cy="4572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87000"/>
              </a:lnSpc>
              <a:buClr>
                <a:srgbClr val="4D4D4D"/>
              </a:buClr>
              <a:buSzPct val="80000"/>
              <a:defRPr/>
            </a:pPr>
            <a:r>
              <a:rPr lang="en-US" sz="1000" b="1" kern="0" dirty="0" smtClean="0">
                <a:solidFill>
                  <a:schemeClr val="bg1"/>
                </a:solidFill>
              </a:rPr>
              <a:t>vSphere Essentials</a:t>
            </a:r>
            <a:br>
              <a:rPr lang="en-US" sz="1000" b="1" kern="0" dirty="0" smtClean="0">
                <a:solidFill>
                  <a:schemeClr val="bg1"/>
                </a:solidFill>
              </a:rPr>
            </a:br>
            <a:r>
              <a:rPr lang="en-US" sz="1000" b="1" kern="0" dirty="0" smtClean="0">
                <a:solidFill>
                  <a:schemeClr val="bg1"/>
                </a:solidFill>
              </a:rPr>
              <a:t>(6 procs)</a:t>
            </a:r>
            <a:endParaRPr lang="en-US" sz="1000" b="1" kern="0" dirty="0">
              <a:solidFill>
                <a:schemeClr val="bg1"/>
              </a:solidFill>
            </a:endParaRPr>
          </a:p>
        </p:txBody>
      </p:sp>
      <p:sp>
        <p:nvSpPr>
          <p:cNvPr id="53" name="AutoShape 5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30107" y="4070075"/>
            <a:ext cx="1200150" cy="345315"/>
          </a:xfrm>
          <a:prstGeom prst="roundRect">
            <a:avLst>
              <a:gd name="adj" fmla="val 16667"/>
            </a:avLst>
          </a:prstGeom>
          <a:ln>
            <a:noFill/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87000"/>
              </a:lnSpc>
              <a:spcAft>
                <a:spcPct val="0"/>
              </a:spcAft>
              <a:buClr>
                <a:srgbClr val="4D4D4D"/>
              </a:buClr>
              <a:buSzPct val="80000"/>
            </a:pPr>
            <a:r>
              <a:rPr lang="en-US" sz="1000" b="1" kern="0" dirty="0" smtClean="0">
                <a:solidFill>
                  <a:schemeClr val="bg1"/>
                </a:solidFill>
                <a:latin typeface="Arial" pitchFamily="-65" charset="0"/>
                <a:cs typeface="Arial" pitchFamily="-65" charset="0"/>
              </a:rPr>
              <a:t>vCenter Server for Essentials</a:t>
            </a:r>
            <a:endParaRPr lang="en-US" sz="1000" b="1" i="1" kern="0" dirty="0">
              <a:solidFill>
                <a:schemeClr val="bg1"/>
              </a:solidFill>
              <a:latin typeface="Arial" pitchFamily="-65" charset="0"/>
              <a:cs typeface="Arial" pitchFamily="-65" charset="0"/>
            </a:endParaRPr>
          </a:p>
        </p:txBody>
      </p:sp>
      <p:sp>
        <p:nvSpPr>
          <p:cNvPr id="63" name="AutoShape 5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592199" y="3516447"/>
            <a:ext cx="1371600" cy="2078202"/>
          </a:xfrm>
          <a:prstGeom prst="roundRect">
            <a:avLst>
              <a:gd name="adj" fmla="val 5173"/>
            </a:avLst>
          </a:prstGeom>
          <a:solidFill>
            <a:schemeClr val="accent1">
              <a:lumMod val="75000"/>
            </a:schemeClr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t"/>
          <a:lstStyle/>
          <a:p>
            <a:pPr>
              <a:lnSpc>
                <a:spcPct val="87000"/>
              </a:lnSpc>
              <a:spcAft>
                <a:spcPct val="0"/>
              </a:spcAft>
              <a:buClr>
                <a:srgbClr val="4D4D4D"/>
              </a:buClr>
              <a:buSzPct val="80000"/>
            </a:pPr>
            <a:r>
              <a:rPr lang="en-US" sz="1100" b="1" kern="0" dirty="0">
                <a:solidFill>
                  <a:schemeClr val="bg1"/>
                </a:solidFill>
                <a:latin typeface="Arial" pitchFamily="-65" charset="0"/>
                <a:cs typeface="Arial" pitchFamily="-65" charset="0"/>
              </a:rPr>
              <a:t>Essentials </a:t>
            </a:r>
            <a:r>
              <a:rPr lang="en-US" sz="1100" b="1" kern="0" dirty="0" smtClean="0">
                <a:solidFill>
                  <a:schemeClr val="bg1"/>
                </a:solidFill>
                <a:latin typeface="Arial" pitchFamily="-65" charset="0"/>
                <a:cs typeface="Arial" pitchFamily="-65" charset="0"/>
              </a:rPr>
              <a:t/>
            </a:r>
            <a:br>
              <a:rPr lang="en-US" sz="1100" b="1" kern="0" dirty="0" smtClean="0">
                <a:solidFill>
                  <a:schemeClr val="bg1"/>
                </a:solidFill>
                <a:latin typeface="Arial" pitchFamily="-65" charset="0"/>
                <a:cs typeface="Arial" pitchFamily="-65" charset="0"/>
              </a:rPr>
            </a:br>
            <a:r>
              <a:rPr lang="en-US" sz="1100" b="1" kern="0" dirty="0" smtClean="0">
                <a:solidFill>
                  <a:schemeClr val="bg1"/>
                </a:solidFill>
                <a:latin typeface="Arial" pitchFamily="-65" charset="0"/>
                <a:cs typeface="Arial" pitchFamily="-65" charset="0"/>
              </a:rPr>
              <a:t>Plus </a:t>
            </a:r>
            <a:r>
              <a:rPr lang="en-US" sz="1100" b="1" kern="0" dirty="0">
                <a:solidFill>
                  <a:schemeClr val="bg1"/>
                </a:solidFill>
                <a:latin typeface="Arial" pitchFamily="-65" charset="0"/>
                <a:cs typeface="Arial" pitchFamily="-65" charset="0"/>
              </a:rPr>
              <a:t>Kit</a:t>
            </a:r>
          </a:p>
          <a:p>
            <a:pPr>
              <a:lnSpc>
                <a:spcPct val="87000"/>
              </a:lnSpc>
              <a:spcAft>
                <a:spcPct val="0"/>
              </a:spcAft>
              <a:buClr>
                <a:srgbClr val="4D4D4D"/>
              </a:buClr>
              <a:buSzPct val="80000"/>
            </a:pPr>
            <a:r>
              <a:rPr lang="en-US" sz="1100" b="1" kern="0" dirty="0">
                <a:solidFill>
                  <a:schemeClr val="bg1"/>
                </a:solidFill>
                <a:latin typeface="Arial" pitchFamily="-65" charset="0"/>
                <a:cs typeface="Arial" pitchFamily="-65" charset="0"/>
              </a:rPr>
              <a:t>$4,495</a:t>
            </a:r>
          </a:p>
        </p:txBody>
      </p:sp>
      <p:sp>
        <p:nvSpPr>
          <p:cNvPr id="65" name="AutoShape 51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677924" y="4501915"/>
            <a:ext cx="1200150" cy="4572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rIns="0" anchor="ctr"/>
          <a:lstStyle/>
          <a:p>
            <a:pPr>
              <a:lnSpc>
                <a:spcPct val="87000"/>
              </a:lnSpc>
              <a:buClr>
                <a:srgbClr val="4D4D4D"/>
              </a:buClr>
              <a:buSzPct val="80000"/>
              <a:defRPr/>
            </a:pPr>
            <a:r>
              <a:rPr lang="en-US" sz="1000" b="1" kern="0" dirty="0" smtClean="0">
                <a:solidFill>
                  <a:schemeClr val="bg1"/>
                </a:solidFill>
              </a:rPr>
              <a:t>vSphere Essentials  Plus</a:t>
            </a:r>
            <a:br>
              <a:rPr lang="en-US" sz="1000" b="1" kern="0" dirty="0" smtClean="0">
                <a:solidFill>
                  <a:schemeClr val="bg1"/>
                </a:solidFill>
              </a:rPr>
            </a:br>
            <a:r>
              <a:rPr lang="en-US" sz="1000" b="1" kern="0" dirty="0" smtClean="0">
                <a:solidFill>
                  <a:schemeClr val="bg1"/>
                </a:solidFill>
              </a:rPr>
              <a:t>(6 proc</a:t>
            </a:r>
            <a:r>
              <a:rPr lang="en-US" sz="1000" b="1" kern="0" dirty="0">
                <a:solidFill>
                  <a:schemeClr val="bg1"/>
                </a:solidFill>
              </a:rPr>
              <a:t>s</a:t>
            </a:r>
            <a:r>
              <a:rPr lang="en-US" sz="1000" b="1" kern="0" dirty="0" smtClean="0">
                <a:solidFill>
                  <a:schemeClr val="bg1"/>
                </a:solidFill>
              </a:rPr>
              <a:t>)</a:t>
            </a:r>
            <a:endParaRPr lang="en-US" sz="1000" b="1" kern="0" dirty="0">
              <a:solidFill>
                <a:schemeClr val="bg1"/>
              </a:solidFill>
            </a:endParaRPr>
          </a:p>
        </p:txBody>
      </p:sp>
      <p:sp>
        <p:nvSpPr>
          <p:cNvPr id="66" name="AutoShape 51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677924" y="4070075"/>
            <a:ext cx="1200150" cy="345315"/>
          </a:xfrm>
          <a:prstGeom prst="roundRect">
            <a:avLst>
              <a:gd name="adj" fmla="val 16667"/>
            </a:avLst>
          </a:prstGeom>
          <a:ln>
            <a:noFill/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rIns="0" anchor="ctr"/>
          <a:lstStyle/>
          <a:p>
            <a:pPr>
              <a:lnSpc>
                <a:spcPct val="87000"/>
              </a:lnSpc>
              <a:spcAft>
                <a:spcPct val="0"/>
              </a:spcAft>
              <a:buClr>
                <a:srgbClr val="4D4D4D"/>
              </a:buClr>
              <a:buSzPct val="80000"/>
            </a:pPr>
            <a:r>
              <a:rPr lang="en-US" sz="1000" b="1" kern="0" dirty="0">
                <a:solidFill>
                  <a:schemeClr val="bg1"/>
                </a:solidFill>
                <a:latin typeface="Arial" pitchFamily="-65" charset="0"/>
                <a:cs typeface="Arial" pitchFamily="-65" charset="0"/>
              </a:rPr>
              <a:t>vCenter Server </a:t>
            </a:r>
            <a:r>
              <a:rPr lang="en-US" sz="1000" b="1" kern="0" dirty="0" smtClean="0">
                <a:solidFill>
                  <a:schemeClr val="bg1"/>
                </a:solidFill>
                <a:latin typeface="Arial" pitchFamily="-65" charset="0"/>
                <a:cs typeface="Arial" pitchFamily="-65" charset="0"/>
              </a:rPr>
              <a:t/>
            </a:r>
            <a:br>
              <a:rPr lang="en-US" sz="1000" b="1" kern="0" dirty="0" smtClean="0">
                <a:solidFill>
                  <a:schemeClr val="bg1"/>
                </a:solidFill>
                <a:latin typeface="Arial" pitchFamily="-65" charset="0"/>
                <a:cs typeface="Arial" pitchFamily="-65" charset="0"/>
              </a:rPr>
            </a:br>
            <a:r>
              <a:rPr lang="en-US" sz="1000" b="1" kern="0" dirty="0" smtClean="0">
                <a:solidFill>
                  <a:schemeClr val="bg1"/>
                </a:solidFill>
                <a:latin typeface="Arial" pitchFamily="-65" charset="0"/>
                <a:cs typeface="Arial" pitchFamily="-65" charset="0"/>
              </a:rPr>
              <a:t>for </a:t>
            </a:r>
            <a:r>
              <a:rPr lang="en-US" sz="1000" b="1" kern="0" dirty="0">
                <a:solidFill>
                  <a:schemeClr val="bg1"/>
                </a:solidFill>
                <a:latin typeface="Arial" pitchFamily="-65" charset="0"/>
                <a:cs typeface="Arial" pitchFamily="-65" charset="0"/>
              </a:rPr>
              <a:t>Essentials</a:t>
            </a:r>
            <a:endParaRPr lang="en-US" sz="1000" b="1" i="1" kern="0" dirty="0">
              <a:solidFill>
                <a:schemeClr val="bg1"/>
              </a:solidFill>
              <a:latin typeface="Arial" pitchFamily="-65" charset="0"/>
              <a:cs typeface="Arial" pitchFamily="-65" charset="0"/>
            </a:endParaRPr>
          </a:p>
        </p:txBody>
      </p:sp>
      <p:sp>
        <p:nvSpPr>
          <p:cNvPr id="76" name="AutoShape 51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263166" y="782909"/>
            <a:ext cx="5739754" cy="4572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87000"/>
              </a:lnSpc>
              <a:spcAft>
                <a:spcPct val="0"/>
              </a:spcAft>
              <a:buClr>
                <a:srgbClr val="4D4D4D"/>
              </a:buClr>
              <a:buSzPct val="80000"/>
            </a:pPr>
            <a:r>
              <a:rPr lang="en-US" sz="1200" b="1" kern="0" dirty="0" smtClean="0">
                <a:solidFill>
                  <a:schemeClr val="bg1"/>
                </a:solidFill>
                <a:latin typeface="Arial" pitchFamily="-65" charset="0"/>
                <a:cs typeface="Arial" pitchFamily="-65" charset="0"/>
              </a:rPr>
              <a:t>vCenter Server Standard Edition</a:t>
            </a:r>
            <a:r>
              <a:rPr lang="en-US" sz="1100" b="1" kern="0" dirty="0" smtClean="0">
                <a:solidFill>
                  <a:schemeClr val="bg1"/>
                </a:solidFill>
                <a:latin typeface="Arial" pitchFamily="-65" charset="0"/>
                <a:cs typeface="Arial" pitchFamily="-65" charset="0"/>
              </a:rPr>
              <a:t/>
            </a:r>
            <a:br>
              <a:rPr lang="en-US" sz="1100" b="1" kern="0" dirty="0" smtClean="0">
                <a:solidFill>
                  <a:schemeClr val="bg1"/>
                </a:solidFill>
                <a:latin typeface="Arial" pitchFamily="-65" charset="0"/>
                <a:cs typeface="Arial" pitchFamily="-65" charset="0"/>
              </a:rPr>
            </a:br>
            <a:r>
              <a:rPr lang="en-US" sz="1100" b="1" i="1" kern="0" dirty="0" smtClean="0">
                <a:solidFill>
                  <a:schemeClr val="bg1"/>
                </a:solidFill>
                <a:latin typeface="Arial" pitchFamily="-65" charset="0"/>
                <a:cs typeface="Arial" pitchFamily="-65" charset="0"/>
              </a:rPr>
              <a:t>(purchased separately)</a:t>
            </a:r>
            <a:endParaRPr lang="en-US" sz="1100" b="1" i="1" kern="0" dirty="0">
              <a:solidFill>
                <a:schemeClr val="bg1"/>
              </a:solidFill>
              <a:latin typeface="Arial" pitchFamily="-65" charset="0"/>
              <a:cs typeface="Arial" pitchFamily="-65" charset="0"/>
            </a:endParaRPr>
          </a:p>
        </p:txBody>
      </p:sp>
      <p:sp>
        <p:nvSpPr>
          <p:cNvPr id="79" name="AutoShape 51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725991" y="1359974"/>
            <a:ext cx="1325880" cy="58312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87000"/>
              </a:lnSpc>
              <a:buClr>
                <a:srgbClr val="4D4D4D"/>
              </a:buClr>
              <a:buSzPct val="80000"/>
              <a:defRPr/>
            </a:pPr>
            <a:r>
              <a:rPr lang="en-US" sz="1000" b="1" kern="0" dirty="0" smtClean="0">
                <a:solidFill>
                  <a:srgbClr val="FFFFFF"/>
                </a:solidFill>
              </a:rPr>
              <a:t>vSphere Standard w/ Operations Management</a:t>
            </a:r>
          </a:p>
        </p:txBody>
      </p:sp>
      <p:sp>
        <p:nvSpPr>
          <p:cNvPr id="111" name="AutoShape 51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201516" y="1359974"/>
            <a:ext cx="1325880" cy="58312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87000"/>
              </a:lnSpc>
              <a:buClr>
                <a:srgbClr val="4D4D4D"/>
              </a:buClr>
              <a:buSzPct val="80000"/>
              <a:defRPr/>
            </a:pPr>
            <a:r>
              <a:rPr lang="en-US" sz="1000" b="1" kern="0" dirty="0" smtClean="0">
                <a:solidFill>
                  <a:srgbClr val="FFFFFF"/>
                </a:solidFill>
              </a:rPr>
              <a:t>vSphere</a:t>
            </a:r>
            <a:br>
              <a:rPr lang="en-US" sz="1000" b="1" kern="0" dirty="0" smtClean="0">
                <a:solidFill>
                  <a:srgbClr val="FFFFFF"/>
                </a:solidFill>
              </a:rPr>
            </a:br>
            <a:r>
              <a:rPr lang="en-US" sz="1000" b="1" kern="0" dirty="0" smtClean="0">
                <a:solidFill>
                  <a:srgbClr val="FFFFFF"/>
                </a:solidFill>
              </a:rPr>
              <a:t>Enterprise</a:t>
            </a:r>
          </a:p>
        </p:txBody>
      </p:sp>
      <p:sp>
        <p:nvSpPr>
          <p:cNvPr id="33" name="AutoShape 51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677040" y="1359974"/>
            <a:ext cx="1325880" cy="58312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87000"/>
              </a:lnSpc>
              <a:buClr>
                <a:srgbClr val="4D4D4D"/>
              </a:buClr>
              <a:buSzPct val="80000"/>
              <a:defRPr/>
            </a:pPr>
            <a:r>
              <a:rPr lang="en-US" sz="1000" b="1" kern="0" dirty="0" smtClean="0">
                <a:solidFill>
                  <a:srgbClr val="FFFFFF"/>
                </a:solidFill>
              </a:rPr>
              <a:t>vSphere</a:t>
            </a:r>
            <a:br>
              <a:rPr lang="en-US" sz="1000" b="1" kern="0" dirty="0" smtClean="0">
                <a:solidFill>
                  <a:srgbClr val="FFFFFF"/>
                </a:solidFill>
              </a:rPr>
            </a:br>
            <a:r>
              <a:rPr lang="en-US" sz="1000" b="1" kern="0" dirty="0" smtClean="0">
                <a:solidFill>
                  <a:srgbClr val="FFFFFF"/>
                </a:solidFill>
              </a:rPr>
              <a:t>Enterprise Plus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356032" y="2171623"/>
            <a:ext cx="2632010" cy="280404"/>
          </a:xfrm>
          <a:prstGeom prst="rect">
            <a:avLst/>
          </a:prstGeom>
          <a:noFill/>
        </p:spPr>
        <p:txBody>
          <a:bodyPr vert="horz" wrap="square" rtlCol="0" anchor="t" anchorCtr="0">
            <a:noAutofit/>
          </a:bodyPr>
          <a:lstStyle/>
          <a:p>
            <a:pPr fontAlgn="t">
              <a:spcAft>
                <a:spcPct val="0"/>
              </a:spcAft>
            </a:pPr>
            <a:r>
              <a:rPr lang="en-US" sz="1800" b="1" dirty="0" smtClean="0">
                <a:solidFill>
                  <a:schemeClr val="accent3"/>
                </a:solidFill>
                <a:latin typeface="Arial" pitchFamily="-65" charset="0"/>
                <a:cs typeface="Arial" pitchFamily="-65" charset="0"/>
              </a:rPr>
              <a:t>vSphere Kits</a:t>
            </a:r>
            <a:br>
              <a:rPr lang="en-US" sz="1800" b="1" dirty="0" smtClean="0">
                <a:solidFill>
                  <a:schemeClr val="accent3"/>
                </a:solidFill>
                <a:latin typeface="Arial" pitchFamily="-65" charset="0"/>
                <a:cs typeface="Arial" pitchFamily="-65" charset="0"/>
              </a:rPr>
            </a:br>
            <a:endParaRPr lang="en-US" sz="1800" b="1" i="1" dirty="0" smtClean="0">
              <a:solidFill>
                <a:schemeClr val="accent3"/>
              </a:solidFill>
              <a:latin typeface="Arial" pitchFamily="-65" charset="0"/>
              <a:cs typeface="Arial" pitchFamily="-65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734524" y="3012077"/>
            <a:ext cx="5157227" cy="325889"/>
          </a:xfrm>
          <a:prstGeom prst="rect">
            <a:avLst/>
          </a:prstGeom>
          <a:noFill/>
        </p:spPr>
        <p:txBody>
          <a:bodyPr vert="horz" wrap="square" rtlCol="0" anchor="t" anchorCtr="0">
            <a:noAutofit/>
          </a:bodyPr>
          <a:lstStyle/>
          <a:p>
            <a:pPr fontAlgn="t">
              <a:spcAft>
                <a:spcPct val="0"/>
              </a:spcAft>
            </a:pPr>
            <a:r>
              <a:rPr lang="en-US" sz="1200" i="1" dirty="0" smtClean="0">
                <a:solidFill>
                  <a:srgbClr val="000000"/>
                </a:solidFill>
                <a:latin typeface="Arial" pitchFamily="-65" charset="0"/>
                <a:cs typeface="Arial" pitchFamily="-65" charset="0"/>
              </a:rPr>
              <a:t>All in one soft bundles for new customers to get started</a:t>
            </a:r>
            <a:endParaRPr lang="en-US" sz="1200" i="1" dirty="0">
              <a:solidFill>
                <a:srgbClr val="000000"/>
              </a:solidFill>
              <a:latin typeface="Arial" pitchFamily="-65" charset="0"/>
              <a:cs typeface="Arial" pitchFamily="-65" charset="0"/>
            </a:endParaRPr>
          </a:p>
          <a:p>
            <a:pPr fontAlgn="t">
              <a:spcAft>
                <a:spcPct val="0"/>
              </a:spcAft>
            </a:pPr>
            <a:r>
              <a:rPr lang="en-US" sz="1200" i="1" dirty="0" smtClean="0">
                <a:solidFill>
                  <a:srgbClr val="000000"/>
                </a:solidFill>
                <a:latin typeface="Arial" pitchFamily="-65" charset="0"/>
                <a:cs typeface="Arial" pitchFamily="-65" charset="0"/>
              </a:rPr>
              <a:t>Starts at 6 CPUs, scalable with vSphere Editions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3883025" y="2760288"/>
            <a:ext cx="4966685" cy="299254"/>
          </a:xfrm>
          <a:prstGeom prst="rect">
            <a:avLst/>
          </a:prstGeom>
          <a:noFill/>
        </p:spPr>
        <p:txBody>
          <a:bodyPr vert="horz" wrap="square" rtlCol="0" anchor="t" anchorCtr="0">
            <a:noAutofit/>
          </a:bodyPr>
          <a:lstStyle/>
          <a:p>
            <a:pPr fontAlgn="t">
              <a:spcAft>
                <a:spcPct val="0"/>
              </a:spcAft>
            </a:pPr>
            <a:r>
              <a:rPr lang="en-US" sz="1400" b="1" dirty="0" smtClean="0">
                <a:solidFill>
                  <a:schemeClr val="tx1"/>
                </a:solidFill>
                <a:latin typeface="Arial" pitchFamily="-65" charset="0"/>
                <a:cs typeface="Arial" pitchFamily="-65" charset="0"/>
              </a:rPr>
              <a:t>Acceleration Kits</a:t>
            </a:r>
            <a:r>
              <a:rPr lang="en-US" sz="1400" b="1" kern="0" baseline="30000" dirty="0" smtClean="0">
                <a:solidFill>
                  <a:schemeClr val="tx1"/>
                </a:solidFill>
                <a:latin typeface="Arial" pitchFamily="-65" charset="0"/>
                <a:cs typeface="Arial" pitchFamily="-65" charset="0"/>
              </a:rPr>
              <a:t>1</a:t>
            </a:r>
            <a:r>
              <a:rPr lang="en-US" sz="1400" b="1" dirty="0" smtClean="0">
                <a:solidFill>
                  <a:schemeClr val="tx1"/>
                </a:solidFill>
                <a:latin typeface="Arial" pitchFamily="-65" charset="0"/>
                <a:cs typeface="Arial" pitchFamily="-65" charset="0"/>
              </a:rPr>
              <a:t/>
            </a:r>
            <a:br>
              <a:rPr lang="en-US" sz="1400" b="1" dirty="0" smtClean="0">
                <a:solidFill>
                  <a:schemeClr val="tx1"/>
                </a:solidFill>
                <a:latin typeface="Arial" pitchFamily="-65" charset="0"/>
                <a:cs typeface="Arial" pitchFamily="-65" charset="0"/>
              </a:rPr>
            </a:br>
            <a:endParaRPr lang="en-US" sz="1400" b="1" i="1" dirty="0" smtClean="0">
              <a:solidFill>
                <a:schemeClr val="tx1"/>
              </a:solidFill>
              <a:latin typeface="Arial" pitchFamily="-65" charset="0"/>
              <a:cs typeface="Arial" pitchFamily="-65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18446" y="2760288"/>
            <a:ext cx="2459577" cy="299254"/>
          </a:xfrm>
          <a:prstGeom prst="rect">
            <a:avLst/>
          </a:prstGeom>
          <a:noFill/>
        </p:spPr>
        <p:txBody>
          <a:bodyPr vert="horz" wrap="square" rtlCol="0" anchor="t" anchorCtr="0">
            <a:noAutofit/>
          </a:bodyPr>
          <a:lstStyle/>
          <a:p>
            <a:pPr fontAlgn="t">
              <a:spcAft>
                <a:spcPct val="0"/>
              </a:spcAft>
            </a:pPr>
            <a:r>
              <a:rPr lang="en-US" sz="1400" b="1" dirty="0" smtClean="0">
                <a:solidFill>
                  <a:schemeClr val="tx1"/>
                </a:solidFill>
                <a:latin typeface="Arial" pitchFamily="-65" charset="0"/>
                <a:cs typeface="Arial" pitchFamily="-65" charset="0"/>
              </a:rPr>
              <a:t>Essentials Kits</a:t>
            </a:r>
            <a:br>
              <a:rPr lang="en-US" sz="1400" b="1" dirty="0" smtClean="0">
                <a:solidFill>
                  <a:schemeClr val="tx1"/>
                </a:solidFill>
                <a:latin typeface="Arial" pitchFamily="-65" charset="0"/>
                <a:cs typeface="Arial" pitchFamily="-65" charset="0"/>
              </a:rPr>
            </a:br>
            <a:endParaRPr lang="en-US" sz="1400" b="1" i="1" dirty="0" smtClean="0">
              <a:solidFill>
                <a:schemeClr val="tx1"/>
              </a:solidFill>
              <a:latin typeface="Arial" pitchFamily="-65" charset="0"/>
              <a:cs typeface="Arial" pitchFamily="-65" charset="0"/>
            </a:endParaRPr>
          </a:p>
        </p:txBody>
      </p:sp>
      <p:grpSp>
        <p:nvGrpSpPr>
          <p:cNvPr id="5" name="Group 18"/>
          <p:cNvGrpSpPr/>
          <p:nvPr/>
        </p:nvGrpSpPr>
        <p:grpSpPr>
          <a:xfrm>
            <a:off x="739183" y="1019649"/>
            <a:ext cx="2197293" cy="618844"/>
            <a:chOff x="548111" y="1489549"/>
            <a:chExt cx="2197293" cy="618844"/>
          </a:xfrm>
        </p:grpSpPr>
        <p:sp>
          <p:nvSpPr>
            <p:cNvPr id="64" name="TextBox 63"/>
            <p:cNvSpPr txBox="1"/>
            <p:nvPr/>
          </p:nvSpPr>
          <p:spPr>
            <a:xfrm>
              <a:off x="548112" y="1782504"/>
              <a:ext cx="2197292" cy="325889"/>
            </a:xfrm>
            <a:prstGeom prst="rect">
              <a:avLst/>
            </a:prstGeom>
            <a:noFill/>
          </p:spPr>
          <p:txBody>
            <a:bodyPr vert="horz" wrap="square" rtlCol="0" anchor="t" anchorCtr="0">
              <a:noAutofit/>
            </a:bodyPr>
            <a:lstStyle/>
            <a:p>
              <a:pPr fontAlgn="t">
                <a:spcAft>
                  <a:spcPct val="0"/>
                </a:spcAft>
              </a:pPr>
              <a:r>
                <a:rPr lang="en-US" sz="1200" i="1" dirty="0" smtClean="0">
                  <a:solidFill>
                    <a:srgbClr val="000000"/>
                  </a:solidFill>
                  <a:latin typeface="Arial" pitchFamily="-65" charset="0"/>
                  <a:cs typeface="Arial" pitchFamily="-65" charset="0"/>
                </a:rPr>
                <a:t>Per CPU licenses, </a:t>
              </a:r>
              <a:br>
                <a:rPr lang="en-US" sz="1200" i="1" dirty="0" smtClean="0">
                  <a:solidFill>
                    <a:srgbClr val="000000"/>
                  </a:solidFill>
                  <a:latin typeface="Arial" pitchFamily="-65" charset="0"/>
                  <a:cs typeface="Arial" pitchFamily="-65" charset="0"/>
                </a:rPr>
              </a:br>
              <a:r>
                <a:rPr lang="en-US" sz="1200" i="1" dirty="0" smtClean="0">
                  <a:solidFill>
                    <a:srgbClr val="000000"/>
                  </a:solidFill>
                  <a:latin typeface="Arial" pitchFamily="-65" charset="0"/>
                  <a:cs typeface="Arial" pitchFamily="-65" charset="0"/>
                </a:rPr>
                <a:t>completely  scalable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548111" y="1489549"/>
              <a:ext cx="2197292" cy="324838"/>
            </a:xfrm>
            <a:prstGeom prst="rect">
              <a:avLst/>
            </a:prstGeom>
            <a:noFill/>
          </p:spPr>
          <p:txBody>
            <a:bodyPr vert="horz" wrap="square" rtlCol="0" anchor="t" anchorCtr="0">
              <a:noAutofit/>
            </a:bodyPr>
            <a:lstStyle/>
            <a:p>
              <a:pPr fontAlgn="t">
                <a:spcAft>
                  <a:spcPct val="0"/>
                </a:spcAft>
              </a:pPr>
              <a:r>
                <a:rPr lang="en-US" sz="1800" b="1" dirty="0" smtClean="0">
                  <a:solidFill>
                    <a:schemeClr val="accent3"/>
                  </a:solidFill>
                  <a:latin typeface="Arial" pitchFamily="-65" charset="0"/>
                  <a:cs typeface="Arial" pitchFamily="-65" charset="0"/>
                </a:rPr>
                <a:t>vSphere Editions</a:t>
              </a:r>
              <a:endParaRPr lang="en-US" sz="1800" b="1" i="1" dirty="0" smtClean="0">
                <a:solidFill>
                  <a:schemeClr val="accent3"/>
                </a:solidFill>
                <a:latin typeface="Arial" pitchFamily="-65" charset="0"/>
                <a:cs typeface="Arial" pitchFamily="-65" charset="0"/>
              </a:endParaRPr>
            </a:p>
          </p:txBody>
        </p:sp>
      </p:grpSp>
      <p:sp>
        <p:nvSpPr>
          <p:cNvPr id="99" name="AutoShape 51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263166" y="3516447"/>
            <a:ext cx="1325880" cy="2078202"/>
          </a:xfrm>
          <a:prstGeom prst="roundRect">
            <a:avLst>
              <a:gd name="adj" fmla="val 7732"/>
            </a:avLst>
          </a:prstGeom>
          <a:solidFill>
            <a:schemeClr val="bg1">
              <a:lumMod val="85000"/>
            </a:schemeClr>
          </a:solidFill>
          <a:ln w="12700"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t"/>
          <a:lstStyle/>
          <a:p>
            <a:pPr>
              <a:lnSpc>
                <a:spcPct val="87000"/>
              </a:lnSpc>
              <a:spcAft>
                <a:spcPct val="0"/>
              </a:spcAft>
              <a:buClr>
                <a:srgbClr val="4D4D4D"/>
              </a:buClr>
              <a:buSzPct val="80000"/>
              <a:defRPr/>
            </a:pPr>
            <a:r>
              <a:rPr lang="en-US" sz="1100" b="1" kern="0" dirty="0" smtClean="0">
                <a:solidFill>
                  <a:schemeClr val="tx1"/>
                </a:solidFill>
                <a:latin typeface="Arial" pitchFamily="-65" charset="0"/>
                <a:cs typeface="Arial" pitchFamily="-65" charset="0"/>
              </a:rPr>
              <a:t>Standard AK</a:t>
            </a:r>
          </a:p>
          <a:p>
            <a:pPr>
              <a:lnSpc>
                <a:spcPct val="87000"/>
              </a:lnSpc>
              <a:spcAft>
                <a:spcPct val="0"/>
              </a:spcAft>
              <a:buClr>
                <a:srgbClr val="4D4D4D"/>
              </a:buClr>
              <a:buSzPct val="80000"/>
              <a:defRPr/>
            </a:pPr>
            <a:r>
              <a:rPr lang="en-US" sz="1100" b="1" kern="0" dirty="0" smtClean="0">
                <a:solidFill>
                  <a:schemeClr val="tx1"/>
                </a:solidFill>
                <a:latin typeface="Arial" pitchFamily="-65" charset="0"/>
                <a:cs typeface="Arial" pitchFamily="-65" charset="0"/>
              </a:rPr>
              <a:t/>
            </a:r>
            <a:br>
              <a:rPr lang="en-US" sz="1100" b="1" kern="0" dirty="0" smtClean="0">
                <a:solidFill>
                  <a:schemeClr val="tx1"/>
                </a:solidFill>
                <a:latin typeface="Arial" pitchFamily="-65" charset="0"/>
                <a:cs typeface="Arial" pitchFamily="-65" charset="0"/>
              </a:rPr>
            </a:br>
            <a:r>
              <a:rPr lang="en-US" sz="1100" b="1" kern="0" dirty="0" smtClean="0">
                <a:solidFill>
                  <a:schemeClr val="tx1"/>
                </a:solidFill>
                <a:latin typeface="Arial" pitchFamily="-65" charset="0"/>
                <a:cs typeface="Arial" pitchFamily="-65" charset="0"/>
              </a:rPr>
              <a:t>$6,995</a:t>
            </a:r>
            <a:endParaRPr lang="en-US" sz="1100" b="1" kern="0" dirty="0">
              <a:solidFill>
                <a:schemeClr val="tx1"/>
              </a:solidFill>
              <a:latin typeface="Arial" pitchFamily="-65" charset="0"/>
              <a:cs typeface="Arial" pitchFamily="-65" charset="0"/>
            </a:endParaRPr>
          </a:p>
        </p:txBody>
      </p:sp>
      <p:sp>
        <p:nvSpPr>
          <p:cNvPr id="106" name="AutoShape 51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377466" y="4070075"/>
            <a:ext cx="1097280" cy="345315"/>
          </a:xfrm>
          <a:prstGeom prst="roundRect">
            <a:avLst>
              <a:gd name="adj" fmla="val 16667"/>
            </a:avLst>
          </a:prstGeom>
          <a:ln>
            <a:noFill/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>
              <a:lnSpc>
                <a:spcPct val="87000"/>
              </a:lnSpc>
              <a:spcAft>
                <a:spcPct val="0"/>
              </a:spcAft>
              <a:buClr>
                <a:srgbClr val="4D4D4D"/>
              </a:buClr>
              <a:buSzPct val="80000"/>
            </a:pPr>
            <a:r>
              <a:rPr lang="en-US" sz="1000" b="1" kern="0" dirty="0" smtClean="0">
                <a:solidFill>
                  <a:schemeClr val="bg1"/>
                </a:solidFill>
                <a:latin typeface="Arial" pitchFamily="-65" charset="0"/>
                <a:cs typeface="Arial" pitchFamily="-65" charset="0"/>
              </a:rPr>
              <a:t>vCenter Standard</a:t>
            </a:r>
            <a:endParaRPr lang="en-US" sz="1000" b="1" i="1" kern="0" dirty="0">
              <a:solidFill>
                <a:schemeClr val="bg1"/>
              </a:solidFill>
              <a:latin typeface="Arial" pitchFamily="-65" charset="0"/>
              <a:cs typeface="Arial" pitchFamily="-65" charset="0"/>
            </a:endParaRPr>
          </a:p>
        </p:txBody>
      </p:sp>
      <p:sp>
        <p:nvSpPr>
          <p:cNvPr id="107" name="AutoShape 51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377466" y="4501915"/>
            <a:ext cx="1097280" cy="4572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>
              <a:lnSpc>
                <a:spcPct val="87000"/>
              </a:lnSpc>
              <a:buClr>
                <a:srgbClr val="4D4D4D"/>
              </a:buClr>
              <a:buSzPct val="80000"/>
              <a:defRPr/>
            </a:pPr>
            <a:r>
              <a:rPr lang="en-US" sz="1000" b="1" kern="0" dirty="0" smtClean="0">
                <a:solidFill>
                  <a:schemeClr val="bg1"/>
                </a:solidFill>
              </a:rPr>
              <a:t>vSphere Standard</a:t>
            </a:r>
            <a:br>
              <a:rPr lang="en-US" sz="1000" b="1" kern="0" dirty="0" smtClean="0">
                <a:solidFill>
                  <a:schemeClr val="bg1"/>
                </a:solidFill>
              </a:rPr>
            </a:br>
            <a:r>
              <a:rPr lang="en-US" sz="1000" b="1" kern="0" dirty="0" smtClean="0">
                <a:solidFill>
                  <a:schemeClr val="bg1"/>
                </a:solidFill>
              </a:rPr>
              <a:t>(6 procs)</a:t>
            </a:r>
            <a:endParaRPr lang="en-US" sz="1000" b="1" kern="0" dirty="0">
              <a:solidFill>
                <a:schemeClr val="bg1"/>
              </a:solidFill>
            </a:endParaRPr>
          </a:p>
        </p:txBody>
      </p:sp>
      <p:sp>
        <p:nvSpPr>
          <p:cNvPr id="44" name="AutoShape 51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3377466" y="5022009"/>
            <a:ext cx="1097280" cy="4572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>
              <a:lnSpc>
                <a:spcPct val="87000"/>
              </a:lnSpc>
              <a:spcAft>
                <a:spcPct val="0"/>
              </a:spcAft>
              <a:buClr>
                <a:srgbClr val="4D4D4D"/>
              </a:buClr>
              <a:buSzPct val="80000"/>
            </a:pPr>
            <a:r>
              <a:rPr lang="en-US" sz="1000" b="1" kern="0" dirty="0" smtClean="0">
                <a:solidFill>
                  <a:schemeClr val="bg1"/>
                </a:solidFill>
                <a:latin typeface="Arial" pitchFamily="-65" charset="0"/>
                <a:cs typeface="Arial" pitchFamily="-65" charset="0"/>
              </a:rPr>
              <a:t>vSphere Storage Appliance</a:t>
            </a:r>
            <a:endParaRPr lang="en-US" sz="1000" b="1" i="1" kern="0" dirty="0">
              <a:solidFill>
                <a:schemeClr val="bg1"/>
              </a:solidFill>
              <a:latin typeface="Arial" pitchFamily="-65" charset="0"/>
              <a:cs typeface="Arial" pitchFamily="-65" charset="0"/>
            </a:endParaRPr>
          </a:p>
        </p:txBody>
      </p:sp>
      <p:sp>
        <p:nvSpPr>
          <p:cNvPr id="113" name="AutoShape 51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201516" y="3516447"/>
            <a:ext cx="1325880" cy="2078201"/>
          </a:xfrm>
          <a:prstGeom prst="roundRect">
            <a:avLst>
              <a:gd name="adj" fmla="val 8238"/>
            </a:avLst>
          </a:prstGeom>
          <a:solidFill>
            <a:schemeClr val="bg1">
              <a:lumMod val="85000"/>
            </a:schemeClr>
          </a:solidFill>
          <a:ln w="12700"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t"/>
          <a:lstStyle/>
          <a:p>
            <a:pPr>
              <a:lnSpc>
                <a:spcPct val="87000"/>
              </a:lnSpc>
              <a:spcAft>
                <a:spcPct val="0"/>
              </a:spcAft>
              <a:buClr>
                <a:srgbClr val="4D4D4D"/>
              </a:buClr>
              <a:buSzPct val="80000"/>
            </a:pPr>
            <a:r>
              <a:rPr lang="en-US" sz="1100" b="1" kern="0" dirty="0">
                <a:solidFill>
                  <a:schemeClr val="tx1"/>
                </a:solidFill>
                <a:latin typeface="Arial" pitchFamily="-65" charset="0"/>
                <a:cs typeface="Arial" pitchFamily="-65" charset="0"/>
              </a:rPr>
              <a:t>Enterprise </a:t>
            </a:r>
            <a:r>
              <a:rPr lang="en-US" sz="1100" b="1" kern="0" dirty="0" smtClean="0">
                <a:solidFill>
                  <a:schemeClr val="tx1"/>
                </a:solidFill>
                <a:latin typeface="Arial" pitchFamily="-65" charset="0"/>
                <a:cs typeface="Arial" pitchFamily="-65" charset="0"/>
              </a:rPr>
              <a:t>AK</a:t>
            </a:r>
          </a:p>
          <a:p>
            <a:pPr>
              <a:lnSpc>
                <a:spcPct val="87000"/>
              </a:lnSpc>
              <a:spcAft>
                <a:spcPct val="0"/>
              </a:spcAft>
              <a:buClr>
                <a:srgbClr val="4D4D4D"/>
              </a:buClr>
              <a:buSzPct val="80000"/>
            </a:pPr>
            <a:r>
              <a:rPr lang="en-US" sz="1100" b="1" kern="0" dirty="0" smtClean="0">
                <a:solidFill>
                  <a:schemeClr val="tx1"/>
                </a:solidFill>
                <a:latin typeface="Arial" pitchFamily="-65" charset="0"/>
                <a:cs typeface="Arial" pitchFamily="-65" charset="0"/>
              </a:rPr>
              <a:t/>
            </a:r>
            <a:br>
              <a:rPr lang="en-US" sz="1100" b="1" kern="0" dirty="0" smtClean="0">
                <a:solidFill>
                  <a:schemeClr val="tx1"/>
                </a:solidFill>
                <a:latin typeface="Arial" pitchFamily="-65" charset="0"/>
                <a:cs typeface="Arial" pitchFamily="-65" charset="0"/>
              </a:rPr>
            </a:br>
            <a:r>
              <a:rPr lang="en-US" sz="1100" b="1" kern="0" dirty="0" smtClean="0">
                <a:solidFill>
                  <a:schemeClr val="tx1"/>
                </a:solidFill>
                <a:latin typeface="Arial" pitchFamily="-65" charset="0"/>
                <a:cs typeface="Arial" pitchFamily="-65" charset="0"/>
              </a:rPr>
              <a:t>$17,495</a:t>
            </a:r>
            <a:endParaRPr lang="en-US" sz="1100" b="1" kern="0" dirty="0">
              <a:solidFill>
                <a:schemeClr val="tx1"/>
              </a:solidFill>
              <a:latin typeface="Arial" pitchFamily="-65" charset="0"/>
              <a:cs typeface="Arial" pitchFamily="-65" charset="0"/>
            </a:endParaRPr>
          </a:p>
        </p:txBody>
      </p:sp>
      <p:sp>
        <p:nvSpPr>
          <p:cNvPr id="114" name="AutoShape 51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315816" y="4070075"/>
            <a:ext cx="1097280" cy="345315"/>
          </a:xfrm>
          <a:prstGeom prst="roundRect">
            <a:avLst>
              <a:gd name="adj" fmla="val 16667"/>
            </a:avLst>
          </a:prstGeom>
          <a:ln>
            <a:noFill/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>
              <a:lnSpc>
                <a:spcPct val="87000"/>
              </a:lnSpc>
              <a:spcAft>
                <a:spcPct val="0"/>
              </a:spcAft>
              <a:buClr>
                <a:srgbClr val="4D4D4D"/>
              </a:buClr>
              <a:buSzPct val="80000"/>
            </a:pPr>
            <a:r>
              <a:rPr lang="en-US" sz="1000" b="1" kern="0" dirty="0" smtClean="0">
                <a:solidFill>
                  <a:schemeClr val="bg1"/>
                </a:solidFill>
                <a:latin typeface="Arial" pitchFamily="-65" charset="0"/>
                <a:cs typeface="Arial" pitchFamily="-65" charset="0"/>
              </a:rPr>
              <a:t>vCenter Standard</a:t>
            </a:r>
            <a:endParaRPr lang="en-US" sz="1000" b="1" i="1" kern="0" dirty="0">
              <a:solidFill>
                <a:schemeClr val="bg1"/>
              </a:solidFill>
              <a:latin typeface="Arial" pitchFamily="-65" charset="0"/>
              <a:cs typeface="Arial" pitchFamily="-65" charset="0"/>
            </a:endParaRPr>
          </a:p>
        </p:txBody>
      </p:sp>
      <p:sp>
        <p:nvSpPr>
          <p:cNvPr id="115" name="AutoShape 51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315816" y="4501915"/>
            <a:ext cx="1097280" cy="4572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>
              <a:lnSpc>
                <a:spcPct val="87000"/>
              </a:lnSpc>
              <a:buClr>
                <a:srgbClr val="4D4D4D"/>
              </a:buClr>
              <a:buSzPct val="80000"/>
              <a:defRPr/>
            </a:pPr>
            <a:r>
              <a:rPr lang="en-US" sz="1000" b="1" kern="0" dirty="0" smtClean="0">
                <a:solidFill>
                  <a:schemeClr val="bg1"/>
                </a:solidFill>
              </a:rPr>
              <a:t>vSphere Enterprise</a:t>
            </a:r>
            <a:br>
              <a:rPr lang="en-US" sz="1000" b="1" kern="0" dirty="0" smtClean="0">
                <a:solidFill>
                  <a:schemeClr val="bg1"/>
                </a:solidFill>
              </a:rPr>
            </a:br>
            <a:r>
              <a:rPr lang="en-US" sz="1000" b="1" kern="0" dirty="0" smtClean="0">
                <a:solidFill>
                  <a:schemeClr val="bg1"/>
                </a:solidFill>
              </a:rPr>
              <a:t>(6 procs)</a:t>
            </a:r>
            <a:endParaRPr lang="en-US" sz="1000" b="1" kern="0" dirty="0">
              <a:solidFill>
                <a:schemeClr val="bg1"/>
              </a:solidFill>
            </a:endParaRPr>
          </a:p>
        </p:txBody>
      </p:sp>
      <p:sp>
        <p:nvSpPr>
          <p:cNvPr id="45" name="AutoShape 51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315816" y="5022009"/>
            <a:ext cx="1097280" cy="4572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>
              <a:lnSpc>
                <a:spcPct val="87000"/>
              </a:lnSpc>
              <a:spcAft>
                <a:spcPct val="0"/>
              </a:spcAft>
              <a:buClr>
                <a:srgbClr val="4D4D4D"/>
              </a:buClr>
              <a:buSzPct val="80000"/>
            </a:pPr>
            <a:r>
              <a:rPr lang="en-US" sz="1000" b="1" kern="0" dirty="0" smtClean="0">
                <a:solidFill>
                  <a:schemeClr val="bg1"/>
                </a:solidFill>
                <a:latin typeface="Arial" pitchFamily="-65" charset="0"/>
                <a:cs typeface="Arial" pitchFamily="-65" charset="0"/>
              </a:rPr>
              <a:t>vSphere Storage Appliance</a:t>
            </a:r>
            <a:endParaRPr lang="en-US" sz="1000" b="1" i="1" kern="0" dirty="0">
              <a:solidFill>
                <a:schemeClr val="bg1"/>
              </a:solidFill>
              <a:latin typeface="Arial" pitchFamily="-65" charset="0"/>
              <a:cs typeface="Arial" pitchFamily="-65" charset="0"/>
            </a:endParaRPr>
          </a:p>
        </p:txBody>
      </p:sp>
      <p:sp>
        <p:nvSpPr>
          <p:cNvPr id="36" name="AutoShape 51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7677040" y="3516447"/>
            <a:ext cx="1325880" cy="2078201"/>
          </a:xfrm>
          <a:prstGeom prst="roundRect">
            <a:avLst>
              <a:gd name="adj" fmla="val 8238"/>
            </a:avLst>
          </a:prstGeom>
          <a:solidFill>
            <a:schemeClr val="bg1">
              <a:lumMod val="85000"/>
            </a:schemeClr>
          </a:solidFill>
          <a:ln w="12700"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rIns="0" anchor="t"/>
          <a:lstStyle/>
          <a:p>
            <a:pPr>
              <a:lnSpc>
                <a:spcPct val="87000"/>
              </a:lnSpc>
              <a:spcAft>
                <a:spcPct val="0"/>
              </a:spcAft>
              <a:buClr>
                <a:srgbClr val="4D4D4D"/>
              </a:buClr>
              <a:buSzPct val="80000"/>
            </a:pPr>
            <a:r>
              <a:rPr lang="en-US" sz="1100" b="1" kern="0" dirty="0">
                <a:solidFill>
                  <a:schemeClr val="tx1"/>
                </a:solidFill>
                <a:latin typeface="Arial" pitchFamily="-65" charset="0"/>
                <a:cs typeface="Arial" pitchFamily="-65" charset="0"/>
              </a:rPr>
              <a:t>Enterprise </a:t>
            </a:r>
            <a:r>
              <a:rPr lang="en-US" sz="1100" b="1" kern="0" dirty="0" smtClean="0">
                <a:solidFill>
                  <a:schemeClr val="tx1"/>
                </a:solidFill>
                <a:latin typeface="Arial" pitchFamily="-65" charset="0"/>
                <a:cs typeface="Arial" pitchFamily="-65" charset="0"/>
              </a:rPr>
              <a:t>Plus AK </a:t>
            </a:r>
            <a:br>
              <a:rPr lang="en-US" sz="1100" b="1" kern="0" dirty="0" smtClean="0">
                <a:solidFill>
                  <a:schemeClr val="tx1"/>
                </a:solidFill>
                <a:latin typeface="Arial" pitchFamily="-65" charset="0"/>
                <a:cs typeface="Arial" pitchFamily="-65" charset="0"/>
              </a:rPr>
            </a:br>
            <a:r>
              <a:rPr lang="en-US" sz="1100" b="1" kern="0" dirty="0" smtClean="0">
                <a:solidFill>
                  <a:schemeClr val="tx1"/>
                </a:solidFill>
                <a:latin typeface="Arial" pitchFamily="-65" charset="0"/>
                <a:cs typeface="Arial" pitchFamily="-65" charset="0"/>
              </a:rPr>
              <a:t>$21,995</a:t>
            </a:r>
            <a:endParaRPr lang="en-US" sz="1100" b="1" kern="0" dirty="0">
              <a:solidFill>
                <a:schemeClr val="tx1"/>
              </a:solidFill>
              <a:latin typeface="Arial" pitchFamily="-65" charset="0"/>
              <a:cs typeface="Arial" pitchFamily="-65" charset="0"/>
            </a:endParaRPr>
          </a:p>
        </p:txBody>
      </p:sp>
      <p:sp>
        <p:nvSpPr>
          <p:cNvPr id="38" name="AutoShape 51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7791340" y="4070075"/>
            <a:ext cx="1097280" cy="345315"/>
          </a:xfrm>
          <a:prstGeom prst="roundRect">
            <a:avLst>
              <a:gd name="adj" fmla="val 16667"/>
            </a:avLst>
          </a:prstGeom>
          <a:ln>
            <a:noFill/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>
              <a:lnSpc>
                <a:spcPct val="87000"/>
              </a:lnSpc>
              <a:spcAft>
                <a:spcPct val="0"/>
              </a:spcAft>
              <a:buClr>
                <a:srgbClr val="4D4D4D"/>
              </a:buClr>
              <a:buSzPct val="80000"/>
            </a:pPr>
            <a:r>
              <a:rPr lang="en-US" sz="1000" b="1" kern="0" dirty="0" smtClean="0">
                <a:solidFill>
                  <a:schemeClr val="bg1"/>
                </a:solidFill>
                <a:latin typeface="Arial" pitchFamily="-65" charset="0"/>
                <a:cs typeface="Arial" pitchFamily="-65" charset="0"/>
              </a:rPr>
              <a:t>vCenter Standard</a:t>
            </a:r>
            <a:endParaRPr lang="en-US" sz="1000" b="1" i="1" kern="0" dirty="0">
              <a:solidFill>
                <a:schemeClr val="bg1"/>
              </a:solidFill>
              <a:latin typeface="Arial" pitchFamily="-65" charset="0"/>
              <a:cs typeface="Arial" pitchFamily="-65" charset="0"/>
            </a:endParaRPr>
          </a:p>
        </p:txBody>
      </p:sp>
      <p:sp>
        <p:nvSpPr>
          <p:cNvPr id="39" name="AutoShape 51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7791340" y="4501915"/>
            <a:ext cx="1097280" cy="4572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>
              <a:lnSpc>
                <a:spcPct val="87000"/>
              </a:lnSpc>
              <a:buClr>
                <a:srgbClr val="4D4D4D"/>
              </a:buClr>
              <a:buSzPct val="80000"/>
              <a:defRPr/>
            </a:pPr>
            <a:r>
              <a:rPr lang="en-US" sz="1000" b="1" kern="0" dirty="0" smtClean="0">
                <a:solidFill>
                  <a:schemeClr val="bg1"/>
                </a:solidFill>
              </a:rPr>
              <a:t>vSphere Enter. Plus</a:t>
            </a:r>
            <a:br>
              <a:rPr lang="en-US" sz="1000" b="1" kern="0" dirty="0" smtClean="0">
                <a:solidFill>
                  <a:schemeClr val="bg1"/>
                </a:solidFill>
              </a:rPr>
            </a:br>
            <a:r>
              <a:rPr lang="en-US" sz="1000" b="1" kern="0" dirty="0" smtClean="0">
                <a:solidFill>
                  <a:schemeClr val="bg1"/>
                </a:solidFill>
              </a:rPr>
              <a:t>(6 procs)</a:t>
            </a:r>
            <a:endParaRPr lang="en-US" sz="1000" b="1" kern="0" dirty="0">
              <a:solidFill>
                <a:schemeClr val="bg1"/>
              </a:solidFill>
            </a:endParaRPr>
          </a:p>
        </p:txBody>
      </p:sp>
      <p:sp>
        <p:nvSpPr>
          <p:cNvPr id="46" name="AutoShape 51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7791340" y="5022009"/>
            <a:ext cx="1097280" cy="4572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>
              <a:lnSpc>
                <a:spcPct val="87000"/>
              </a:lnSpc>
              <a:spcAft>
                <a:spcPct val="0"/>
              </a:spcAft>
              <a:buClr>
                <a:srgbClr val="4D4D4D"/>
              </a:buClr>
              <a:buSzPct val="80000"/>
            </a:pPr>
            <a:r>
              <a:rPr lang="en-US" sz="1000" b="1" kern="0" dirty="0" smtClean="0">
                <a:solidFill>
                  <a:schemeClr val="bg1"/>
                </a:solidFill>
                <a:latin typeface="Arial" pitchFamily="-65" charset="0"/>
                <a:cs typeface="Arial" pitchFamily="-65" charset="0"/>
              </a:rPr>
              <a:t>vSphere Storage Appliance</a:t>
            </a:r>
            <a:endParaRPr lang="en-US" sz="1000" b="1" i="1" kern="0" dirty="0">
              <a:solidFill>
                <a:schemeClr val="bg1"/>
              </a:solidFill>
              <a:latin typeface="Arial" pitchFamily="-65" charset="0"/>
              <a:cs typeface="Arial" pitchFamily="-65" charset="0"/>
            </a:endParaRPr>
          </a:p>
        </p:txBody>
      </p:sp>
      <p:sp>
        <p:nvSpPr>
          <p:cNvPr id="41" name="AutoShape 51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4725991" y="3516448"/>
            <a:ext cx="1325880" cy="2368807"/>
          </a:xfrm>
          <a:prstGeom prst="roundRect">
            <a:avLst>
              <a:gd name="adj" fmla="val 8238"/>
            </a:avLst>
          </a:prstGeom>
          <a:solidFill>
            <a:schemeClr val="bg1">
              <a:lumMod val="85000"/>
            </a:schemeClr>
          </a:solidFill>
          <a:ln w="12700"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t"/>
          <a:lstStyle/>
          <a:p>
            <a:pPr>
              <a:lnSpc>
                <a:spcPct val="87000"/>
              </a:lnSpc>
              <a:spcAft>
                <a:spcPct val="0"/>
              </a:spcAft>
              <a:buClr>
                <a:srgbClr val="4D4D4D"/>
              </a:buClr>
              <a:buSzPct val="80000"/>
            </a:pPr>
            <a:r>
              <a:rPr lang="en-US" sz="1100" b="1" kern="0" dirty="0" smtClean="0">
                <a:solidFill>
                  <a:schemeClr val="tx1"/>
                </a:solidFill>
                <a:latin typeface="Arial" pitchFamily="-65" charset="0"/>
                <a:cs typeface="Arial" pitchFamily="-65" charset="0"/>
              </a:rPr>
              <a:t>Standard w/ Ops Mgmt AK</a:t>
            </a:r>
          </a:p>
          <a:p>
            <a:pPr>
              <a:lnSpc>
                <a:spcPct val="87000"/>
              </a:lnSpc>
              <a:spcAft>
                <a:spcPct val="0"/>
              </a:spcAft>
              <a:buClr>
                <a:srgbClr val="4D4D4D"/>
              </a:buClr>
              <a:buSzPct val="80000"/>
            </a:pPr>
            <a:r>
              <a:rPr lang="en-US" sz="1100" b="1" kern="0" dirty="0" smtClean="0">
                <a:solidFill>
                  <a:schemeClr val="tx1"/>
                </a:solidFill>
                <a:latin typeface="Arial" pitchFamily="-65" charset="0"/>
                <a:cs typeface="Arial" pitchFamily="-65" charset="0"/>
              </a:rPr>
              <a:t>$10,000</a:t>
            </a:r>
            <a:endParaRPr lang="en-US" sz="1100" b="1" kern="0" dirty="0">
              <a:solidFill>
                <a:schemeClr val="tx1"/>
              </a:solidFill>
              <a:latin typeface="Arial" pitchFamily="-65" charset="0"/>
              <a:cs typeface="Arial" pitchFamily="-65" charset="0"/>
            </a:endParaRPr>
          </a:p>
        </p:txBody>
      </p:sp>
      <p:sp>
        <p:nvSpPr>
          <p:cNvPr id="42" name="AutoShape 51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4840291" y="4070075"/>
            <a:ext cx="1097280" cy="345315"/>
          </a:xfrm>
          <a:prstGeom prst="roundRect">
            <a:avLst>
              <a:gd name="adj" fmla="val 16667"/>
            </a:avLst>
          </a:prstGeom>
          <a:ln>
            <a:noFill/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>
              <a:lnSpc>
                <a:spcPct val="87000"/>
              </a:lnSpc>
              <a:spcAft>
                <a:spcPct val="0"/>
              </a:spcAft>
              <a:buClr>
                <a:srgbClr val="4D4D4D"/>
              </a:buClr>
              <a:buSzPct val="80000"/>
            </a:pPr>
            <a:r>
              <a:rPr lang="en-US" sz="1000" b="1" kern="0" dirty="0" smtClean="0">
                <a:solidFill>
                  <a:schemeClr val="bg1"/>
                </a:solidFill>
                <a:latin typeface="Arial" pitchFamily="-65" charset="0"/>
                <a:cs typeface="Arial" pitchFamily="-65" charset="0"/>
              </a:rPr>
              <a:t>vCenter Standard</a:t>
            </a:r>
            <a:endParaRPr lang="en-US" sz="1000" b="1" i="1" kern="0" dirty="0">
              <a:solidFill>
                <a:schemeClr val="bg1"/>
              </a:solidFill>
              <a:latin typeface="Arial" pitchFamily="-65" charset="0"/>
              <a:cs typeface="Arial" pitchFamily="-65" charset="0"/>
            </a:endParaRPr>
          </a:p>
        </p:txBody>
      </p:sp>
      <p:sp>
        <p:nvSpPr>
          <p:cNvPr id="43" name="AutoShape 51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4840291" y="4501916"/>
            <a:ext cx="1097280" cy="661806"/>
          </a:xfrm>
          <a:prstGeom prst="roundRect">
            <a:avLst>
              <a:gd name="adj" fmla="val 11459"/>
            </a:avLst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45720" rIns="45720" anchor="t"/>
          <a:lstStyle/>
          <a:p>
            <a:pPr>
              <a:lnSpc>
                <a:spcPct val="87000"/>
              </a:lnSpc>
              <a:buClr>
                <a:srgbClr val="4D4D4D"/>
              </a:buClr>
              <a:buSzPct val="80000"/>
              <a:defRPr/>
            </a:pPr>
            <a:r>
              <a:rPr lang="en-US" sz="1000" b="1" kern="0" dirty="0" smtClean="0">
                <a:solidFill>
                  <a:schemeClr val="bg1"/>
                </a:solidFill>
              </a:rPr>
              <a:t>vSphere Standard w/ Ops Mgmt</a:t>
            </a:r>
            <a:br>
              <a:rPr lang="en-US" sz="1000" b="1" kern="0" dirty="0" smtClean="0">
                <a:solidFill>
                  <a:schemeClr val="bg1"/>
                </a:solidFill>
              </a:rPr>
            </a:br>
            <a:r>
              <a:rPr lang="en-US" sz="1000" b="1" kern="0" dirty="0" smtClean="0">
                <a:solidFill>
                  <a:schemeClr val="bg1"/>
                </a:solidFill>
              </a:rPr>
              <a:t>(6 procs)</a:t>
            </a:r>
            <a:endParaRPr lang="en-US" sz="1000" b="1" kern="0" dirty="0">
              <a:solidFill>
                <a:schemeClr val="bg1"/>
              </a:solidFill>
            </a:endParaRPr>
          </a:p>
        </p:txBody>
      </p:sp>
      <p:sp>
        <p:nvSpPr>
          <p:cNvPr id="47" name="AutoShape 5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4840291" y="5242829"/>
            <a:ext cx="1097280" cy="4572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>
              <a:lnSpc>
                <a:spcPct val="87000"/>
              </a:lnSpc>
              <a:spcAft>
                <a:spcPct val="0"/>
              </a:spcAft>
              <a:buClr>
                <a:srgbClr val="4D4D4D"/>
              </a:buClr>
              <a:buSzPct val="80000"/>
            </a:pPr>
            <a:r>
              <a:rPr lang="en-US" sz="1000" b="1" kern="0" dirty="0" smtClean="0">
                <a:solidFill>
                  <a:schemeClr val="bg1"/>
                </a:solidFill>
                <a:latin typeface="Arial" pitchFamily="-65" charset="0"/>
                <a:cs typeface="Arial" pitchFamily="-65" charset="0"/>
              </a:rPr>
              <a:t>vSphere Storage Appliance</a:t>
            </a:r>
            <a:endParaRPr lang="en-US" sz="1000" b="1" i="1" kern="0" dirty="0">
              <a:solidFill>
                <a:schemeClr val="bg1"/>
              </a:solidFill>
              <a:latin typeface="Arial" pitchFamily="-65" charset="0"/>
              <a:cs typeface="Arial" pitchFamily="-65" charset="0"/>
            </a:endParaRPr>
          </a:p>
        </p:txBody>
      </p:sp>
      <p:sp>
        <p:nvSpPr>
          <p:cNvPr id="56" name="AutoShape 5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3263166" y="1359974"/>
            <a:ext cx="1325880" cy="58312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87000"/>
              </a:lnSpc>
              <a:buClr>
                <a:srgbClr val="4D4D4D"/>
              </a:buClr>
              <a:buSzPct val="80000"/>
              <a:defRPr/>
            </a:pPr>
            <a:r>
              <a:rPr lang="en-US" sz="1000" b="1" kern="0" dirty="0" smtClean="0">
                <a:solidFill>
                  <a:srgbClr val="FFFFFF"/>
                </a:solidFill>
              </a:rPr>
              <a:t>vSphere</a:t>
            </a:r>
            <a:br>
              <a:rPr lang="en-US" sz="1000" b="1" kern="0" dirty="0" smtClean="0">
                <a:solidFill>
                  <a:srgbClr val="FFFFFF"/>
                </a:solidFill>
              </a:rPr>
            </a:br>
            <a:r>
              <a:rPr lang="en-US" sz="1000" b="1" kern="0" dirty="0" smtClean="0">
                <a:solidFill>
                  <a:srgbClr val="FFFFFF"/>
                </a:solidFill>
              </a:rPr>
              <a:t>Standard</a:t>
            </a:r>
          </a:p>
        </p:txBody>
      </p:sp>
      <p:sp>
        <p:nvSpPr>
          <p:cNvPr id="18" name="Oval 17"/>
          <p:cNvSpPr/>
          <p:nvPr/>
        </p:nvSpPr>
        <p:spPr bwMode="auto">
          <a:xfrm>
            <a:off x="305791" y="1069512"/>
            <a:ext cx="365760" cy="365760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lIns="0" tIns="0" rIns="0" bIns="0" rtlCol="0" anchor="ctr" anchorCtr="1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en-US" sz="2000" b="1" dirty="0" smtClean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59" name="Oval 58"/>
          <p:cNvSpPr/>
          <p:nvPr/>
        </p:nvSpPr>
        <p:spPr bwMode="auto">
          <a:xfrm>
            <a:off x="365475" y="2154791"/>
            <a:ext cx="365760" cy="365760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en-US" sz="2000" b="1" dirty="0" smtClean="0">
                <a:solidFill>
                  <a:srgbClr val="FFFFFF"/>
                </a:solidFill>
              </a:rPr>
              <a:t>2</a:t>
            </a:r>
          </a:p>
        </p:txBody>
      </p:sp>
      <p:cxnSp>
        <p:nvCxnSpPr>
          <p:cNvPr id="3" name="Straight Connector 2"/>
          <p:cNvCxnSpPr/>
          <p:nvPr/>
        </p:nvCxnSpPr>
        <p:spPr bwMode="auto">
          <a:xfrm flipH="1">
            <a:off x="210011" y="2076459"/>
            <a:ext cx="8772813" cy="0"/>
          </a:xfrm>
          <a:prstGeom prst="line">
            <a:avLst/>
          </a:prstGeom>
          <a:solidFill>
            <a:srgbClr val="0095D3"/>
          </a:solidFill>
          <a:ln w="12700" cap="flat" cmpd="sng" algn="ctr">
            <a:solidFill>
              <a:schemeClr val="bg1">
                <a:lumMod val="65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55" name="AutoShape 5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1677924" y="5022009"/>
            <a:ext cx="1200150" cy="45355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>
              <a:lnSpc>
                <a:spcPct val="87000"/>
              </a:lnSpc>
              <a:spcAft>
                <a:spcPct val="0"/>
              </a:spcAft>
              <a:buClr>
                <a:srgbClr val="4D4D4D"/>
              </a:buClr>
              <a:buSzPct val="80000"/>
            </a:pPr>
            <a:r>
              <a:rPr lang="en-US" sz="1000" b="1" kern="0" dirty="0" smtClean="0">
                <a:solidFill>
                  <a:schemeClr val="bg1"/>
                </a:solidFill>
                <a:latin typeface="Arial" pitchFamily="-65" charset="0"/>
                <a:cs typeface="Arial" pitchFamily="-65" charset="0"/>
              </a:rPr>
              <a:t>VSA for Essentials +</a:t>
            </a:r>
            <a:endParaRPr lang="en-US" sz="1000" b="1" i="1" kern="0" dirty="0">
              <a:solidFill>
                <a:schemeClr val="bg1"/>
              </a:solidFill>
              <a:latin typeface="Arial" pitchFamily="-65" charset="0"/>
              <a:cs typeface="Arial" pitchFamily="-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53553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Rectangle 156"/>
          <p:cNvSpPr/>
          <p:nvPr>
            <p:custDataLst>
              <p:tags r:id="rId1"/>
            </p:custDataLst>
          </p:nvPr>
        </p:nvSpPr>
        <p:spPr bwMode="auto">
          <a:xfrm>
            <a:off x="68061" y="916673"/>
            <a:ext cx="8917087" cy="5030436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>
                <a:lumMod val="50000"/>
              </a:schemeClr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en-US" sz="1800" dirty="0" smtClean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vSphere 5.1: </a:t>
            </a:r>
            <a:r>
              <a:rPr lang="en-US" dirty="0" smtClean="0"/>
              <a:t>Edition Lineup</a:t>
            </a:r>
            <a:endParaRPr lang="en-US" dirty="0"/>
          </a:p>
        </p:txBody>
      </p:sp>
      <p:sp>
        <p:nvSpPr>
          <p:cNvPr id="12" name="TextBox 11"/>
          <p:cNvSpPr txBox="1"/>
          <p:nvPr>
            <p:custDataLst>
              <p:tags r:id="rId3"/>
            </p:custDataLst>
          </p:nvPr>
        </p:nvSpPr>
        <p:spPr>
          <a:xfrm>
            <a:off x="4867678" y="688072"/>
            <a:ext cx="1390934" cy="228600"/>
          </a:xfrm>
          <a:prstGeom prst="rect">
            <a:avLst/>
          </a:prstGeom>
          <a:solidFill>
            <a:schemeClr val="accent3"/>
          </a:solidFill>
          <a:ln w="6350">
            <a:solidFill>
              <a:schemeClr val="accent3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  <a:latin typeface="+mn-lt"/>
                <a:ea typeface="+mn-ea"/>
              </a:rPr>
              <a:t>Standard</a:t>
            </a:r>
          </a:p>
        </p:txBody>
      </p:sp>
      <p:sp>
        <p:nvSpPr>
          <p:cNvPr id="15" name="TextBox 14"/>
          <p:cNvSpPr txBox="1"/>
          <p:nvPr>
            <p:custDataLst>
              <p:tags r:id="rId4"/>
            </p:custDataLst>
          </p:nvPr>
        </p:nvSpPr>
        <p:spPr>
          <a:xfrm>
            <a:off x="6273568" y="688072"/>
            <a:ext cx="1349024" cy="228600"/>
          </a:xfrm>
          <a:prstGeom prst="rect">
            <a:avLst/>
          </a:prstGeom>
          <a:solidFill>
            <a:schemeClr val="accent3"/>
          </a:solidFill>
        </p:spPr>
        <p:txBody>
          <a:bodyPr wrap="none" lIns="0" tIns="0" rIns="0" bIns="0" rtlCol="0" anchor="ctr">
            <a:no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  <a:latin typeface="+mn-lt"/>
                <a:ea typeface="+mn-ea"/>
              </a:rPr>
              <a:t>Enterprise</a:t>
            </a:r>
          </a:p>
        </p:txBody>
      </p:sp>
      <p:sp>
        <p:nvSpPr>
          <p:cNvPr id="16" name="TextBox 15"/>
          <p:cNvSpPr txBox="1"/>
          <p:nvPr>
            <p:custDataLst>
              <p:tags r:id="rId5"/>
            </p:custDataLst>
          </p:nvPr>
        </p:nvSpPr>
        <p:spPr>
          <a:xfrm>
            <a:off x="7634022" y="688072"/>
            <a:ext cx="1348456" cy="228600"/>
          </a:xfrm>
          <a:prstGeom prst="rect">
            <a:avLst/>
          </a:prstGeom>
          <a:solidFill>
            <a:schemeClr val="accent3"/>
          </a:solidFill>
        </p:spPr>
        <p:txBody>
          <a:bodyPr wrap="none" lIns="0" tIns="0" rIns="0" bIns="0" rtlCol="0" anchor="ctr">
            <a:no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  <a:latin typeface="+mn-lt"/>
                <a:ea typeface="+mn-ea"/>
              </a:rPr>
              <a:t>Enterprise+</a:t>
            </a:r>
          </a:p>
        </p:txBody>
      </p:sp>
      <p:grpSp>
        <p:nvGrpSpPr>
          <p:cNvPr id="3" name="Group 186"/>
          <p:cNvGrpSpPr/>
          <p:nvPr>
            <p:custDataLst>
              <p:tags r:id="rId6"/>
            </p:custDataLst>
          </p:nvPr>
        </p:nvGrpSpPr>
        <p:grpSpPr>
          <a:xfrm>
            <a:off x="78109" y="928847"/>
            <a:ext cx="8911989" cy="228600"/>
            <a:chOff x="136477" y="1054975"/>
            <a:chExt cx="8911989" cy="228600"/>
          </a:xfrm>
        </p:grpSpPr>
        <p:grpSp>
          <p:nvGrpSpPr>
            <p:cNvPr id="10" name="Group 20"/>
            <p:cNvGrpSpPr/>
            <p:nvPr>
              <p:custDataLst>
                <p:tags r:id="rId129"/>
              </p:custDataLst>
            </p:nvPr>
          </p:nvGrpSpPr>
          <p:grpSpPr>
            <a:xfrm>
              <a:off x="136477" y="1054975"/>
              <a:ext cx="8911989" cy="228600"/>
              <a:chOff x="136477" y="2364145"/>
              <a:chExt cx="8911989" cy="228600"/>
            </a:xfrm>
            <a:noFill/>
          </p:grpSpPr>
          <p:sp>
            <p:nvSpPr>
              <p:cNvPr id="25" name="Rectangle 24"/>
              <p:cNvSpPr/>
              <p:nvPr>
                <p:custDataLst>
                  <p:tags r:id="rId133"/>
                </p:custDataLst>
              </p:nvPr>
            </p:nvSpPr>
            <p:spPr bwMode="auto">
              <a:xfrm>
                <a:off x="136477" y="2364145"/>
                <a:ext cx="8911989" cy="228600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19050">
                <a:noFill/>
                <a:round/>
                <a:headEnd/>
                <a:tailEnd/>
              </a:ln>
            </p:spPr>
            <p:txBody>
              <a:bodyPr wrap="none" lIns="0" tIns="0" rIns="0" bIns="0" rtlCol="0" anchor="ctr"/>
              <a:lstStyle/>
              <a:p>
                <a:pPr marL="0" marR="0" indent="0" algn="ctr" defTabSz="914400" eaLnBrk="1" latinLnBrk="0" hangingPunct="1">
                  <a:lnSpc>
                    <a:spcPct val="100000"/>
                  </a:lnSpc>
                  <a:buClrTx/>
                  <a:buSzTx/>
                  <a:buFontTx/>
                  <a:buNone/>
                  <a:tabLst/>
                </a:pPr>
                <a:endParaRPr lang="en-US" sz="1800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TextBox 25"/>
              <p:cNvSpPr txBox="1"/>
              <p:nvPr>
                <p:custDataLst>
                  <p:tags r:id="rId134"/>
                </p:custDataLst>
              </p:nvPr>
            </p:nvSpPr>
            <p:spPr>
              <a:xfrm>
                <a:off x="136477" y="2364145"/>
                <a:ext cx="1284326" cy="228600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1000" b="1" dirty="0" smtClean="0">
                    <a:solidFill>
                      <a:srgbClr val="333333"/>
                    </a:solidFill>
                    <a:latin typeface="+mn-lt"/>
                    <a:ea typeface="+mn-ea"/>
                  </a:rPr>
                  <a:t>Price </a:t>
                </a:r>
                <a:r>
                  <a:rPr lang="en-US" sz="1000" dirty="0" smtClean="0">
                    <a:solidFill>
                      <a:srgbClr val="333333"/>
                    </a:solidFill>
                    <a:latin typeface="+mn-lt"/>
                    <a:ea typeface="+mn-ea"/>
                  </a:rPr>
                  <a:t>(license only)</a:t>
                </a:r>
                <a:endParaRPr lang="en-US" sz="1000" b="1" dirty="0" smtClean="0">
                  <a:solidFill>
                    <a:srgbClr val="333333"/>
                  </a:solidFill>
                  <a:latin typeface="+mn-lt"/>
                  <a:ea typeface="+mn-ea"/>
                </a:endParaRPr>
              </a:p>
            </p:txBody>
          </p:sp>
        </p:grpSp>
        <p:sp>
          <p:nvSpPr>
            <p:cNvPr id="19" name="TextBox 18"/>
            <p:cNvSpPr txBox="1"/>
            <p:nvPr>
              <p:custDataLst>
                <p:tags r:id="rId130"/>
              </p:custDataLst>
            </p:nvPr>
          </p:nvSpPr>
          <p:spPr>
            <a:xfrm>
              <a:off x="4933666" y="1054975"/>
              <a:ext cx="1371600" cy="228600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r>
                <a:rPr lang="en-US" sz="1000" b="1" dirty="0" smtClean="0">
                  <a:solidFill>
                    <a:schemeClr val="tx1"/>
                  </a:solidFill>
                  <a:latin typeface="+mn-lt"/>
                  <a:ea typeface="+mn-ea"/>
                </a:rPr>
                <a:t>$995</a:t>
              </a:r>
            </a:p>
          </p:txBody>
        </p:sp>
        <p:sp>
          <p:nvSpPr>
            <p:cNvPr id="27" name="TextBox 26"/>
            <p:cNvSpPr txBox="1"/>
            <p:nvPr>
              <p:custDataLst>
                <p:tags r:id="rId131"/>
              </p:custDataLst>
            </p:nvPr>
          </p:nvSpPr>
          <p:spPr>
            <a:xfrm>
              <a:off x="6305266" y="1054975"/>
              <a:ext cx="1371600" cy="228600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r>
                <a:rPr lang="en-US" sz="1000" b="1" dirty="0" smtClean="0">
                  <a:solidFill>
                    <a:schemeClr val="tx1"/>
                  </a:solidFill>
                  <a:latin typeface="+mn-lt"/>
                  <a:ea typeface="+mn-ea"/>
                </a:rPr>
                <a:t>$2,875</a:t>
              </a:r>
            </a:p>
          </p:txBody>
        </p:sp>
        <p:sp>
          <p:nvSpPr>
            <p:cNvPr id="28" name="TextBox 27"/>
            <p:cNvSpPr txBox="1"/>
            <p:nvPr>
              <p:custDataLst>
                <p:tags r:id="rId132"/>
              </p:custDataLst>
            </p:nvPr>
          </p:nvSpPr>
          <p:spPr>
            <a:xfrm>
              <a:off x="7676866" y="1054975"/>
              <a:ext cx="1371600" cy="228600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r>
                <a:rPr lang="en-US" sz="1000" b="1" dirty="0" smtClean="0">
                  <a:solidFill>
                    <a:schemeClr val="tx1"/>
                  </a:solidFill>
                  <a:latin typeface="+mn-lt"/>
                  <a:ea typeface="+mn-ea"/>
                </a:rPr>
                <a:t>$3,495</a:t>
              </a:r>
            </a:p>
          </p:txBody>
        </p:sp>
      </p:grpSp>
      <p:grpSp>
        <p:nvGrpSpPr>
          <p:cNvPr id="11" name="Group 30"/>
          <p:cNvGrpSpPr/>
          <p:nvPr>
            <p:custDataLst>
              <p:tags r:id="rId7"/>
            </p:custDataLst>
          </p:nvPr>
        </p:nvGrpSpPr>
        <p:grpSpPr>
          <a:xfrm>
            <a:off x="78109" y="1160251"/>
            <a:ext cx="8911989" cy="228600"/>
            <a:chOff x="136477" y="2364145"/>
            <a:chExt cx="8911989" cy="228600"/>
          </a:xfrm>
          <a:noFill/>
        </p:grpSpPr>
        <p:sp>
          <p:nvSpPr>
            <p:cNvPr id="35" name="Rectangle 34"/>
            <p:cNvSpPr/>
            <p:nvPr>
              <p:custDataLst>
                <p:tags r:id="rId127"/>
              </p:custDataLst>
            </p:nvPr>
          </p:nvSpPr>
          <p:spPr bwMode="auto">
            <a:xfrm>
              <a:off x="136477" y="2364145"/>
              <a:ext cx="8911989" cy="228600"/>
            </a:xfrm>
            <a:prstGeom prst="rect">
              <a:avLst/>
            </a:prstGeom>
            <a:solidFill>
              <a:schemeClr val="bg1"/>
            </a:solidFill>
            <a:ln w="19050">
              <a:noFill/>
              <a:round/>
              <a:headEnd/>
              <a:tailEnd/>
            </a:ln>
          </p:spPr>
          <p:txBody>
            <a:bodyPr wrap="none" lIns="0" tIns="0" rIns="0" bIns="0" rtlCol="0" anchor="ctr"/>
            <a:lstStyle/>
            <a:p>
              <a:pPr marL="0" marR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endParaRPr lang="en-US" sz="1800" dirty="0" smtClean="0">
                <a:solidFill>
                  <a:srgbClr val="FFFFFF"/>
                </a:solidFill>
              </a:endParaRPr>
            </a:p>
          </p:txBody>
        </p:sp>
        <p:sp>
          <p:nvSpPr>
            <p:cNvPr id="36" name="TextBox 35"/>
            <p:cNvSpPr txBox="1"/>
            <p:nvPr>
              <p:custDataLst>
                <p:tags r:id="rId128"/>
              </p:custDataLst>
            </p:nvPr>
          </p:nvSpPr>
          <p:spPr>
            <a:xfrm>
              <a:off x="136477" y="2364145"/>
              <a:ext cx="952505" cy="22860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000" b="1" dirty="0" smtClean="0">
                  <a:solidFill>
                    <a:srgbClr val="333333"/>
                  </a:solidFill>
                  <a:latin typeface="+mn-lt"/>
                  <a:ea typeface="+mn-ea"/>
                </a:rPr>
                <a:t>Entitlements</a:t>
              </a:r>
            </a:p>
          </p:txBody>
        </p:sp>
      </p:grpSp>
      <p:grpSp>
        <p:nvGrpSpPr>
          <p:cNvPr id="20" name="Group 36"/>
          <p:cNvGrpSpPr/>
          <p:nvPr>
            <p:custDataLst>
              <p:tags r:id="rId8"/>
            </p:custDataLst>
          </p:nvPr>
        </p:nvGrpSpPr>
        <p:grpSpPr>
          <a:xfrm>
            <a:off x="78109" y="1373648"/>
            <a:ext cx="8911989" cy="228600"/>
            <a:chOff x="136477" y="1102106"/>
            <a:chExt cx="8911989" cy="246888"/>
          </a:xfrm>
        </p:grpSpPr>
        <p:grpSp>
          <p:nvGrpSpPr>
            <p:cNvPr id="21" name="Group 37"/>
            <p:cNvGrpSpPr/>
            <p:nvPr>
              <p:custDataLst>
                <p:tags r:id="rId121"/>
              </p:custDataLst>
            </p:nvPr>
          </p:nvGrpSpPr>
          <p:grpSpPr>
            <a:xfrm>
              <a:off x="136477" y="1102438"/>
              <a:ext cx="8911989" cy="246223"/>
              <a:chOff x="136477" y="2364143"/>
              <a:chExt cx="8911989" cy="246223"/>
            </a:xfrm>
            <a:noFill/>
          </p:grpSpPr>
          <p:sp>
            <p:nvSpPr>
              <p:cNvPr id="42" name="Rectangle 41"/>
              <p:cNvSpPr/>
              <p:nvPr>
                <p:custDataLst>
                  <p:tags r:id="rId125"/>
                </p:custDataLst>
              </p:nvPr>
            </p:nvSpPr>
            <p:spPr bwMode="auto">
              <a:xfrm>
                <a:off x="136477" y="2364145"/>
                <a:ext cx="8911989" cy="246221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19050">
                <a:noFill/>
                <a:round/>
                <a:headEnd/>
                <a:tailEnd/>
              </a:ln>
            </p:spPr>
            <p:txBody>
              <a:bodyPr wrap="none" lIns="0" tIns="0" rIns="0" bIns="0" rtlCol="0" anchor="ctr"/>
              <a:lstStyle/>
              <a:p>
                <a:pPr marL="285750" marR="0" indent="-285750" algn="ctr" defTabSz="914400" eaLnBrk="1" latinLnBrk="0" hangingPunct="1">
                  <a:lnSpc>
                    <a:spcPct val="100000"/>
                  </a:lnSpc>
                  <a:buClrTx/>
                  <a:buSzTx/>
                  <a:buFont typeface="Arial" pitchFamily="34" charset="0"/>
                  <a:buChar char="•"/>
                  <a:tabLst/>
                </a:pPr>
                <a:endParaRPr lang="en-US" sz="1800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" name="TextBox 42"/>
              <p:cNvSpPr txBox="1"/>
              <p:nvPr>
                <p:custDataLst>
                  <p:tags r:id="rId126"/>
                </p:custDataLst>
              </p:nvPr>
            </p:nvSpPr>
            <p:spPr>
              <a:xfrm>
                <a:off x="136477" y="2364143"/>
                <a:ext cx="1322798" cy="246220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 marL="114300" indent="-114300" algn="l">
                  <a:buFont typeface="Arial" pitchFamily="34" charset="0"/>
                  <a:buChar char="•"/>
                </a:pPr>
                <a:r>
                  <a:rPr lang="en-US" sz="1000" dirty="0" smtClean="0">
                    <a:solidFill>
                      <a:srgbClr val="333333"/>
                    </a:solidFill>
                    <a:latin typeface="+mn-lt"/>
                    <a:ea typeface="+mn-ea"/>
                  </a:rPr>
                  <a:t>vRAM Entitlement</a:t>
                </a:r>
              </a:p>
            </p:txBody>
          </p:sp>
        </p:grpSp>
        <p:sp>
          <p:nvSpPr>
            <p:cNvPr id="39" name="TextBox 38"/>
            <p:cNvSpPr txBox="1"/>
            <p:nvPr>
              <p:custDataLst>
                <p:tags r:id="rId122"/>
              </p:custDataLst>
            </p:nvPr>
          </p:nvSpPr>
          <p:spPr>
            <a:xfrm>
              <a:off x="4933666" y="1102106"/>
              <a:ext cx="1371600" cy="24688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r>
                <a:rPr lang="en-US" sz="1000" dirty="0">
                  <a:solidFill>
                    <a:schemeClr val="accent6">
                      <a:lumMod val="75000"/>
                    </a:schemeClr>
                  </a:solidFill>
                  <a:latin typeface="+mn-lt"/>
                  <a:ea typeface="+mn-ea"/>
                </a:rPr>
                <a:t>U</a:t>
              </a:r>
              <a:r>
                <a:rPr lang="en-US" sz="1000" dirty="0" smtClean="0">
                  <a:solidFill>
                    <a:schemeClr val="accent6">
                      <a:lumMod val="75000"/>
                    </a:schemeClr>
                  </a:solidFill>
                  <a:latin typeface="+mn-lt"/>
                  <a:ea typeface="+mn-ea"/>
                </a:rPr>
                <a:t>nlimited</a:t>
              </a:r>
            </a:p>
          </p:txBody>
        </p:sp>
        <p:sp>
          <p:nvSpPr>
            <p:cNvPr id="40" name="TextBox 39"/>
            <p:cNvSpPr txBox="1"/>
            <p:nvPr>
              <p:custDataLst>
                <p:tags r:id="rId123"/>
              </p:custDataLst>
            </p:nvPr>
          </p:nvSpPr>
          <p:spPr>
            <a:xfrm>
              <a:off x="6305266" y="1102106"/>
              <a:ext cx="1371600" cy="24688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r>
                <a:rPr lang="en-US" sz="1000" dirty="0" smtClean="0">
                  <a:solidFill>
                    <a:schemeClr val="accent6">
                      <a:lumMod val="75000"/>
                    </a:schemeClr>
                  </a:solidFill>
                </a:rPr>
                <a:t>Unlimited</a:t>
              </a:r>
              <a:endParaRPr lang="en-US" sz="1000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41" name="TextBox 40"/>
            <p:cNvSpPr txBox="1"/>
            <p:nvPr>
              <p:custDataLst>
                <p:tags r:id="rId124"/>
              </p:custDataLst>
            </p:nvPr>
          </p:nvSpPr>
          <p:spPr>
            <a:xfrm>
              <a:off x="7676866" y="1102106"/>
              <a:ext cx="1371600" cy="24688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r>
                <a:rPr lang="en-US" sz="1000" dirty="0" smtClean="0">
                  <a:solidFill>
                    <a:schemeClr val="accent6">
                      <a:lumMod val="75000"/>
                    </a:schemeClr>
                  </a:solidFill>
                </a:rPr>
                <a:t>Unlimited</a:t>
              </a:r>
              <a:endParaRPr lang="en-US" sz="1000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22" name="Group 43"/>
          <p:cNvGrpSpPr/>
          <p:nvPr>
            <p:custDataLst>
              <p:tags r:id="rId9"/>
            </p:custDataLst>
          </p:nvPr>
        </p:nvGrpSpPr>
        <p:grpSpPr>
          <a:xfrm>
            <a:off x="78109" y="1598880"/>
            <a:ext cx="8911989" cy="228600"/>
            <a:chOff x="136477" y="1102106"/>
            <a:chExt cx="8911989" cy="246888"/>
          </a:xfrm>
        </p:grpSpPr>
        <p:grpSp>
          <p:nvGrpSpPr>
            <p:cNvPr id="23" name="Group 44"/>
            <p:cNvGrpSpPr/>
            <p:nvPr>
              <p:custDataLst>
                <p:tags r:id="rId115"/>
              </p:custDataLst>
            </p:nvPr>
          </p:nvGrpSpPr>
          <p:grpSpPr>
            <a:xfrm>
              <a:off x="136477" y="1102438"/>
              <a:ext cx="8911989" cy="246223"/>
              <a:chOff x="136477" y="2364143"/>
              <a:chExt cx="8911989" cy="246223"/>
            </a:xfrm>
            <a:noFill/>
          </p:grpSpPr>
          <p:sp>
            <p:nvSpPr>
              <p:cNvPr id="49" name="Rectangle 48"/>
              <p:cNvSpPr/>
              <p:nvPr>
                <p:custDataLst>
                  <p:tags r:id="rId119"/>
                </p:custDataLst>
              </p:nvPr>
            </p:nvSpPr>
            <p:spPr bwMode="auto">
              <a:xfrm>
                <a:off x="136477" y="2364145"/>
                <a:ext cx="8911989" cy="246221"/>
              </a:xfrm>
              <a:prstGeom prst="rect">
                <a:avLst/>
              </a:prstGeom>
              <a:solidFill>
                <a:schemeClr val="bg1"/>
              </a:solidFill>
              <a:ln w="19050">
                <a:noFill/>
                <a:round/>
                <a:headEnd/>
                <a:tailEnd/>
              </a:ln>
            </p:spPr>
            <p:txBody>
              <a:bodyPr wrap="none" lIns="0" tIns="0" rIns="0" bIns="0" rtlCol="0" anchor="ctr"/>
              <a:lstStyle/>
              <a:p>
                <a:pPr marL="285750" marR="0" indent="-285750" algn="ctr" defTabSz="914400" eaLnBrk="1" latinLnBrk="0" hangingPunct="1">
                  <a:lnSpc>
                    <a:spcPct val="100000"/>
                  </a:lnSpc>
                  <a:buClrTx/>
                  <a:buSzTx/>
                  <a:buFont typeface="Arial" pitchFamily="34" charset="0"/>
                  <a:buChar char="•"/>
                  <a:tabLst/>
                </a:pPr>
                <a:endParaRPr lang="en-US" sz="1800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0" name="TextBox 49"/>
              <p:cNvSpPr txBox="1"/>
              <p:nvPr>
                <p:custDataLst>
                  <p:tags r:id="rId120"/>
                </p:custDataLst>
              </p:nvPr>
            </p:nvSpPr>
            <p:spPr>
              <a:xfrm>
                <a:off x="136477" y="2364143"/>
                <a:ext cx="933269" cy="246220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 marL="114300" indent="-114300" algn="l">
                  <a:buFont typeface="Arial" pitchFamily="34" charset="0"/>
                  <a:buChar char="•"/>
                </a:pPr>
                <a:r>
                  <a:rPr lang="en-US" sz="1000" dirty="0" smtClean="0">
                    <a:solidFill>
                      <a:srgbClr val="333333"/>
                    </a:solidFill>
                    <a:latin typeface="+mn-lt"/>
                    <a:ea typeface="+mn-ea"/>
                  </a:rPr>
                  <a:t>vCPU / VM</a:t>
                </a:r>
              </a:p>
            </p:txBody>
          </p:sp>
        </p:grpSp>
        <p:sp>
          <p:nvSpPr>
            <p:cNvPr id="46" name="TextBox 45"/>
            <p:cNvSpPr txBox="1"/>
            <p:nvPr>
              <p:custDataLst>
                <p:tags r:id="rId116"/>
              </p:custDataLst>
            </p:nvPr>
          </p:nvSpPr>
          <p:spPr>
            <a:xfrm>
              <a:off x="4933666" y="1102106"/>
              <a:ext cx="1371600" cy="24688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r>
                <a:rPr lang="en-US" sz="1000" dirty="0" smtClean="0">
                  <a:solidFill>
                    <a:schemeClr val="tx1"/>
                  </a:solidFill>
                  <a:latin typeface="+mn-lt"/>
                  <a:ea typeface="+mn-ea"/>
                </a:rPr>
                <a:t>8-way</a:t>
              </a:r>
            </a:p>
          </p:txBody>
        </p:sp>
        <p:sp>
          <p:nvSpPr>
            <p:cNvPr id="47" name="TextBox 46"/>
            <p:cNvSpPr txBox="1"/>
            <p:nvPr>
              <p:custDataLst>
                <p:tags r:id="rId117"/>
              </p:custDataLst>
            </p:nvPr>
          </p:nvSpPr>
          <p:spPr>
            <a:xfrm>
              <a:off x="6305266" y="1102106"/>
              <a:ext cx="1371600" cy="24688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r>
                <a:rPr lang="en-US" sz="1000" dirty="0" smtClean="0">
                  <a:solidFill>
                    <a:schemeClr val="accent6">
                      <a:lumMod val="75000"/>
                    </a:schemeClr>
                  </a:solidFill>
                  <a:latin typeface="+mn-lt"/>
                  <a:ea typeface="+mn-ea"/>
                </a:rPr>
                <a:t>32-way</a:t>
              </a:r>
            </a:p>
          </p:txBody>
        </p:sp>
        <p:sp>
          <p:nvSpPr>
            <p:cNvPr id="48" name="TextBox 47"/>
            <p:cNvSpPr txBox="1"/>
            <p:nvPr>
              <p:custDataLst>
                <p:tags r:id="rId118"/>
              </p:custDataLst>
            </p:nvPr>
          </p:nvSpPr>
          <p:spPr>
            <a:xfrm>
              <a:off x="7676866" y="1102106"/>
              <a:ext cx="1371600" cy="24688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r>
                <a:rPr lang="en-US" sz="1000" dirty="0" smtClean="0">
                  <a:solidFill>
                    <a:schemeClr val="accent6">
                      <a:lumMod val="75000"/>
                    </a:schemeClr>
                  </a:solidFill>
                  <a:latin typeface="+mn-lt"/>
                  <a:ea typeface="+mn-ea"/>
                </a:rPr>
                <a:t>64-way</a:t>
              </a:r>
            </a:p>
          </p:txBody>
        </p:sp>
      </p:grpSp>
      <p:grpSp>
        <p:nvGrpSpPr>
          <p:cNvPr id="24" name="Group 50"/>
          <p:cNvGrpSpPr/>
          <p:nvPr>
            <p:custDataLst>
              <p:tags r:id="rId10"/>
            </p:custDataLst>
          </p:nvPr>
        </p:nvGrpSpPr>
        <p:grpSpPr>
          <a:xfrm>
            <a:off x="78109" y="1822033"/>
            <a:ext cx="8911989" cy="228602"/>
            <a:chOff x="136477" y="2364143"/>
            <a:chExt cx="8911989" cy="246223"/>
          </a:xfrm>
          <a:noFill/>
        </p:grpSpPr>
        <p:sp>
          <p:nvSpPr>
            <p:cNvPr id="52" name="Rectangle 51"/>
            <p:cNvSpPr/>
            <p:nvPr>
              <p:custDataLst>
                <p:tags r:id="rId113"/>
              </p:custDataLst>
            </p:nvPr>
          </p:nvSpPr>
          <p:spPr bwMode="auto">
            <a:xfrm>
              <a:off x="136477" y="2364145"/>
              <a:ext cx="8911989" cy="246221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19050">
              <a:noFill/>
              <a:round/>
              <a:headEnd/>
              <a:tailEnd/>
            </a:ln>
          </p:spPr>
          <p:txBody>
            <a:bodyPr wrap="none" lIns="0" tIns="0" rIns="0" bIns="0" rtlCol="0" anchor="ctr"/>
            <a:lstStyle/>
            <a:p>
              <a:pPr marL="0" marR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endParaRPr lang="en-US" sz="1800" dirty="0" smtClean="0">
                <a:solidFill>
                  <a:srgbClr val="FFFFFF"/>
                </a:solidFill>
              </a:endParaRPr>
            </a:p>
          </p:txBody>
        </p:sp>
        <p:sp>
          <p:nvSpPr>
            <p:cNvPr id="53" name="TextBox 52"/>
            <p:cNvSpPr txBox="1"/>
            <p:nvPr>
              <p:custDataLst>
                <p:tags r:id="rId114"/>
              </p:custDataLst>
            </p:nvPr>
          </p:nvSpPr>
          <p:spPr>
            <a:xfrm>
              <a:off x="136477" y="2364143"/>
              <a:ext cx="716863" cy="246221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000" b="1" dirty="0" smtClean="0">
                  <a:solidFill>
                    <a:srgbClr val="333333"/>
                  </a:solidFill>
                  <a:latin typeface="+mn-lt"/>
                  <a:ea typeface="+mn-ea"/>
                </a:rPr>
                <a:t>Features</a:t>
              </a:r>
            </a:p>
          </p:txBody>
        </p:sp>
      </p:grpSp>
      <p:grpSp>
        <p:nvGrpSpPr>
          <p:cNvPr id="29" name="Group 343"/>
          <p:cNvGrpSpPr/>
          <p:nvPr>
            <p:custDataLst>
              <p:tags r:id="rId11"/>
            </p:custDataLst>
          </p:nvPr>
        </p:nvGrpSpPr>
        <p:grpSpPr>
          <a:xfrm>
            <a:off x="78109" y="2041505"/>
            <a:ext cx="8911989" cy="246221"/>
            <a:chOff x="136477" y="2167633"/>
            <a:chExt cx="8911989" cy="246221"/>
          </a:xfrm>
        </p:grpSpPr>
        <p:grpSp>
          <p:nvGrpSpPr>
            <p:cNvPr id="30" name="Group 54"/>
            <p:cNvGrpSpPr/>
            <p:nvPr/>
          </p:nvGrpSpPr>
          <p:grpSpPr>
            <a:xfrm>
              <a:off x="136477" y="2167633"/>
              <a:ext cx="8911989" cy="246221"/>
              <a:chOff x="136477" y="2364145"/>
              <a:chExt cx="8911989" cy="265200"/>
            </a:xfrm>
          </p:grpSpPr>
          <p:sp>
            <p:nvSpPr>
              <p:cNvPr id="59" name="Rectangle 58"/>
              <p:cNvSpPr/>
              <p:nvPr>
                <p:custDataLst>
                  <p:tags r:id="rId111"/>
                </p:custDataLst>
              </p:nvPr>
            </p:nvSpPr>
            <p:spPr bwMode="auto">
              <a:xfrm>
                <a:off x="136477" y="2364145"/>
                <a:ext cx="8911989" cy="246221"/>
              </a:xfrm>
              <a:prstGeom prst="rect">
                <a:avLst/>
              </a:prstGeom>
              <a:solidFill>
                <a:schemeClr val="bg1"/>
              </a:solidFill>
              <a:ln w="19050">
                <a:noFill/>
                <a:round/>
                <a:headEnd/>
                <a:tailEnd/>
              </a:ln>
            </p:spPr>
            <p:txBody>
              <a:bodyPr wrap="none" lIns="0" tIns="0" rIns="0" bIns="0" rtlCol="0" anchor="ctr"/>
              <a:lstStyle/>
              <a:p>
                <a:pPr marL="0" marR="0" indent="0" algn="ctr" defTabSz="914400" eaLnBrk="1" latinLnBrk="0" hangingPunct="1">
                  <a:lnSpc>
                    <a:spcPct val="100000"/>
                  </a:lnSpc>
                  <a:buClrTx/>
                  <a:buSzTx/>
                  <a:buFontTx/>
                  <a:buNone/>
                  <a:tabLst/>
                </a:pPr>
                <a:endParaRPr lang="en-US" sz="1800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0" name="TextBox 59"/>
              <p:cNvSpPr txBox="1"/>
              <p:nvPr>
                <p:custDataLst>
                  <p:tags r:id="rId112"/>
                </p:custDataLst>
              </p:nvPr>
            </p:nvSpPr>
            <p:spPr>
              <a:xfrm>
                <a:off x="136477" y="2364145"/>
                <a:ext cx="1198085" cy="2652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109538" indent="-109538" algn="l">
                  <a:buFont typeface="Arial" pitchFamily="34" charset="0"/>
                  <a:buChar char="•"/>
                </a:pPr>
                <a:r>
                  <a:rPr lang="en-US" sz="1000" dirty="0" smtClean="0">
                    <a:solidFill>
                      <a:srgbClr val="333333"/>
                    </a:solidFill>
                    <a:latin typeface="+mn-lt"/>
                    <a:ea typeface="+mn-ea"/>
                  </a:rPr>
                  <a:t>High Availability</a:t>
                </a:r>
              </a:p>
            </p:txBody>
          </p:sp>
        </p:grpSp>
        <p:sp>
          <p:nvSpPr>
            <p:cNvPr id="56" name="Oval 55"/>
            <p:cNvSpPr/>
            <p:nvPr>
              <p:custDataLst>
                <p:tags r:id="rId108"/>
              </p:custDataLst>
            </p:nvPr>
          </p:nvSpPr>
          <p:spPr bwMode="auto">
            <a:xfrm>
              <a:off x="5541742" y="2209771"/>
              <a:ext cx="128016" cy="118855"/>
            </a:xfrm>
            <a:prstGeom prst="ellipse">
              <a:avLst/>
            </a:prstGeom>
            <a:solidFill>
              <a:schemeClr val="accent3"/>
            </a:solidFill>
            <a:ln w="19050">
              <a:noFill/>
              <a:round/>
              <a:headEnd/>
              <a:tailEnd/>
            </a:ln>
          </p:spPr>
          <p:txBody>
            <a:bodyPr wrap="none" lIns="0" tIns="0" rIns="0" bIns="0" rtlCol="0" anchor="ctr"/>
            <a:lstStyle/>
            <a:p>
              <a:pPr marL="0" marR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endParaRPr lang="en-US" sz="1800" dirty="0" smtClean="0">
                <a:solidFill>
                  <a:srgbClr val="FFFFFF"/>
                </a:solidFill>
              </a:endParaRPr>
            </a:p>
          </p:txBody>
        </p:sp>
        <p:sp>
          <p:nvSpPr>
            <p:cNvPr id="57" name="Oval 56"/>
            <p:cNvSpPr/>
            <p:nvPr>
              <p:custDataLst>
                <p:tags r:id="rId109"/>
              </p:custDataLst>
            </p:nvPr>
          </p:nvSpPr>
          <p:spPr bwMode="auto">
            <a:xfrm>
              <a:off x="6913342" y="2209771"/>
              <a:ext cx="128016" cy="118855"/>
            </a:xfrm>
            <a:prstGeom prst="ellipse">
              <a:avLst/>
            </a:prstGeom>
            <a:solidFill>
              <a:schemeClr val="accent3"/>
            </a:solidFill>
            <a:ln w="19050">
              <a:noFill/>
              <a:round/>
              <a:headEnd/>
              <a:tailEnd/>
            </a:ln>
          </p:spPr>
          <p:txBody>
            <a:bodyPr wrap="none" lIns="0" tIns="0" rIns="0" bIns="0" rtlCol="0" anchor="ctr"/>
            <a:lstStyle/>
            <a:p>
              <a:pPr marL="0" marR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endParaRPr lang="en-US" sz="1800" dirty="0" smtClean="0">
                <a:solidFill>
                  <a:srgbClr val="FFFFFF"/>
                </a:solidFill>
              </a:endParaRPr>
            </a:p>
          </p:txBody>
        </p:sp>
        <p:sp>
          <p:nvSpPr>
            <p:cNvPr id="58" name="Oval 57"/>
            <p:cNvSpPr/>
            <p:nvPr>
              <p:custDataLst>
                <p:tags r:id="rId110"/>
              </p:custDataLst>
            </p:nvPr>
          </p:nvSpPr>
          <p:spPr bwMode="auto">
            <a:xfrm>
              <a:off x="8284942" y="2209771"/>
              <a:ext cx="128016" cy="118855"/>
            </a:xfrm>
            <a:prstGeom prst="ellipse">
              <a:avLst/>
            </a:prstGeom>
            <a:solidFill>
              <a:schemeClr val="accent3"/>
            </a:solidFill>
            <a:ln w="19050">
              <a:noFill/>
              <a:round/>
              <a:headEnd/>
              <a:tailEnd/>
            </a:ln>
          </p:spPr>
          <p:txBody>
            <a:bodyPr wrap="none" lIns="0" tIns="0" rIns="0" bIns="0" rtlCol="0" anchor="ctr"/>
            <a:lstStyle/>
            <a:p>
              <a:pPr marL="0" marR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endParaRPr lang="en-US" sz="1800" dirty="0" smtClean="0">
                <a:solidFill>
                  <a:srgbClr val="FFFFFF"/>
                </a:solidFill>
              </a:endParaRPr>
            </a:p>
          </p:txBody>
        </p:sp>
      </p:grpSp>
      <p:grpSp>
        <p:nvGrpSpPr>
          <p:cNvPr id="31" name="Group 344"/>
          <p:cNvGrpSpPr/>
          <p:nvPr>
            <p:custDataLst>
              <p:tags r:id="rId12"/>
            </p:custDataLst>
          </p:nvPr>
        </p:nvGrpSpPr>
        <p:grpSpPr>
          <a:xfrm>
            <a:off x="78109" y="2268676"/>
            <a:ext cx="8911989" cy="246221"/>
            <a:chOff x="136477" y="2394804"/>
            <a:chExt cx="8911989" cy="246221"/>
          </a:xfrm>
        </p:grpSpPr>
        <p:grpSp>
          <p:nvGrpSpPr>
            <p:cNvPr id="224" name="Group 9"/>
            <p:cNvGrpSpPr/>
            <p:nvPr/>
          </p:nvGrpSpPr>
          <p:grpSpPr>
            <a:xfrm>
              <a:off x="136477" y="2394804"/>
              <a:ext cx="8911989" cy="246221"/>
              <a:chOff x="136477" y="2364145"/>
              <a:chExt cx="8911989" cy="265200"/>
            </a:xfrm>
          </p:grpSpPr>
          <p:sp>
            <p:nvSpPr>
              <p:cNvPr id="6" name="Rectangle 5"/>
              <p:cNvSpPr/>
              <p:nvPr>
                <p:custDataLst>
                  <p:tags r:id="rId106"/>
                </p:custDataLst>
              </p:nvPr>
            </p:nvSpPr>
            <p:spPr bwMode="auto">
              <a:xfrm>
                <a:off x="136477" y="2364145"/>
                <a:ext cx="8911989" cy="246221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19050">
                <a:noFill/>
                <a:round/>
                <a:headEnd/>
                <a:tailEnd/>
              </a:ln>
            </p:spPr>
            <p:txBody>
              <a:bodyPr wrap="none" lIns="0" tIns="0" rIns="0" bIns="0" rtlCol="0" anchor="ctr"/>
              <a:lstStyle/>
              <a:p>
                <a:pPr marL="0" marR="0" indent="0" algn="ctr" defTabSz="914400" eaLnBrk="1" latinLnBrk="0" hangingPunct="1">
                  <a:lnSpc>
                    <a:spcPct val="100000"/>
                  </a:lnSpc>
                  <a:buClrTx/>
                  <a:buSzTx/>
                  <a:buFontTx/>
                  <a:buNone/>
                  <a:tabLst/>
                </a:pPr>
                <a:endParaRPr lang="en-US" sz="1800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" name="TextBox 3"/>
              <p:cNvSpPr txBox="1"/>
              <p:nvPr>
                <p:custDataLst>
                  <p:tags r:id="rId107"/>
                </p:custDataLst>
              </p:nvPr>
            </p:nvSpPr>
            <p:spPr>
              <a:xfrm>
                <a:off x="136477" y="2364145"/>
                <a:ext cx="1174039" cy="2652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109538" indent="-109538" algn="l">
                  <a:buFont typeface="Arial" pitchFamily="34" charset="0"/>
                  <a:buChar char="•"/>
                </a:pPr>
                <a:r>
                  <a:rPr lang="en-US" sz="1000" dirty="0" smtClean="0">
                    <a:solidFill>
                      <a:srgbClr val="333333"/>
                    </a:solidFill>
                    <a:latin typeface="+mn-lt"/>
                    <a:ea typeface="+mn-ea"/>
                  </a:rPr>
                  <a:t>Data Protection</a:t>
                </a:r>
              </a:p>
            </p:txBody>
          </p:sp>
        </p:grpSp>
        <p:sp>
          <p:nvSpPr>
            <p:cNvPr id="5" name="Oval 4"/>
            <p:cNvSpPr/>
            <p:nvPr>
              <p:custDataLst>
                <p:tags r:id="rId103"/>
              </p:custDataLst>
            </p:nvPr>
          </p:nvSpPr>
          <p:spPr bwMode="auto">
            <a:xfrm>
              <a:off x="5541742" y="2436942"/>
              <a:ext cx="128016" cy="118855"/>
            </a:xfrm>
            <a:prstGeom prst="ellipse">
              <a:avLst/>
            </a:prstGeom>
            <a:solidFill>
              <a:schemeClr val="accent1"/>
            </a:solidFill>
            <a:ln w="19050">
              <a:noFill/>
              <a:round/>
              <a:headEnd/>
              <a:tailEnd/>
            </a:ln>
          </p:spPr>
          <p:txBody>
            <a:bodyPr wrap="none" lIns="0" tIns="0" rIns="0" bIns="0" rtlCol="0" anchor="ctr"/>
            <a:lstStyle/>
            <a:p>
              <a:pPr marL="0" marR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endParaRPr lang="en-US" sz="1800" dirty="0" smtClean="0">
                <a:solidFill>
                  <a:srgbClr val="FFFFFF"/>
                </a:solidFill>
              </a:endParaRPr>
            </a:p>
          </p:txBody>
        </p:sp>
        <p:sp>
          <p:nvSpPr>
            <p:cNvPr id="8" name="Oval 7"/>
            <p:cNvSpPr/>
            <p:nvPr>
              <p:custDataLst>
                <p:tags r:id="rId104"/>
              </p:custDataLst>
            </p:nvPr>
          </p:nvSpPr>
          <p:spPr bwMode="auto">
            <a:xfrm>
              <a:off x="6913342" y="2436942"/>
              <a:ext cx="128016" cy="118855"/>
            </a:xfrm>
            <a:prstGeom prst="ellipse">
              <a:avLst/>
            </a:prstGeom>
            <a:solidFill>
              <a:schemeClr val="accent1"/>
            </a:solidFill>
            <a:ln w="19050">
              <a:noFill/>
              <a:round/>
              <a:headEnd/>
              <a:tailEnd/>
            </a:ln>
          </p:spPr>
          <p:txBody>
            <a:bodyPr wrap="none" lIns="0" tIns="0" rIns="0" bIns="0" rtlCol="0" anchor="ctr"/>
            <a:lstStyle/>
            <a:p>
              <a:pPr marL="0" marR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endParaRPr lang="en-US" sz="1800" dirty="0" smtClean="0">
                <a:solidFill>
                  <a:srgbClr val="FFFFFF"/>
                </a:solidFill>
              </a:endParaRPr>
            </a:p>
          </p:txBody>
        </p:sp>
        <p:sp>
          <p:nvSpPr>
            <p:cNvPr id="9" name="Oval 8"/>
            <p:cNvSpPr/>
            <p:nvPr>
              <p:custDataLst>
                <p:tags r:id="rId105"/>
              </p:custDataLst>
            </p:nvPr>
          </p:nvSpPr>
          <p:spPr bwMode="auto">
            <a:xfrm>
              <a:off x="8284942" y="2436942"/>
              <a:ext cx="128016" cy="118855"/>
            </a:xfrm>
            <a:prstGeom prst="ellipse">
              <a:avLst/>
            </a:prstGeom>
            <a:solidFill>
              <a:schemeClr val="accent1"/>
            </a:solidFill>
            <a:ln w="19050">
              <a:noFill/>
              <a:round/>
              <a:headEnd/>
              <a:tailEnd/>
            </a:ln>
          </p:spPr>
          <p:txBody>
            <a:bodyPr wrap="none" lIns="0" tIns="0" rIns="0" bIns="0" rtlCol="0" anchor="ctr"/>
            <a:lstStyle/>
            <a:p>
              <a:pPr marL="0" marR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endParaRPr lang="en-US" sz="1800" dirty="0" smtClean="0">
                <a:solidFill>
                  <a:srgbClr val="FFFFFF"/>
                </a:solidFill>
              </a:endParaRPr>
            </a:p>
          </p:txBody>
        </p:sp>
      </p:grpSp>
      <p:grpSp>
        <p:nvGrpSpPr>
          <p:cNvPr id="230" name="Group 342"/>
          <p:cNvGrpSpPr/>
          <p:nvPr>
            <p:custDataLst>
              <p:tags r:id="rId13"/>
            </p:custDataLst>
          </p:nvPr>
        </p:nvGrpSpPr>
        <p:grpSpPr>
          <a:xfrm>
            <a:off x="78109" y="2503653"/>
            <a:ext cx="8911989" cy="246221"/>
            <a:chOff x="136477" y="2629781"/>
            <a:chExt cx="8911989" cy="246221"/>
          </a:xfrm>
        </p:grpSpPr>
        <p:grpSp>
          <p:nvGrpSpPr>
            <p:cNvPr id="231" name="Group 188"/>
            <p:cNvGrpSpPr/>
            <p:nvPr/>
          </p:nvGrpSpPr>
          <p:grpSpPr>
            <a:xfrm>
              <a:off x="136477" y="2629781"/>
              <a:ext cx="8911989" cy="246221"/>
              <a:chOff x="136477" y="2364145"/>
              <a:chExt cx="8911989" cy="265200"/>
            </a:xfrm>
          </p:grpSpPr>
          <p:sp>
            <p:nvSpPr>
              <p:cNvPr id="193" name="Rectangle 192"/>
              <p:cNvSpPr/>
              <p:nvPr>
                <p:custDataLst>
                  <p:tags r:id="rId101"/>
                </p:custDataLst>
              </p:nvPr>
            </p:nvSpPr>
            <p:spPr bwMode="auto">
              <a:xfrm>
                <a:off x="136477" y="2364145"/>
                <a:ext cx="8911989" cy="246221"/>
              </a:xfrm>
              <a:prstGeom prst="rect">
                <a:avLst/>
              </a:prstGeom>
              <a:solidFill>
                <a:schemeClr val="bg1"/>
              </a:solidFill>
              <a:ln w="19050">
                <a:noFill/>
                <a:round/>
                <a:headEnd/>
                <a:tailEnd/>
              </a:ln>
            </p:spPr>
            <p:txBody>
              <a:bodyPr wrap="none" lIns="0" tIns="0" rIns="0" bIns="0" rtlCol="0" anchor="ctr"/>
              <a:lstStyle/>
              <a:p>
                <a:pPr marL="0" marR="0" indent="0" algn="ctr" defTabSz="914400" eaLnBrk="1" latinLnBrk="0" hangingPunct="1">
                  <a:lnSpc>
                    <a:spcPct val="100000"/>
                  </a:lnSpc>
                  <a:buClrTx/>
                  <a:buSzTx/>
                  <a:buFontTx/>
                  <a:buNone/>
                  <a:tabLst/>
                </a:pPr>
                <a:endParaRPr lang="en-US" sz="1800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94" name="TextBox 193"/>
              <p:cNvSpPr txBox="1"/>
              <p:nvPr>
                <p:custDataLst>
                  <p:tags r:id="rId102"/>
                </p:custDataLst>
              </p:nvPr>
            </p:nvSpPr>
            <p:spPr>
              <a:xfrm>
                <a:off x="136477" y="2364145"/>
                <a:ext cx="742832" cy="2652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109538" indent="-109538" algn="l">
                  <a:buFont typeface="Arial" pitchFamily="34" charset="0"/>
                  <a:buChar char="•"/>
                </a:pPr>
                <a:r>
                  <a:rPr lang="en-US" sz="1000" dirty="0" smtClean="0">
                    <a:solidFill>
                      <a:srgbClr val="333333"/>
                    </a:solidFill>
                    <a:latin typeface="+mn-lt"/>
                    <a:ea typeface="+mn-ea"/>
                  </a:rPr>
                  <a:t>vMotion</a:t>
                </a:r>
              </a:p>
            </p:txBody>
          </p:sp>
        </p:grpSp>
        <p:sp>
          <p:nvSpPr>
            <p:cNvPr id="190" name="Oval 189"/>
            <p:cNvSpPr/>
            <p:nvPr>
              <p:custDataLst>
                <p:tags r:id="rId98"/>
              </p:custDataLst>
            </p:nvPr>
          </p:nvSpPr>
          <p:spPr bwMode="auto">
            <a:xfrm>
              <a:off x="5541742" y="2671917"/>
              <a:ext cx="128016" cy="118854"/>
            </a:xfrm>
            <a:prstGeom prst="ellipse">
              <a:avLst/>
            </a:prstGeom>
            <a:solidFill>
              <a:schemeClr val="accent1"/>
            </a:solidFill>
            <a:ln w="19050">
              <a:noFill/>
              <a:round/>
              <a:headEnd/>
              <a:tailEnd/>
            </a:ln>
          </p:spPr>
          <p:txBody>
            <a:bodyPr wrap="none" lIns="0" tIns="0" rIns="0" bIns="0" rtlCol="0" anchor="ctr"/>
            <a:lstStyle/>
            <a:p>
              <a:pPr marL="0" marR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endParaRPr lang="en-US" sz="1800" dirty="0" smtClean="0">
                <a:solidFill>
                  <a:srgbClr val="FFFFFF"/>
                </a:solidFill>
              </a:endParaRPr>
            </a:p>
          </p:txBody>
        </p:sp>
        <p:sp>
          <p:nvSpPr>
            <p:cNvPr id="191" name="Oval 190"/>
            <p:cNvSpPr/>
            <p:nvPr>
              <p:custDataLst>
                <p:tags r:id="rId99"/>
              </p:custDataLst>
            </p:nvPr>
          </p:nvSpPr>
          <p:spPr bwMode="auto">
            <a:xfrm>
              <a:off x="6913342" y="2671917"/>
              <a:ext cx="128016" cy="118854"/>
            </a:xfrm>
            <a:prstGeom prst="ellipse">
              <a:avLst/>
            </a:prstGeom>
            <a:solidFill>
              <a:schemeClr val="accent1"/>
            </a:solidFill>
            <a:ln w="19050">
              <a:noFill/>
              <a:round/>
              <a:headEnd/>
              <a:tailEnd/>
            </a:ln>
          </p:spPr>
          <p:txBody>
            <a:bodyPr wrap="none" lIns="0" tIns="0" rIns="0" bIns="0" rtlCol="0" anchor="ctr"/>
            <a:lstStyle/>
            <a:p>
              <a:pPr marL="0" marR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endParaRPr lang="en-US" sz="1800" dirty="0" smtClean="0">
                <a:solidFill>
                  <a:srgbClr val="FFFFFF"/>
                </a:solidFill>
              </a:endParaRPr>
            </a:p>
          </p:txBody>
        </p:sp>
        <p:sp>
          <p:nvSpPr>
            <p:cNvPr id="192" name="Oval 191"/>
            <p:cNvSpPr/>
            <p:nvPr>
              <p:custDataLst>
                <p:tags r:id="rId100"/>
              </p:custDataLst>
            </p:nvPr>
          </p:nvSpPr>
          <p:spPr bwMode="auto">
            <a:xfrm>
              <a:off x="8284942" y="2671917"/>
              <a:ext cx="128016" cy="118854"/>
            </a:xfrm>
            <a:prstGeom prst="ellipse">
              <a:avLst/>
            </a:prstGeom>
            <a:solidFill>
              <a:schemeClr val="accent1"/>
            </a:solidFill>
            <a:ln w="19050">
              <a:noFill/>
              <a:round/>
              <a:headEnd/>
              <a:tailEnd/>
            </a:ln>
          </p:spPr>
          <p:txBody>
            <a:bodyPr wrap="none" lIns="0" tIns="0" rIns="0" bIns="0" rtlCol="0" anchor="ctr"/>
            <a:lstStyle/>
            <a:p>
              <a:pPr marL="0" marR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endParaRPr lang="en-US" sz="1800" dirty="0" smtClean="0">
                <a:solidFill>
                  <a:srgbClr val="FFFFFF"/>
                </a:solidFill>
              </a:endParaRPr>
            </a:p>
          </p:txBody>
        </p:sp>
      </p:grpSp>
      <p:grpSp>
        <p:nvGrpSpPr>
          <p:cNvPr id="232" name="Group 21"/>
          <p:cNvGrpSpPr/>
          <p:nvPr>
            <p:custDataLst>
              <p:tags r:id="rId14"/>
            </p:custDataLst>
          </p:nvPr>
        </p:nvGrpSpPr>
        <p:grpSpPr>
          <a:xfrm>
            <a:off x="78109" y="3167332"/>
            <a:ext cx="8911989" cy="246221"/>
            <a:chOff x="136477" y="2731626"/>
            <a:chExt cx="8911989" cy="246221"/>
          </a:xfrm>
        </p:grpSpPr>
        <p:grpSp>
          <p:nvGrpSpPr>
            <p:cNvPr id="237" name="Group 202"/>
            <p:cNvGrpSpPr/>
            <p:nvPr/>
          </p:nvGrpSpPr>
          <p:grpSpPr>
            <a:xfrm>
              <a:off x="136477" y="2731626"/>
              <a:ext cx="8911989" cy="246221"/>
              <a:chOff x="136477" y="2364142"/>
              <a:chExt cx="8911989" cy="265200"/>
            </a:xfrm>
            <a:solidFill>
              <a:schemeClr val="bg1">
                <a:lumMod val="95000"/>
              </a:schemeClr>
            </a:solidFill>
          </p:grpSpPr>
          <p:sp>
            <p:nvSpPr>
              <p:cNvPr id="207" name="Rectangle 206"/>
              <p:cNvSpPr/>
              <p:nvPr>
                <p:custDataLst>
                  <p:tags r:id="rId96"/>
                </p:custDataLst>
              </p:nvPr>
            </p:nvSpPr>
            <p:spPr bwMode="auto">
              <a:xfrm>
                <a:off x="136477" y="2364145"/>
                <a:ext cx="8911989" cy="246221"/>
              </a:xfrm>
              <a:prstGeom prst="rect">
                <a:avLst/>
              </a:prstGeom>
              <a:grpFill/>
              <a:ln w="19050">
                <a:noFill/>
                <a:round/>
                <a:headEnd/>
                <a:tailEnd/>
              </a:ln>
            </p:spPr>
            <p:txBody>
              <a:bodyPr wrap="none" lIns="0" tIns="0" rIns="0" bIns="0" rtlCol="0" anchor="ctr"/>
              <a:lstStyle/>
              <a:p>
                <a:pPr marL="0" marR="0" indent="0" algn="ctr" defTabSz="914400" eaLnBrk="1" latinLnBrk="0" hangingPunct="1">
                  <a:lnSpc>
                    <a:spcPct val="100000"/>
                  </a:lnSpc>
                  <a:buClrTx/>
                  <a:buSzTx/>
                  <a:buFontTx/>
                  <a:buNone/>
                  <a:tabLst/>
                </a:pPr>
                <a:endParaRPr lang="en-US" sz="1800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08" name="TextBox 207"/>
              <p:cNvSpPr txBox="1"/>
              <p:nvPr>
                <p:custDataLst>
                  <p:tags r:id="rId97"/>
                </p:custDataLst>
              </p:nvPr>
            </p:nvSpPr>
            <p:spPr>
              <a:xfrm>
                <a:off x="136477" y="2364142"/>
                <a:ext cx="755656" cy="265200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 marL="109538" indent="-109538" algn="l">
                  <a:buFont typeface="Arial" pitchFamily="34" charset="0"/>
                  <a:buChar char="•"/>
                </a:pPr>
                <a:r>
                  <a:rPr lang="en-US" sz="1000" dirty="0" smtClean="0">
                    <a:solidFill>
                      <a:srgbClr val="333333"/>
                    </a:solidFill>
                    <a:latin typeface="+mn-lt"/>
                    <a:ea typeface="+mn-ea"/>
                  </a:rPr>
                  <a:t>Hot Add</a:t>
                </a:r>
              </a:p>
            </p:txBody>
          </p:sp>
        </p:grpSp>
        <p:sp>
          <p:nvSpPr>
            <p:cNvPr id="204" name="Oval 203"/>
            <p:cNvSpPr/>
            <p:nvPr>
              <p:custDataLst>
                <p:tags r:id="rId93"/>
              </p:custDataLst>
            </p:nvPr>
          </p:nvSpPr>
          <p:spPr bwMode="auto">
            <a:xfrm>
              <a:off x="5541742" y="2773765"/>
              <a:ext cx="128016" cy="118854"/>
            </a:xfrm>
            <a:prstGeom prst="ellipse">
              <a:avLst/>
            </a:prstGeom>
            <a:solidFill>
              <a:schemeClr val="accent5"/>
            </a:solidFill>
            <a:ln w="19050">
              <a:noFill/>
              <a:round/>
              <a:headEnd/>
              <a:tailEnd/>
            </a:ln>
          </p:spPr>
          <p:txBody>
            <a:bodyPr wrap="none" lIns="0" tIns="0" rIns="0" bIns="0" rtlCol="0" anchor="ctr"/>
            <a:lstStyle/>
            <a:p>
              <a:pPr marL="0" marR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endParaRPr lang="en-US" sz="1800" dirty="0" smtClean="0">
                <a:solidFill>
                  <a:srgbClr val="FFFFFF"/>
                </a:solidFill>
              </a:endParaRPr>
            </a:p>
          </p:txBody>
        </p:sp>
        <p:sp>
          <p:nvSpPr>
            <p:cNvPr id="205" name="Oval 204"/>
            <p:cNvSpPr/>
            <p:nvPr>
              <p:custDataLst>
                <p:tags r:id="rId94"/>
              </p:custDataLst>
            </p:nvPr>
          </p:nvSpPr>
          <p:spPr bwMode="auto">
            <a:xfrm>
              <a:off x="6913342" y="2773765"/>
              <a:ext cx="128016" cy="118854"/>
            </a:xfrm>
            <a:prstGeom prst="ellipse">
              <a:avLst/>
            </a:prstGeom>
            <a:solidFill>
              <a:schemeClr val="accent3"/>
            </a:solidFill>
            <a:ln w="19050">
              <a:noFill/>
              <a:round/>
              <a:headEnd/>
              <a:tailEnd/>
            </a:ln>
          </p:spPr>
          <p:txBody>
            <a:bodyPr wrap="none" lIns="0" tIns="0" rIns="0" bIns="0" rtlCol="0" anchor="ctr"/>
            <a:lstStyle/>
            <a:p>
              <a:pPr marL="0" marR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endParaRPr lang="en-US" sz="1800" dirty="0" smtClean="0">
                <a:solidFill>
                  <a:srgbClr val="FFFFFF"/>
                </a:solidFill>
              </a:endParaRPr>
            </a:p>
          </p:txBody>
        </p:sp>
        <p:sp>
          <p:nvSpPr>
            <p:cNvPr id="206" name="Oval 205"/>
            <p:cNvSpPr/>
            <p:nvPr>
              <p:custDataLst>
                <p:tags r:id="rId95"/>
              </p:custDataLst>
            </p:nvPr>
          </p:nvSpPr>
          <p:spPr bwMode="auto">
            <a:xfrm>
              <a:off x="8284942" y="2773765"/>
              <a:ext cx="128016" cy="118854"/>
            </a:xfrm>
            <a:prstGeom prst="ellipse">
              <a:avLst/>
            </a:prstGeom>
            <a:solidFill>
              <a:schemeClr val="accent3"/>
            </a:solidFill>
            <a:ln w="19050">
              <a:noFill/>
              <a:round/>
              <a:headEnd/>
              <a:tailEnd/>
            </a:ln>
          </p:spPr>
          <p:txBody>
            <a:bodyPr wrap="none" lIns="0" tIns="0" rIns="0" bIns="0" rtlCol="0" anchor="ctr"/>
            <a:lstStyle/>
            <a:p>
              <a:pPr marL="0" marR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endParaRPr lang="en-US" sz="1800" dirty="0" smtClean="0">
                <a:solidFill>
                  <a:srgbClr val="FFFFFF"/>
                </a:solidFill>
              </a:endParaRPr>
            </a:p>
          </p:txBody>
        </p:sp>
      </p:grpSp>
      <p:grpSp>
        <p:nvGrpSpPr>
          <p:cNvPr id="238" name="Group 22"/>
          <p:cNvGrpSpPr/>
          <p:nvPr>
            <p:custDataLst>
              <p:tags r:id="rId15"/>
            </p:custDataLst>
          </p:nvPr>
        </p:nvGrpSpPr>
        <p:grpSpPr>
          <a:xfrm>
            <a:off x="78109" y="3394504"/>
            <a:ext cx="8911989" cy="246221"/>
            <a:chOff x="136477" y="2958798"/>
            <a:chExt cx="8911989" cy="246221"/>
          </a:xfrm>
        </p:grpSpPr>
        <p:grpSp>
          <p:nvGrpSpPr>
            <p:cNvPr id="239" name="Group 209"/>
            <p:cNvGrpSpPr/>
            <p:nvPr/>
          </p:nvGrpSpPr>
          <p:grpSpPr>
            <a:xfrm>
              <a:off x="136477" y="2958798"/>
              <a:ext cx="8911989" cy="246221"/>
              <a:chOff x="136477" y="2364143"/>
              <a:chExt cx="8911989" cy="265200"/>
            </a:xfrm>
            <a:solidFill>
              <a:schemeClr val="bg1"/>
            </a:solidFill>
          </p:grpSpPr>
          <p:sp>
            <p:nvSpPr>
              <p:cNvPr id="214" name="Rectangle 213"/>
              <p:cNvSpPr/>
              <p:nvPr>
                <p:custDataLst>
                  <p:tags r:id="rId91"/>
                </p:custDataLst>
              </p:nvPr>
            </p:nvSpPr>
            <p:spPr bwMode="auto">
              <a:xfrm>
                <a:off x="136477" y="2364145"/>
                <a:ext cx="8911989" cy="246221"/>
              </a:xfrm>
              <a:prstGeom prst="rect">
                <a:avLst/>
              </a:prstGeom>
              <a:grpFill/>
              <a:ln w="19050">
                <a:noFill/>
                <a:round/>
                <a:headEnd/>
                <a:tailEnd/>
              </a:ln>
            </p:spPr>
            <p:txBody>
              <a:bodyPr wrap="none" lIns="0" tIns="0" rIns="0" bIns="0" rtlCol="0" anchor="ctr"/>
              <a:lstStyle/>
              <a:p>
                <a:pPr marL="0" marR="0" indent="0" algn="ctr" defTabSz="914400" eaLnBrk="1" latinLnBrk="0" hangingPunct="1">
                  <a:lnSpc>
                    <a:spcPct val="100000"/>
                  </a:lnSpc>
                  <a:buClrTx/>
                  <a:buSzTx/>
                  <a:buFontTx/>
                  <a:buNone/>
                  <a:tabLst/>
                </a:pPr>
                <a:endParaRPr lang="en-US" sz="1800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15" name="TextBox 214"/>
              <p:cNvSpPr txBox="1"/>
              <p:nvPr>
                <p:custDataLst>
                  <p:tags r:id="rId92"/>
                </p:custDataLst>
              </p:nvPr>
            </p:nvSpPr>
            <p:spPr>
              <a:xfrm>
                <a:off x="136477" y="2364143"/>
                <a:ext cx="1103507" cy="265200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 marL="109538" indent="-109538" algn="l">
                  <a:buFont typeface="Arial" pitchFamily="34" charset="0"/>
                  <a:buChar char="•"/>
                </a:pPr>
                <a:r>
                  <a:rPr lang="en-US" sz="1000" dirty="0" smtClean="0">
                    <a:solidFill>
                      <a:srgbClr val="333333"/>
                    </a:solidFill>
                    <a:latin typeface="+mn-lt"/>
                    <a:ea typeface="+mn-ea"/>
                  </a:rPr>
                  <a:t>vShield Zones</a:t>
                </a:r>
              </a:p>
            </p:txBody>
          </p:sp>
        </p:grpSp>
        <p:sp>
          <p:nvSpPr>
            <p:cNvPr id="211" name="Oval 210"/>
            <p:cNvSpPr/>
            <p:nvPr>
              <p:custDataLst>
                <p:tags r:id="rId88"/>
              </p:custDataLst>
            </p:nvPr>
          </p:nvSpPr>
          <p:spPr bwMode="auto">
            <a:xfrm>
              <a:off x="5541742" y="3000936"/>
              <a:ext cx="128016" cy="118854"/>
            </a:xfrm>
            <a:prstGeom prst="ellipse">
              <a:avLst/>
            </a:prstGeom>
            <a:solidFill>
              <a:schemeClr val="accent5"/>
            </a:solidFill>
            <a:ln w="19050">
              <a:noFill/>
              <a:round/>
              <a:headEnd/>
              <a:tailEnd/>
            </a:ln>
          </p:spPr>
          <p:txBody>
            <a:bodyPr wrap="none" lIns="0" tIns="0" rIns="0" bIns="0" rtlCol="0" anchor="ctr"/>
            <a:lstStyle/>
            <a:p>
              <a:pPr marL="0" marR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endParaRPr lang="en-US" sz="1800" dirty="0" smtClean="0">
                <a:solidFill>
                  <a:srgbClr val="FFFFFF"/>
                </a:solidFill>
              </a:endParaRPr>
            </a:p>
          </p:txBody>
        </p:sp>
        <p:sp>
          <p:nvSpPr>
            <p:cNvPr id="212" name="Oval 211"/>
            <p:cNvSpPr/>
            <p:nvPr>
              <p:custDataLst>
                <p:tags r:id="rId89"/>
              </p:custDataLst>
            </p:nvPr>
          </p:nvSpPr>
          <p:spPr bwMode="auto">
            <a:xfrm>
              <a:off x="6913342" y="3000936"/>
              <a:ext cx="128016" cy="118854"/>
            </a:xfrm>
            <a:prstGeom prst="ellipse">
              <a:avLst/>
            </a:prstGeom>
            <a:solidFill>
              <a:schemeClr val="accent3"/>
            </a:solidFill>
            <a:ln w="19050">
              <a:noFill/>
              <a:round/>
              <a:headEnd/>
              <a:tailEnd/>
            </a:ln>
          </p:spPr>
          <p:txBody>
            <a:bodyPr wrap="none" lIns="0" tIns="0" rIns="0" bIns="0" rtlCol="0" anchor="ctr"/>
            <a:lstStyle/>
            <a:p>
              <a:pPr marL="0" marR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endParaRPr lang="en-US" sz="1800" dirty="0" smtClean="0">
                <a:solidFill>
                  <a:srgbClr val="FFFFFF"/>
                </a:solidFill>
              </a:endParaRPr>
            </a:p>
          </p:txBody>
        </p:sp>
        <p:sp>
          <p:nvSpPr>
            <p:cNvPr id="213" name="Oval 212"/>
            <p:cNvSpPr/>
            <p:nvPr>
              <p:custDataLst>
                <p:tags r:id="rId90"/>
              </p:custDataLst>
            </p:nvPr>
          </p:nvSpPr>
          <p:spPr bwMode="auto">
            <a:xfrm>
              <a:off x="8284942" y="3000936"/>
              <a:ext cx="128016" cy="118854"/>
            </a:xfrm>
            <a:prstGeom prst="ellipse">
              <a:avLst/>
            </a:prstGeom>
            <a:solidFill>
              <a:schemeClr val="accent3"/>
            </a:solidFill>
            <a:ln w="19050">
              <a:noFill/>
              <a:round/>
              <a:headEnd/>
              <a:tailEnd/>
            </a:ln>
          </p:spPr>
          <p:txBody>
            <a:bodyPr wrap="none" lIns="0" tIns="0" rIns="0" bIns="0" rtlCol="0" anchor="ctr"/>
            <a:lstStyle/>
            <a:p>
              <a:pPr marL="0" marR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endParaRPr lang="en-US" sz="1800" dirty="0" smtClean="0">
                <a:solidFill>
                  <a:srgbClr val="FFFFFF"/>
                </a:solidFill>
              </a:endParaRPr>
            </a:p>
          </p:txBody>
        </p:sp>
      </p:grpSp>
      <p:grpSp>
        <p:nvGrpSpPr>
          <p:cNvPr id="244" name="Group 23"/>
          <p:cNvGrpSpPr/>
          <p:nvPr>
            <p:custDataLst>
              <p:tags r:id="rId16"/>
            </p:custDataLst>
          </p:nvPr>
        </p:nvGrpSpPr>
        <p:grpSpPr>
          <a:xfrm>
            <a:off x="78109" y="3629481"/>
            <a:ext cx="8911989" cy="246221"/>
            <a:chOff x="136477" y="3193775"/>
            <a:chExt cx="8911989" cy="246221"/>
          </a:xfrm>
        </p:grpSpPr>
        <p:grpSp>
          <p:nvGrpSpPr>
            <p:cNvPr id="245" name="Group 216"/>
            <p:cNvGrpSpPr/>
            <p:nvPr/>
          </p:nvGrpSpPr>
          <p:grpSpPr>
            <a:xfrm>
              <a:off x="136477" y="3193775"/>
              <a:ext cx="8911989" cy="246221"/>
              <a:chOff x="136477" y="2364143"/>
              <a:chExt cx="8911989" cy="265200"/>
            </a:xfrm>
            <a:solidFill>
              <a:schemeClr val="bg1">
                <a:lumMod val="95000"/>
              </a:schemeClr>
            </a:solidFill>
          </p:grpSpPr>
          <p:sp>
            <p:nvSpPr>
              <p:cNvPr id="221" name="Rectangle 220"/>
              <p:cNvSpPr/>
              <p:nvPr>
                <p:custDataLst>
                  <p:tags r:id="rId86"/>
                </p:custDataLst>
              </p:nvPr>
            </p:nvSpPr>
            <p:spPr bwMode="auto">
              <a:xfrm>
                <a:off x="136477" y="2364145"/>
                <a:ext cx="8911989" cy="246221"/>
              </a:xfrm>
              <a:prstGeom prst="rect">
                <a:avLst/>
              </a:prstGeom>
              <a:grpFill/>
              <a:ln w="19050">
                <a:noFill/>
                <a:round/>
                <a:headEnd/>
                <a:tailEnd/>
              </a:ln>
            </p:spPr>
            <p:txBody>
              <a:bodyPr wrap="none" lIns="0" tIns="0" rIns="0" bIns="0" rtlCol="0" anchor="ctr"/>
              <a:lstStyle/>
              <a:p>
                <a:pPr marL="0" marR="0" indent="0" algn="ctr" defTabSz="914400" eaLnBrk="1" latinLnBrk="0" hangingPunct="1">
                  <a:lnSpc>
                    <a:spcPct val="100000"/>
                  </a:lnSpc>
                  <a:buClrTx/>
                  <a:buSzTx/>
                  <a:buFontTx/>
                  <a:buNone/>
                  <a:tabLst/>
                </a:pPr>
                <a:endParaRPr lang="en-US" sz="1800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22" name="TextBox 221"/>
              <p:cNvSpPr txBox="1"/>
              <p:nvPr>
                <p:custDataLst>
                  <p:tags r:id="rId87"/>
                </p:custDataLst>
              </p:nvPr>
            </p:nvSpPr>
            <p:spPr>
              <a:xfrm>
                <a:off x="136477" y="2364143"/>
                <a:ext cx="1744708" cy="265200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 marL="109538" indent="-109538" algn="l">
                  <a:buFont typeface="Arial" pitchFamily="34" charset="0"/>
                  <a:buChar char="•"/>
                </a:pPr>
                <a:r>
                  <a:rPr lang="en-US" sz="1000" dirty="0" smtClean="0">
                    <a:solidFill>
                      <a:srgbClr val="333333"/>
                    </a:solidFill>
                    <a:latin typeface="+mn-lt"/>
                    <a:ea typeface="+mn-ea"/>
                  </a:rPr>
                  <a:t>Fault Tolerance (1 vCPU)</a:t>
                </a:r>
              </a:p>
            </p:txBody>
          </p:sp>
        </p:grpSp>
        <p:sp>
          <p:nvSpPr>
            <p:cNvPr id="218" name="Oval 217"/>
            <p:cNvSpPr/>
            <p:nvPr>
              <p:custDataLst>
                <p:tags r:id="rId83"/>
              </p:custDataLst>
            </p:nvPr>
          </p:nvSpPr>
          <p:spPr bwMode="auto">
            <a:xfrm>
              <a:off x="5541742" y="3235913"/>
              <a:ext cx="128016" cy="118854"/>
            </a:xfrm>
            <a:prstGeom prst="ellipse">
              <a:avLst/>
            </a:prstGeom>
            <a:solidFill>
              <a:schemeClr val="accent5"/>
            </a:solidFill>
            <a:ln w="19050">
              <a:noFill/>
              <a:round/>
              <a:headEnd/>
              <a:tailEnd/>
            </a:ln>
          </p:spPr>
          <p:txBody>
            <a:bodyPr wrap="none" lIns="0" tIns="0" rIns="0" bIns="0" rtlCol="0" anchor="ctr"/>
            <a:lstStyle/>
            <a:p>
              <a:pPr marL="0" marR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endParaRPr lang="en-US" sz="1800" dirty="0" smtClean="0">
                <a:solidFill>
                  <a:srgbClr val="FFFFFF"/>
                </a:solidFill>
              </a:endParaRPr>
            </a:p>
          </p:txBody>
        </p:sp>
        <p:sp>
          <p:nvSpPr>
            <p:cNvPr id="219" name="Oval 218"/>
            <p:cNvSpPr/>
            <p:nvPr>
              <p:custDataLst>
                <p:tags r:id="rId84"/>
              </p:custDataLst>
            </p:nvPr>
          </p:nvSpPr>
          <p:spPr bwMode="auto">
            <a:xfrm>
              <a:off x="6913342" y="3235913"/>
              <a:ext cx="128016" cy="118854"/>
            </a:xfrm>
            <a:prstGeom prst="ellipse">
              <a:avLst/>
            </a:prstGeom>
            <a:solidFill>
              <a:schemeClr val="accent3"/>
            </a:solidFill>
            <a:ln w="19050">
              <a:noFill/>
              <a:round/>
              <a:headEnd/>
              <a:tailEnd/>
            </a:ln>
          </p:spPr>
          <p:txBody>
            <a:bodyPr wrap="none" lIns="0" tIns="0" rIns="0" bIns="0" rtlCol="0" anchor="ctr"/>
            <a:lstStyle/>
            <a:p>
              <a:pPr marL="0" marR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endParaRPr lang="en-US" sz="1800" dirty="0" smtClean="0">
                <a:solidFill>
                  <a:srgbClr val="FFFFFF"/>
                </a:solidFill>
              </a:endParaRPr>
            </a:p>
          </p:txBody>
        </p:sp>
        <p:sp>
          <p:nvSpPr>
            <p:cNvPr id="220" name="Oval 219"/>
            <p:cNvSpPr/>
            <p:nvPr>
              <p:custDataLst>
                <p:tags r:id="rId85"/>
              </p:custDataLst>
            </p:nvPr>
          </p:nvSpPr>
          <p:spPr bwMode="auto">
            <a:xfrm>
              <a:off x="8284942" y="3235913"/>
              <a:ext cx="128016" cy="118854"/>
            </a:xfrm>
            <a:prstGeom prst="ellipse">
              <a:avLst/>
            </a:prstGeom>
            <a:solidFill>
              <a:schemeClr val="accent3"/>
            </a:solidFill>
            <a:ln w="19050">
              <a:noFill/>
              <a:round/>
              <a:headEnd/>
              <a:tailEnd/>
            </a:ln>
          </p:spPr>
          <p:txBody>
            <a:bodyPr wrap="none" lIns="0" tIns="0" rIns="0" bIns="0" rtlCol="0" anchor="ctr"/>
            <a:lstStyle/>
            <a:p>
              <a:pPr marL="0" marR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endParaRPr lang="en-US" sz="1800" dirty="0" smtClean="0">
                <a:solidFill>
                  <a:srgbClr val="FFFFFF"/>
                </a:solidFill>
              </a:endParaRPr>
            </a:p>
          </p:txBody>
        </p:sp>
      </p:grpSp>
      <p:grpSp>
        <p:nvGrpSpPr>
          <p:cNvPr id="246" name="Group 28"/>
          <p:cNvGrpSpPr/>
          <p:nvPr>
            <p:custDataLst>
              <p:tags r:id="rId17"/>
            </p:custDataLst>
          </p:nvPr>
        </p:nvGrpSpPr>
        <p:grpSpPr>
          <a:xfrm>
            <a:off x="78109" y="3856654"/>
            <a:ext cx="8911989" cy="246221"/>
            <a:chOff x="136477" y="3420948"/>
            <a:chExt cx="8911989" cy="246221"/>
          </a:xfrm>
        </p:grpSpPr>
        <p:grpSp>
          <p:nvGrpSpPr>
            <p:cNvPr id="251" name="Group 223"/>
            <p:cNvGrpSpPr/>
            <p:nvPr/>
          </p:nvGrpSpPr>
          <p:grpSpPr>
            <a:xfrm>
              <a:off x="136477" y="3420948"/>
              <a:ext cx="8911989" cy="246221"/>
              <a:chOff x="136477" y="2364145"/>
              <a:chExt cx="8911989" cy="265200"/>
            </a:xfrm>
            <a:solidFill>
              <a:schemeClr val="bg1"/>
            </a:solidFill>
          </p:grpSpPr>
          <p:sp>
            <p:nvSpPr>
              <p:cNvPr id="228" name="Rectangle 227"/>
              <p:cNvSpPr/>
              <p:nvPr>
                <p:custDataLst>
                  <p:tags r:id="rId81"/>
                </p:custDataLst>
              </p:nvPr>
            </p:nvSpPr>
            <p:spPr bwMode="auto">
              <a:xfrm>
                <a:off x="136477" y="2364145"/>
                <a:ext cx="8911989" cy="246221"/>
              </a:xfrm>
              <a:prstGeom prst="rect">
                <a:avLst/>
              </a:prstGeom>
              <a:grpFill/>
              <a:ln w="19050">
                <a:noFill/>
                <a:round/>
                <a:headEnd/>
                <a:tailEnd/>
              </a:ln>
            </p:spPr>
            <p:txBody>
              <a:bodyPr wrap="none" lIns="0" tIns="0" rIns="0" bIns="0" rtlCol="0" anchor="ctr"/>
              <a:lstStyle/>
              <a:p>
                <a:pPr marL="0" marR="0" indent="0" algn="ctr" defTabSz="914400" eaLnBrk="1" latinLnBrk="0" hangingPunct="1">
                  <a:lnSpc>
                    <a:spcPct val="100000"/>
                  </a:lnSpc>
                  <a:buClrTx/>
                  <a:buSzTx/>
                  <a:buFontTx/>
                  <a:buNone/>
                  <a:tabLst/>
                </a:pPr>
                <a:endParaRPr lang="en-US" sz="1800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29" name="TextBox 228"/>
              <p:cNvSpPr txBox="1"/>
              <p:nvPr>
                <p:custDataLst>
                  <p:tags r:id="rId82"/>
                </p:custDataLst>
              </p:nvPr>
            </p:nvSpPr>
            <p:spPr>
              <a:xfrm>
                <a:off x="136477" y="2364145"/>
                <a:ext cx="1223733" cy="265200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 marL="109538" indent="-109538" algn="l">
                  <a:buFont typeface="Arial" pitchFamily="34" charset="0"/>
                  <a:buChar char="•"/>
                </a:pPr>
                <a:r>
                  <a:rPr lang="en-US" sz="1000" dirty="0" smtClean="0">
                    <a:solidFill>
                      <a:srgbClr val="333333"/>
                    </a:solidFill>
                    <a:latin typeface="+mn-lt"/>
                    <a:ea typeface="+mn-ea"/>
                  </a:rPr>
                  <a:t>Storage vMotion</a:t>
                </a:r>
              </a:p>
            </p:txBody>
          </p:sp>
        </p:grpSp>
        <p:sp>
          <p:nvSpPr>
            <p:cNvPr id="225" name="Oval 224"/>
            <p:cNvSpPr/>
            <p:nvPr>
              <p:custDataLst>
                <p:tags r:id="rId78"/>
              </p:custDataLst>
            </p:nvPr>
          </p:nvSpPr>
          <p:spPr bwMode="auto">
            <a:xfrm>
              <a:off x="5541742" y="3463084"/>
              <a:ext cx="128016" cy="118854"/>
            </a:xfrm>
            <a:prstGeom prst="ellipse">
              <a:avLst/>
            </a:prstGeom>
            <a:solidFill>
              <a:schemeClr val="accent5"/>
            </a:solidFill>
            <a:ln w="19050">
              <a:noFill/>
              <a:round/>
              <a:headEnd/>
              <a:tailEnd/>
            </a:ln>
          </p:spPr>
          <p:txBody>
            <a:bodyPr wrap="none" lIns="0" tIns="0" rIns="0" bIns="0" rtlCol="0" anchor="ctr"/>
            <a:lstStyle/>
            <a:p>
              <a:pPr marL="0" marR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endParaRPr lang="en-US" sz="1800" dirty="0" smtClean="0">
                <a:solidFill>
                  <a:srgbClr val="FFFFFF"/>
                </a:solidFill>
              </a:endParaRPr>
            </a:p>
          </p:txBody>
        </p:sp>
        <p:sp>
          <p:nvSpPr>
            <p:cNvPr id="226" name="Oval 225"/>
            <p:cNvSpPr/>
            <p:nvPr>
              <p:custDataLst>
                <p:tags r:id="rId79"/>
              </p:custDataLst>
            </p:nvPr>
          </p:nvSpPr>
          <p:spPr bwMode="auto">
            <a:xfrm>
              <a:off x="6913342" y="3463084"/>
              <a:ext cx="128016" cy="118854"/>
            </a:xfrm>
            <a:prstGeom prst="ellipse">
              <a:avLst/>
            </a:prstGeom>
            <a:solidFill>
              <a:schemeClr val="accent3"/>
            </a:solidFill>
            <a:ln w="19050">
              <a:noFill/>
              <a:round/>
              <a:headEnd/>
              <a:tailEnd/>
            </a:ln>
          </p:spPr>
          <p:txBody>
            <a:bodyPr wrap="none" lIns="0" tIns="0" rIns="0" bIns="0" rtlCol="0" anchor="ctr"/>
            <a:lstStyle/>
            <a:p>
              <a:pPr marL="0" marR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endParaRPr lang="en-US" sz="1800" dirty="0" smtClean="0">
                <a:solidFill>
                  <a:srgbClr val="FFFFFF"/>
                </a:solidFill>
              </a:endParaRPr>
            </a:p>
          </p:txBody>
        </p:sp>
        <p:sp>
          <p:nvSpPr>
            <p:cNvPr id="227" name="Oval 226"/>
            <p:cNvSpPr/>
            <p:nvPr>
              <p:custDataLst>
                <p:tags r:id="rId80"/>
              </p:custDataLst>
            </p:nvPr>
          </p:nvSpPr>
          <p:spPr bwMode="auto">
            <a:xfrm>
              <a:off x="8284942" y="3463084"/>
              <a:ext cx="128016" cy="118854"/>
            </a:xfrm>
            <a:prstGeom prst="ellipse">
              <a:avLst/>
            </a:prstGeom>
            <a:solidFill>
              <a:schemeClr val="accent3"/>
            </a:solidFill>
            <a:ln w="19050">
              <a:noFill/>
              <a:round/>
              <a:headEnd/>
              <a:tailEnd/>
            </a:ln>
          </p:spPr>
          <p:txBody>
            <a:bodyPr wrap="none" lIns="0" tIns="0" rIns="0" bIns="0" rtlCol="0" anchor="ctr"/>
            <a:lstStyle/>
            <a:p>
              <a:pPr marL="0" marR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endParaRPr lang="en-US" sz="1800" dirty="0" smtClean="0">
                <a:solidFill>
                  <a:srgbClr val="FFFFFF"/>
                </a:solidFill>
              </a:endParaRPr>
            </a:p>
          </p:txBody>
        </p:sp>
      </p:grpSp>
      <p:grpSp>
        <p:nvGrpSpPr>
          <p:cNvPr id="252" name="Group 29"/>
          <p:cNvGrpSpPr/>
          <p:nvPr>
            <p:custDataLst>
              <p:tags r:id="rId18"/>
            </p:custDataLst>
          </p:nvPr>
        </p:nvGrpSpPr>
        <p:grpSpPr>
          <a:xfrm>
            <a:off x="78109" y="4083781"/>
            <a:ext cx="8911989" cy="246221"/>
            <a:chOff x="136477" y="3648075"/>
            <a:chExt cx="8911989" cy="246221"/>
          </a:xfrm>
        </p:grpSpPr>
        <p:grpSp>
          <p:nvGrpSpPr>
            <p:cNvPr id="253" name="Group 230"/>
            <p:cNvGrpSpPr/>
            <p:nvPr/>
          </p:nvGrpSpPr>
          <p:grpSpPr>
            <a:xfrm>
              <a:off x="136477" y="3648075"/>
              <a:ext cx="8911989" cy="246221"/>
              <a:chOff x="136477" y="2364145"/>
              <a:chExt cx="8911989" cy="265200"/>
            </a:xfrm>
            <a:solidFill>
              <a:schemeClr val="bg1">
                <a:lumMod val="95000"/>
              </a:schemeClr>
            </a:solidFill>
          </p:grpSpPr>
          <p:sp>
            <p:nvSpPr>
              <p:cNvPr id="235" name="Rectangle 234"/>
              <p:cNvSpPr/>
              <p:nvPr>
                <p:custDataLst>
                  <p:tags r:id="rId76"/>
                </p:custDataLst>
              </p:nvPr>
            </p:nvSpPr>
            <p:spPr bwMode="auto">
              <a:xfrm>
                <a:off x="136477" y="2364145"/>
                <a:ext cx="8911989" cy="246221"/>
              </a:xfrm>
              <a:prstGeom prst="rect">
                <a:avLst/>
              </a:prstGeom>
              <a:grpFill/>
              <a:ln w="19050">
                <a:noFill/>
                <a:round/>
                <a:headEnd/>
                <a:tailEnd/>
              </a:ln>
            </p:spPr>
            <p:txBody>
              <a:bodyPr wrap="none" lIns="0" tIns="0" rIns="0" bIns="0" rtlCol="0" anchor="ctr"/>
              <a:lstStyle/>
              <a:p>
                <a:pPr marL="0" marR="0" indent="0" algn="ctr" defTabSz="914400" eaLnBrk="1" latinLnBrk="0" hangingPunct="1">
                  <a:lnSpc>
                    <a:spcPct val="100000"/>
                  </a:lnSpc>
                  <a:buClrTx/>
                  <a:buSzTx/>
                  <a:buFontTx/>
                  <a:buNone/>
                  <a:tabLst/>
                </a:pPr>
                <a:endParaRPr lang="en-US" sz="1800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36" name="TextBox 235"/>
              <p:cNvSpPr txBox="1"/>
              <p:nvPr>
                <p:custDataLst>
                  <p:tags r:id="rId77"/>
                </p:custDataLst>
              </p:nvPr>
            </p:nvSpPr>
            <p:spPr>
              <a:xfrm>
                <a:off x="136477" y="2364145"/>
                <a:ext cx="2062103" cy="265200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 marL="109538" indent="-109538" algn="l">
                  <a:buFont typeface="Arial" pitchFamily="34" charset="0"/>
                  <a:buChar char="•"/>
                </a:pPr>
                <a:r>
                  <a:rPr lang="en-US" sz="1000" dirty="0" smtClean="0">
                    <a:solidFill>
                      <a:srgbClr val="333333"/>
                    </a:solidFill>
                    <a:latin typeface="+mn-lt"/>
                    <a:ea typeface="+mn-ea"/>
                  </a:rPr>
                  <a:t>Virtual Serial Port Concentrator</a:t>
                </a:r>
              </a:p>
            </p:txBody>
          </p:sp>
        </p:grpSp>
        <p:sp>
          <p:nvSpPr>
            <p:cNvPr id="233" name="Oval 232"/>
            <p:cNvSpPr/>
            <p:nvPr>
              <p:custDataLst>
                <p:tags r:id="rId74"/>
              </p:custDataLst>
            </p:nvPr>
          </p:nvSpPr>
          <p:spPr bwMode="auto">
            <a:xfrm>
              <a:off x="6913342" y="3690211"/>
              <a:ext cx="128016" cy="118854"/>
            </a:xfrm>
            <a:prstGeom prst="ellipse">
              <a:avLst/>
            </a:prstGeom>
            <a:solidFill>
              <a:schemeClr val="accent3"/>
            </a:solidFill>
            <a:ln w="19050">
              <a:noFill/>
              <a:round/>
              <a:headEnd/>
              <a:tailEnd/>
            </a:ln>
          </p:spPr>
          <p:txBody>
            <a:bodyPr wrap="none" lIns="0" tIns="0" rIns="0" bIns="0" rtlCol="0" anchor="ctr"/>
            <a:lstStyle/>
            <a:p>
              <a:pPr marL="0" marR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endParaRPr lang="en-US" sz="1800" dirty="0" smtClean="0">
                <a:solidFill>
                  <a:srgbClr val="FFFFFF"/>
                </a:solidFill>
              </a:endParaRPr>
            </a:p>
          </p:txBody>
        </p:sp>
        <p:sp>
          <p:nvSpPr>
            <p:cNvPr id="234" name="Oval 233"/>
            <p:cNvSpPr/>
            <p:nvPr>
              <p:custDataLst>
                <p:tags r:id="rId75"/>
              </p:custDataLst>
            </p:nvPr>
          </p:nvSpPr>
          <p:spPr bwMode="auto">
            <a:xfrm>
              <a:off x="8284942" y="3690211"/>
              <a:ext cx="128016" cy="118854"/>
            </a:xfrm>
            <a:prstGeom prst="ellipse">
              <a:avLst/>
            </a:prstGeom>
            <a:solidFill>
              <a:schemeClr val="accent3"/>
            </a:solidFill>
            <a:ln w="19050">
              <a:noFill/>
              <a:round/>
              <a:headEnd/>
              <a:tailEnd/>
            </a:ln>
          </p:spPr>
          <p:txBody>
            <a:bodyPr wrap="none" lIns="0" tIns="0" rIns="0" bIns="0" rtlCol="0" anchor="ctr"/>
            <a:lstStyle/>
            <a:p>
              <a:pPr marL="0" marR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endParaRPr lang="en-US" sz="1800" dirty="0" smtClean="0">
                <a:solidFill>
                  <a:srgbClr val="FFFFFF"/>
                </a:solidFill>
              </a:endParaRPr>
            </a:p>
          </p:txBody>
        </p:sp>
      </p:grpSp>
      <p:grpSp>
        <p:nvGrpSpPr>
          <p:cNvPr id="254" name="Group 31"/>
          <p:cNvGrpSpPr/>
          <p:nvPr>
            <p:custDataLst>
              <p:tags r:id="rId19"/>
            </p:custDataLst>
          </p:nvPr>
        </p:nvGrpSpPr>
        <p:grpSpPr>
          <a:xfrm>
            <a:off x="78109" y="4310951"/>
            <a:ext cx="8911989" cy="246221"/>
            <a:chOff x="136477" y="3875245"/>
            <a:chExt cx="8911989" cy="246221"/>
          </a:xfrm>
        </p:grpSpPr>
        <p:grpSp>
          <p:nvGrpSpPr>
            <p:cNvPr id="258" name="Group 237"/>
            <p:cNvGrpSpPr/>
            <p:nvPr/>
          </p:nvGrpSpPr>
          <p:grpSpPr>
            <a:xfrm>
              <a:off x="136477" y="3875245"/>
              <a:ext cx="8911989" cy="246221"/>
              <a:chOff x="136477" y="2364144"/>
              <a:chExt cx="8911989" cy="265200"/>
            </a:xfrm>
            <a:solidFill>
              <a:schemeClr val="bg1"/>
            </a:solidFill>
          </p:grpSpPr>
          <p:sp>
            <p:nvSpPr>
              <p:cNvPr id="242" name="Rectangle 241"/>
              <p:cNvSpPr/>
              <p:nvPr>
                <p:custDataLst>
                  <p:tags r:id="rId72"/>
                </p:custDataLst>
              </p:nvPr>
            </p:nvSpPr>
            <p:spPr bwMode="auto">
              <a:xfrm>
                <a:off x="136477" y="2364145"/>
                <a:ext cx="8911989" cy="246221"/>
              </a:xfrm>
              <a:prstGeom prst="rect">
                <a:avLst/>
              </a:prstGeom>
              <a:grpFill/>
              <a:ln w="19050">
                <a:noFill/>
                <a:round/>
                <a:headEnd/>
                <a:tailEnd/>
              </a:ln>
            </p:spPr>
            <p:txBody>
              <a:bodyPr wrap="none" lIns="0" tIns="0" rIns="0" bIns="0" rtlCol="0" anchor="ctr"/>
              <a:lstStyle/>
              <a:p>
                <a:pPr marL="0" marR="0" indent="0" algn="ctr" defTabSz="914400" eaLnBrk="1" latinLnBrk="0" hangingPunct="1">
                  <a:lnSpc>
                    <a:spcPct val="100000"/>
                  </a:lnSpc>
                  <a:buClrTx/>
                  <a:buSzTx/>
                  <a:buFontTx/>
                  <a:buNone/>
                  <a:tabLst/>
                </a:pPr>
                <a:endParaRPr lang="en-US" sz="1800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3" name="TextBox 242"/>
              <p:cNvSpPr txBox="1"/>
              <p:nvPr>
                <p:custDataLst>
                  <p:tags r:id="rId73"/>
                </p:custDataLst>
              </p:nvPr>
            </p:nvSpPr>
            <p:spPr>
              <a:xfrm>
                <a:off x="136477" y="2364144"/>
                <a:ext cx="2966197" cy="265200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 marL="109538" indent="-109538" algn="l">
                  <a:buFont typeface="Arial" pitchFamily="34" charset="0"/>
                  <a:buChar char="•"/>
                </a:pPr>
                <a:r>
                  <a:rPr lang="en-US" sz="1000" dirty="0">
                    <a:solidFill>
                      <a:srgbClr val="333333"/>
                    </a:solidFill>
                    <a:latin typeface="+mn-lt"/>
                    <a:ea typeface="+mn-ea"/>
                  </a:rPr>
                  <a:t>Storage APIs for Array Integration, Multipathing</a:t>
                </a:r>
              </a:p>
            </p:txBody>
          </p:sp>
        </p:grpSp>
        <p:sp>
          <p:nvSpPr>
            <p:cNvPr id="240" name="Oval 239"/>
            <p:cNvSpPr/>
            <p:nvPr>
              <p:custDataLst>
                <p:tags r:id="rId70"/>
              </p:custDataLst>
            </p:nvPr>
          </p:nvSpPr>
          <p:spPr bwMode="auto">
            <a:xfrm>
              <a:off x="6913342" y="3917382"/>
              <a:ext cx="128016" cy="118854"/>
            </a:xfrm>
            <a:prstGeom prst="ellipse">
              <a:avLst/>
            </a:prstGeom>
            <a:solidFill>
              <a:schemeClr val="accent3"/>
            </a:solidFill>
            <a:ln w="19050">
              <a:noFill/>
              <a:round/>
              <a:headEnd/>
              <a:tailEnd/>
            </a:ln>
          </p:spPr>
          <p:txBody>
            <a:bodyPr wrap="none" lIns="0" tIns="0" rIns="0" bIns="0" rtlCol="0" anchor="ctr"/>
            <a:lstStyle/>
            <a:p>
              <a:pPr marL="0" marR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endParaRPr lang="en-US" sz="1800" dirty="0" smtClean="0">
                <a:solidFill>
                  <a:srgbClr val="FFFFFF"/>
                </a:solidFill>
              </a:endParaRPr>
            </a:p>
          </p:txBody>
        </p:sp>
        <p:sp>
          <p:nvSpPr>
            <p:cNvPr id="241" name="Oval 240"/>
            <p:cNvSpPr/>
            <p:nvPr>
              <p:custDataLst>
                <p:tags r:id="rId71"/>
              </p:custDataLst>
            </p:nvPr>
          </p:nvSpPr>
          <p:spPr bwMode="auto">
            <a:xfrm>
              <a:off x="8284942" y="3917382"/>
              <a:ext cx="128016" cy="118854"/>
            </a:xfrm>
            <a:prstGeom prst="ellipse">
              <a:avLst/>
            </a:prstGeom>
            <a:solidFill>
              <a:schemeClr val="accent3"/>
            </a:solidFill>
            <a:ln w="19050">
              <a:noFill/>
              <a:round/>
              <a:headEnd/>
              <a:tailEnd/>
            </a:ln>
          </p:spPr>
          <p:txBody>
            <a:bodyPr wrap="none" lIns="0" tIns="0" rIns="0" bIns="0" rtlCol="0" anchor="ctr"/>
            <a:lstStyle/>
            <a:p>
              <a:pPr marL="0" marR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endParaRPr lang="en-US" sz="1800" dirty="0" smtClean="0">
                <a:solidFill>
                  <a:srgbClr val="FFFFFF"/>
                </a:solidFill>
              </a:endParaRPr>
            </a:p>
          </p:txBody>
        </p:sp>
      </p:grpSp>
      <p:grpSp>
        <p:nvGrpSpPr>
          <p:cNvPr id="259" name="Group 32"/>
          <p:cNvGrpSpPr/>
          <p:nvPr>
            <p:custDataLst>
              <p:tags r:id="rId20"/>
            </p:custDataLst>
          </p:nvPr>
        </p:nvGrpSpPr>
        <p:grpSpPr>
          <a:xfrm>
            <a:off x="78109" y="4532875"/>
            <a:ext cx="8911989" cy="246221"/>
            <a:chOff x="136477" y="4097169"/>
            <a:chExt cx="8911989" cy="246221"/>
          </a:xfrm>
        </p:grpSpPr>
        <p:grpSp>
          <p:nvGrpSpPr>
            <p:cNvPr id="260" name="Group 244"/>
            <p:cNvGrpSpPr/>
            <p:nvPr/>
          </p:nvGrpSpPr>
          <p:grpSpPr>
            <a:xfrm>
              <a:off x="136477" y="4097169"/>
              <a:ext cx="8911989" cy="246221"/>
              <a:chOff x="136477" y="2364145"/>
              <a:chExt cx="8911989" cy="265200"/>
            </a:xfrm>
            <a:solidFill>
              <a:schemeClr val="bg1">
                <a:lumMod val="95000"/>
              </a:schemeClr>
            </a:solidFill>
          </p:grpSpPr>
          <p:sp>
            <p:nvSpPr>
              <p:cNvPr id="249" name="Rectangle 248"/>
              <p:cNvSpPr/>
              <p:nvPr>
                <p:custDataLst>
                  <p:tags r:id="rId68"/>
                </p:custDataLst>
              </p:nvPr>
            </p:nvSpPr>
            <p:spPr bwMode="auto">
              <a:xfrm>
                <a:off x="136477" y="2364145"/>
                <a:ext cx="8911989" cy="246221"/>
              </a:xfrm>
              <a:prstGeom prst="rect">
                <a:avLst/>
              </a:prstGeom>
              <a:grpFill/>
              <a:ln w="19050">
                <a:noFill/>
                <a:round/>
                <a:headEnd/>
                <a:tailEnd/>
              </a:ln>
            </p:spPr>
            <p:txBody>
              <a:bodyPr wrap="none" lIns="0" tIns="0" rIns="0" bIns="0" rtlCol="0" anchor="ctr"/>
              <a:lstStyle/>
              <a:p>
                <a:pPr marL="0" marR="0" indent="0" algn="ctr" defTabSz="914400" eaLnBrk="1" latinLnBrk="0" hangingPunct="1">
                  <a:lnSpc>
                    <a:spcPct val="100000"/>
                  </a:lnSpc>
                  <a:buClrTx/>
                  <a:buSzTx/>
                  <a:buFontTx/>
                  <a:buNone/>
                  <a:tabLst/>
                </a:pPr>
                <a:endParaRPr lang="en-US" sz="1800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50" name="TextBox 249"/>
              <p:cNvSpPr txBox="1"/>
              <p:nvPr>
                <p:custDataLst>
                  <p:tags r:id="rId69"/>
                </p:custDataLst>
              </p:nvPr>
            </p:nvSpPr>
            <p:spPr>
              <a:xfrm>
                <a:off x="136477" y="2364145"/>
                <a:ext cx="4166846" cy="265200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 marL="109538" indent="-109538" algn="l">
                  <a:buFont typeface="Arial" pitchFamily="34" charset="0"/>
                  <a:buChar char="•"/>
                </a:pPr>
                <a:r>
                  <a:rPr lang="en-US" sz="1000" dirty="0">
                    <a:solidFill>
                      <a:srgbClr val="333333"/>
                    </a:solidFill>
                  </a:rPr>
                  <a:t>Distributed Resource Scheduler </a:t>
                </a:r>
                <a:r>
                  <a:rPr lang="en-US" sz="1000" dirty="0" smtClean="0">
                    <a:solidFill>
                      <a:srgbClr val="333333"/>
                    </a:solidFill>
                  </a:rPr>
                  <a:t>and </a:t>
                </a:r>
                <a:r>
                  <a:rPr lang="en-US" sz="1000" dirty="0">
                    <a:solidFill>
                      <a:srgbClr val="333333"/>
                    </a:solidFill>
                  </a:rPr>
                  <a:t>Distributed Power Management</a:t>
                </a:r>
              </a:p>
            </p:txBody>
          </p:sp>
        </p:grpSp>
        <p:sp>
          <p:nvSpPr>
            <p:cNvPr id="247" name="Oval 246"/>
            <p:cNvSpPr/>
            <p:nvPr>
              <p:custDataLst>
                <p:tags r:id="rId66"/>
              </p:custDataLst>
            </p:nvPr>
          </p:nvSpPr>
          <p:spPr bwMode="auto">
            <a:xfrm>
              <a:off x="6913342" y="4139305"/>
              <a:ext cx="128016" cy="118854"/>
            </a:xfrm>
            <a:prstGeom prst="ellipse">
              <a:avLst/>
            </a:prstGeom>
            <a:solidFill>
              <a:schemeClr val="accent3"/>
            </a:solidFill>
            <a:ln w="19050">
              <a:noFill/>
              <a:round/>
              <a:headEnd/>
              <a:tailEnd/>
            </a:ln>
          </p:spPr>
          <p:txBody>
            <a:bodyPr wrap="none" lIns="0" tIns="0" rIns="0" bIns="0" rtlCol="0" anchor="ctr"/>
            <a:lstStyle/>
            <a:p>
              <a:pPr marL="0" marR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endParaRPr lang="en-US" sz="1800" dirty="0" smtClean="0">
                <a:solidFill>
                  <a:srgbClr val="FFFFFF"/>
                </a:solidFill>
              </a:endParaRPr>
            </a:p>
          </p:txBody>
        </p:sp>
        <p:sp>
          <p:nvSpPr>
            <p:cNvPr id="248" name="Oval 247"/>
            <p:cNvSpPr/>
            <p:nvPr>
              <p:custDataLst>
                <p:tags r:id="rId67"/>
              </p:custDataLst>
            </p:nvPr>
          </p:nvSpPr>
          <p:spPr bwMode="auto">
            <a:xfrm>
              <a:off x="8284942" y="4139305"/>
              <a:ext cx="128016" cy="118854"/>
            </a:xfrm>
            <a:prstGeom prst="ellipse">
              <a:avLst/>
            </a:prstGeom>
            <a:solidFill>
              <a:schemeClr val="accent3"/>
            </a:solidFill>
            <a:ln w="19050">
              <a:noFill/>
              <a:round/>
              <a:headEnd/>
              <a:tailEnd/>
            </a:ln>
          </p:spPr>
          <p:txBody>
            <a:bodyPr wrap="none" lIns="0" tIns="0" rIns="0" bIns="0" rtlCol="0" anchor="ctr"/>
            <a:lstStyle/>
            <a:p>
              <a:pPr marL="0" marR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endParaRPr lang="en-US" sz="1800" dirty="0" smtClean="0">
                <a:solidFill>
                  <a:srgbClr val="FFFFFF"/>
                </a:solidFill>
              </a:endParaRPr>
            </a:p>
          </p:txBody>
        </p:sp>
      </p:grpSp>
      <p:grpSp>
        <p:nvGrpSpPr>
          <p:cNvPr id="261" name="Group 33"/>
          <p:cNvGrpSpPr/>
          <p:nvPr>
            <p:custDataLst>
              <p:tags r:id="rId21"/>
            </p:custDataLst>
          </p:nvPr>
        </p:nvGrpSpPr>
        <p:grpSpPr>
          <a:xfrm>
            <a:off x="78109" y="4760046"/>
            <a:ext cx="8911989" cy="246221"/>
            <a:chOff x="136477" y="4324340"/>
            <a:chExt cx="8911989" cy="246221"/>
          </a:xfrm>
        </p:grpSpPr>
        <p:grpSp>
          <p:nvGrpSpPr>
            <p:cNvPr id="265" name="Group 251"/>
            <p:cNvGrpSpPr/>
            <p:nvPr/>
          </p:nvGrpSpPr>
          <p:grpSpPr>
            <a:xfrm>
              <a:off x="136477" y="4324340"/>
              <a:ext cx="8911989" cy="246221"/>
              <a:chOff x="136477" y="2364145"/>
              <a:chExt cx="8911989" cy="265200"/>
            </a:xfrm>
            <a:solidFill>
              <a:schemeClr val="bg1"/>
            </a:solidFill>
          </p:grpSpPr>
          <p:sp>
            <p:nvSpPr>
              <p:cNvPr id="256" name="Rectangle 255"/>
              <p:cNvSpPr/>
              <p:nvPr>
                <p:custDataLst>
                  <p:tags r:id="rId64"/>
                </p:custDataLst>
              </p:nvPr>
            </p:nvSpPr>
            <p:spPr bwMode="auto">
              <a:xfrm>
                <a:off x="136477" y="2364145"/>
                <a:ext cx="8911989" cy="246221"/>
              </a:xfrm>
              <a:prstGeom prst="rect">
                <a:avLst/>
              </a:prstGeom>
              <a:grpFill/>
              <a:ln w="19050">
                <a:noFill/>
                <a:round/>
                <a:headEnd/>
                <a:tailEnd/>
              </a:ln>
            </p:spPr>
            <p:txBody>
              <a:bodyPr wrap="none" lIns="0" tIns="0" rIns="0" bIns="0" rtlCol="0" anchor="ctr"/>
              <a:lstStyle/>
              <a:p>
                <a:pPr marL="0" marR="0" indent="0" algn="ctr" defTabSz="914400" eaLnBrk="1" latinLnBrk="0" hangingPunct="1">
                  <a:lnSpc>
                    <a:spcPct val="100000"/>
                  </a:lnSpc>
                  <a:buClrTx/>
                  <a:buSzTx/>
                  <a:buFontTx/>
                  <a:buNone/>
                  <a:tabLst/>
                </a:pPr>
                <a:endParaRPr lang="en-US" sz="1800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57" name="TextBox 256"/>
              <p:cNvSpPr txBox="1"/>
              <p:nvPr>
                <p:custDataLst>
                  <p:tags r:id="rId65"/>
                </p:custDataLst>
              </p:nvPr>
            </p:nvSpPr>
            <p:spPr>
              <a:xfrm>
                <a:off x="136477" y="2364145"/>
                <a:ext cx="1318310" cy="265200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 marL="109538" indent="-109538" algn="l">
                  <a:buFont typeface="Arial" pitchFamily="34" charset="0"/>
                  <a:buChar char="•"/>
                </a:pPr>
                <a:r>
                  <a:rPr lang="en-US" sz="1000" dirty="0" smtClean="0">
                    <a:solidFill>
                      <a:srgbClr val="333333"/>
                    </a:solidFill>
                    <a:latin typeface="+mn-lt"/>
                    <a:ea typeface="+mn-ea"/>
                  </a:rPr>
                  <a:t>Distributed Switch</a:t>
                </a:r>
              </a:p>
            </p:txBody>
          </p:sp>
        </p:grpSp>
        <p:sp>
          <p:nvSpPr>
            <p:cNvPr id="255" name="Oval 254"/>
            <p:cNvSpPr/>
            <p:nvPr>
              <p:custDataLst>
                <p:tags r:id="rId63"/>
              </p:custDataLst>
            </p:nvPr>
          </p:nvSpPr>
          <p:spPr bwMode="auto">
            <a:xfrm>
              <a:off x="8284942" y="4366476"/>
              <a:ext cx="128016" cy="118854"/>
            </a:xfrm>
            <a:prstGeom prst="ellipse">
              <a:avLst/>
            </a:prstGeom>
            <a:solidFill>
              <a:schemeClr val="accent3"/>
            </a:solidFill>
            <a:ln w="19050">
              <a:noFill/>
              <a:round/>
              <a:headEnd/>
              <a:tailEnd/>
            </a:ln>
          </p:spPr>
          <p:txBody>
            <a:bodyPr wrap="none" lIns="0" tIns="0" rIns="0" bIns="0" rtlCol="0" anchor="ctr"/>
            <a:lstStyle/>
            <a:p>
              <a:pPr marL="0" marR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endParaRPr lang="en-US" sz="1800" dirty="0" smtClean="0">
                <a:solidFill>
                  <a:srgbClr val="FFFFFF"/>
                </a:solidFill>
              </a:endParaRPr>
            </a:p>
          </p:txBody>
        </p:sp>
      </p:grpSp>
      <p:grpSp>
        <p:nvGrpSpPr>
          <p:cNvPr id="266" name="Group 53"/>
          <p:cNvGrpSpPr/>
          <p:nvPr>
            <p:custDataLst>
              <p:tags r:id="rId22"/>
            </p:custDataLst>
          </p:nvPr>
        </p:nvGrpSpPr>
        <p:grpSpPr>
          <a:xfrm>
            <a:off x="78109" y="4995022"/>
            <a:ext cx="8911989" cy="246221"/>
            <a:chOff x="136477" y="4559316"/>
            <a:chExt cx="8911989" cy="246221"/>
          </a:xfrm>
        </p:grpSpPr>
        <p:grpSp>
          <p:nvGrpSpPr>
            <p:cNvPr id="267" name="Group 258"/>
            <p:cNvGrpSpPr/>
            <p:nvPr/>
          </p:nvGrpSpPr>
          <p:grpSpPr>
            <a:xfrm>
              <a:off x="136477" y="4559316"/>
              <a:ext cx="8911989" cy="246221"/>
              <a:chOff x="136477" y="2364145"/>
              <a:chExt cx="8911989" cy="265200"/>
            </a:xfrm>
            <a:solidFill>
              <a:schemeClr val="bg1">
                <a:lumMod val="95000"/>
              </a:schemeClr>
            </a:solidFill>
          </p:grpSpPr>
          <p:sp>
            <p:nvSpPr>
              <p:cNvPr id="263" name="Rectangle 262"/>
              <p:cNvSpPr/>
              <p:nvPr>
                <p:custDataLst>
                  <p:tags r:id="rId61"/>
                </p:custDataLst>
              </p:nvPr>
            </p:nvSpPr>
            <p:spPr bwMode="auto">
              <a:xfrm>
                <a:off x="136477" y="2364145"/>
                <a:ext cx="8911989" cy="246221"/>
              </a:xfrm>
              <a:prstGeom prst="rect">
                <a:avLst/>
              </a:prstGeom>
              <a:grpFill/>
              <a:ln w="19050">
                <a:noFill/>
                <a:round/>
                <a:headEnd/>
                <a:tailEnd/>
              </a:ln>
            </p:spPr>
            <p:txBody>
              <a:bodyPr wrap="none" lIns="0" tIns="0" rIns="0" bIns="0" rtlCol="0" anchor="ctr"/>
              <a:lstStyle/>
              <a:p>
                <a:pPr marL="0" marR="0" indent="0" algn="ctr" defTabSz="914400" eaLnBrk="1" latinLnBrk="0" hangingPunct="1">
                  <a:lnSpc>
                    <a:spcPct val="100000"/>
                  </a:lnSpc>
                  <a:buClrTx/>
                  <a:buSzTx/>
                  <a:buFontTx/>
                  <a:buNone/>
                  <a:tabLst/>
                </a:pPr>
                <a:endParaRPr lang="en-US" sz="1800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64" name="TextBox 263"/>
              <p:cNvSpPr txBox="1"/>
              <p:nvPr>
                <p:custDataLst>
                  <p:tags r:id="rId62"/>
                </p:custDataLst>
              </p:nvPr>
            </p:nvSpPr>
            <p:spPr>
              <a:xfrm>
                <a:off x="136477" y="2364145"/>
                <a:ext cx="2296141" cy="265200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 marL="109538" indent="-109538" algn="l">
                  <a:buFont typeface="Arial" pitchFamily="34" charset="0"/>
                  <a:buChar char="•"/>
                </a:pPr>
                <a:r>
                  <a:rPr lang="en-US" sz="1000" dirty="0">
                    <a:solidFill>
                      <a:srgbClr val="333333"/>
                    </a:solidFill>
                    <a:latin typeface="+mn-lt"/>
                    <a:ea typeface="+mn-ea"/>
                  </a:rPr>
                  <a:t>I/O Controls (Network and Storage)</a:t>
                </a:r>
              </a:p>
            </p:txBody>
          </p:sp>
        </p:grpSp>
        <p:sp>
          <p:nvSpPr>
            <p:cNvPr id="262" name="Oval 261"/>
            <p:cNvSpPr/>
            <p:nvPr>
              <p:custDataLst>
                <p:tags r:id="rId60"/>
              </p:custDataLst>
            </p:nvPr>
          </p:nvSpPr>
          <p:spPr bwMode="auto">
            <a:xfrm>
              <a:off x="8284942" y="4601453"/>
              <a:ext cx="128016" cy="118854"/>
            </a:xfrm>
            <a:prstGeom prst="ellipse">
              <a:avLst/>
            </a:prstGeom>
            <a:solidFill>
              <a:schemeClr val="accent3"/>
            </a:solidFill>
            <a:ln w="19050">
              <a:noFill/>
              <a:round/>
              <a:headEnd/>
              <a:tailEnd/>
            </a:ln>
          </p:spPr>
          <p:txBody>
            <a:bodyPr wrap="none" lIns="0" tIns="0" rIns="0" bIns="0" rtlCol="0" anchor="ctr"/>
            <a:lstStyle/>
            <a:p>
              <a:pPr marL="0" marR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endParaRPr lang="en-US" sz="1800" dirty="0" smtClean="0">
                <a:solidFill>
                  <a:srgbClr val="FFFFFF"/>
                </a:solidFill>
              </a:endParaRPr>
            </a:p>
          </p:txBody>
        </p:sp>
      </p:grpSp>
      <p:grpSp>
        <p:nvGrpSpPr>
          <p:cNvPr id="268" name="Group 60"/>
          <p:cNvGrpSpPr/>
          <p:nvPr>
            <p:custDataLst>
              <p:tags r:id="rId23"/>
            </p:custDataLst>
          </p:nvPr>
        </p:nvGrpSpPr>
        <p:grpSpPr>
          <a:xfrm>
            <a:off x="78109" y="5222193"/>
            <a:ext cx="8911989" cy="246221"/>
            <a:chOff x="136477" y="4786487"/>
            <a:chExt cx="8911989" cy="246221"/>
          </a:xfrm>
        </p:grpSpPr>
        <p:grpSp>
          <p:nvGrpSpPr>
            <p:cNvPr id="272" name="Group 265"/>
            <p:cNvGrpSpPr/>
            <p:nvPr/>
          </p:nvGrpSpPr>
          <p:grpSpPr>
            <a:xfrm>
              <a:off x="136477" y="4786487"/>
              <a:ext cx="8911989" cy="246221"/>
              <a:chOff x="136477" y="2364145"/>
              <a:chExt cx="8911989" cy="265200"/>
            </a:xfrm>
            <a:solidFill>
              <a:schemeClr val="bg1"/>
            </a:solidFill>
          </p:grpSpPr>
          <p:sp>
            <p:nvSpPr>
              <p:cNvPr id="270" name="Rectangle 269"/>
              <p:cNvSpPr/>
              <p:nvPr>
                <p:custDataLst>
                  <p:tags r:id="rId58"/>
                </p:custDataLst>
              </p:nvPr>
            </p:nvSpPr>
            <p:spPr bwMode="auto">
              <a:xfrm>
                <a:off x="136477" y="2364145"/>
                <a:ext cx="8911989" cy="246221"/>
              </a:xfrm>
              <a:prstGeom prst="rect">
                <a:avLst/>
              </a:prstGeom>
              <a:grpFill/>
              <a:ln w="19050">
                <a:noFill/>
                <a:round/>
                <a:headEnd/>
                <a:tailEnd/>
              </a:ln>
            </p:spPr>
            <p:txBody>
              <a:bodyPr wrap="none" lIns="0" tIns="0" rIns="0" bIns="0" rtlCol="0" anchor="ctr"/>
              <a:lstStyle/>
              <a:p>
                <a:pPr marL="0" marR="0" indent="0" algn="ctr" defTabSz="914400" eaLnBrk="1" latinLnBrk="0" hangingPunct="1">
                  <a:lnSpc>
                    <a:spcPct val="100000"/>
                  </a:lnSpc>
                  <a:buClrTx/>
                  <a:buSzTx/>
                  <a:buFontTx/>
                  <a:buNone/>
                  <a:tabLst/>
                </a:pPr>
                <a:endParaRPr lang="en-US" sz="1800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71" name="TextBox 270"/>
              <p:cNvSpPr txBox="1"/>
              <p:nvPr>
                <p:custDataLst>
                  <p:tags r:id="rId59"/>
                </p:custDataLst>
              </p:nvPr>
            </p:nvSpPr>
            <p:spPr>
              <a:xfrm>
                <a:off x="136477" y="2364145"/>
                <a:ext cx="1996380" cy="265200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 marL="109538" indent="-109538" algn="l">
                  <a:buFont typeface="Arial" pitchFamily="34" charset="0"/>
                  <a:buChar char="•"/>
                </a:pPr>
                <a:r>
                  <a:rPr lang="en-US" sz="1000" dirty="0">
                    <a:solidFill>
                      <a:srgbClr val="333333"/>
                    </a:solidFill>
                    <a:latin typeface="+mn-lt"/>
                    <a:ea typeface="+mn-ea"/>
                  </a:rPr>
                  <a:t>Host Profiles and Auto Deploy</a:t>
                </a:r>
              </a:p>
            </p:txBody>
          </p:sp>
        </p:grpSp>
        <p:sp>
          <p:nvSpPr>
            <p:cNvPr id="269" name="Oval 268"/>
            <p:cNvSpPr/>
            <p:nvPr>
              <p:custDataLst>
                <p:tags r:id="rId57"/>
              </p:custDataLst>
            </p:nvPr>
          </p:nvSpPr>
          <p:spPr bwMode="auto">
            <a:xfrm>
              <a:off x="8284942" y="4828624"/>
              <a:ext cx="128016" cy="118854"/>
            </a:xfrm>
            <a:prstGeom prst="ellipse">
              <a:avLst/>
            </a:prstGeom>
            <a:solidFill>
              <a:schemeClr val="accent3"/>
            </a:solidFill>
            <a:ln w="19050">
              <a:noFill/>
              <a:round/>
              <a:headEnd/>
              <a:tailEnd/>
            </a:ln>
          </p:spPr>
          <p:txBody>
            <a:bodyPr wrap="none" lIns="0" tIns="0" rIns="0" bIns="0" rtlCol="0" anchor="ctr"/>
            <a:lstStyle/>
            <a:p>
              <a:pPr marL="0" marR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endParaRPr lang="en-US" sz="1800" dirty="0" smtClean="0">
                <a:solidFill>
                  <a:srgbClr val="FFFFFF"/>
                </a:solidFill>
              </a:endParaRPr>
            </a:p>
          </p:txBody>
        </p:sp>
      </p:grpSp>
      <p:grpSp>
        <p:nvGrpSpPr>
          <p:cNvPr id="273" name="Group 61"/>
          <p:cNvGrpSpPr/>
          <p:nvPr>
            <p:custDataLst>
              <p:tags r:id="rId24"/>
            </p:custDataLst>
          </p:nvPr>
        </p:nvGrpSpPr>
        <p:grpSpPr>
          <a:xfrm>
            <a:off x="78109" y="5447274"/>
            <a:ext cx="8911989" cy="246221"/>
            <a:chOff x="136477" y="5011568"/>
            <a:chExt cx="8911989" cy="246221"/>
          </a:xfrm>
        </p:grpSpPr>
        <p:grpSp>
          <p:nvGrpSpPr>
            <p:cNvPr id="274" name="Group 272"/>
            <p:cNvGrpSpPr/>
            <p:nvPr/>
          </p:nvGrpSpPr>
          <p:grpSpPr>
            <a:xfrm>
              <a:off x="136477" y="5011568"/>
              <a:ext cx="8911989" cy="246221"/>
              <a:chOff x="136477" y="2364145"/>
              <a:chExt cx="8911989" cy="265200"/>
            </a:xfrm>
            <a:solidFill>
              <a:schemeClr val="bg1">
                <a:lumMod val="95000"/>
              </a:schemeClr>
            </a:solidFill>
          </p:grpSpPr>
          <p:sp>
            <p:nvSpPr>
              <p:cNvPr id="277" name="Rectangle 276"/>
              <p:cNvSpPr/>
              <p:nvPr>
                <p:custDataLst>
                  <p:tags r:id="rId55"/>
                </p:custDataLst>
              </p:nvPr>
            </p:nvSpPr>
            <p:spPr bwMode="auto">
              <a:xfrm>
                <a:off x="136477" y="2364145"/>
                <a:ext cx="8911989" cy="246221"/>
              </a:xfrm>
              <a:prstGeom prst="rect">
                <a:avLst/>
              </a:prstGeom>
              <a:grpFill/>
              <a:ln w="19050">
                <a:noFill/>
                <a:round/>
                <a:headEnd/>
                <a:tailEnd/>
              </a:ln>
            </p:spPr>
            <p:txBody>
              <a:bodyPr wrap="none" lIns="0" tIns="0" rIns="0" bIns="0" rtlCol="0" anchor="ctr"/>
              <a:lstStyle/>
              <a:p>
                <a:pPr marL="0" marR="0" indent="0" algn="ctr" defTabSz="914400" eaLnBrk="1" latinLnBrk="0" hangingPunct="1">
                  <a:lnSpc>
                    <a:spcPct val="100000"/>
                  </a:lnSpc>
                  <a:buClrTx/>
                  <a:buSzTx/>
                  <a:buFontTx/>
                  <a:buNone/>
                  <a:tabLst/>
                </a:pPr>
                <a:endParaRPr lang="en-US" sz="1800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78" name="TextBox 277"/>
              <p:cNvSpPr txBox="1"/>
              <p:nvPr>
                <p:custDataLst>
                  <p:tags r:id="rId56"/>
                </p:custDataLst>
              </p:nvPr>
            </p:nvSpPr>
            <p:spPr>
              <a:xfrm>
                <a:off x="136477" y="2364145"/>
                <a:ext cx="2586285" cy="265200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 marL="109538" indent="-109538" algn="l">
                  <a:buFont typeface="Arial" pitchFamily="34" charset="0"/>
                  <a:buChar char="•"/>
                </a:pPr>
                <a:r>
                  <a:rPr lang="en-US" sz="1000" dirty="0">
                    <a:solidFill>
                      <a:srgbClr val="333333"/>
                    </a:solidFill>
                    <a:latin typeface="+mn-lt"/>
                    <a:ea typeface="+mn-ea"/>
                  </a:rPr>
                  <a:t>Storage DRS and </a:t>
                </a:r>
                <a:r>
                  <a:rPr lang="en-US" sz="1000" dirty="0" smtClean="0">
                    <a:solidFill>
                      <a:srgbClr val="333333"/>
                    </a:solidFill>
                    <a:latin typeface="+mn-lt"/>
                    <a:ea typeface="+mn-ea"/>
                  </a:rPr>
                  <a:t>Profile-Driven </a:t>
                </a:r>
                <a:r>
                  <a:rPr lang="en-US" sz="1000" dirty="0">
                    <a:solidFill>
                      <a:srgbClr val="333333"/>
                    </a:solidFill>
                    <a:latin typeface="+mn-lt"/>
                    <a:ea typeface="+mn-ea"/>
                  </a:rPr>
                  <a:t>Storage</a:t>
                </a:r>
              </a:p>
            </p:txBody>
          </p:sp>
        </p:grpSp>
        <p:sp>
          <p:nvSpPr>
            <p:cNvPr id="276" name="Oval 275"/>
            <p:cNvSpPr/>
            <p:nvPr>
              <p:custDataLst>
                <p:tags r:id="rId54"/>
              </p:custDataLst>
            </p:nvPr>
          </p:nvSpPr>
          <p:spPr bwMode="auto">
            <a:xfrm>
              <a:off x="8284942" y="5053705"/>
              <a:ext cx="128016" cy="118854"/>
            </a:xfrm>
            <a:prstGeom prst="ellipse">
              <a:avLst/>
            </a:prstGeom>
            <a:solidFill>
              <a:schemeClr val="accent3"/>
            </a:solidFill>
            <a:ln w="19050">
              <a:noFill/>
              <a:round/>
              <a:headEnd/>
              <a:tailEnd/>
            </a:ln>
          </p:spPr>
          <p:txBody>
            <a:bodyPr wrap="none" lIns="0" tIns="0" rIns="0" bIns="0" rtlCol="0" anchor="ctr"/>
            <a:lstStyle/>
            <a:p>
              <a:pPr marL="0" marR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endParaRPr lang="en-US" sz="1800" dirty="0" smtClean="0">
                <a:solidFill>
                  <a:srgbClr val="FFFFFF"/>
                </a:solidFill>
              </a:endParaRPr>
            </a:p>
          </p:txBody>
        </p:sp>
      </p:grpSp>
      <p:grpSp>
        <p:nvGrpSpPr>
          <p:cNvPr id="275" name="Group 62"/>
          <p:cNvGrpSpPr/>
          <p:nvPr>
            <p:custDataLst>
              <p:tags r:id="rId25"/>
            </p:custDataLst>
          </p:nvPr>
        </p:nvGrpSpPr>
        <p:grpSpPr>
          <a:xfrm>
            <a:off x="78109" y="5674445"/>
            <a:ext cx="8911989" cy="246221"/>
            <a:chOff x="136477" y="5238739"/>
            <a:chExt cx="8911989" cy="246221"/>
          </a:xfrm>
        </p:grpSpPr>
        <p:grpSp>
          <p:nvGrpSpPr>
            <p:cNvPr id="279" name="Group 279"/>
            <p:cNvGrpSpPr/>
            <p:nvPr/>
          </p:nvGrpSpPr>
          <p:grpSpPr>
            <a:xfrm>
              <a:off x="136477" y="5238739"/>
              <a:ext cx="8911989" cy="246221"/>
              <a:chOff x="136477" y="2364144"/>
              <a:chExt cx="8911989" cy="265200"/>
            </a:xfrm>
            <a:solidFill>
              <a:schemeClr val="bg1"/>
            </a:solidFill>
          </p:grpSpPr>
          <p:sp>
            <p:nvSpPr>
              <p:cNvPr id="284" name="Rectangle 283"/>
              <p:cNvSpPr/>
              <p:nvPr>
                <p:custDataLst>
                  <p:tags r:id="rId52"/>
                </p:custDataLst>
              </p:nvPr>
            </p:nvSpPr>
            <p:spPr bwMode="auto">
              <a:xfrm>
                <a:off x="136477" y="2364145"/>
                <a:ext cx="8911989" cy="246221"/>
              </a:xfrm>
              <a:prstGeom prst="rect">
                <a:avLst/>
              </a:prstGeom>
              <a:grpFill/>
              <a:ln w="19050">
                <a:noFill/>
                <a:round/>
                <a:headEnd/>
                <a:tailEnd/>
              </a:ln>
            </p:spPr>
            <p:txBody>
              <a:bodyPr wrap="none" lIns="0" tIns="0" rIns="0" bIns="0" rtlCol="0" anchor="ctr"/>
              <a:lstStyle/>
              <a:p>
                <a:pPr marL="0" marR="0" indent="0" algn="ctr" defTabSz="914400" eaLnBrk="1" latinLnBrk="0" hangingPunct="1">
                  <a:lnSpc>
                    <a:spcPct val="100000"/>
                  </a:lnSpc>
                  <a:buClrTx/>
                  <a:buSzTx/>
                  <a:buFontTx/>
                  <a:buNone/>
                  <a:tabLst/>
                </a:pPr>
                <a:endParaRPr lang="en-US" sz="1800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85" name="TextBox 284"/>
              <p:cNvSpPr txBox="1"/>
              <p:nvPr>
                <p:custDataLst>
                  <p:tags r:id="rId53"/>
                </p:custDataLst>
              </p:nvPr>
            </p:nvSpPr>
            <p:spPr>
              <a:xfrm>
                <a:off x="136477" y="2364144"/>
                <a:ext cx="736420" cy="265200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 marL="109538" indent="-109538" algn="l">
                  <a:buFont typeface="Arial" pitchFamily="34" charset="0"/>
                  <a:buChar char="•"/>
                </a:pPr>
                <a:r>
                  <a:rPr lang="en-US" sz="1000" b="1" dirty="0">
                    <a:solidFill>
                      <a:srgbClr val="333333"/>
                    </a:solidFill>
                    <a:latin typeface="+mn-lt"/>
                    <a:ea typeface="+mn-ea"/>
                  </a:rPr>
                  <a:t>SR-IOV</a:t>
                </a:r>
              </a:p>
            </p:txBody>
          </p:sp>
        </p:grpSp>
        <p:sp>
          <p:nvSpPr>
            <p:cNvPr id="283" name="Oval 282"/>
            <p:cNvSpPr/>
            <p:nvPr>
              <p:custDataLst>
                <p:tags r:id="rId51"/>
              </p:custDataLst>
            </p:nvPr>
          </p:nvSpPr>
          <p:spPr bwMode="auto">
            <a:xfrm>
              <a:off x="8284942" y="5280876"/>
              <a:ext cx="128016" cy="118854"/>
            </a:xfrm>
            <a:prstGeom prst="ellipse">
              <a:avLst/>
            </a:prstGeom>
            <a:solidFill>
              <a:schemeClr val="accent5"/>
            </a:solidFill>
            <a:ln w="19050">
              <a:noFill/>
              <a:round/>
              <a:headEnd/>
              <a:tailEnd/>
            </a:ln>
          </p:spPr>
          <p:txBody>
            <a:bodyPr wrap="none" lIns="0" tIns="0" rIns="0" bIns="0" rtlCol="0" anchor="ctr"/>
            <a:lstStyle/>
            <a:p>
              <a:pPr marL="0" marR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endParaRPr lang="en-US" sz="1800" dirty="0" smtClean="0">
                <a:solidFill>
                  <a:srgbClr val="FFFFFF"/>
                </a:solidFill>
              </a:endParaRPr>
            </a:p>
          </p:txBody>
        </p:sp>
      </p:grpSp>
      <p:grpSp>
        <p:nvGrpSpPr>
          <p:cNvPr id="280" name="Group 127"/>
          <p:cNvGrpSpPr/>
          <p:nvPr>
            <p:custDataLst>
              <p:tags r:id="rId26"/>
            </p:custDataLst>
          </p:nvPr>
        </p:nvGrpSpPr>
        <p:grpSpPr>
          <a:xfrm>
            <a:off x="78109" y="2732253"/>
            <a:ext cx="8911989" cy="246221"/>
            <a:chOff x="136477" y="5473717"/>
            <a:chExt cx="8911989" cy="246221"/>
          </a:xfrm>
        </p:grpSpPr>
        <p:grpSp>
          <p:nvGrpSpPr>
            <p:cNvPr id="281" name="Group 286"/>
            <p:cNvGrpSpPr/>
            <p:nvPr/>
          </p:nvGrpSpPr>
          <p:grpSpPr>
            <a:xfrm>
              <a:off x="136477" y="5473717"/>
              <a:ext cx="8911989" cy="246221"/>
              <a:chOff x="136477" y="2364145"/>
              <a:chExt cx="8911989" cy="265200"/>
            </a:xfrm>
            <a:solidFill>
              <a:schemeClr val="bg1">
                <a:lumMod val="95000"/>
              </a:schemeClr>
            </a:solidFill>
          </p:grpSpPr>
          <p:sp>
            <p:nvSpPr>
              <p:cNvPr id="291" name="Rectangle 290"/>
              <p:cNvSpPr/>
              <p:nvPr>
                <p:custDataLst>
                  <p:tags r:id="rId49"/>
                </p:custDataLst>
              </p:nvPr>
            </p:nvSpPr>
            <p:spPr bwMode="auto">
              <a:xfrm>
                <a:off x="136477" y="2364145"/>
                <a:ext cx="8911989" cy="246221"/>
              </a:xfrm>
              <a:prstGeom prst="rect">
                <a:avLst/>
              </a:prstGeom>
              <a:grpFill/>
              <a:ln w="19050">
                <a:noFill/>
                <a:round/>
                <a:headEnd/>
                <a:tailEnd/>
              </a:ln>
            </p:spPr>
            <p:txBody>
              <a:bodyPr wrap="none" lIns="0" tIns="0" rIns="0" bIns="0" rtlCol="0" anchor="ctr"/>
              <a:lstStyle/>
              <a:p>
                <a:pPr marL="0" marR="0" indent="0" algn="ctr" defTabSz="914400" eaLnBrk="1" latinLnBrk="0" hangingPunct="1">
                  <a:lnSpc>
                    <a:spcPct val="100000"/>
                  </a:lnSpc>
                  <a:buClrTx/>
                  <a:buSzTx/>
                  <a:buFontTx/>
                  <a:buNone/>
                  <a:tabLst/>
                </a:pPr>
                <a:endParaRPr lang="en-US" sz="1800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92" name="TextBox 291"/>
              <p:cNvSpPr txBox="1"/>
              <p:nvPr>
                <p:custDataLst>
                  <p:tags r:id="rId50"/>
                </p:custDataLst>
              </p:nvPr>
            </p:nvSpPr>
            <p:spPr>
              <a:xfrm>
                <a:off x="136477" y="2364145"/>
                <a:ext cx="1340752" cy="265200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 marL="109538" indent="-109538" algn="l">
                  <a:buFont typeface="Arial" pitchFamily="34" charset="0"/>
                  <a:buChar char="•"/>
                </a:pPr>
                <a:r>
                  <a:rPr lang="en-US" sz="1000" b="1" dirty="0" smtClean="0">
                    <a:solidFill>
                      <a:srgbClr val="333333"/>
                    </a:solidFill>
                    <a:latin typeface="+mn-lt"/>
                    <a:ea typeface="+mn-ea"/>
                  </a:rPr>
                  <a:t>vShield Endpoint</a:t>
                </a:r>
              </a:p>
            </p:txBody>
          </p:sp>
        </p:grpSp>
        <p:sp>
          <p:nvSpPr>
            <p:cNvPr id="288" name="Oval 287"/>
            <p:cNvSpPr/>
            <p:nvPr>
              <p:custDataLst>
                <p:tags r:id="rId46"/>
              </p:custDataLst>
            </p:nvPr>
          </p:nvSpPr>
          <p:spPr bwMode="auto">
            <a:xfrm>
              <a:off x="5541742" y="5515853"/>
              <a:ext cx="128016" cy="118854"/>
            </a:xfrm>
            <a:prstGeom prst="ellipse">
              <a:avLst/>
            </a:prstGeom>
            <a:solidFill>
              <a:schemeClr val="accent5"/>
            </a:solidFill>
            <a:ln w="19050">
              <a:noFill/>
              <a:round/>
              <a:headEnd/>
              <a:tailEnd/>
            </a:ln>
          </p:spPr>
          <p:txBody>
            <a:bodyPr wrap="none" lIns="0" tIns="0" rIns="0" bIns="0" rtlCol="0" anchor="ctr"/>
            <a:lstStyle/>
            <a:p>
              <a:pPr marL="0" marR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endParaRPr lang="en-US" sz="1800" dirty="0" smtClean="0">
                <a:solidFill>
                  <a:srgbClr val="FFFFFF"/>
                </a:solidFill>
              </a:endParaRPr>
            </a:p>
          </p:txBody>
        </p:sp>
        <p:sp>
          <p:nvSpPr>
            <p:cNvPr id="289" name="Oval 288"/>
            <p:cNvSpPr/>
            <p:nvPr>
              <p:custDataLst>
                <p:tags r:id="rId47"/>
              </p:custDataLst>
            </p:nvPr>
          </p:nvSpPr>
          <p:spPr bwMode="auto">
            <a:xfrm>
              <a:off x="6913342" y="5515853"/>
              <a:ext cx="128016" cy="118854"/>
            </a:xfrm>
            <a:prstGeom prst="ellipse">
              <a:avLst/>
            </a:prstGeom>
            <a:solidFill>
              <a:schemeClr val="accent5"/>
            </a:solidFill>
            <a:ln w="19050">
              <a:noFill/>
              <a:round/>
              <a:headEnd/>
              <a:tailEnd/>
            </a:ln>
          </p:spPr>
          <p:txBody>
            <a:bodyPr wrap="none" lIns="0" tIns="0" rIns="0" bIns="0" rtlCol="0" anchor="ctr"/>
            <a:lstStyle/>
            <a:p>
              <a:pPr marL="0" marR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endParaRPr lang="en-US" sz="1800" dirty="0" smtClean="0">
                <a:solidFill>
                  <a:srgbClr val="FFFFFF"/>
                </a:solidFill>
              </a:endParaRPr>
            </a:p>
          </p:txBody>
        </p:sp>
        <p:sp>
          <p:nvSpPr>
            <p:cNvPr id="290" name="Oval 289"/>
            <p:cNvSpPr/>
            <p:nvPr>
              <p:custDataLst>
                <p:tags r:id="rId48"/>
              </p:custDataLst>
            </p:nvPr>
          </p:nvSpPr>
          <p:spPr bwMode="auto">
            <a:xfrm>
              <a:off x="8284942" y="5515853"/>
              <a:ext cx="128016" cy="118854"/>
            </a:xfrm>
            <a:prstGeom prst="ellipse">
              <a:avLst/>
            </a:prstGeom>
            <a:solidFill>
              <a:schemeClr val="accent5"/>
            </a:solidFill>
            <a:ln w="19050">
              <a:noFill/>
              <a:round/>
              <a:headEnd/>
              <a:tailEnd/>
            </a:ln>
          </p:spPr>
          <p:txBody>
            <a:bodyPr wrap="none" lIns="0" tIns="0" rIns="0" bIns="0" rtlCol="0" anchor="ctr"/>
            <a:lstStyle/>
            <a:p>
              <a:pPr marL="0" marR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endParaRPr lang="en-US" sz="1800" dirty="0" smtClean="0">
                <a:solidFill>
                  <a:srgbClr val="FFFFFF"/>
                </a:solidFill>
              </a:endParaRPr>
            </a:p>
          </p:txBody>
        </p:sp>
      </p:grpSp>
      <p:grpSp>
        <p:nvGrpSpPr>
          <p:cNvPr id="282" name="Group 128"/>
          <p:cNvGrpSpPr/>
          <p:nvPr>
            <p:custDataLst>
              <p:tags r:id="rId27"/>
            </p:custDataLst>
          </p:nvPr>
        </p:nvGrpSpPr>
        <p:grpSpPr>
          <a:xfrm>
            <a:off x="78109" y="2959424"/>
            <a:ext cx="8911989" cy="246221"/>
            <a:chOff x="136477" y="5700888"/>
            <a:chExt cx="8911989" cy="246221"/>
          </a:xfrm>
        </p:grpSpPr>
        <p:grpSp>
          <p:nvGrpSpPr>
            <p:cNvPr id="286" name="Group 293"/>
            <p:cNvGrpSpPr/>
            <p:nvPr/>
          </p:nvGrpSpPr>
          <p:grpSpPr>
            <a:xfrm>
              <a:off x="136477" y="5700888"/>
              <a:ext cx="8911989" cy="246221"/>
              <a:chOff x="136477" y="2364145"/>
              <a:chExt cx="8911989" cy="265200"/>
            </a:xfrm>
            <a:solidFill>
              <a:schemeClr val="bg1"/>
            </a:solidFill>
          </p:grpSpPr>
          <p:sp>
            <p:nvSpPr>
              <p:cNvPr id="298" name="Rectangle 297"/>
              <p:cNvSpPr/>
              <p:nvPr>
                <p:custDataLst>
                  <p:tags r:id="rId44"/>
                </p:custDataLst>
              </p:nvPr>
            </p:nvSpPr>
            <p:spPr bwMode="auto">
              <a:xfrm>
                <a:off x="136477" y="2364145"/>
                <a:ext cx="8911989" cy="246221"/>
              </a:xfrm>
              <a:prstGeom prst="rect">
                <a:avLst/>
              </a:prstGeom>
              <a:grpFill/>
              <a:ln w="19050">
                <a:noFill/>
                <a:round/>
                <a:headEnd/>
                <a:tailEnd/>
              </a:ln>
            </p:spPr>
            <p:txBody>
              <a:bodyPr wrap="none" lIns="0" tIns="0" rIns="0" bIns="0" rtlCol="0" anchor="ctr"/>
              <a:lstStyle/>
              <a:p>
                <a:pPr marL="0" marR="0" indent="0" algn="ctr" defTabSz="914400" eaLnBrk="1" latinLnBrk="0" hangingPunct="1">
                  <a:lnSpc>
                    <a:spcPct val="100000"/>
                  </a:lnSpc>
                  <a:buClrTx/>
                  <a:buSzTx/>
                  <a:buFontTx/>
                  <a:buNone/>
                  <a:tabLst/>
                </a:pPr>
                <a:endParaRPr lang="en-US" sz="1800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99" name="TextBox 298"/>
              <p:cNvSpPr txBox="1"/>
              <p:nvPr>
                <p:custDataLst>
                  <p:tags r:id="rId45"/>
                </p:custDataLst>
              </p:nvPr>
            </p:nvSpPr>
            <p:spPr>
              <a:xfrm>
                <a:off x="136477" y="2364145"/>
                <a:ext cx="1523494" cy="265200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 marL="109538" indent="-109538" algn="l">
                  <a:buFont typeface="Arial" pitchFamily="34" charset="0"/>
                  <a:buChar char="•"/>
                </a:pPr>
                <a:r>
                  <a:rPr lang="en-US" sz="1000" b="1" dirty="0" smtClean="0">
                    <a:solidFill>
                      <a:srgbClr val="333333"/>
                    </a:solidFill>
                    <a:latin typeface="+mn-lt"/>
                    <a:ea typeface="+mn-ea"/>
                  </a:rPr>
                  <a:t>vSphere Replication</a:t>
                </a:r>
              </a:p>
            </p:txBody>
          </p:sp>
        </p:grpSp>
        <p:sp>
          <p:nvSpPr>
            <p:cNvPr id="295" name="Oval 294"/>
            <p:cNvSpPr/>
            <p:nvPr>
              <p:custDataLst>
                <p:tags r:id="rId41"/>
              </p:custDataLst>
            </p:nvPr>
          </p:nvSpPr>
          <p:spPr bwMode="auto">
            <a:xfrm>
              <a:off x="5541742" y="5743024"/>
              <a:ext cx="128016" cy="118854"/>
            </a:xfrm>
            <a:prstGeom prst="ellipse">
              <a:avLst/>
            </a:prstGeom>
            <a:solidFill>
              <a:schemeClr val="accent5"/>
            </a:solidFill>
            <a:ln w="19050">
              <a:noFill/>
              <a:round/>
              <a:headEnd/>
              <a:tailEnd/>
            </a:ln>
          </p:spPr>
          <p:txBody>
            <a:bodyPr wrap="none" lIns="0" tIns="0" rIns="0" bIns="0" rtlCol="0" anchor="ctr"/>
            <a:lstStyle/>
            <a:p>
              <a:pPr marL="0" marR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endParaRPr lang="en-US" sz="1800" dirty="0" smtClean="0">
                <a:solidFill>
                  <a:srgbClr val="FFFFFF"/>
                </a:solidFill>
              </a:endParaRPr>
            </a:p>
          </p:txBody>
        </p:sp>
        <p:sp>
          <p:nvSpPr>
            <p:cNvPr id="296" name="Oval 295"/>
            <p:cNvSpPr/>
            <p:nvPr>
              <p:custDataLst>
                <p:tags r:id="rId42"/>
              </p:custDataLst>
            </p:nvPr>
          </p:nvSpPr>
          <p:spPr bwMode="auto">
            <a:xfrm>
              <a:off x="6913342" y="5743024"/>
              <a:ext cx="128016" cy="118854"/>
            </a:xfrm>
            <a:prstGeom prst="ellipse">
              <a:avLst/>
            </a:prstGeom>
            <a:solidFill>
              <a:schemeClr val="accent5"/>
            </a:solidFill>
            <a:ln w="19050">
              <a:noFill/>
              <a:round/>
              <a:headEnd/>
              <a:tailEnd/>
            </a:ln>
          </p:spPr>
          <p:txBody>
            <a:bodyPr wrap="none" lIns="0" tIns="0" rIns="0" bIns="0" rtlCol="0" anchor="ctr"/>
            <a:lstStyle/>
            <a:p>
              <a:pPr marL="0" marR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endParaRPr lang="en-US" sz="1800" dirty="0" smtClean="0">
                <a:solidFill>
                  <a:srgbClr val="FFFFFF"/>
                </a:solidFill>
              </a:endParaRPr>
            </a:p>
          </p:txBody>
        </p:sp>
        <p:sp>
          <p:nvSpPr>
            <p:cNvPr id="297" name="Oval 296"/>
            <p:cNvSpPr/>
            <p:nvPr>
              <p:custDataLst>
                <p:tags r:id="rId43"/>
              </p:custDataLst>
            </p:nvPr>
          </p:nvSpPr>
          <p:spPr bwMode="auto">
            <a:xfrm>
              <a:off x="8284942" y="5743024"/>
              <a:ext cx="128016" cy="118854"/>
            </a:xfrm>
            <a:prstGeom prst="ellipse">
              <a:avLst/>
            </a:prstGeom>
            <a:solidFill>
              <a:schemeClr val="accent5"/>
            </a:solidFill>
            <a:ln w="19050">
              <a:noFill/>
              <a:round/>
              <a:headEnd/>
              <a:tailEnd/>
            </a:ln>
          </p:spPr>
          <p:txBody>
            <a:bodyPr wrap="none" lIns="0" tIns="0" rIns="0" bIns="0" rtlCol="0" anchor="ctr"/>
            <a:lstStyle/>
            <a:p>
              <a:pPr marL="0" marR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endParaRPr lang="en-US" sz="1800" dirty="0" smtClean="0">
                <a:solidFill>
                  <a:srgbClr val="FFFFFF"/>
                </a:solidFill>
              </a:endParaRPr>
            </a:p>
          </p:txBody>
        </p:sp>
      </p:grpSp>
      <p:cxnSp>
        <p:nvCxnSpPr>
          <p:cNvPr id="14" name="Straight Connector 13"/>
          <p:cNvCxnSpPr/>
          <p:nvPr>
            <p:custDataLst>
              <p:tags r:id="rId28"/>
            </p:custDataLst>
          </p:nvPr>
        </p:nvCxnSpPr>
        <p:spPr bwMode="auto">
          <a:xfrm>
            <a:off x="4868441" y="918210"/>
            <a:ext cx="0" cy="5011278"/>
          </a:xfrm>
          <a:prstGeom prst="line">
            <a:avLst/>
          </a:prstGeom>
          <a:solidFill>
            <a:srgbClr val="0095D3"/>
          </a:solidFill>
          <a:ln w="635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>
            <p:custDataLst>
              <p:tags r:id="rId29"/>
            </p:custDataLst>
          </p:nvPr>
        </p:nvCxnSpPr>
        <p:spPr bwMode="auto">
          <a:xfrm>
            <a:off x="7620882" y="922020"/>
            <a:ext cx="0" cy="5025089"/>
          </a:xfrm>
          <a:prstGeom prst="line">
            <a:avLst/>
          </a:prstGeom>
          <a:solidFill>
            <a:srgbClr val="0095D3"/>
          </a:solidFill>
          <a:ln w="635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>
            <p:custDataLst>
              <p:tags r:id="rId30"/>
            </p:custDataLst>
          </p:nvPr>
        </p:nvCxnSpPr>
        <p:spPr bwMode="auto">
          <a:xfrm>
            <a:off x="6268332" y="925830"/>
            <a:ext cx="0" cy="5021279"/>
          </a:xfrm>
          <a:prstGeom prst="line">
            <a:avLst/>
          </a:prstGeom>
          <a:solidFill>
            <a:srgbClr val="0095D3"/>
          </a:solidFill>
          <a:ln w="635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51" name="Rectangle 350"/>
          <p:cNvSpPr/>
          <p:nvPr>
            <p:custDataLst>
              <p:tags r:id="rId31"/>
            </p:custDataLst>
          </p:nvPr>
        </p:nvSpPr>
        <p:spPr>
          <a:xfrm>
            <a:off x="182868" y="6101039"/>
            <a:ext cx="7683910" cy="182880"/>
          </a:xfrm>
          <a:prstGeom prst="rect">
            <a:avLst/>
          </a:prstGeom>
        </p:spPr>
        <p:txBody>
          <a:bodyPr wrap="square" lIns="0" rIns="0">
            <a:noAutofit/>
          </a:bodyPr>
          <a:lstStyle/>
          <a:p>
            <a:pPr marL="171450" indent="-171450" algn="l" fontAlgn="t">
              <a:spcAft>
                <a:spcPts val="400"/>
              </a:spcAft>
            </a:pPr>
            <a:r>
              <a:rPr lang="en-US" sz="700" dirty="0" smtClean="0">
                <a:solidFill>
                  <a:srgbClr val="000000"/>
                </a:solidFill>
              </a:rPr>
              <a:t>All editions include: Thin Provisioning, Update Manager, Storage APIs for Data Protection,</a:t>
            </a:r>
            <a:r>
              <a:rPr lang="en-US" sz="700" b="1" dirty="0" smtClean="0">
                <a:solidFill>
                  <a:srgbClr val="000000"/>
                </a:solidFill>
              </a:rPr>
              <a:t> </a:t>
            </a:r>
            <a:r>
              <a:rPr lang="en-US" sz="700" dirty="0" smtClean="0">
                <a:solidFill>
                  <a:srgbClr val="000000"/>
                </a:solidFill>
              </a:rPr>
              <a:t>Image Profile, and SLES (except Ess and Ess +)</a:t>
            </a:r>
          </a:p>
        </p:txBody>
      </p:sp>
      <p:cxnSp>
        <p:nvCxnSpPr>
          <p:cNvPr id="13" name="Straight Connector 12"/>
          <p:cNvCxnSpPr/>
          <p:nvPr>
            <p:custDataLst>
              <p:tags r:id="rId32"/>
            </p:custDataLst>
          </p:nvPr>
        </p:nvCxnSpPr>
        <p:spPr bwMode="auto">
          <a:xfrm>
            <a:off x="78109" y="2041505"/>
            <a:ext cx="8911989" cy="0"/>
          </a:xfrm>
          <a:prstGeom prst="line">
            <a:avLst/>
          </a:prstGeom>
          <a:solidFill>
            <a:srgbClr val="0095D3"/>
          </a:solidFill>
          <a:ln w="635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1" name="Straight Connector 150"/>
          <p:cNvCxnSpPr/>
          <p:nvPr>
            <p:custDataLst>
              <p:tags r:id="rId33"/>
            </p:custDataLst>
          </p:nvPr>
        </p:nvCxnSpPr>
        <p:spPr bwMode="auto">
          <a:xfrm>
            <a:off x="78109" y="4083781"/>
            <a:ext cx="8911989" cy="0"/>
          </a:xfrm>
          <a:prstGeom prst="line">
            <a:avLst/>
          </a:prstGeom>
          <a:solidFill>
            <a:srgbClr val="0095D3"/>
          </a:solidFill>
          <a:ln w="635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2" name="Straight Connector 151"/>
          <p:cNvCxnSpPr/>
          <p:nvPr>
            <p:custDataLst>
              <p:tags r:id="rId34"/>
            </p:custDataLst>
          </p:nvPr>
        </p:nvCxnSpPr>
        <p:spPr bwMode="auto">
          <a:xfrm>
            <a:off x="78109" y="4760046"/>
            <a:ext cx="8911989" cy="0"/>
          </a:xfrm>
          <a:prstGeom prst="line">
            <a:avLst/>
          </a:prstGeom>
          <a:solidFill>
            <a:srgbClr val="0095D3"/>
          </a:solidFill>
          <a:ln w="635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8" name="Rectangle 157"/>
          <p:cNvSpPr/>
          <p:nvPr>
            <p:custDataLst>
              <p:tags r:id="rId35"/>
            </p:custDataLst>
          </p:nvPr>
        </p:nvSpPr>
        <p:spPr bwMode="auto">
          <a:xfrm>
            <a:off x="4875298" y="688072"/>
            <a:ext cx="4114800" cy="240775"/>
          </a:xfrm>
          <a:prstGeom prst="rect">
            <a:avLst/>
          </a:prstGeom>
          <a:noFill/>
          <a:ln w="19050">
            <a:noFill/>
            <a:round/>
            <a:headEnd/>
            <a:tailEnd/>
          </a:ln>
        </p:spPr>
        <p:txBody>
          <a:bodyPr wrap="none" lIns="0" tIns="0" rIns="0" bIns="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en-US" sz="1800" dirty="0" smtClean="0">
              <a:solidFill>
                <a:srgbClr val="FFFFFF"/>
              </a:solidFill>
            </a:endParaRPr>
          </a:p>
        </p:txBody>
      </p:sp>
      <p:grpSp>
        <p:nvGrpSpPr>
          <p:cNvPr id="287" name="Group 159"/>
          <p:cNvGrpSpPr/>
          <p:nvPr>
            <p:custDataLst>
              <p:tags r:id="rId36"/>
            </p:custDataLst>
          </p:nvPr>
        </p:nvGrpSpPr>
        <p:grpSpPr>
          <a:xfrm>
            <a:off x="6913342" y="69608"/>
            <a:ext cx="1739463" cy="461369"/>
            <a:chOff x="6299414" y="-52938"/>
            <a:chExt cx="1739463" cy="461369"/>
          </a:xfrm>
        </p:grpSpPr>
        <p:sp>
          <p:nvSpPr>
            <p:cNvPr id="162" name="Oval 161"/>
            <p:cNvSpPr/>
            <p:nvPr>
              <p:custDataLst>
                <p:tags r:id="rId37"/>
              </p:custDataLst>
            </p:nvPr>
          </p:nvSpPr>
          <p:spPr bwMode="auto">
            <a:xfrm>
              <a:off x="6342608" y="11685"/>
              <a:ext cx="128016" cy="118855"/>
            </a:xfrm>
            <a:prstGeom prst="ellipse">
              <a:avLst/>
            </a:prstGeom>
            <a:solidFill>
              <a:schemeClr val="accent5"/>
            </a:solidFill>
            <a:ln w="19050">
              <a:noFill/>
              <a:round/>
              <a:headEnd/>
              <a:tailEnd/>
            </a:ln>
          </p:spPr>
          <p:txBody>
            <a:bodyPr wrap="none" lIns="0" tIns="0" rIns="0" bIns="0" rtlCol="0" anchor="ctr"/>
            <a:lstStyle/>
            <a:p>
              <a:pPr marL="0" marR="0" indent="0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endParaRPr lang="en-US" sz="1800" dirty="0" smtClean="0">
                <a:solidFill>
                  <a:srgbClr val="FFFFFF"/>
                </a:solidFill>
              </a:endParaRPr>
            </a:p>
          </p:txBody>
        </p:sp>
        <p:sp>
          <p:nvSpPr>
            <p:cNvPr id="163" name="TextBox 162"/>
            <p:cNvSpPr txBox="1"/>
            <p:nvPr>
              <p:custDataLst>
                <p:tags r:id="rId38"/>
              </p:custDataLst>
            </p:nvPr>
          </p:nvSpPr>
          <p:spPr>
            <a:xfrm>
              <a:off x="6472777" y="-52938"/>
              <a:ext cx="1297150" cy="246221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r"/>
              <a:r>
                <a:rPr lang="en-US" sz="1000" dirty="0" smtClean="0">
                  <a:solidFill>
                    <a:srgbClr val="333333"/>
                  </a:solidFill>
                  <a:latin typeface="+mn-lt"/>
                  <a:ea typeface="+mn-ea"/>
                </a:rPr>
                <a:t>New in vSphere 5.1</a:t>
              </a:r>
            </a:p>
          </p:txBody>
        </p:sp>
        <p:sp>
          <p:nvSpPr>
            <p:cNvPr id="164" name="Rectangle 163"/>
            <p:cNvSpPr/>
            <p:nvPr/>
          </p:nvSpPr>
          <p:spPr bwMode="auto">
            <a:xfrm>
              <a:off x="6299414" y="-33887"/>
              <a:ext cx="1739463" cy="41064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 rtlCol="0" anchor="ctr"/>
            <a:lstStyle/>
            <a:p>
              <a:pPr marL="0" marR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endParaRPr lang="en-US" sz="1800" dirty="0" smtClean="0">
                <a:solidFill>
                  <a:srgbClr val="FFFFFF"/>
                </a:solidFill>
              </a:endParaRPr>
            </a:p>
          </p:txBody>
        </p:sp>
        <p:sp>
          <p:nvSpPr>
            <p:cNvPr id="165" name="TextBox 164"/>
            <p:cNvSpPr txBox="1"/>
            <p:nvPr>
              <p:custDataLst>
                <p:tags r:id="rId39"/>
              </p:custDataLst>
            </p:nvPr>
          </p:nvSpPr>
          <p:spPr>
            <a:xfrm>
              <a:off x="6474980" y="162210"/>
              <a:ext cx="1563897" cy="24622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sz="1000" dirty="0" smtClean="0">
                  <a:solidFill>
                    <a:srgbClr val="333333"/>
                  </a:solidFill>
                  <a:latin typeface="+mn-lt"/>
                  <a:ea typeface="+mn-ea"/>
                </a:rPr>
                <a:t>Improved in vSphere 5.1</a:t>
              </a:r>
            </a:p>
          </p:txBody>
        </p:sp>
        <p:sp>
          <p:nvSpPr>
            <p:cNvPr id="166" name="Oval 165"/>
            <p:cNvSpPr/>
            <p:nvPr>
              <p:custDataLst>
                <p:tags r:id="rId40"/>
              </p:custDataLst>
            </p:nvPr>
          </p:nvSpPr>
          <p:spPr bwMode="auto">
            <a:xfrm>
              <a:off x="6342608" y="225892"/>
              <a:ext cx="128016" cy="118855"/>
            </a:xfrm>
            <a:prstGeom prst="ellipse">
              <a:avLst/>
            </a:prstGeom>
            <a:solidFill>
              <a:schemeClr val="accent1"/>
            </a:solidFill>
            <a:ln w="19050">
              <a:noFill/>
              <a:round/>
              <a:headEnd/>
              <a:tailEnd/>
            </a:ln>
          </p:spPr>
          <p:txBody>
            <a:bodyPr wrap="none" lIns="0" tIns="0" rIns="0" bIns="0" rtlCol="0" anchor="ctr"/>
            <a:lstStyle/>
            <a:p>
              <a:pPr marL="0" marR="0" indent="0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endParaRPr lang="en-US" sz="1800" dirty="0" smtClean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0472315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0" y="6461088"/>
            <a:ext cx="9144000" cy="311499"/>
          </a:xfrm>
          <a:prstGeom prst="rect">
            <a:avLst/>
          </a:prstGeom>
          <a:solidFill>
            <a:schemeClr val="bg1"/>
          </a:solidFill>
          <a:ln w="19050">
            <a:noFill/>
            <a:round/>
            <a:headEnd/>
            <a:tailEnd/>
          </a:ln>
        </p:spPr>
        <p:txBody>
          <a:bodyPr wrap="none" lIns="0" tIns="0" rIns="0" bIns="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en-US" sz="1800" dirty="0" smtClean="0">
              <a:solidFill>
                <a:srgbClr val="FFFFFF"/>
              </a:solidFill>
            </a:endParaRPr>
          </a:p>
        </p:txBody>
      </p:sp>
      <p:sp>
        <p:nvSpPr>
          <p:cNvPr id="155" name="Rectangle 154"/>
          <p:cNvSpPr/>
          <p:nvPr>
            <p:custDataLst>
              <p:tags r:id="rId1"/>
            </p:custDataLst>
          </p:nvPr>
        </p:nvSpPr>
        <p:spPr bwMode="auto">
          <a:xfrm>
            <a:off x="78183" y="926477"/>
            <a:ext cx="9017460" cy="5534613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>
                <a:lumMod val="50000"/>
              </a:schemeClr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en-US" sz="1800" dirty="0" smtClean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vSphere 5.1: Edition </a:t>
            </a:r>
            <a:r>
              <a:rPr lang="en-US" dirty="0" smtClean="0"/>
              <a:t>Lineup (cont’d)</a:t>
            </a:r>
            <a:endParaRPr lang="en-US" dirty="0"/>
          </a:p>
        </p:txBody>
      </p:sp>
      <p:sp>
        <p:nvSpPr>
          <p:cNvPr id="12" name="TextBox 11"/>
          <p:cNvSpPr txBox="1"/>
          <p:nvPr>
            <p:custDataLst>
              <p:tags r:id="rId3"/>
            </p:custDataLst>
          </p:nvPr>
        </p:nvSpPr>
        <p:spPr>
          <a:xfrm>
            <a:off x="4890708" y="691364"/>
            <a:ext cx="1380552" cy="228600"/>
          </a:xfrm>
          <a:prstGeom prst="rect">
            <a:avLst/>
          </a:prstGeom>
          <a:solidFill>
            <a:schemeClr val="accent3"/>
          </a:solidFill>
          <a:ln w="6350">
            <a:solidFill>
              <a:schemeClr val="accent3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  <a:latin typeface="+mn-lt"/>
                <a:ea typeface="+mn-ea"/>
              </a:rPr>
              <a:t>Essentials+</a:t>
            </a:r>
          </a:p>
        </p:txBody>
      </p:sp>
      <p:sp>
        <p:nvSpPr>
          <p:cNvPr id="15" name="TextBox 14"/>
          <p:cNvSpPr txBox="1"/>
          <p:nvPr>
            <p:custDataLst>
              <p:tags r:id="rId4"/>
            </p:custDataLst>
          </p:nvPr>
        </p:nvSpPr>
        <p:spPr>
          <a:xfrm>
            <a:off x="6284815" y="691364"/>
            <a:ext cx="1327565" cy="228600"/>
          </a:xfrm>
          <a:prstGeom prst="rect">
            <a:avLst/>
          </a:prstGeom>
          <a:solidFill>
            <a:schemeClr val="accent3"/>
          </a:solidFill>
          <a:ln w="6350">
            <a:solidFill>
              <a:schemeClr val="accent3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  <a:latin typeface="+mn-lt"/>
                <a:ea typeface="+mn-ea"/>
              </a:rPr>
              <a:t>Standard</a:t>
            </a:r>
          </a:p>
        </p:txBody>
      </p:sp>
      <p:sp>
        <p:nvSpPr>
          <p:cNvPr id="16" name="TextBox 15"/>
          <p:cNvSpPr txBox="1"/>
          <p:nvPr>
            <p:custDataLst>
              <p:tags r:id="rId5"/>
            </p:custDataLst>
          </p:nvPr>
        </p:nvSpPr>
        <p:spPr>
          <a:xfrm>
            <a:off x="7627932" y="691364"/>
            <a:ext cx="1464311" cy="228600"/>
          </a:xfrm>
          <a:prstGeom prst="rect">
            <a:avLst/>
          </a:prstGeom>
          <a:solidFill>
            <a:schemeClr val="accent3"/>
          </a:solidFill>
          <a:ln w="6350">
            <a:solidFill>
              <a:schemeClr val="accent3"/>
            </a:solidFill>
          </a:ln>
        </p:spPr>
        <p:txBody>
          <a:bodyPr wrap="square" lIns="45720" tIns="0" rIns="45720" bIns="0" rtlCol="0" anchor="ctr">
            <a:noAutofit/>
          </a:bodyPr>
          <a:lstStyle/>
          <a:p>
            <a:pPr>
              <a:lnSpc>
                <a:spcPts val="900"/>
              </a:lnSpc>
              <a:spcAft>
                <a:spcPts val="0"/>
              </a:spcAft>
            </a:pPr>
            <a:r>
              <a:rPr lang="en-US" sz="900" b="1" dirty="0" smtClean="0">
                <a:solidFill>
                  <a:schemeClr val="bg1"/>
                </a:solidFill>
                <a:latin typeface="+mn-lt"/>
                <a:ea typeface="+mn-ea"/>
              </a:rPr>
              <a:t>Standard with Operations Management</a:t>
            </a:r>
          </a:p>
        </p:txBody>
      </p:sp>
      <p:grpSp>
        <p:nvGrpSpPr>
          <p:cNvPr id="10" name="Group 134"/>
          <p:cNvGrpSpPr/>
          <p:nvPr>
            <p:custDataLst>
              <p:tags r:id="rId6"/>
            </p:custDataLst>
          </p:nvPr>
        </p:nvGrpSpPr>
        <p:grpSpPr>
          <a:xfrm>
            <a:off x="84721" y="948725"/>
            <a:ext cx="9007523" cy="228600"/>
            <a:chOff x="84721" y="928847"/>
            <a:chExt cx="9007523" cy="228600"/>
          </a:xfrm>
        </p:grpSpPr>
        <p:grpSp>
          <p:nvGrpSpPr>
            <p:cNvPr id="11" name="Group 20"/>
            <p:cNvGrpSpPr/>
            <p:nvPr>
              <p:custDataLst>
                <p:tags r:id="rId124"/>
              </p:custDataLst>
            </p:nvPr>
          </p:nvGrpSpPr>
          <p:grpSpPr>
            <a:xfrm>
              <a:off x="84721" y="928847"/>
              <a:ext cx="9007523" cy="228600"/>
              <a:chOff x="136477" y="2364145"/>
              <a:chExt cx="8911989" cy="228600"/>
            </a:xfrm>
            <a:noFill/>
          </p:grpSpPr>
          <p:sp>
            <p:nvSpPr>
              <p:cNvPr id="25" name="Rectangle 24"/>
              <p:cNvSpPr/>
              <p:nvPr>
                <p:custDataLst>
                  <p:tags r:id="rId129"/>
                </p:custDataLst>
              </p:nvPr>
            </p:nvSpPr>
            <p:spPr bwMode="auto">
              <a:xfrm>
                <a:off x="136477" y="2364145"/>
                <a:ext cx="8911989" cy="228600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19050">
                <a:noFill/>
                <a:round/>
                <a:headEnd/>
                <a:tailEnd/>
              </a:ln>
            </p:spPr>
            <p:txBody>
              <a:bodyPr wrap="none" lIns="0" tIns="0" rIns="0" bIns="0" rtlCol="0" anchor="ctr"/>
              <a:lstStyle/>
              <a:p>
                <a:pPr marL="0" marR="0" indent="0" algn="ctr" defTabSz="914400" eaLnBrk="1" latinLnBrk="0" hangingPunct="1">
                  <a:lnSpc>
                    <a:spcPct val="100000"/>
                  </a:lnSpc>
                  <a:buClrTx/>
                  <a:buSzTx/>
                  <a:buFontTx/>
                  <a:buNone/>
                  <a:tabLst/>
                </a:pPr>
                <a:endParaRPr lang="en-US" sz="1800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TextBox 25"/>
              <p:cNvSpPr txBox="1"/>
              <p:nvPr>
                <p:custDataLst>
                  <p:tags r:id="rId130"/>
                </p:custDataLst>
              </p:nvPr>
            </p:nvSpPr>
            <p:spPr>
              <a:xfrm>
                <a:off x="136477" y="2364145"/>
                <a:ext cx="1284326" cy="228600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1000" b="1" dirty="0" smtClean="0">
                    <a:solidFill>
                      <a:srgbClr val="333333"/>
                    </a:solidFill>
                    <a:latin typeface="+mn-lt"/>
                    <a:ea typeface="+mn-ea"/>
                  </a:rPr>
                  <a:t>Price </a:t>
                </a:r>
                <a:r>
                  <a:rPr lang="en-US" sz="1000" dirty="0" smtClean="0">
                    <a:solidFill>
                      <a:srgbClr val="333333"/>
                    </a:solidFill>
                    <a:latin typeface="+mn-lt"/>
                    <a:ea typeface="+mn-ea"/>
                  </a:rPr>
                  <a:t>(license only)</a:t>
                </a:r>
                <a:endParaRPr lang="en-US" sz="1000" b="1" dirty="0" smtClean="0">
                  <a:solidFill>
                    <a:srgbClr val="333333"/>
                  </a:solidFill>
                  <a:latin typeface="+mn-lt"/>
                  <a:ea typeface="+mn-ea"/>
                </a:endParaRPr>
              </a:p>
            </p:txBody>
          </p:sp>
        </p:grpSp>
        <p:sp>
          <p:nvSpPr>
            <p:cNvPr id="19" name="TextBox 18"/>
            <p:cNvSpPr txBox="1"/>
            <p:nvPr>
              <p:custDataLst>
                <p:tags r:id="rId125"/>
              </p:custDataLst>
            </p:nvPr>
          </p:nvSpPr>
          <p:spPr>
            <a:xfrm>
              <a:off x="4881910" y="928847"/>
              <a:ext cx="1371600" cy="228600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r>
                <a:rPr lang="en-US" sz="1000" b="1" dirty="0" smtClean="0">
                  <a:solidFill>
                    <a:schemeClr val="tx1"/>
                  </a:solidFill>
                  <a:latin typeface="+mn-lt"/>
                  <a:ea typeface="+mn-ea"/>
                </a:rPr>
                <a:t>$749</a:t>
              </a:r>
            </a:p>
          </p:txBody>
        </p:sp>
        <p:sp>
          <p:nvSpPr>
            <p:cNvPr id="27" name="TextBox 26"/>
            <p:cNvSpPr txBox="1"/>
            <p:nvPr>
              <p:custDataLst>
                <p:tags r:id="rId126"/>
              </p:custDataLst>
            </p:nvPr>
          </p:nvSpPr>
          <p:spPr>
            <a:xfrm>
              <a:off x="6253510" y="928847"/>
              <a:ext cx="1371600" cy="228600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r>
                <a:rPr lang="en-US" sz="1000" b="1" dirty="0" smtClean="0">
                  <a:solidFill>
                    <a:schemeClr val="tx1"/>
                  </a:solidFill>
                  <a:latin typeface="+mn-lt"/>
                  <a:ea typeface="+mn-ea"/>
                </a:rPr>
                <a:t>$995</a:t>
              </a:r>
            </a:p>
          </p:txBody>
        </p:sp>
        <p:sp>
          <p:nvSpPr>
            <p:cNvPr id="28" name="TextBox 27"/>
            <p:cNvSpPr txBox="1"/>
            <p:nvPr>
              <p:custDataLst>
                <p:tags r:id="rId127"/>
              </p:custDataLst>
            </p:nvPr>
          </p:nvSpPr>
          <p:spPr>
            <a:xfrm>
              <a:off x="7625110" y="928847"/>
              <a:ext cx="1371600" cy="228600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r>
                <a:rPr lang="en-US" sz="1000" b="1" dirty="0" smtClean="0">
                  <a:solidFill>
                    <a:schemeClr val="tx1"/>
                  </a:solidFill>
                  <a:latin typeface="+mn-lt"/>
                  <a:ea typeface="+mn-ea"/>
                </a:rPr>
                <a:t>$1,995</a:t>
              </a:r>
            </a:p>
          </p:txBody>
        </p:sp>
        <p:sp>
          <p:nvSpPr>
            <p:cNvPr id="166" name="TextBox 165"/>
            <p:cNvSpPr txBox="1"/>
            <p:nvPr>
              <p:custDataLst>
                <p:tags r:id="rId128"/>
              </p:custDataLst>
            </p:nvPr>
          </p:nvSpPr>
          <p:spPr>
            <a:xfrm>
              <a:off x="3510310" y="928847"/>
              <a:ext cx="1371600" cy="228600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r>
                <a:rPr lang="en-US" sz="1000" b="1" dirty="0" smtClean="0">
                  <a:solidFill>
                    <a:schemeClr val="tx1"/>
                  </a:solidFill>
                  <a:latin typeface="+mn-lt"/>
                  <a:ea typeface="+mn-ea"/>
                </a:rPr>
                <a:t>$83</a:t>
              </a:r>
            </a:p>
          </p:txBody>
        </p:sp>
      </p:grpSp>
      <p:grpSp>
        <p:nvGrpSpPr>
          <p:cNvPr id="13" name="Group 139"/>
          <p:cNvGrpSpPr/>
          <p:nvPr>
            <p:custDataLst>
              <p:tags r:id="rId7"/>
            </p:custDataLst>
          </p:nvPr>
        </p:nvGrpSpPr>
        <p:grpSpPr>
          <a:xfrm>
            <a:off x="84721" y="1180129"/>
            <a:ext cx="9007523" cy="228600"/>
            <a:chOff x="84721" y="1160251"/>
            <a:chExt cx="9007523" cy="228600"/>
          </a:xfrm>
        </p:grpSpPr>
        <p:sp>
          <p:nvSpPr>
            <p:cNvPr id="35" name="Rectangle 34"/>
            <p:cNvSpPr/>
            <p:nvPr>
              <p:custDataLst>
                <p:tags r:id="rId122"/>
              </p:custDataLst>
            </p:nvPr>
          </p:nvSpPr>
          <p:spPr bwMode="auto">
            <a:xfrm>
              <a:off x="84721" y="1160251"/>
              <a:ext cx="9007523" cy="228600"/>
            </a:xfrm>
            <a:prstGeom prst="rect">
              <a:avLst/>
            </a:prstGeom>
            <a:solidFill>
              <a:schemeClr val="bg1"/>
            </a:solidFill>
            <a:ln w="19050">
              <a:noFill/>
              <a:round/>
              <a:headEnd/>
              <a:tailEnd/>
            </a:ln>
          </p:spPr>
          <p:txBody>
            <a:bodyPr wrap="none" lIns="0" tIns="0" rIns="0" bIns="0" rtlCol="0" anchor="ctr"/>
            <a:lstStyle/>
            <a:p>
              <a:pPr marL="0" marR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endParaRPr lang="en-US" sz="1800" dirty="0" smtClean="0">
                <a:solidFill>
                  <a:srgbClr val="FFFFFF"/>
                </a:solidFill>
              </a:endParaRPr>
            </a:p>
          </p:txBody>
        </p:sp>
        <p:sp>
          <p:nvSpPr>
            <p:cNvPr id="36" name="TextBox 35"/>
            <p:cNvSpPr txBox="1"/>
            <p:nvPr>
              <p:custDataLst>
                <p:tags r:id="rId123"/>
              </p:custDataLst>
            </p:nvPr>
          </p:nvSpPr>
          <p:spPr>
            <a:xfrm>
              <a:off x="84721" y="1160251"/>
              <a:ext cx="952505" cy="2286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000" b="1" dirty="0" smtClean="0">
                  <a:solidFill>
                    <a:srgbClr val="333333"/>
                  </a:solidFill>
                  <a:latin typeface="+mn-lt"/>
                  <a:ea typeface="+mn-ea"/>
                </a:rPr>
                <a:t>Entitlements</a:t>
              </a:r>
            </a:p>
          </p:txBody>
        </p:sp>
      </p:grpSp>
      <p:grpSp>
        <p:nvGrpSpPr>
          <p:cNvPr id="20" name="Group 138"/>
          <p:cNvGrpSpPr/>
          <p:nvPr>
            <p:custDataLst>
              <p:tags r:id="rId8"/>
            </p:custDataLst>
          </p:nvPr>
        </p:nvGrpSpPr>
        <p:grpSpPr>
          <a:xfrm>
            <a:off x="84721" y="1393526"/>
            <a:ext cx="9007523" cy="228600"/>
            <a:chOff x="84721" y="1373648"/>
            <a:chExt cx="9007523" cy="228600"/>
          </a:xfrm>
        </p:grpSpPr>
        <p:grpSp>
          <p:nvGrpSpPr>
            <p:cNvPr id="21" name="Group 37"/>
            <p:cNvGrpSpPr/>
            <p:nvPr>
              <p:custDataLst>
                <p:tags r:id="rId115"/>
              </p:custDataLst>
            </p:nvPr>
          </p:nvGrpSpPr>
          <p:grpSpPr>
            <a:xfrm>
              <a:off x="84721" y="1373957"/>
              <a:ext cx="9007523" cy="227982"/>
              <a:chOff x="136477" y="2364145"/>
              <a:chExt cx="8911989" cy="246221"/>
            </a:xfrm>
            <a:noFill/>
          </p:grpSpPr>
          <p:sp>
            <p:nvSpPr>
              <p:cNvPr id="42" name="Rectangle 41"/>
              <p:cNvSpPr/>
              <p:nvPr>
                <p:custDataLst>
                  <p:tags r:id="rId120"/>
                </p:custDataLst>
              </p:nvPr>
            </p:nvSpPr>
            <p:spPr bwMode="auto">
              <a:xfrm>
                <a:off x="136477" y="2364145"/>
                <a:ext cx="8911989" cy="246221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19050">
                <a:noFill/>
                <a:round/>
                <a:headEnd/>
                <a:tailEnd/>
              </a:ln>
            </p:spPr>
            <p:txBody>
              <a:bodyPr wrap="none" lIns="0" tIns="0" rIns="0" bIns="0" rtlCol="0" anchor="ctr"/>
              <a:lstStyle/>
              <a:p>
                <a:pPr marL="0" marR="0" indent="0" algn="ctr" defTabSz="914400" eaLnBrk="1" latinLnBrk="0" hangingPunct="1">
                  <a:lnSpc>
                    <a:spcPct val="100000"/>
                  </a:lnSpc>
                  <a:buClrTx/>
                  <a:buSzTx/>
                  <a:buFontTx/>
                  <a:buNone/>
                  <a:tabLst/>
                </a:pPr>
                <a:endParaRPr lang="en-US" sz="1800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" name="TextBox 42"/>
              <p:cNvSpPr txBox="1"/>
              <p:nvPr>
                <p:custDataLst>
                  <p:tags r:id="rId121"/>
                </p:custDataLst>
              </p:nvPr>
            </p:nvSpPr>
            <p:spPr>
              <a:xfrm>
                <a:off x="136477" y="2364145"/>
                <a:ext cx="1322798" cy="246221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 marL="114300" indent="-114300" algn="l">
                  <a:buFont typeface="Arial" pitchFamily="34" charset="0"/>
                  <a:buChar char="•"/>
                </a:pPr>
                <a:r>
                  <a:rPr lang="en-US" sz="1000" dirty="0" smtClean="0">
                    <a:solidFill>
                      <a:srgbClr val="333333"/>
                    </a:solidFill>
                    <a:latin typeface="+mn-lt"/>
                    <a:ea typeface="+mn-ea"/>
                  </a:rPr>
                  <a:t>vRAM Entitlement</a:t>
                </a:r>
              </a:p>
            </p:txBody>
          </p:sp>
        </p:grpSp>
        <p:sp>
          <p:nvSpPr>
            <p:cNvPr id="39" name="TextBox 38"/>
            <p:cNvSpPr txBox="1"/>
            <p:nvPr>
              <p:custDataLst>
                <p:tags r:id="rId116"/>
              </p:custDataLst>
            </p:nvPr>
          </p:nvSpPr>
          <p:spPr>
            <a:xfrm>
              <a:off x="4881910" y="1373648"/>
              <a:ext cx="1371600" cy="228600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r>
                <a:rPr lang="en-US" sz="1000" dirty="0" smtClean="0">
                  <a:solidFill>
                    <a:schemeClr val="accent6">
                      <a:lumMod val="75000"/>
                    </a:schemeClr>
                  </a:solidFill>
                </a:rPr>
                <a:t>Unlimited</a:t>
              </a:r>
              <a:endParaRPr lang="en-US" sz="1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40" name="TextBox 39"/>
            <p:cNvSpPr txBox="1"/>
            <p:nvPr>
              <p:custDataLst>
                <p:tags r:id="rId117"/>
              </p:custDataLst>
            </p:nvPr>
          </p:nvSpPr>
          <p:spPr>
            <a:xfrm>
              <a:off x="6253510" y="1373648"/>
              <a:ext cx="1371600" cy="228600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r>
                <a:rPr lang="en-US" sz="1000" dirty="0" smtClean="0">
                  <a:solidFill>
                    <a:schemeClr val="accent6">
                      <a:lumMod val="75000"/>
                    </a:schemeClr>
                  </a:solidFill>
                </a:rPr>
                <a:t>Unlimited</a:t>
              </a:r>
              <a:endParaRPr lang="en-US" sz="1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41" name="TextBox 40"/>
            <p:cNvSpPr txBox="1"/>
            <p:nvPr>
              <p:custDataLst>
                <p:tags r:id="rId118"/>
              </p:custDataLst>
            </p:nvPr>
          </p:nvSpPr>
          <p:spPr>
            <a:xfrm>
              <a:off x="7625110" y="1373648"/>
              <a:ext cx="1371600" cy="228600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r>
                <a:rPr lang="en-US" sz="1000" dirty="0" smtClean="0">
                  <a:solidFill>
                    <a:schemeClr val="accent6">
                      <a:lumMod val="75000"/>
                    </a:schemeClr>
                  </a:solidFill>
                </a:rPr>
                <a:t>Unlimited</a:t>
              </a:r>
              <a:endParaRPr lang="en-US" sz="1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68" name="TextBox 167"/>
            <p:cNvSpPr txBox="1"/>
            <p:nvPr>
              <p:custDataLst>
                <p:tags r:id="rId119"/>
              </p:custDataLst>
            </p:nvPr>
          </p:nvSpPr>
          <p:spPr>
            <a:xfrm>
              <a:off x="3510310" y="1373648"/>
              <a:ext cx="1371600" cy="228600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r>
                <a:rPr lang="en-US" sz="1000" dirty="0" smtClean="0">
                  <a:solidFill>
                    <a:schemeClr val="accent6">
                      <a:lumMod val="75000"/>
                    </a:schemeClr>
                  </a:solidFill>
                  <a:latin typeface="+mn-lt"/>
                  <a:ea typeface="+mn-ea"/>
                </a:rPr>
                <a:t>Unlimited</a:t>
              </a:r>
            </a:p>
          </p:txBody>
        </p:sp>
      </p:grpSp>
      <p:grpSp>
        <p:nvGrpSpPr>
          <p:cNvPr id="22" name="Group 137"/>
          <p:cNvGrpSpPr/>
          <p:nvPr>
            <p:custDataLst>
              <p:tags r:id="rId9"/>
            </p:custDataLst>
          </p:nvPr>
        </p:nvGrpSpPr>
        <p:grpSpPr>
          <a:xfrm>
            <a:off x="84721" y="1618758"/>
            <a:ext cx="9007523" cy="228600"/>
            <a:chOff x="84721" y="1598880"/>
            <a:chExt cx="9007523" cy="228600"/>
          </a:xfrm>
        </p:grpSpPr>
        <p:grpSp>
          <p:nvGrpSpPr>
            <p:cNvPr id="23" name="Group 44"/>
            <p:cNvGrpSpPr/>
            <p:nvPr>
              <p:custDataLst>
                <p:tags r:id="rId108"/>
              </p:custDataLst>
            </p:nvPr>
          </p:nvGrpSpPr>
          <p:grpSpPr>
            <a:xfrm>
              <a:off x="84721" y="1599189"/>
              <a:ext cx="9007523" cy="227982"/>
              <a:chOff x="136477" y="2364145"/>
              <a:chExt cx="8911989" cy="246221"/>
            </a:xfrm>
            <a:noFill/>
          </p:grpSpPr>
          <p:sp>
            <p:nvSpPr>
              <p:cNvPr id="49" name="Rectangle 48"/>
              <p:cNvSpPr/>
              <p:nvPr>
                <p:custDataLst>
                  <p:tags r:id="rId113"/>
                </p:custDataLst>
              </p:nvPr>
            </p:nvSpPr>
            <p:spPr bwMode="auto">
              <a:xfrm>
                <a:off x="136477" y="2364145"/>
                <a:ext cx="8911989" cy="246221"/>
              </a:xfrm>
              <a:prstGeom prst="rect">
                <a:avLst/>
              </a:prstGeom>
              <a:solidFill>
                <a:schemeClr val="bg1"/>
              </a:solidFill>
              <a:ln w="19050">
                <a:noFill/>
                <a:round/>
                <a:headEnd/>
                <a:tailEnd/>
              </a:ln>
            </p:spPr>
            <p:txBody>
              <a:bodyPr wrap="none" lIns="0" tIns="0" rIns="0" bIns="0" rtlCol="0" anchor="ctr"/>
              <a:lstStyle/>
              <a:p>
                <a:pPr marL="0" marR="0" indent="0" algn="ctr" defTabSz="914400" eaLnBrk="1" latinLnBrk="0" hangingPunct="1">
                  <a:lnSpc>
                    <a:spcPct val="100000"/>
                  </a:lnSpc>
                  <a:buClrTx/>
                  <a:buSzTx/>
                  <a:buFontTx/>
                  <a:buNone/>
                  <a:tabLst/>
                </a:pPr>
                <a:endParaRPr lang="en-US" sz="1800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0" name="TextBox 49"/>
              <p:cNvSpPr txBox="1"/>
              <p:nvPr>
                <p:custDataLst>
                  <p:tags r:id="rId114"/>
                </p:custDataLst>
              </p:nvPr>
            </p:nvSpPr>
            <p:spPr>
              <a:xfrm>
                <a:off x="136477" y="2364145"/>
                <a:ext cx="933269" cy="246221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 marL="114300" indent="-114300" algn="l">
                  <a:buFont typeface="Arial" pitchFamily="34" charset="0"/>
                  <a:buChar char="•"/>
                </a:pPr>
                <a:r>
                  <a:rPr lang="en-US" sz="1000" dirty="0" smtClean="0">
                    <a:solidFill>
                      <a:srgbClr val="333333"/>
                    </a:solidFill>
                    <a:latin typeface="+mn-lt"/>
                    <a:ea typeface="+mn-ea"/>
                  </a:rPr>
                  <a:t>vCPU / VM</a:t>
                </a:r>
              </a:p>
            </p:txBody>
          </p:sp>
        </p:grpSp>
        <p:sp>
          <p:nvSpPr>
            <p:cNvPr id="46" name="TextBox 45"/>
            <p:cNvSpPr txBox="1"/>
            <p:nvPr>
              <p:custDataLst>
                <p:tags r:id="rId109"/>
              </p:custDataLst>
            </p:nvPr>
          </p:nvSpPr>
          <p:spPr>
            <a:xfrm>
              <a:off x="4881910" y="1598880"/>
              <a:ext cx="1371600" cy="228600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r>
                <a:rPr lang="en-US" sz="1000" dirty="0" smtClean="0">
                  <a:solidFill>
                    <a:schemeClr val="tx1"/>
                  </a:solidFill>
                  <a:latin typeface="+mn-lt"/>
                  <a:ea typeface="+mn-ea"/>
                </a:rPr>
                <a:t>8-way</a:t>
              </a:r>
            </a:p>
          </p:txBody>
        </p:sp>
        <p:sp>
          <p:nvSpPr>
            <p:cNvPr id="47" name="TextBox 46"/>
            <p:cNvSpPr txBox="1"/>
            <p:nvPr>
              <p:custDataLst>
                <p:tags r:id="rId110"/>
              </p:custDataLst>
            </p:nvPr>
          </p:nvSpPr>
          <p:spPr>
            <a:xfrm>
              <a:off x="6253510" y="1598880"/>
              <a:ext cx="1371600" cy="228600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r>
                <a:rPr lang="en-US" sz="1000" dirty="0" smtClean="0">
                  <a:solidFill>
                    <a:schemeClr val="tx1"/>
                  </a:solidFill>
                  <a:latin typeface="+mn-lt"/>
                  <a:ea typeface="+mn-ea"/>
                </a:rPr>
                <a:t>8-way</a:t>
              </a:r>
            </a:p>
          </p:txBody>
        </p:sp>
        <p:sp>
          <p:nvSpPr>
            <p:cNvPr id="48" name="TextBox 47"/>
            <p:cNvSpPr txBox="1"/>
            <p:nvPr>
              <p:custDataLst>
                <p:tags r:id="rId111"/>
              </p:custDataLst>
            </p:nvPr>
          </p:nvSpPr>
          <p:spPr>
            <a:xfrm>
              <a:off x="7625110" y="1598880"/>
              <a:ext cx="1371600" cy="228600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r>
                <a:rPr lang="en-US" sz="1000" dirty="0" smtClean="0">
                  <a:solidFill>
                    <a:schemeClr val="tx1"/>
                  </a:solidFill>
                  <a:latin typeface="+mn-lt"/>
                  <a:ea typeface="+mn-ea"/>
                </a:rPr>
                <a:t>8-way</a:t>
              </a:r>
            </a:p>
          </p:txBody>
        </p:sp>
        <p:sp>
          <p:nvSpPr>
            <p:cNvPr id="167" name="TextBox 166"/>
            <p:cNvSpPr txBox="1"/>
            <p:nvPr>
              <p:custDataLst>
                <p:tags r:id="rId112"/>
              </p:custDataLst>
            </p:nvPr>
          </p:nvSpPr>
          <p:spPr>
            <a:xfrm>
              <a:off x="3510310" y="1598880"/>
              <a:ext cx="1371600" cy="228600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r>
                <a:rPr lang="en-US" sz="1000" dirty="0" smtClean="0">
                  <a:solidFill>
                    <a:schemeClr val="tx1"/>
                  </a:solidFill>
                  <a:latin typeface="+mn-lt"/>
                  <a:ea typeface="+mn-ea"/>
                </a:rPr>
                <a:t>8-way</a:t>
              </a:r>
            </a:p>
          </p:txBody>
        </p:sp>
      </p:grpSp>
      <p:grpSp>
        <p:nvGrpSpPr>
          <p:cNvPr id="24" name="Group 136"/>
          <p:cNvGrpSpPr/>
          <p:nvPr>
            <p:custDataLst>
              <p:tags r:id="rId10"/>
            </p:custDataLst>
          </p:nvPr>
        </p:nvGrpSpPr>
        <p:grpSpPr>
          <a:xfrm>
            <a:off x="84721" y="1841911"/>
            <a:ext cx="9007523" cy="228602"/>
            <a:chOff x="84721" y="1822033"/>
            <a:chExt cx="9007523" cy="228602"/>
          </a:xfrm>
        </p:grpSpPr>
        <p:sp>
          <p:nvSpPr>
            <p:cNvPr id="52" name="Rectangle 51"/>
            <p:cNvSpPr/>
            <p:nvPr>
              <p:custDataLst>
                <p:tags r:id="rId106"/>
              </p:custDataLst>
            </p:nvPr>
          </p:nvSpPr>
          <p:spPr bwMode="auto">
            <a:xfrm>
              <a:off x="84721" y="1822035"/>
              <a:ext cx="9007523" cy="2286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19050">
              <a:noFill/>
              <a:round/>
              <a:headEnd/>
              <a:tailEnd/>
            </a:ln>
          </p:spPr>
          <p:txBody>
            <a:bodyPr wrap="none" lIns="0" tIns="0" rIns="0" bIns="0" rtlCol="0" anchor="ctr"/>
            <a:lstStyle/>
            <a:p>
              <a:pPr marL="0" marR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endParaRPr lang="en-US" sz="1800" dirty="0" smtClean="0">
                <a:solidFill>
                  <a:srgbClr val="FFFFFF"/>
                </a:solidFill>
              </a:endParaRPr>
            </a:p>
          </p:txBody>
        </p:sp>
        <p:sp>
          <p:nvSpPr>
            <p:cNvPr id="53" name="TextBox 52"/>
            <p:cNvSpPr txBox="1"/>
            <p:nvPr>
              <p:custDataLst>
                <p:tags r:id="rId107"/>
              </p:custDataLst>
            </p:nvPr>
          </p:nvSpPr>
          <p:spPr>
            <a:xfrm>
              <a:off x="84721" y="1822033"/>
              <a:ext cx="716863" cy="2286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000" b="1" dirty="0" smtClean="0">
                  <a:solidFill>
                    <a:srgbClr val="333333"/>
                  </a:solidFill>
                  <a:latin typeface="+mn-lt"/>
                  <a:ea typeface="+mn-ea"/>
                </a:rPr>
                <a:t>Features</a:t>
              </a:r>
            </a:p>
          </p:txBody>
        </p:sp>
      </p:grpSp>
      <p:grpSp>
        <p:nvGrpSpPr>
          <p:cNvPr id="29" name="Group 22"/>
          <p:cNvGrpSpPr/>
          <p:nvPr>
            <p:custDataLst>
              <p:tags r:id="rId11"/>
            </p:custDataLst>
          </p:nvPr>
        </p:nvGrpSpPr>
        <p:grpSpPr>
          <a:xfrm>
            <a:off x="84721" y="2061383"/>
            <a:ext cx="9007523" cy="246221"/>
            <a:chOff x="84721" y="2041505"/>
            <a:chExt cx="9007523" cy="246221"/>
          </a:xfrm>
        </p:grpSpPr>
        <p:grpSp>
          <p:nvGrpSpPr>
            <p:cNvPr id="30" name="Group 54"/>
            <p:cNvGrpSpPr/>
            <p:nvPr/>
          </p:nvGrpSpPr>
          <p:grpSpPr>
            <a:xfrm>
              <a:off x="84721" y="2041505"/>
              <a:ext cx="9007523" cy="246221"/>
              <a:chOff x="136477" y="2364145"/>
              <a:chExt cx="8911989" cy="265200"/>
            </a:xfrm>
          </p:grpSpPr>
          <p:sp>
            <p:nvSpPr>
              <p:cNvPr id="59" name="Rectangle 58"/>
              <p:cNvSpPr/>
              <p:nvPr>
                <p:custDataLst>
                  <p:tags r:id="rId104"/>
                </p:custDataLst>
              </p:nvPr>
            </p:nvSpPr>
            <p:spPr bwMode="auto">
              <a:xfrm>
                <a:off x="136477" y="2364145"/>
                <a:ext cx="8911989" cy="246221"/>
              </a:xfrm>
              <a:prstGeom prst="rect">
                <a:avLst/>
              </a:prstGeom>
              <a:solidFill>
                <a:schemeClr val="bg1"/>
              </a:solidFill>
              <a:ln w="19050">
                <a:noFill/>
                <a:round/>
                <a:headEnd/>
                <a:tailEnd/>
              </a:ln>
            </p:spPr>
            <p:txBody>
              <a:bodyPr wrap="none" lIns="0" tIns="0" rIns="0" bIns="0" rtlCol="0" anchor="ctr"/>
              <a:lstStyle/>
              <a:p>
                <a:pPr marL="0" marR="0" indent="0" algn="ctr" defTabSz="914400" eaLnBrk="1" latinLnBrk="0" hangingPunct="1">
                  <a:lnSpc>
                    <a:spcPct val="100000"/>
                  </a:lnSpc>
                  <a:buClrTx/>
                  <a:buSzTx/>
                  <a:buFontTx/>
                  <a:buNone/>
                  <a:tabLst/>
                </a:pPr>
                <a:endParaRPr lang="en-US" sz="1800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0" name="TextBox 59"/>
              <p:cNvSpPr txBox="1"/>
              <p:nvPr>
                <p:custDataLst>
                  <p:tags r:id="rId105"/>
                </p:custDataLst>
              </p:nvPr>
            </p:nvSpPr>
            <p:spPr>
              <a:xfrm>
                <a:off x="136477" y="2364145"/>
                <a:ext cx="1198085" cy="2652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109538" indent="-109538" algn="l">
                  <a:buFont typeface="Arial" pitchFamily="34" charset="0"/>
                  <a:buChar char="•"/>
                </a:pPr>
                <a:r>
                  <a:rPr lang="en-US" sz="1000" dirty="0" smtClean="0">
                    <a:solidFill>
                      <a:srgbClr val="333333"/>
                    </a:solidFill>
                    <a:latin typeface="+mn-lt"/>
                    <a:ea typeface="+mn-ea"/>
                  </a:rPr>
                  <a:t>High Availability</a:t>
                </a:r>
              </a:p>
            </p:txBody>
          </p:sp>
        </p:grpSp>
        <p:sp>
          <p:nvSpPr>
            <p:cNvPr id="56" name="Oval 55"/>
            <p:cNvSpPr/>
            <p:nvPr>
              <p:custDataLst>
                <p:tags r:id="rId101"/>
              </p:custDataLst>
            </p:nvPr>
          </p:nvSpPr>
          <p:spPr bwMode="auto">
            <a:xfrm>
              <a:off x="5489986" y="2083643"/>
              <a:ext cx="128016" cy="118855"/>
            </a:xfrm>
            <a:prstGeom prst="ellipse">
              <a:avLst/>
            </a:prstGeom>
            <a:solidFill>
              <a:schemeClr val="accent3"/>
            </a:solidFill>
            <a:ln w="19050">
              <a:noFill/>
              <a:round/>
              <a:headEnd/>
              <a:tailEnd/>
            </a:ln>
          </p:spPr>
          <p:txBody>
            <a:bodyPr wrap="none" lIns="0" tIns="0" rIns="0" bIns="0" rtlCol="0" anchor="ctr"/>
            <a:lstStyle/>
            <a:p>
              <a:pPr marL="0" marR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endParaRPr lang="en-US" sz="1800" dirty="0" smtClean="0">
                <a:solidFill>
                  <a:srgbClr val="FFFFFF"/>
                </a:solidFill>
              </a:endParaRPr>
            </a:p>
          </p:txBody>
        </p:sp>
        <p:sp>
          <p:nvSpPr>
            <p:cNvPr id="57" name="Oval 56"/>
            <p:cNvSpPr/>
            <p:nvPr>
              <p:custDataLst>
                <p:tags r:id="rId102"/>
              </p:custDataLst>
            </p:nvPr>
          </p:nvSpPr>
          <p:spPr bwMode="auto">
            <a:xfrm>
              <a:off x="6861586" y="2083643"/>
              <a:ext cx="128016" cy="118855"/>
            </a:xfrm>
            <a:prstGeom prst="ellipse">
              <a:avLst/>
            </a:prstGeom>
            <a:solidFill>
              <a:schemeClr val="accent3"/>
            </a:solidFill>
            <a:ln w="19050">
              <a:noFill/>
              <a:round/>
              <a:headEnd/>
              <a:tailEnd/>
            </a:ln>
          </p:spPr>
          <p:txBody>
            <a:bodyPr wrap="none" lIns="0" tIns="0" rIns="0" bIns="0" rtlCol="0" anchor="ctr"/>
            <a:lstStyle/>
            <a:p>
              <a:pPr marL="0" marR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endParaRPr lang="en-US" sz="1800" dirty="0" smtClean="0">
                <a:solidFill>
                  <a:srgbClr val="FFFFFF"/>
                </a:solidFill>
              </a:endParaRPr>
            </a:p>
          </p:txBody>
        </p:sp>
        <p:sp>
          <p:nvSpPr>
            <p:cNvPr id="58" name="Oval 57"/>
            <p:cNvSpPr/>
            <p:nvPr>
              <p:custDataLst>
                <p:tags r:id="rId103"/>
              </p:custDataLst>
            </p:nvPr>
          </p:nvSpPr>
          <p:spPr bwMode="auto">
            <a:xfrm>
              <a:off x="8233186" y="2083643"/>
              <a:ext cx="128016" cy="118855"/>
            </a:xfrm>
            <a:prstGeom prst="ellipse">
              <a:avLst/>
            </a:prstGeom>
            <a:solidFill>
              <a:schemeClr val="accent3"/>
            </a:solidFill>
            <a:ln w="19050">
              <a:noFill/>
              <a:round/>
              <a:headEnd/>
              <a:tailEnd/>
            </a:ln>
          </p:spPr>
          <p:txBody>
            <a:bodyPr wrap="none" lIns="0" tIns="0" rIns="0" bIns="0" rtlCol="0" anchor="ctr"/>
            <a:lstStyle/>
            <a:p>
              <a:pPr marL="0" marR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endParaRPr lang="en-US" sz="1800" dirty="0" smtClean="0">
                <a:solidFill>
                  <a:srgbClr val="FFFFFF"/>
                </a:solidFill>
              </a:endParaRPr>
            </a:p>
          </p:txBody>
        </p:sp>
      </p:grpSp>
      <p:grpSp>
        <p:nvGrpSpPr>
          <p:cNvPr id="31" name="Group 21"/>
          <p:cNvGrpSpPr/>
          <p:nvPr>
            <p:custDataLst>
              <p:tags r:id="rId12"/>
            </p:custDataLst>
          </p:nvPr>
        </p:nvGrpSpPr>
        <p:grpSpPr>
          <a:xfrm>
            <a:off x="84721" y="2288554"/>
            <a:ext cx="9007523" cy="246221"/>
            <a:chOff x="84721" y="2268676"/>
            <a:chExt cx="9007523" cy="246221"/>
          </a:xfrm>
        </p:grpSpPr>
        <p:grpSp>
          <p:nvGrpSpPr>
            <p:cNvPr id="224" name="Group 9"/>
            <p:cNvGrpSpPr/>
            <p:nvPr/>
          </p:nvGrpSpPr>
          <p:grpSpPr>
            <a:xfrm>
              <a:off x="84721" y="2268676"/>
              <a:ext cx="9007523" cy="246221"/>
              <a:chOff x="136477" y="2364145"/>
              <a:chExt cx="8911989" cy="265200"/>
            </a:xfrm>
          </p:grpSpPr>
          <p:sp>
            <p:nvSpPr>
              <p:cNvPr id="6" name="Rectangle 5"/>
              <p:cNvSpPr/>
              <p:nvPr>
                <p:custDataLst>
                  <p:tags r:id="rId99"/>
                </p:custDataLst>
              </p:nvPr>
            </p:nvSpPr>
            <p:spPr bwMode="auto">
              <a:xfrm>
                <a:off x="136477" y="2364145"/>
                <a:ext cx="8911989" cy="246221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19050">
                <a:noFill/>
                <a:round/>
                <a:headEnd/>
                <a:tailEnd/>
              </a:ln>
            </p:spPr>
            <p:txBody>
              <a:bodyPr wrap="none" lIns="0" tIns="0" rIns="0" bIns="0" rtlCol="0" anchor="ctr"/>
              <a:lstStyle/>
              <a:p>
                <a:pPr marL="0" marR="0" indent="0" algn="ctr" defTabSz="914400" eaLnBrk="1" latinLnBrk="0" hangingPunct="1">
                  <a:lnSpc>
                    <a:spcPct val="100000"/>
                  </a:lnSpc>
                  <a:buClrTx/>
                  <a:buSzTx/>
                  <a:buFontTx/>
                  <a:buNone/>
                  <a:tabLst/>
                </a:pPr>
                <a:endParaRPr lang="en-US" sz="1800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" name="TextBox 3"/>
              <p:cNvSpPr txBox="1"/>
              <p:nvPr>
                <p:custDataLst>
                  <p:tags r:id="rId100"/>
                </p:custDataLst>
              </p:nvPr>
            </p:nvSpPr>
            <p:spPr>
              <a:xfrm>
                <a:off x="136477" y="2364145"/>
                <a:ext cx="1174039" cy="2652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109538" indent="-109538" algn="l">
                  <a:buFont typeface="Arial" pitchFamily="34" charset="0"/>
                  <a:buChar char="•"/>
                </a:pPr>
                <a:r>
                  <a:rPr lang="en-US" sz="1000" dirty="0" smtClean="0">
                    <a:solidFill>
                      <a:srgbClr val="333333"/>
                    </a:solidFill>
                    <a:latin typeface="+mn-lt"/>
                    <a:ea typeface="+mn-ea"/>
                  </a:rPr>
                  <a:t>Data Protection</a:t>
                </a:r>
              </a:p>
            </p:txBody>
          </p:sp>
        </p:grpSp>
        <p:sp>
          <p:nvSpPr>
            <p:cNvPr id="5" name="Oval 4"/>
            <p:cNvSpPr/>
            <p:nvPr>
              <p:custDataLst>
                <p:tags r:id="rId96"/>
              </p:custDataLst>
            </p:nvPr>
          </p:nvSpPr>
          <p:spPr bwMode="auto">
            <a:xfrm>
              <a:off x="5489986" y="2310814"/>
              <a:ext cx="128016" cy="118855"/>
            </a:xfrm>
            <a:prstGeom prst="ellipse">
              <a:avLst/>
            </a:prstGeom>
            <a:solidFill>
              <a:schemeClr val="accent1"/>
            </a:solidFill>
            <a:ln w="19050">
              <a:noFill/>
              <a:round/>
              <a:headEnd/>
              <a:tailEnd/>
            </a:ln>
          </p:spPr>
          <p:txBody>
            <a:bodyPr wrap="none" lIns="0" tIns="0" rIns="0" bIns="0" rtlCol="0" anchor="ctr"/>
            <a:lstStyle/>
            <a:p>
              <a:pPr marL="0" marR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endParaRPr lang="en-US" sz="1800" dirty="0" smtClean="0">
                <a:solidFill>
                  <a:srgbClr val="FFFFFF"/>
                </a:solidFill>
              </a:endParaRPr>
            </a:p>
          </p:txBody>
        </p:sp>
        <p:sp>
          <p:nvSpPr>
            <p:cNvPr id="8" name="Oval 7"/>
            <p:cNvSpPr/>
            <p:nvPr>
              <p:custDataLst>
                <p:tags r:id="rId97"/>
              </p:custDataLst>
            </p:nvPr>
          </p:nvSpPr>
          <p:spPr bwMode="auto">
            <a:xfrm>
              <a:off x="6861586" y="2310814"/>
              <a:ext cx="128016" cy="118855"/>
            </a:xfrm>
            <a:prstGeom prst="ellipse">
              <a:avLst/>
            </a:prstGeom>
            <a:solidFill>
              <a:schemeClr val="accent1"/>
            </a:solidFill>
            <a:ln w="19050">
              <a:noFill/>
              <a:round/>
              <a:headEnd/>
              <a:tailEnd/>
            </a:ln>
          </p:spPr>
          <p:txBody>
            <a:bodyPr wrap="none" lIns="0" tIns="0" rIns="0" bIns="0" rtlCol="0" anchor="ctr"/>
            <a:lstStyle/>
            <a:p>
              <a:pPr marL="0" marR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endParaRPr lang="en-US" sz="1800" dirty="0" smtClean="0">
                <a:solidFill>
                  <a:srgbClr val="FFFFFF"/>
                </a:solidFill>
              </a:endParaRPr>
            </a:p>
          </p:txBody>
        </p:sp>
        <p:sp>
          <p:nvSpPr>
            <p:cNvPr id="9" name="Oval 8"/>
            <p:cNvSpPr/>
            <p:nvPr>
              <p:custDataLst>
                <p:tags r:id="rId98"/>
              </p:custDataLst>
            </p:nvPr>
          </p:nvSpPr>
          <p:spPr bwMode="auto">
            <a:xfrm>
              <a:off x="8233186" y="2310814"/>
              <a:ext cx="128016" cy="118855"/>
            </a:xfrm>
            <a:prstGeom prst="ellipse">
              <a:avLst/>
            </a:prstGeom>
            <a:solidFill>
              <a:schemeClr val="accent1"/>
            </a:solidFill>
            <a:ln w="19050">
              <a:noFill/>
              <a:round/>
              <a:headEnd/>
              <a:tailEnd/>
            </a:ln>
          </p:spPr>
          <p:txBody>
            <a:bodyPr wrap="none" lIns="0" tIns="0" rIns="0" bIns="0" rtlCol="0" anchor="ctr"/>
            <a:lstStyle/>
            <a:p>
              <a:pPr marL="0" marR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endParaRPr lang="en-US" sz="1800" dirty="0" smtClean="0">
                <a:solidFill>
                  <a:srgbClr val="FFFFFF"/>
                </a:solidFill>
              </a:endParaRPr>
            </a:p>
          </p:txBody>
        </p:sp>
      </p:grpSp>
      <p:grpSp>
        <p:nvGrpSpPr>
          <p:cNvPr id="225" name="Group 23"/>
          <p:cNvGrpSpPr/>
          <p:nvPr>
            <p:custDataLst>
              <p:tags r:id="rId13"/>
            </p:custDataLst>
          </p:nvPr>
        </p:nvGrpSpPr>
        <p:grpSpPr>
          <a:xfrm>
            <a:off x="84721" y="2959985"/>
            <a:ext cx="9007523" cy="246221"/>
            <a:chOff x="84721" y="2940107"/>
            <a:chExt cx="9007523" cy="246221"/>
          </a:xfrm>
        </p:grpSpPr>
        <p:grpSp>
          <p:nvGrpSpPr>
            <p:cNvPr id="230" name="Group 188"/>
            <p:cNvGrpSpPr/>
            <p:nvPr/>
          </p:nvGrpSpPr>
          <p:grpSpPr>
            <a:xfrm>
              <a:off x="84721" y="2940107"/>
              <a:ext cx="9007523" cy="246221"/>
              <a:chOff x="136477" y="2364145"/>
              <a:chExt cx="8911989" cy="265200"/>
            </a:xfrm>
          </p:grpSpPr>
          <p:sp>
            <p:nvSpPr>
              <p:cNvPr id="193" name="Rectangle 192"/>
              <p:cNvSpPr/>
              <p:nvPr>
                <p:custDataLst>
                  <p:tags r:id="rId94"/>
                </p:custDataLst>
              </p:nvPr>
            </p:nvSpPr>
            <p:spPr bwMode="auto">
              <a:xfrm>
                <a:off x="136477" y="2364145"/>
                <a:ext cx="8911989" cy="246221"/>
              </a:xfrm>
              <a:prstGeom prst="rect">
                <a:avLst/>
              </a:prstGeom>
              <a:solidFill>
                <a:schemeClr val="bg1"/>
              </a:solidFill>
              <a:ln w="19050">
                <a:noFill/>
                <a:round/>
                <a:headEnd/>
                <a:tailEnd/>
              </a:ln>
            </p:spPr>
            <p:txBody>
              <a:bodyPr wrap="none" lIns="0" tIns="0" rIns="0" bIns="0" rtlCol="0" anchor="ctr"/>
              <a:lstStyle/>
              <a:p>
                <a:pPr marL="0" marR="0" indent="0" algn="ctr" defTabSz="914400" eaLnBrk="1" latinLnBrk="0" hangingPunct="1">
                  <a:lnSpc>
                    <a:spcPct val="100000"/>
                  </a:lnSpc>
                  <a:buClrTx/>
                  <a:buSzTx/>
                  <a:buFontTx/>
                  <a:buNone/>
                  <a:tabLst/>
                </a:pPr>
                <a:endParaRPr lang="en-US" sz="1800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94" name="TextBox 193"/>
              <p:cNvSpPr txBox="1"/>
              <p:nvPr>
                <p:custDataLst>
                  <p:tags r:id="rId95"/>
                </p:custDataLst>
              </p:nvPr>
            </p:nvSpPr>
            <p:spPr>
              <a:xfrm>
                <a:off x="136477" y="2364145"/>
                <a:ext cx="742832" cy="2652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109538" indent="-109538" algn="l">
                  <a:buFont typeface="Arial" pitchFamily="34" charset="0"/>
                  <a:buChar char="•"/>
                </a:pPr>
                <a:r>
                  <a:rPr lang="en-US" sz="1000" dirty="0" smtClean="0">
                    <a:solidFill>
                      <a:srgbClr val="333333"/>
                    </a:solidFill>
                    <a:latin typeface="+mn-lt"/>
                    <a:ea typeface="+mn-ea"/>
                  </a:rPr>
                  <a:t>vMotion</a:t>
                </a:r>
              </a:p>
            </p:txBody>
          </p:sp>
        </p:grpSp>
        <p:sp>
          <p:nvSpPr>
            <p:cNvPr id="190" name="Oval 189"/>
            <p:cNvSpPr/>
            <p:nvPr>
              <p:custDataLst>
                <p:tags r:id="rId91"/>
              </p:custDataLst>
            </p:nvPr>
          </p:nvSpPr>
          <p:spPr bwMode="auto">
            <a:xfrm>
              <a:off x="5489986" y="2982243"/>
              <a:ext cx="128016" cy="118854"/>
            </a:xfrm>
            <a:prstGeom prst="ellipse">
              <a:avLst/>
            </a:prstGeom>
            <a:solidFill>
              <a:schemeClr val="accent1"/>
            </a:solidFill>
            <a:ln w="19050">
              <a:noFill/>
              <a:round/>
              <a:headEnd/>
              <a:tailEnd/>
            </a:ln>
          </p:spPr>
          <p:txBody>
            <a:bodyPr wrap="none" lIns="0" tIns="0" rIns="0" bIns="0" rtlCol="0" anchor="ctr"/>
            <a:lstStyle/>
            <a:p>
              <a:pPr marL="0" marR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endParaRPr lang="en-US" sz="1800" dirty="0" smtClean="0">
                <a:solidFill>
                  <a:srgbClr val="FFFFFF"/>
                </a:solidFill>
              </a:endParaRPr>
            </a:p>
          </p:txBody>
        </p:sp>
        <p:sp>
          <p:nvSpPr>
            <p:cNvPr id="191" name="Oval 190"/>
            <p:cNvSpPr/>
            <p:nvPr>
              <p:custDataLst>
                <p:tags r:id="rId92"/>
              </p:custDataLst>
            </p:nvPr>
          </p:nvSpPr>
          <p:spPr bwMode="auto">
            <a:xfrm>
              <a:off x="6861586" y="2982243"/>
              <a:ext cx="128016" cy="118854"/>
            </a:xfrm>
            <a:prstGeom prst="ellipse">
              <a:avLst/>
            </a:prstGeom>
            <a:solidFill>
              <a:schemeClr val="accent1"/>
            </a:solidFill>
            <a:ln w="19050">
              <a:noFill/>
              <a:round/>
              <a:headEnd/>
              <a:tailEnd/>
            </a:ln>
          </p:spPr>
          <p:txBody>
            <a:bodyPr wrap="none" lIns="0" tIns="0" rIns="0" bIns="0" rtlCol="0" anchor="ctr"/>
            <a:lstStyle/>
            <a:p>
              <a:pPr marL="0" marR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endParaRPr lang="en-US" sz="1800" dirty="0" smtClean="0">
                <a:solidFill>
                  <a:srgbClr val="FFFFFF"/>
                </a:solidFill>
              </a:endParaRPr>
            </a:p>
          </p:txBody>
        </p:sp>
        <p:sp>
          <p:nvSpPr>
            <p:cNvPr id="192" name="Oval 191"/>
            <p:cNvSpPr/>
            <p:nvPr>
              <p:custDataLst>
                <p:tags r:id="rId93"/>
              </p:custDataLst>
            </p:nvPr>
          </p:nvSpPr>
          <p:spPr bwMode="auto">
            <a:xfrm>
              <a:off x="8233186" y="2982243"/>
              <a:ext cx="128016" cy="118854"/>
            </a:xfrm>
            <a:prstGeom prst="ellipse">
              <a:avLst/>
            </a:prstGeom>
            <a:solidFill>
              <a:schemeClr val="accent1"/>
            </a:solidFill>
            <a:ln w="19050">
              <a:noFill/>
              <a:round/>
              <a:headEnd/>
              <a:tailEnd/>
            </a:ln>
          </p:spPr>
          <p:txBody>
            <a:bodyPr wrap="none" lIns="0" tIns="0" rIns="0" bIns="0" rtlCol="0" anchor="ctr"/>
            <a:lstStyle/>
            <a:p>
              <a:pPr marL="0" marR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endParaRPr lang="en-US" sz="1800" dirty="0" smtClean="0">
                <a:solidFill>
                  <a:srgbClr val="FFFFFF"/>
                </a:solidFill>
              </a:endParaRPr>
            </a:p>
          </p:txBody>
        </p:sp>
      </p:grpSp>
      <p:grpSp>
        <p:nvGrpSpPr>
          <p:cNvPr id="231" name="Group 28"/>
          <p:cNvGrpSpPr/>
          <p:nvPr>
            <p:custDataLst>
              <p:tags r:id="rId14"/>
            </p:custDataLst>
          </p:nvPr>
        </p:nvGrpSpPr>
        <p:grpSpPr>
          <a:xfrm>
            <a:off x="84720" y="3347001"/>
            <a:ext cx="9007523" cy="246221"/>
            <a:chOff x="84720" y="3327123"/>
            <a:chExt cx="9007523" cy="246221"/>
          </a:xfrm>
        </p:grpSpPr>
        <p:grpSp>
          <p:nvGrpSpPr>
            <p:cNvPr id="232" name="Group 195"/>
            <p:cNvGrpSpPr/>
            <p:nvPr/>
          </p:nvGrpSpPr>
          <p:grpSpPr>
            <a:xfrm>
              <a:off x="84720" y="3327123"/>
              <a:ext cx="9007523" cy="246221"/>
              <a:chOff x="136477" y="2364145"/>
              <a:chExt cx="8911989" cy="265200"/>
            </a:xfrm>
          </p:grpSpPr>
          <p:sp>
            <p:nvSpPr>
              <p:cNvPr id="200" name="Rectangle 199"/>
              <p:cNvSpPr/>
              <p:nvPr>
                <p:custDataLst>
                  <p:tags r:id="rId89"/>
                </p:custDataLst>
              </p:nvPr>
            </p:nvSpPr>
            <p:spPr bwMode="auto">
              <a:xfrm>
                <a:off x="136477" y="2364145"/>
                <a:ext cx="8911989" cy="246221"/>
              </a:xfrm>
              <a:prstGeom prst="rect">
                <a:avLst/>
              </a:prstGeom>
              <a:solidFill>
                <a:schemeClr val="bg1"/>
              </a:solidFill>
              <a:ln w="19050">
                <a:noFill/>
                <a:round/>
                <a:headEnd/>
                <a:tailEnd/>
              </a:ln>
            </p:spPr>
            <p:txBody>
              <a:bodyPr wrap="none" lIns="0" tIns="0" rIns="0" bIns="0" rtlCol="0" anchor="ctr"/>
              <a:lstStyle/>
              <a:p>
                <a:pPr marL="0" marR="0" indent="0" algn="ctr" defTabSz="914400" eaLnBrk="1" latinLnBrk="0" hangingPunct="1">
                  <a:lnSpc>
                    <a:spcPct val="100000"/>
                  </a:lnSpc>
                  <a:buClrTx/>
                  <a:buSzTx/>
                  <a:buFontTx/>
                  <a:buNone/>
                  <a:tabLst/>
                </a:pPr>
                <a:endParaRPr lang="en-US" sz="1800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01" name="TextBox 200"/>
              <p:cNvSpPr txBox="1"/>
              <p:nvPr>
                <p:custDataLst>
                  <p:tags r:id="rId90"/>
                </p:custDataLst>
              </p:nvPr>
            </p:nvSpPr>
            <p:spPr>
              <a:xfrm>
                <a:off x="136477" y="2364145"/>
                <a:ext cx="1956305" cy="2652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109538" indent="-109538" algn="l">
                  <a:buFont typeface="Arial" pitchFamily="34" charset="0"/>
                  <a:buChar char="•"/>
                </a:pPr>
                <a:r>
                  <a:rPr lang="en-US" sz="1000" b="1" dirty="0" smtClean="0">
                    <a:solidFill>
                      <a:srgbClr val="333333"/>
                    </a:solidFill>
                    <a:latin typeface="+mn-lt"/>
                    <a:ea typeface="+mn-ea"/>
                  </a:rPr>
                  <a:t>vSphere Storage Appliance</a:t>
                </a:r>
              </a:p>
            </p:txBody>
          </p:sp>
        </p:grpSp>
        <p:sp>
          <p:nvSpPr>
            <p:cNvPr id="197" name="Oval 196"/>
            <p:cNvSpPr/>
            <p:nvPr>
              <p:custDataLst>
                <p:tags r:id="rId88"/>
              </p:custDataLst>
            </p:nvPr>
          </p:nvSpPr>
          <p:spPr bwMode="auto">
            <a:xfrm>
              <a:off x="5489985" y="3369259"/>
              <a:ext cx="128016" cy="118854"/>
            </a:xfrm>
            <a:prstGeom prst="ellipse">
              <a:avLst/>
            </a:prstGeom>
            <a:solidFill>
              <a:schemeClr val="accent5"/>
            </a:solidFill>
            <a:ln w="19050">
              <a:noFill/>
              <a:round/>
              <a:headEnd/>
              <a:tailEnd/>
            </a:ln>
          </p:spPr>
          <p:txBody>
            <a:bodyPr wrap="none" lIns="0" tIns="0" rIns="0" bIns="0" rtlCol="0" anchor="ctr"/>
            <a:lstStyle/>
            <a:p>
              <a:pPr marL="0" marR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endParaRPr lang="en-US" sz="1800" dirty="0" smtClean="0">
                <a:solidFill>
                  <a:srgbClr val="FFFFFF"/>
                </a:solidFill>
              </a:endParaRPr>
            </a:p>
          </p:txBody>
        </p:sp>
      </p:grpSp>
      <p:grpSp>
        <p:nvGrpSpPr>
          <p:cNvPr id="233" name="Group 29"/>
          <p:cNvGrpSpPr/>
          <p:nvPr>
            <p:custDataLst>
              <p:tags r:id="rId15"/>
            </p:custDataLst>
          </p:nvPr>
        </p:nvGrpSpPr>
        <p:grpSpPr>
          <a:xfrm>
            <a:off x="84721" y="3574888"/>
            <a:ext cx="9007522" cy="246221"/>
            <a:chOff x="84721" y="3555010"/>
            <a:chExt cx="9007522" cy="246221"/>
          </a:xfrm>
        </p:grpSpPr>
        <p:grpSp>
          <p:nvGrpSpPr>
            <p:cNvPr id="234" name="Group 202"/>
            <p:cNvGrpSpPr/>
            <p:nvPr/>
          </p:nvGrpSpPr>
          <p:grpSpPr>
            <a:xfrm>
              <a:off x="84721" y="3555010"/>
              <a:ext cx="9007522" cy="246221"/>
              <a:chOff x="136477" y="2364142"/>
              <a:chExt cx="8911989" cy="265200"/>
            </a:xfrm>
          </p:grpSpPr>
          <p:sp>
            <p:nvSpPr>
              <p:cNvPr id="207" name="Rectangle 206"/>
              <p:cNvSpPr/>
              <p:nvPr>
                <p:custDataLst>
                  <p:tags r:id="rId86"/>
                </p:custDataLst>
              </p:nvPr>
            </p:nvSpPr>
            <p:spPr bwMode="auto">
              <a:xfrm>
                <a:off x="136477" y="2364145"/>
                <a:ext cx="8911989" cy="246221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19050">
                <a:noFill/>
                <a:round/>
                <a:headEnd/>
                <a:tailEnd/>
              </a:ln>
            </p:spPr>
            <p:txBody>
              <a:bodyPr wrap="none" lIns="0" tIns="0" rIns="0" bIns="0" rtlCol="0" anchor="ctr"/>
              <a:lstStyle/>
              <a:p>
                <a:pPr marL="0" marR="0" indent="0" algn="ctr" defTabSz="914400" eaLnBrk="1" latinLnBrk="0" hangingPunct="1">
                  <a:lnSpc>
                    <a:spcPct val="100000"/>
                  </a:lnSpc>
                  <a:buClrTx/>
                  <a:buSzTx/>
                  <a:buFontTx/>
                  <a:buNone/>
                  <a:tabLst/>
                </a:pPr>
                <a:endParaRPr lang="en-US" sz="1800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08" name="TextBox 207"/>
              <p:cNvSpPr txBox="1"/>
              <p:nvPr>
                <p:custDataLst>
                  <p:tags r:id="rId87"/>
                </p:custDataLst>
              </p:nvPr>
            </p:nvSpPr>
            <p:spPr>
              <a:xfrm>
                <a:off x="136477" y="2364142"/>
                <a:ext cx="755656" cy="2652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109538" indent="-109538" algn="l">
                  <a:buFont typeface="Arial" pitchFamily="34" charset="0"/>
                  <a:buChar char="•"/>
                </a:pPr>
                <a:r>
                  <a:rPr lang="en-US" sz="1000" dirty="0" smtClean="0">
                    <a:solidFill>
                      <a:srgbClr val="333333"/>
                    </a:solidFill>
                    <a:latin typeface="+mn-lt"/>
                    <a:ea typeface="+mn-ea"/>
                  </a:rPr>
                  <a:t>Hot Add</a:t>
                </a:r>
              </a:p>
            </p:txBody>
          </p:sp>
        </p:grpSp>
        <p:sp>
          <p:nvSpPr>
            <p:cNvPr id="205" name="Oval 204"/>
            <p:cNvSpPr/>
            <p:nvPr>
              <p:custDataLst>
                <p:tags r:id="rId84"/>
              </p:custDataLst>
            </p:nvPr>
          </p:nvSpPr>
          <p:spPr bwMode="auto">
            <a:xfrm>
              <a:off x="6861586" y="3597149"/>
              <a:ext cx="128016" cy="118854"/>
            </a:xfrm>
            <a:prstGeom prst="ellipse">
              <a:avLst/>
            </a:prstGeom>
            <a:solidFill>
              <a:schemeClr val="accent5"/>
            </a:solidFill>
            <a:ln w="19050">
              <a:noFill/>
              <a:round/>
              <a:headEnd/>
              <a:tailEnd/>
            </a:ln>
          </p:spPr>
          <p:txBody>
            <a:bodyPr wrap="none" lIns="0" tIns="0" rIns="0" bIns="0" rtlCol="0" anchor="ctr"/>
            <a:lstStyle/>
            <a:p>
              <a:pPr marL="0" marR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endParaRPr lang="en-US" sz="1800" dirty="0" smtClean="0">
                <a:solidFill>
                  <a:srgbClr val="FFFFFF"/>
                </a:solidFill>
              </a:endParaRPr>
            </a:p>
          </p:txBody>
        </p:sp>
        <p:sp>
          <p:nvSpPr>
            <p:cNvPr id="206" name="Oval 205"/>
            <p:cNvSpPr/>
            <p:nvPr>
              <p:custDataLst>
                <p:tags r:id="rId85"/>
              </p:custDataLst>
            </p:nvPr>
          </p:nvSpPr>
          <p:spPr bwMode="auto">
            <a:xfrm>
              <a:off x="8233186" y="3597149"/>
              <a:ext cx="128016" cy="118854"/>
            </a:xfrm>
            <a:prstGeom prst="ellipse">
              <a:avLst/>
            </a:prstGeom>
            <a:solidFill>
              <a:schemeClr val="accent5"/>
            </a:solidFill>
            <a:ln w="19050">
              <a:noFill/>
              <a:round/>
              <a:headEnd/>
              <a:tailEnd/>
            </a:ln>
          </p:spPr>
          <p:txBody>
            <a:bodyPr wrap="none" lIns="0" tIns="0" rIns="0" bIns="0" rtlCol="0" anchor="ctr"/>
            <a:lstStyle/>
            <a:p>
              <a:pPr marL="0" marR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endParaRPr lang="en-US" sz="1800" dirty="0" smtClean="0">
                <a:solidFill>
                  <a:srgbClr val="FFFFFF"/>
                </a:solidFill>
              </a:endParaRPr>
            </a:p>
          </p:txBody>
        </p:sp>
      </p:grpSp>
      <p:grpSp>
        <p:nvGrpSpPr>
          <p:cNvPr id="237" name="Group 31"/>
          <p:cNvGrpSpPr/>
          <p:nvPr>
            <p:custDataLst>
              <p:tags r:id="rId16"/>
            </p:custDataLst>
          </p:nvPr>
        </p:nvGrpSpPr>
        <p:grpSpPr>
          <a:xfrm>
            <a:off x="84721" y="3149346"/>
            <a:ext cx="9007523" cy="246221"/>
            <a:chOff x="84721" y="3129468"/>
            <a:chExt cx="9007523" cy="246221"/>
          </a:xfrm>
        </p:grpSpPr>
        <p:grpSp>
          <p:nvGrpSpPr>
            <p:cNvPr id="238" name="Group 209"/>
            <p:cNvGrpSpPr/>
            <p:nvPr/>
          </p:nvGrpSpPr>
          <p:grpSpPr>
            <a:xfrm>
              <a:off x="84721" y="3129468"/>
              <a:ext cx="9007523" cy="246221"/>
              <a:chOff x="136477" y="2364143"/>
              <a:chExt cx="8911989" cy="265200"/>
            </a:xfrm>
          </p:grpSpPr>
          <p:sp>
            <p:nvSpPr>
              <p:cNvPr id="214" name="Rectangle 213"/>
              <p:cNvSpPr/>
              <p:nvPr>
                <p:custDataLst>
                  <p:tags r:id="rId82"/>
                </p:custDataLst>
              </p:nvPr>
            </p:nvSpPr>
            <p:spPr bwMode="auto">
              <a:xfrm>
                <a:off x="136477" y="2364150"/>
                <a:ext cx="8911989" cy="246221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19050">
                <a:noFill/>
                <a:round/>
                <a:headEnd/>
                <a:tailEnd/>
              </a:ln>
            </p:spPr>
            <p:txBody>
              <a:bodyPr wrap="none" lIns="0" tIns="0" rIns="0" bIns="0" rtlCol="0" anchor="ctr"/>
              <a:lstStyle/>
              <a:p>
                <a:pPr marL="0" marR="0" indent="0" algn="ctr" defTabSz="914400" eaLnBrk="1" latinLnBrk="0" hangingPunct="1">
                  <a:lnSpc>
                    <a:spcPct val="100000"/>
                  </a:lnSpc>
                  <a:buClrTx/>
                  <a:buSzTx/>
                  <a:buFontTx/>
                  <a:buNone/>
                  <a:tabLst/>
                </a:pPr>
                <a:endParaRPr lang="en-US" sz="1800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15" name="TextBox 214"/>
              <p:cNvSpPr txBox="1"/>
              <p:nvPr>
                <p:custDataLst>
                  <p:tags r:id="rId83"/>
                </p:custDataLst>
              </p:nvPr>
            </p:nvSpPr>
            <p:spPr>
              <a:xfrm>
                <a:off x="136477" y="2364143"/>
                <a:ext cx="1103507" cy="2652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109538" indent="-109538" algn="l">
                  <a:buFont typeface="Arial" pitchFamily="34" charset="0"/>
                  <a:buChar char="•"/>
                </a:pPr>
                <a:r>
                  <a:rPr lang="en-US" sz="1000" dirty="0" smtClean="0">
                    <a:solidFill>
                      <a:srgbClr val="333333"/>
                    </a:solidFill>
                    <a:latin typeface="+mn-lt"/>
                    <a:ea typeface="+mn-ea"/>
                  </a:rPr>
                  <a:t>vShield Zones</a:t>
                </a:r>
              </a:p>
            </p:txBody>
          </p:sp>
        </p:grpSp>
        <p:sp>
          <p:nvSpPr>
            <p:cNvPr id="211" name="Oval 210"/>
            <p:cNvSpPr/>
            <p:nvPr>
              <p:custDataLst>
                <p:tags r:id="rId79"/>
              </p:custDataLst>
            </p:nvPr>
          </p:nvSpPr>
          <p:spPr bwMode="auto">
            <a:xfrm>
              <a:off x="5489986" y="3171607"/>
              <a:ext cx="128016" cy="118854"/>
            </a:xfrm>
            <a:prstGeom prst="ellipse">
              <a:avLst/>
            </a:prstGeom>
            <a:solidFill>
              <a:schemeClr val="accent5"/>
            </a:solidFill>
            <a:ln w="19050">
              <a:noFill/>
              <a:round/>
              <a:headEnd/>
              <a:tailEnd/>
            </a:ln>
          </p:spPr>
          <p:txBody>
            <a:bodyPr wrap="none" lIns="0" tIns="0" rIns="0" bIns="0" rtlCol="0" anchor="ctr"/>
            <a:lstStyle/>
            <a:p>
              <a:pPr marL="0" marR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endParaRPr lang="en-US" sz="1800" dirty="0" smtClean="0">
                <a:solidFill>
                  <a:srgbClr val="FFFFFF"/>
                </a:solidFill>
              </a:endParaRPr>
            </a:p>
          </p:txBody>
        </p:sp>
        <p:sp>
          <p:nvSpPr>
            <p:cNvPr id="212" name="Oval 211"/>
            <p:cNvSpPr/>
            <p:nvPr>
              <p:custDataLst>
                <p:tags r:id="rId80"/>
              </p:custDataLst>
            </p:nvPr>
          </p:nvSpPr>
          <p:spPr bwMode="auto">
            <a:xfrm>
              <a:off x="6861586" y="3171607"/>
              <a:ext cx="128016" cy="118854"/>
            </a:xfrm>
            <a:prstGeom prst="ellipse">
              <a:avLst/>
            </a:prstGeom>
            <a:solidFill>
              <a:schemeClr val="accent5"/>
            </a:solidFill>
            <a:ln w="19050">
              <a:noFill/>
              <a:round/>
              <a:headEnd/>
              <a:tailEnd/>
            </a:ln>
          </p:spPr>
          <p:txBody>
            <a:bodyPr wrap="none" lIns="0" tIns="0" rIns="0" bIns="0" rtlCol="0" anchor="ctr"/>
            <a:lstStyle/>
            <a:p>
              <a:pPr marL="0" marR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endParaRPr lang="en-US" sz="1800" dirty="0" smtClean="0">
                <a:solidFill>
                  <a:srgbClr val="FFFFFF"/>
                </a:solidFill>
              </a:endParaRPr>
            </a:p>
          </p:txBody>
        </p:sp>
        <p:sp>
          <p:nvSpPr>
            <p:cNvPr id="213" name="Oval 212"/>
            <p:cNvSpPr/>
            <p:nvPr>
              <p:custDataLst>
                <p:tags r:id="rId81"/>
              </p:custDataLst>
            </p:nvPr>
          </p:nvSpPr>
          <p:spPr bwMode="auto">
            <a:xfrm>
              <a:off x="8233186" y="3171607"/>
              <a:ext cx="128016" cy="118854"/>
            </a:xfrm>
            <a:prstGeom prst="ellipse">
              <a:avLst/>
            </a:prstGeom>
            <a:solidFill>
              <a:schemeClr val="accent5"/>
            </a:solidFill>
            <a:ln w="19050">
              <a:noFill/>
              <a:round/>
              <a:headEnd/>
              <a:tailEnd/>
            </a:ln>
          </p:spPr>
          <p:txBody>
            <a:bodyPr wrap="none" lIns="0" tIns="0" rIns="0" bIns="0" rtlCol="0" anchor="ctr"/>
            <a:lstStyle/>
            <a:p>
              <a:pPr marL="0" marR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endParaRPr lang="en-US" sz="1800" dirty="0" smtClean="0">
                <a:solidFill>
                  <a:srgbClr val="FFFFFF"/>
                </a:solidFill>
              </a:endParaRPr>
            </a:p>
          </p:txBody>
        </p:sp>
      </p:grpSp>
      <p:grpSp>
        <p:nvGrpSpPr>
          <p:cNvPr id="239" name="Group 32"/>
          <p:cNvGrpSpPr/>
          <p:nvPr>
            <p:custDataLst>
              <p:tags r:id="rId17"/>
            </p:custDataLst>
          </p:nvPr>
        </p:nvGrpSpPr>
        <p:grpSpPr>
          <a:xfrm>
            <a:off x="84721" y="3778971"/>
            <a:ext cx="9007522" cy="246221"/>
            <a:chOff x="84721" y="3759093"/>
            <a:chExt cx="9007522" cy="246221"/>
          </a:xfrm>
        </p:grpSpPr>
        <p:grpSp>
          <p:nvGrpSpPr>
            <p:cNvPr id="240" name="Group 216"/>
            <p:cNvGrpSpPr/>
            <p:nvPr/>
          </p:nvGrpSpPr>
          <p:grpSpPr>
            <a:xfrm>
              <a:off x="84721" y="3759093"/>
              <a:ext cx="9007522" cy="246221"/>
              <a:chOff x="136477" y="2364143"/>
              <a:chExt cx="8911989" cy="265200"/>
            </a:xfrm>
          </p:grpSpPr>
          <p:sp>
            <p:nvSpPr>
              <p:cNvPr id="221" name="Rectangle 220"/>
              <p:cNvSpPr/>
              <p:nvPr>
                <p:custDataLst>
                  <p:tags r:id="rId77"/>
                </p:custDataLst>
              </p:nvPr>
            </p:nvSpPr>
            <p:spPr bwMode="auto">
              <a:xfrm>
                <a:off x="136477" y="2364145"/>
                <a:ext cx="8911989" cy="246221"/>
              </a:xfrm>
              <a:prstGeom prst="rect">
                <a:avLst/>
              </a:prstGeom>
              <a:solidFill>
                <a:schemeClr val="bg1"/>
              </a:solidFill>
              <a:ln w="19050">
                <a:noFill/>
                <a:round/>
                <a:headEnd/>
                <a:tailEnd/>
              </a:ln>
            </p:spPr>
            <p:txBody>
              <a:bodyPr wrap="none" lIns="0" tIns="0" rIns="0" bIns="0" rtlCol="0" anchor="ctr"/>
              <a:lstStyle/>
              <a:p>
                <a:pPr marL="0" marR="0" indent="0" algn="ctr" defTabSz="914400" eaLnBrk="1" latinLnBrk="0" hangingPunct="1">
                  <a:lnSpc>
                    <a:spcPct val="100000"/>
                  </a:lnSpc>
                  <a:buClrTx/>
                  <a:buSzTx/>
                  <a:buFontTx/>
                  <a:buNone/>
                  <a:tabLst/>
                </a:pPr>
                <a:endParaRPr lang="en-US" sz="1800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22" name="TextBox 221"/>
              <p:cNvSpPr txBox="1"/>
              <p:nvPr>
                <p:custDataLst>
                  <p:tags r:id="rId78"/>
                </p:custDataLst>
              </p:nvPr>
            </p:nvSpPr>
            <p:spPr>
              <a:xfrm>
                <a:off x="136477" y="2364143"/>
                <a:ext cx="1744708" cy="2652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109538" indent="-109538" algn="l">
                  <a:buFont typeface="Arial" pitchFamily="34" charset="0"/>
                  <a:buChar char="•"/>
                </a:pPr>
                <a:r>
                  <a:rPr lang="en-US" sz="1000" dirty="0" smtClean="0">
                    <a:solidFill>
                      <a:srgbClr val="333333"/>
                    </a:solidFill>
                    <a:latin typeface="+mn-lt"/>
                    <a:ea typeface="+mn-ea"/>
                  </a:rPr>
                  <a:t>Fault Tolerance (1 vCPU)</a:t>
                </a:r>
              </a:p>
            </p:txBody>
          </p:sp>
        </p:grpSp>
        <p:sp>
          <p:nvSpPr>
            <p:cNvPr id="219" name="Oval 218"/>
            <p:cNvSpPr/>
            <p:nvPr>
              <p:custDataLst>
                <p:tags r:id="rId75"/>
              </p:custDataLst>
            </p:nvPr>
          </p:nvSpPr>
          <p:spPr bwMode="auto">
            <a:xfrm>
              <a:off x="6861586" y="3801231"/>
              <a:ext cx="128016" cy="118854"/>
            </a:xfrm>
            <a:prstGeom prst="ellipse">
              <a:avLst/>
            </a:prstGeom>
            <a:solidFill>
              <a:schemeClr val="accent5"/>
            </a:solidFill>
            <a:ln w="19050">
              <a:noFill/>
              <a:round/>
              <a:headEnd/>
              <a:tailEnd/>
            </a:ln>
          </p:spPr>
          <p:txBody>
            <a:bodyPr wrap="none" lIns="0" tIns="0" rIns="0" bIns="0" rtlCol="0" anchor="ctr"/>
            <a:lstStyle/>
            <a:p>
              <a:pPr marL="0" marR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endParaRPr lang="en-US" sz="1800" dirty="0" smtClean="0">
                <a:solidFill>
                  <a:srgbClr val="FFFFFF"/>
                </a:solidFill>
              </a:endParaRPr>
            </a:p>
          </p:txBody>
        </p:sp>
        <p:sp>
          <p:nvSpPr>
            <p:cNvPr id="220" name="Oval 219"/>
            <p:cNvSpPr/>
            <p:nvPr>
              <p:custDataLst>
                <p:tags r:id="rId76"/>
              </p:custDataLst>
            </p:nvPr>
          </p:nvSpPr>
          <p:spPr bwMode="auto">
            <a:xfrm>
              <a:off x="8233186" y="3801231"/>
              <a:ext cx="128016" cy="118854"/>
            </a:xfrm>
            <a:prstGeom prst="ellipse">
              <a:avLst/>
            </a:prstGeom>
            <a:solidFill>
              <a:schemeClr val="accent5"/>
            </a:solidFill>
            <a:ln w="19050">
              <a:noFill/>
              <a:round/>
              <a:headEnd/>
              <a:tailEnd/>
            </a:ln>
          </p:spPr>
          <p:txBody>
            <a:bodyPr wrap="none" lIns="0" tIns="0" rIns="0" bIns="0" rtlCol="0" anchor="ctr"/>
            <a:lstStyle/>
            <a:p>
              <a:pPr marL="0" marR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endParaRPr lang="en-US" sz="1800" dirty="0" smtClean="0">
                <a:solidFill>
                  <a:srgbClr val="FFFFFF"/>
                </a:solidFill>
              </a:endParaRPr>
            </a:p>
          </p:txBody>
        </p:sp>
      </p:grpSp>
      <p:grpSp>
        <p:nvGrpSpPr>
          <p:cNvPr id="241" name="Group 33"/>
          <p:cNvGrpSpPr/>
          <p:nvPr>
            <p:custDataLst>
              <p:tags r:id="rId18"/>
            </p:custDataLst>
          </p:nvPr>
        </p:nvGrpSpPr>
        <p:grpSpPr>
          <a:xfrm>
            <a:off x="84721" y="4006144"/>
            <a:ext cx="9007522" cy="246221"/>
            <a:chOff x="84721" y="3986266"/>
            <a:chExt cx="9007522" cy="246221"/>
          </a:xfrm>
        </p:grpSpPr>
        <p:grpSp>
          <p:nvGrpSpPr>
            <p:cNvPr id="244" name="Group 223"/>
            <p:cNvGrpSpPr/>
            <p:nvPr/>
          </p:nvGrpSpPr>
          <p:grpSpPr>
            <a:xfrm>
              <a:off x="84721" y="3986266"/>
              <a:ext cx="9007522" cy="246221"/>
              <a:chOff x="136477" y="2364145"/>
              <a:chExt cx="8911989" cy="265200"/>
            </a:xfrm>
          </p:grpSpPr>
          <p:sp>
            <p:nvSpPr>
              <p:cNvPr id="228" name="Rectangle 227"/>
              <p:cNvSpPr/>
              <p:nvPr>
                <p:custDataLst>
                  <p:tags r:id="rId73"/>
                </p:custDataLst>
              </p:nvPr>
            </p:nvSpPr>
            <p:spPr bwMode="auto">
              <a:xfrm>
                <a:off x="136477" y="2364145"/>
                <a:ext cx="8911989" cy="246221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19050">
                <a:noFill/>
                <a:round/>
                <a:headEnd/>
                <a:tailEnd/>
              </a:ln>
            </p:spPr>
            <p:txBody>
              <a:bodyPr wrap="none" lIns="0" tIns="0" rIns="0" bIns="0" rtlCol="0" anchor="ctr"/>
              <a:lstStyle/>
              <a:p>
                <a:pPr marL="0" marR="0" indent="0" algn="ctr" defTabSz="914400" eaLnBrk="1" latinLnBrk="0" hangingPunct="1">
                  <a:lnSpc>
                    <a:spcPct val="100000"/>
                  </a:lnSpc>
                  <a:buClrTx/>
                  <a:buSzTx/>
                  <a:buFontTx/>
                  <a:buNone/>
                  <a:tabLst/>
                </a:pPr>
                <a:endParaRPr lang="en-US" sz="1800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29" name="TextBox 228"/>
              <p:cNvSpPr txBox="1"/>
              <p:nvPr>
                <p:custDataLst>
                  <p:tags r:id="rId74"/>
                </p:custDataLst>
              </p:nvPr>
            </p:nvSpPr>
            <p:spPr>
              <a:xfrm>
                <a:off x="136477" y="2364145"/>
                <a:ext cx="1223733" cy="2652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109538" indent="-109538" algn="l">
                  <a:buFont typeface="Arial" pitchFamily="34" charset="0"/>
                  <a:buChar char="•"/>
                </a:pPr>
                <a:r>
                  <a:rPr lang="en-US" sz="1000" dirty="0" smtClean="0">
                    <a:solidFill>
                      <a:srgbClr val="333333"/>
                    </a:solidFill>
                    <a:latin typeface="+mn-lt"/>
                    <a:ea typeface="+mn-ea"/>
                  </a:rPr>
                  <a:t>Storage vMotion</a:t>
                </a:r>
              </a:p>
            </p:txBody>
          </p:sp>
        </p:grpSp>
        <p:sp>
          <p:nvSpPr>
            <p:cNvPr id="226" name="Oval 225"/>
            <p:cNvSpPr/>
            <p:nvPr>
              <p:custDataLst>
                <p:tags r:id="rId71"/>
              </p:custDataLst>
            </p:nvPr>
          </p:nvSpPr>
          <p:spPr bwMode="auto">
            <a:xfrm>
              <a:off x="6861586" y="4028402"/>
              <a:ext cx="128016" cy="118854"/>
            </a:xfrm>
            <a:prstGeom prst="ellipse">
              <a:avLst/>
            </a:prstGeom>
            <a:solidFill>
              <a:schemeClr val="accent5"/>
            </a:solidFill>
            <a:ln w="19050">
              <a:noFill/>
              <a:round/>
              <a:headEnd/>
              <a:tailEnd/>
            </a:ln>
          </p:spPr>
          <p:txBody>
            <a:bodyPr wrap="none" lIns="0" tIns="0" rIns="0" bIns="0" rtlCol="0" anchor="ctr"/>
            <a:lstStyle/>
            <a:p>
              <a:pPr marL="0" marR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endParaRPr lang="en-US" sz="1800" dirty="0" smtClean="0">
                <a:solidFill>
                  <a:srgbClr val="FFFFFF"/>
                </a:solidFill>
              </a:endParaRPr>
            </a:p>
          </p:txBody>
        </p:sp>
        <p:sp>
          <p:nvSpPr>
            <p:cNvPr id="227" name="Oval 226"/>
            <p:cNvSpPr/>
            <p:nvPr>
              <p:custDataLst>
                <p:tags r:id="rId72"/>
              </p:custDataLst>
            </p:nvPr>
          </p:nvSpPr>
          <p:spPr bwMode="auto">
            <a:xfrm>
              <a:off x="8233186" y="4028402"/>
              <a:ext cx="128016" cy="118854"/>
            </a:xfrm>
            <a:prstGeom prst="ellipse">
              <a:avLst/>
            </a:prstGeom>
            <a:solidFill>
              <a:schemeClr val="accent5"/>
            </a:solidFill>
            <a:ln w="19050">
              <a:noFill/>
              <a:round/>
              <a:headEnd/>
              <a:tailEnd/>
            </a:ln>
          </p:spPr>
          <p:txBody>
            <a:bodyPr wrap="none" lIns="0" tIns="0" rIns="0" bIns="0" rtlCol="0" anchor="ctr"/>
            <a:lstStyle/>
            <a:p>
              <a:pPr marL="0" marR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endParaRPr lang="en-US" sz="1800" dirty="0" smtClean="0">
                <a:solidFill>
                  <a:srgbClr val="FFFFFF"/>
                </a:solidFill>
              </a:endParaRPr>
            </a:p>
          </p:txBody>
        </p:sp>
      </p:grpSp>
      <p:grpSp>
        <p:nvGrpSpPr>
          <p:cNvPr id="245" name="Group 133"/>
          <p:cNvGrpSpPr/>
          <p:nvPr/>
        </p:nvGrpSpPr>
        <p:grpSpPr>
          <a:xfrm>
            <a:off x="84721" y="4642415"/>
            <a:ext cx="9007522" cy="246221"/>
            <a:chOff x="84721" y="4622537"/>
            <a:chExt cx="9007522" cy="246221"/>
          </a:xfrm>
        </p:grpSpPr>
        <p:sp>
          <p:nvSpPr>
            <p:cNvPr id="235" name="Rectangle 234"/>
            <p:cNvSpPr/>
            <p:nvPr>
              <p:custDataLst>
                <p:tags r:id="rId69"/>
              </p:custDataLst>
            </p:nvPr>
          </p:nvSpPr>
          <p:spPr bwMode="auto">
            <a:xfrm>
              <a:off x="84721" y="4622537"/>
              <a:ext cx="9007522" cy="228600"/>
            </a:xfrm>
            <a:prstGeom prst="rect">
              <a:avLst/>
            </a:prstGeom>
            <a:solidFill>
              <a:schemeClr val="bg1"/>
            </a:solidFill>
            <a:ln w="19050">
              <a:noFill/>
              <a:round/>
              <a:headEnd/>
              <a:tailEnd/>
            </a:ln>
          </p:spPr>
          <p:txBody>
            <a:bodyPr wrap="none" lIns="0" tIns="0" rIns="0" bIns="0" rtlCol="0" anchor="ctr"/>
            <a:lstStyle/>
            <a:p>
              <a:pPr marL="0" marR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endParaRPr lang="en-US" sz="1800" dirty="0" smtClean="0">
                <a:solidFill>
                  <a:srgbClr val="FFFFFF"/>
                </a:solidFill>
              </a:endParaRPr>
            </a:p>
          </p:txBody>
        </p:sp>
        <p:sp>
          <p:nvSpPr>
            <p:cNvPr id="236" name="TextBox 235"/>
            <p:cNvSpPr txBox="1"/>
            <p:nvPr>
              <p:custDataLst>
                <p:tags r:id="rId70"/>
              </p:custDataLst>
            </p:nvPr>
          </p:nvSpPr>
          <p:spPr>
            <a:xfrm>
              <a:off x="84721" y="4622537"/>
              <a:ext cx="206210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109538" indent="-109538" algn="l">
                <a:buFont typeface="Arial" pitchFamily="34" charset="0"/>
                <a:buChar char="•"/>
              </a:pPr>
              <a:r>
                <a:rPr lang="en-US" sz="1000" dirty="0" smtClean="0">
                  <a:solidFill>
                    <a:srgbClr val="333333"/>
                  </a:solidFill>
                  <a:latin typeface="+mn-lt"/>
                  <a:ea typeface="+mn-ea"/>
                </a:rPr>
                <a:t>Virtual Serial Port Concentrator</a:t>
              </a:r>
            </a:p>
          </p:txBody>
        </p:sp>
      </p:grpSp>
      <p:grpSp>
        <p:nvGrpSpPr>
          <p:cNvPr id="246" name="Group 132"/>
          <p:cNvGrpSpPr/>
          <p:nvPr/>
        </p:nvGrpSpPr>
        <p:grpSpPr>
          <a:xfrm>
            <a:off x="84721" y="4869585"/>
            <a:ext cx="9007522" cy="246221"/>
            <a:chOff x="84721" y="4849707"/>
            <a:chExt cx="9007522" cy="246221"/>
          </a:xfrm>
        </p:grpSpPr>
        <p:sp>
          <p:nvSpPr>
            <p:cNvPr id="242" name="Rectangle 241"/>
            <p:cNvSpPr/>
            <p:nvPr>
              <p:custDataLst>
                <p:tags r:id="rId67"/>
              </p:custDataLst>
            </p:nvPr>
          </p:nvSpPr>
          <p:spPr bwMode="auto">
            <a:xfrm>
              <a:off x="84721" y="4849708"/>
              <a:ext cx="9007522" cy="2286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19050">
              <a:noFill/>
              <a:round/>
              <a:headEnd/>
              <a:tailEnd/>
            </a:ln>
          </p:spPr>
          <p:txBody>
            <a:bodyPr wrap="none" lIns="0" tIns="0" rIns="0" bIns="0" rtlCol="0" anchor="ctr"/>
            <a:lstStyle/>
            <a:p>
              <a:pPr marL="0" marR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endParaRPr lang="en-US" sz="1800" dirty="0" smtClean="0">
                <a:solidFill>
                  <a:srgbClr val="FFFFFF"/>
                </a:solidFill>
              </a:endParaRPr>
            </a:p>
          </p:txBody>
        </p:sp>
        <p:sp>
          <p:nvSpPr>
            <p:cNvPr id="243" name="TextBox 242"/>
            <p:cNvSpPr txBox="1"/>
            <p:nvPr>
              <p:custDataLst>
                <p:tags r:id="rId68"/>
              </p:custDataLst>
            </p:nvPr>
          </p:nvSpPr>
          <p:spPr>
            <a:xfrm>
              <a:off x="84721" y="4849707"/>
              <a:ext cx="296619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109538" indent="-109538" algn="l">
                <a:buFont typeface="Arial" pitchFamily="34" charset="0"/>
                <a:buChar char="•"/>
              </a:pPr>
              <a:r>
                <a:rPr lang="en-US" sz="1000" dirty="0">
                  <a:solidFill>
                    <a:srgbClr val="333333"/>
                  </a:solidFill>
                  <a:latin typeface="+mn-lt"/>
                  <a:ea typeface="+mn-ea"/>
                </a:rPr>
                <a:t>Storage APIs for Array Integration, Multipathing</a:t>
              </a:r>
            </a:p>
          </p:txBody>
        </p:sp>
      </p:grpSp>
      <p:grpSp>
        <p:nvGrpSpPr>
          <p:cNvPr id="247" name="Group 131"/>
          <p:cNvGrpSpPr/>
          <p:nvPr/>
        </p:nvGrpSpPr>
        <p:grpSpPr>
          <a:xfrm>
            <a:off x="84721" y="5091509"/>
            <a:ext cx="9007522" cy="246221"/>
            <a:chOff x="84721" y="5071631"/>
            <a:chExt cx="9007522" cy="246221"/>
          </a:xfrm>
        </p:grpSpPr>
        <p:sp>
          <p:nvSpPr>
            <p:cNvPr id="249" name="Rectangle 248"/>
            <p:cNvSpPr/>
            <p:nvPr>
              <p:custDataLst>
                <p:tags r:id="rId65"/>
              </p:custDataLst>
            </p:nvPr>
          </p:nvSpPr>
          <p:spPr bwMode="auto">
            <a:xfrm>
              <a:off x="84721" y="5071631"/>
              <a:ext cx="9007522" cy="228600"/>
            </a:xfrm>
            <a:prstGeom prst="rect">
              <a:avLst/>
            </a:prstGeom>
            <a:solidFill>
              <a:schemeClr val="bg1"/>
            </a:solidFill>
            <a:ln w="19050">
              <a:noFill/>
              <a:round/>
              <a:headEnd/>
              <a:tailEnd/>
            </a:ln>
          </p:spPr>
          <p:txBody>
            <a:bodyPr wrap="none" lIns="0" tIns="0" rIns="0" bIns="0" rtlCol="0" anchor="ctr"/>
            <a:lstStyle/>
            <a:p>
              <a:pPr marL="0" marR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endParaRPr lang="en-US" sz="1800" dirty="0" smtClean="0">
                <a:solidFill>
                  <a:srgbClr val="FFFFFF"/>
                </a:solidFill>
              </a:endParaRPr>
            </a:p>
          </p:txBody>
        </p:sp>
        <p:sp>
          <p:nvSpPr>
            <p:cNvPr id="250" name="TextBox 249"/>
            <p:cNvSpPr txBox="1"/>
            <p:nvPr>
              <p:custDataLst>
                <p:tags r:id="rId66"/>
              </p:custDataLst>
            </p:nvPr>
          </p:nvSpPr>
          <p:spPr>
            <a:xfrm>
              <a:off x="84721" y="5071631"/>
              <a:ext cx="253819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109538" indent="-109538" algn="l">
                <a:buFont typeface="Arial" pitchFamily="34" charset="0"/>
                <a:buChar char="•"/>
              </a:pPr>
              <a:r>
                <a:rPr lang="en-US" sz="1000" dirty="0">
                  <a:solidFill>
                    <a:srgbClr val="333333"/>
                  </a:solidFill>
                </a:rPr>
                <a:t>Distributed Resource </a:t>
              </a:r>
              <a:r>
                <a:rPr lang="en-US" sz="1000" dirty="0" smtClean="0">
                  <a:solidFill>
                    <a:srgbClr val="333333"/>
                  </a:solidFill>
                </a:rPr>
                <a:t>Scheduler &amp; DPM</a:t>
              </a:r>
              <a:endParaRPr lang="en-US" sz="1000" dirty="0">
                <a:solidFill>
                  <a:srgbClr val="333333"/>
                </a:solidFill>
              </a:endParaRPr>
            </a:p>
          </p:txBody>
        </p:sp>
      </p:grpSp>
      <p:grpSp>
        <p:nvGrpSpPr>
          <p:cNvPr id="248" name="Group 130"/>
          <p:cNvGrpSpPr/>
          <p:nvPr/>
        </p:nvGrpSpPr>
        <p:grpSpPr>
          <a:xfrm>
            <a:off x="84721" y="5318680"/>
            <a:ext cx="9007522" cy="246221"/>
            <a:chOff x="84721" y="5298802"/>
            <a:chExt cx="9007522" cy="246221"/>
          </a:xfrm>
        </p:grpSpPr>
        <p:sp>
          <p:nvSpPr>
            <p:cNvPr id="256" name="Rectangle 255"/>
            <p:cNvSpPr/>
            <p:nvPr>
              <p:custDataLst>
                <p:tags r:id="rId63"/>
              </p:custDataLst>
            </p:nvPr>
          </p:nvSpPr>
          <p:spPr bwMode="auto">
            <a:xfrm>
              <a:off x="84721" y="5298802"/>
              <a:ext cx="9007522" cy="2286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19050">
              <a:noFill/>
              <a:round/>
              <a:headEnd/>
              <a:tailEnd/>
            </a:ln>
          </p:spPr>
          <p:txBody>
            <a:bodyPr wrap="none" lIns="0" tIns="0" rIns="0" bIns="0" rtlCol="0" anchor="ctr"/>
            <a:lstStyle/>
            <a:p>
              <a:pPr marL="0" marR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endParaRPr lang="en-US" sz="1800" dirty="0" smtClean="0">
                <a:solidFill>
                  <a:srgbClr val="FFFFFF"/>
                </a:solidFill>
              </a:endParaRPr>
            </a:p>
          </p:txBody>
        </p:sp>
        <p:sp>
          <p:nvSpPr>
            <p:cNvPr id="257" name="TextBox 256"/>
            <p:cNvSpPr txBox="1"/>
            <p:nvPr>
              <p:custDataLst>
                <p:tags r:id="rId64"/>
              </p:custDataLst>
            </p:nvPr>
          </p:nvSpPr>
          <p:spPr>
            <a:xfrm>
              <a:off x="84721" y="5298802"/>
              <a:ext cx="131831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109538" indent="-109538" algn="l">
                <a:buFont typeface="Arial" pitchFamily="34" charset="0"/>
                <a:buChar char="•"/>
              </a:pPr>
              <a:r>
                <a:rPr lang="en-US" sz="1000" dirty="0" smtClean="0">
                  <a:solidFill>
                    <a:srgbClr val="333333"/>
                  </a:solidFill>
                  <a:latin typeface="+mn-lt"/>
                  <a:ea typeface="+mn-ea"/>
                </a:rPr>
                <a:t>Distributed Switch</a:t>
              </a:r>
            </a:p>
          </p:txBody>
        </p:sp>
      </p:grpSp>
      <p:grpSp>
        <p:nvGrpSpPr>
          <p:cNvPr id="251" name="Group 129"/>
          <p:cNvGrpSpPr/>
          <p:nvPr/>
        </p:nvGrpSpPr>
        <p:grpSpPr>
          <a:xfrm>
            <a:off x="84721" y="5553656"/>
            <a:ext cx="9007522" cy="246221"/>
            <a:chOff x="84721" y="5533778"/>
            <a:chExt cx="9007522" cy="246221"/>
          </a:xfrm>
        </p:grpSpPr>
        <p:sp>
          <p:nvSpPr>
            <p:cNvPr id="263" name="Rectangle 262"/>
            <p:cNvSpPr/>
            <p:nvPr>
              <p:custDataLst>
                <p:tags r:id="rId61"/>
              </p:custDataLst>
            </p:nvPr>
          </p:nvSpPr>
          <p:spPr bwMode="auto">
            <a:xfrm>
              <a:off x="84721" y="5533778"/>
              <a:ext cx="9007522" cy="228600"/>
            </a:xfrm>
            <a:prstGeom prst="rect">
              <a:avLst/>
            </a:prstGeom>
            <a:solidFill>
              <a:schemeClr val="bg1"/>
            </a:solidFill>
            <a:ln w="19050">
              <a:noFill/>
              <a:round/>
              <a:headEnd/>
              <a:tailEnd/>
            </a:ln>
          </p:spPr>
          <p:txBody>
            <a:bodyPr wrap="none" lIns="0" tIns="0" rIns="0" bIns="0" rtlCol="0" anchor="ctr"/>
            <a:lstStyle/>
            <a:p>
              <a:pPr marL="0" marR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endParaRPr lang="en-US" sz="1800" dirty="0" smtClean="0">
                <a:solidFill>
                  <a:srgbClr val="FFFFFF"/>
                </a:solidFill>
              </a:endParaRPr>
            </a:p>
          </p:txBody>
        </p:sp>
        <p:sp>
          <p:nvSpPr>
            <p:cNvPr id="264" name="TextBox 263"/>
            <p:cNvSpPr txBox="1"/>
            <p:nvPr>
              <p:custDataLst>
                <p:tags r:id="rId62"/>
              </p:custDataLst>
            </p:nvPr>
          </p:nvSpPr>
          <p:spPr>
            <a:xfrm>
              <a:off x="84721" y="5533778"/>
              <a:ext cx="229614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109538" indent="-109538" algn="l">
                <a:buFont typeface="Arial" pitchFamily="34" charset="0"/>
                <a:buChar char="•"/>
              </a:pPr>
              <a:r>
                <a:rPr lang="en-US" sz="1000" dirty="0">
                  <a:solidFill>
                    <a:srgbClr val="333333"/>
                  </a:solidFill>
                  <a:latin typeface="+mn-lt"/>
                  <a:ea typeface="+mn-ea"/>
                </a:rPr>
                <a:t>I/O Controls (Network and Storage)</a:t>
              </a:r>
            </a:p>
          </p:txBody>
        </p:sp>
      </p:grpSp>
      <p:grpSp>
        <p:nvGrpSpPr>
          <p:cNvPr id="252" name="Group 128"/>
          <p:cNvGrpSpPr/>
          <p:nvPr/>
        </p:nvGrpSpPr>
        <p:grpSpPr>
          <a:xfrm>
            <a:off x="84721" y="5780827"/>
            <a:ext cx="9007522" cy="246221"/>
            <a:chOff x="84721" y="5760949"/>
            <a:chExt cx="9007522" cy="246221"/>
          </a:xfrm>
        </p:grpSpPr>
        <p:sp>
          <p:nvSpPr>
            <p:cNvPr id="270" name="Rectangle 269"/>
            <p:cNvSpPr/>
            <p:nvPr>
              <p:custDataLst>
                <p:tags r:id="rId59"/>
              </p:custDataLst>
            </p:nvPr>
          </p:nvSpPr>
          <p:spPr bwMode="auto">
            <a:xfrm>
              <a:off x="84721" y="5760949"/>
              <a:ext cx="9007522" cy="2286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19050">
              <a:noFill/>
              <a:round/>
              <a:headEnd/>
              <a:tailEnd/>
            </a:ln>
          </p:spPr>
          <p:txBody>
            <a:bodyPr wrap="none" lIns="0" tIns="0" rIns="0" bIns="0" rtlCol="0" anchor="ctr"/>
            <a:lstStyle/>
            <a:p>
              <a:pPr marL="0" marR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endParaRPr lang="en-US" sz="1800" dirty="0" smtClean="0">
                <a:solidFill>
                  <a:srgbClr val="FFFFFF"/>
                </a:solidFill>
              </a:endParaRPr>
            </a:p>
          </p:txBody>
        </p:sp>
        <p:sp>
          <p:nvSpPr>
            <p:cNvPr id="271" name="TextBox 270"/>
            <p:cNvSpPr txBox="1"/>
            <p:nvPr>
              <p:custDataLst>
                <p:tags r:id="rId60"/>
              </p:custDataLst>
            </p:nvPr>
          </p:nvSpPr>
          <p:spPr>
            <a:xfrm>
              <a:off x="84721" y="5760949"/>
              <a:ext cx="199638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109538" indent="-109538" algn="l">
                <a:buFont typeface="Arial" pitchFamily="34" charset="0"/>
                <a:buChar char="•"/>
              </a:pPr>
              <a:r>
                <a:rPr lang="en-US" sz="1000" dirty="0">
                  <a:solidFill>
                    <a:srgbClr val="333333"/>
                  </a:solidFill>
                  <a:latin typeface="+mn-lt"/>
                  <a:ea typeface="+mn-ea"/>
                </a:rPr>
                <a:t>Host Profiles and Auto Deploy</a:t>
              </a:r>
            </a:p>
          </p:txBody>
        </p:sp>
      </p:grpSp>
      <p:grpSp>
        <p:nvGrpSpPr>
          <p:cNvPr id="253" name="Group 127"/>
          <p:cNvGrpSpPr/>
          <p:nvPr/>
        </p:nvGrpSpPr>
        <p:grpSpPr>
          <a:xfrm>
            <a:off x="84721" y="6005908"/>
            <a:ext cx="9011514" cy="246221"/>
            <a:chOff x="84721" y="5986030"/>
            <a:chExt cx="9011514" cy="246221"/>
          </a:xfrm>
        </p:grpSpPr>
        <p:sp>
          <p:nvSpPr>
            <p:cNvPr id="277" name="Rectangle 276"/>
            <p:cNvSpPr/>
            <p:nvPr>
              <p:custDataLst>
                <p:tags r:id="rId57"/>
              </p:custDataLst>
            </p:nvPr>
          </p:nvSpPr>
          <p:spPr bwMode="auto">
            <a:xfrm>
              <a:off x="84721" y="5986030"/>
              <a:ext cx="9011514" cy="228600"/>
            </a:xfrm>
            <a:prstGeom prst="rect">
              <a:avLst/>
            </a:prstGeom>
            <a:solidFill>
              <a:schemeClr val="bg1"/>
            </a:solidFill>
            <a:ln w="19050">
              <a:noFill/>
              <a:round/>
              <a:headEnd/>
              <a:tailEnd/>
            </a:ln>
          </p:spPr>
          <p:txBody>
            <a:bodyPr wrap="none" lIns="0" tIns="0" rIns="0" bIns="0" rtlCol="0" anchor="ctr"/>
            <a:lstStyle/>
            <a:p>
              <a:pPr marL="0" marR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endParaRPr lang="en-US" sz="1800" dirty="0" smtClean="0">
                <a:solidFill>
                  <a:srgbClr val="FFFFFF"/>
                </a:solidFill>
              </a:endParaRPr>
            </a:p>
          </p:txBody>
        </p:sp>
        <p:sp>
          <p:nvSpPr>
            <p:cNvPr id="278" name="TextBox 277"/>
            <p:cNvSpPr txBox="1"/>
            <p:nvPr>
              <p:custDataLst>
                <p:tags r:id="rId58"/>
              </p:custDataLst>
            </p:nvPr>
          </p:nvSpPr>
          <p:spPr>
            <a:xfrm>
              <a:off x="84721" y="5986030"/>
              <a:ext cx="258628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109538" indent="-109538" algn="l">
                <a:buFont typeface="Arial" pitchFamily="34" charset="0"/>
                <a:buChar char="•"/>
              </a:pPr>
              <a:r>
                <a:rPr lang="en-US" sz="1000" dirty="0">
                  <a:solidFill>
                    <a:srgbClr val="333333"/>
                  </a:solidFill>
                  <a:latin typeface="+mn-lt"/>
                  <a:ea typeface="+mn-ea"/>
                </a:rPr>
                <a:t>Storage DRS and </a:t>
              </a:r>
              <a:r>
                <a:rPr lang="en-US" sz="1000" dirty="0" smtClean="0">
                  <a:solidFill>
                    <a:srgbClr val="333333"/>
                  </a:solidFill>
                  <a:latin typeface="+mn-lt"/>
                  <a:ea typeface="+mn-ea"/>
                </a:rPr>
                <a:t>Profile-Driven </a:t>
              </a:r>
              <a:r>
                <a:rPr lang="en-US" sz="1000" dirty="0">
                  <a:solidFill>
                    <a:srgbClr val="333333"/>
                  </a:solidFill>
                  <a:latin typeface="+mn-lt"/>
                  <a:ea typeface="+mn-ea"/>
                </a:rPr>
                <a:t>Storage</a:t>
              </a:r>
            </a:p>
          </p:txBody>
        </p:sp>
      </p:grpSp>
      <p:grpSp>
        <p:nvGrpSpPr>
          <p:cNvPr id="254" name="Group 62"/>
          <p:cNvGrpSpPr/>
          <p:nvPr/>
        </p:nvGrpSpPr>
        <p:grpSpPr>
          <a:xfrm>
            <a:off x="84721" y="6233079"/>
            <a:ext cx="9007522" cy="246221"/>
            <a:chOff x="84721" y="6213201"/>
            <a:chExt cx="9007522" cy="246221"/>
          </a:xfrm>
        </p:grpSpPr>
        <p:sp>
          <p:nvSpPr>
            <p:cNvPr id="284" name="Rectangle 283"/>
            <p:cNvSpPr/>
            <p:nvPr>
              <p:custDataLst>
                <p:tags r:id="rId55"/>
              </p:custDataLst>
            </p:nvPr>
          </p:nvSpPr>
          <p:spPr bwMode="auto">
            <a:xfrm>
              <a:off x="84721" y="6213202"/>
              <a:ext cx="9007522" cy="2286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19050">
              <a:noFill/>
              <a:round/>
              <a:headEnd/>
              <a:tailEnd/>
            </a:ln>
          </p:spPr>
          <p:txBody>
            <a:bodyPr wrap="none" lIns="0" tIns="0" rIns="0" bIns="0" rtlCol="0" anchor="ctr"/>
            <a:lstStyle/>
            <a:p>
              <a:pPr marL="0" marR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endParaRPr lang="en-US" sz="1800" dirty="0" smtClean="0">
                <a:solidFill>
                  <a:srgbClr val="FFFFFF"/>
                </a:solidFill>
              </a:endParaRPr>
            </a:p>
          </p:txBody>
        </p:sp>
        <p:sp>
          <p:nvSpPr>
            <p:cNvPr id="285" name="TextBox 284"/>
            <p:cNvSpPr txBox="1"/>
            <p:nvPr>
              <p:custDataLst>
                <p:tags r:id="rId56"/>
              </p:custDataLst>
            </p:nvPr>
          </p:nvSpPr>
          <p:spPr>
            <a:xfrm>
              <a:off x="84721" y="6213201"/>
              <a:ext cx="73642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109538" indent="-109538" algn="l">
                <a:buFont typeface="Arial" pitchFamily="34" charset="0"/>
                <a:buChar char="•"/>
              </a:pPr>
              <a:r>
                <a:rPr lang="en-US" sz="1000" b="1" dirty="0">
                  <a:solidFill>
                    <a:srgbClr val="333333"/>
                  </a:solidFill>
                  <a:latin typeface="+mn-lt"/>
                  <a:ea typeface="+mn-ea"/>
                </a:rPr>
                <a:t>SR-IOV</a:t>
              </a:r>
            </a:p>
          </p:txBody>
        </p:sp>
      </p:grpSp>
      <p:grpSp>
        <p:nvGrpSpPr>
          <p:cNvPr id="255" name="Group 53"/>
          <p:cNvGrpSpPr/>
          <p:nvPr>
            <p:custDataLst>
              <p:tags r:id="rId19"/>
            </p:custDataLst>
          </p:nvPr>
        </p:nvGrpSpPr>
        <p:grpSpPr>
          <a:xfrm>
            <a:off x="84721" y="2487387"/>
            <a:ext cx="9007523" cy="246221"/>
            <a:chOff x="84721" y="2467509"/>
            <a:chExt cx="9007523" cy="246221"/>
          </a:xfrm>
        </p:grpSpPr>
        <p:grpSp>
          <p:nvGrpSpPr>
            <p:cNvPr id="258" name="Group 286"/>
            <p:cNvGrpSpPr/>
            <p:nvPr/>
          </p:nvGrpSpPr>
          <p:grpSpPr>
            <a:xfrm>
              <a:off x="84721" y="2467509"/>
              <a:ext cx="9007523" cy="246221"/>
              <a:chOff x="136477" y="2364145"/>
              <a:chExt cx="8911989" cy="265200"/>
            </a:xfrm>
          </p:grpSpPr>
          <p:sp>
            <p:nvSpPr>
              <p:cNvPr id="291" name="Rectangle 290"/>
              <p:cNvSpPr/>
              <p:nvPr>
                <p:custDataLst>
                  <p:tags r:id="rId53"/>
                </p:custDataLst>
              </p:nvPr>
            </p:nvSpPr>
            <p:spPr bwMode="auto">
              <a:xfrm>
                <a:off x="136477" y="2364145"/>
                <a:ext cx="8911989" cy="246221"/>
              </a:xfrm>
              <a:prstGeom prst="rect">
                <a:avLst/>
              </a:prstGeom>
              <a:solidFill>
                <a:schemeClr val="bg1"/>
              </a:solidFill>
              <a:ln w="19050">
                <a:noFill/>
                <a:round/>
                <a:headEnd/>
                <a:tailEnd/>
              </a:ln>
            </p:spPr>
            <p:txBody>
              <a:bodyPr wrap="none" lIns="0" tIns="0" rIns="0" bIns="0" rtlCol="0" anchor="ctr"/>
              <a:lstStyle/>
              <a:p>
                <a:pPr marL="0" marR="0" indent="0" algn="ctr" defTabSz="914400" eaLnBrk="1" latinLnBrk="0" hangingPunct="1">
                  <a:lnSpc>
                    <a:spcPct val="100000"/>
                  </a:lnSpc>
                  <a:buClrTx/>
                  <a:buSzTx/>
                  <a:buFontTx/>
                  <a:buNone/>
                  <a:tabLst/>
                </a:pPr>
                <a:endParaRPr lang="en-US" sz="1800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92" name="TextBox 291"/>
              <p:cNvSpPr txBox="1"/>
              <p:nvPr>
                <p:custDataLst>
                  <p:tags r:id="rId54"/>
                </p:custDataLst>
              </p:nvPr>
            </p:nvSpPr>
            <p:spPr>
              <a:xfrm>
                <a:off x="136477" y="2364145"/>
                <a:ext cx="1340752" cy="2652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109538" indent="-109538" algn="l">
                  <a:buFont typeface="Arial" pitchFamily="34" charset="0"/>
                  <a:buChar char="•"/>
                </a:pPr>
                <a:r>
                  <a:rPr lang="en-US" sz="1000" b="1" dirty="0" smtClean="0">
                    <a:solidFill>
                      <a:srgbClr val="333333"/>
                    </a:solidFill>
                    <a:latin typeface="+mn-lt"/>
                    <a:ea typeface="+mn-ea"/>
                  </a:rPr>
                  <a:t>vShield Endpoint</a:t>
                </a:r>
              </a:p>
            </p:txBody>
          </p:sp>
        </p:grpSp>
        <p:sp>
          <p:nvSpPr>
            <p:cNvPr id="288" name="Oval 287"/>
            <p:cNvSpPr/>
            <p:nvPr>
              <p:custDataLst>
                <p:tags r:id="rId50"/>
              </p:custDataLst>
            </p:nvPr>
          </p:nvSpPr>
          <p:spPr bwMode="auto">
            <a:xfrm>
              <a:off x="5489986" y="2509645"/>
              <a:ext cx="128016" cy="118854"/>
            </a:xfrm>
            <a:prstGeom prst="ellipse">
              <a:avLst/>
            </a:prstGeom>
            <a:solidFill>
              <a:schemeClr val="accent5"/>
            </a:solidFill>
            <a:ln w="19050">
              <a:noFill/>
              <a:round/>
              <a:headEnd/>
              <a:tailEnd/>
            </a:ln>
          </p:spPr>
          <p:txBody>
            <a:bodyPr wrap="none" lIns="0" tIns="0" rIns="0" bIns="0" rtlCol="0" anchor="ctr"/>
            <a:lstStyle/>
            <a:p>
              <a:pPr marL="0" marR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endParaRPr lang="en-US" sz="1800" dirty="0" smtClean="0">
                <a:solidFill>
                  <a:srgbClr val="FFFFFF"/>
                </a:solidFill>
              </a:endParaRPr>
            </a:p>
          </p:txBody>
        </p:sp>
        <p:sp>
          <p:nvSpPr>
            <p:cNvPr id="289" name="Oval 288"/>
            <p:cNvSpPr/>
            <p:nvPr>
              <p:custDataLst>
                <p:tags r:id="rId51"/>
              </p:custDataLst>
            </p:nvPr>
          </p:nvSpPr>
          <p:spPr bwMode="auto">
            <a:xfrm>
              <a:off x="6861586" y="2509645"/>
              <a:ext cx="128016" cy="118854"/>
            </a:xfrm>
            <a:prstGeom prst="ellipse">
              <a:avLst/>
            </a:prstGeom>
            <a:solidFill>
              <a:schemeClr val="accent5"/>
            </a:solidFill>
            <a:ln w="19050">
              <a:noFill/>
              <a:round/>
              <a:headEnd/>
              <a:tailEnd/>
            </a:ln>
          </p:spPr>
          <p:txBody>
            <a:bodyPr wrap="none" lIns="0" tIns="0" rIns="0" bIns="0" rtlCol="0" anchor="ctr"/>
            <a:lstStyle/>
            <a:p>
              <a:pPr marL="0" marR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endParaRPr lang="en-US" sz="1800" dirty="0" smtClean="0">
                <a:solidFill>
                  <a:srgbClr val="FFFFFF"/>
                </a:solidFill>
              </a:endParaRPr>
            </a:p>
          </p:txBody>
        </p:sp>
        <p:sp>
          <p:nvSpPr>
            <p:cNvPr id="290" name="Oval 289"/>
            <p:cNvSpPr/>
            <p:nvPr>
              <p:custDataLst>
                <p:tags r:id="rId52"/>
              </p:custDataLst>
            </p:nvPr>
          </p:nvSpPr>
          <p:spPr bwMode="auto">
            <a:xfrm>
              <a:off x="8233186" y="2509645"/>
              <a:ext cx="128016" cy="118854"/>
            </a:xfrm>
            <a:prstGeom prst="ellipse">
              <a:avLst/>
            </a:prstGeom>
            <a:solidFill>
              <a:schemeClr val="accent5"/>
            </a:solidFill>
            <a:ln w="19050">
              <a:noFill/>
              <a:round/>
              <a:headEnd/>
              <a:tailEnd/>
            </a:ln>
          </p:spPr>
          <p:txBody>
            <a:bodyPr wrap="none" lIns="0" tIns="0" rIns="0" bIns="0" rtlCol="0" anchor="ctr"/>
            <a:lstStyle/>
            <a:p>
              <a:pPr marL="0" marR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endParaRPr lang="en-US" sz="1800" dirty="0" smtClean="0">
                <a:solidFill>
                  <a:srgbClr val="FFFFFF"/>
                </a:solidFill>
              </a:endParaRPr>
            </a:p>
          </p:txBody>
        </p:sp>
      </p:grpSp>
      <p:grpSp>
        <p:nvGrpSpPr>
          <p:cNvPr id="259" name="Group 60"/>
          <p:cNvGrpSpPr/>
          <p:nvPr>
            <p:custDataLst>
              <p:tags r:id="rId20"/>
            </p:custDataLst>
          </p:nvPr>
        </p:nvGrpSpPr>
        <p:grpSpPr>
          <a:xfrm>
            <a:off x="84721" y="2714558"/>
            <a:ext cx="9007523" cy="246221"/>
            <a:chOff x="84721" y="2694680"/>
            <a:chExt cx="9007523" cy="246221"/>
          </a:xfrm>
        </p:grpSpPr>
        <p:grpSp>
          <p:nvGrpSpPr>
            <p:cNvPr id="260" name="Group 293"/>
            <p:cNvGrpSpPr/>
            <p:nvPr/>
          </p:nvGrpSpPr>
          <p:grpSpPr>
            <a:xfrm>
              <a:off x="84721" y="2694680"/>
              <a:ext cx="9007523" cy="246221"/>
              <a:chOff x="136477" y="2364145"/>
              <a:chExt cx="8911989" cy="265200"/>
            </a:xfrm>
          </p:grpSpPr>
          <p:sp>
            <p:nvSpPr>
              <p:cNvPr id="298" name="Rectangle 297"/>
              <p:cNvSpPr/>
              <p:nvPr>
                <p:custDataLst>
                  <p:tags r:id="rId48"/>
                </p:custDataLst>
              </p:nvPr>
            </p:nvSpPr>
            <p:spPr bwMode="auto">
              <a:xfrm>
                <a:off x="136477" y="2364145"/>
                <a:ext cx="8911989" cy="246221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19050">
                <a:noFill/>
                <a:round/>
                <a:headEnd/>
                <a:tailEnd/>
              </a:ln>
            </p:spPr>
            <p:txBody>
              <a:bodyPr wrap="none" lIns="0" tIns="0" rIns="0" bIns="0" rtlCol="0" anchor="ctr"/>
              <a:lstStyle/>
              <a:p>
                <a:pPr marL="0" marR="0" indent="0" algn="ctr" defTabSz="914400" eaLnBrk="1" latinLnBrk="0" hangingPunct="1">
                  <a:lnSpc>
                    <a:spcPct val="100000"/>
                  </a:lnSpc>
                  <a:buClrTx/>
                  <a:buSzTx/>
                  <a:buFontTx/>
                  <a:buNone/>
                  <a:tabLst/>
                </a:pPr>
                <a:endParaRPr lang="en-US" sz="1800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99" name="TextBox 298"/>
              <p:cNvSpPr txBox="1"/>
              <p:nvPr>
                <p:custDataLst>
                  <p:tags r:id="rId49"/>
                </p:custDataLst>
              </p:nvPr>
            </p:nvSpPr>
            <p:spPr>
              <a:xfrm>
                <a:off x="136477" y="2364145"/>
                <a:ext cx="1523494" cy="2652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109538" indent="-109538" algn="l">
                  <a:buFont typeface="Arial" pitchFamily="34" charset="0"/>
                  <a:buChar char="•"/>
                </a:pPr>
                <a:r>
                  <a:rPr lang="en-US" sz="1000" b="1" dirty="0" smtClean="0">
                    <a:solidFill>
                      <a:srgbClr val="333333"/>
                    </a:solidFill>
                    <a:latin typeface="+mn-lt"/>
                    <a:ea typeface="+mn-ea"/>
                  </a:rPr>
                  <a:t>vSphere Replication</a:t>
                </a:r>
              </a:p>
            </p:txBody>
          </p:sp>
        </p:grpSp>
        <p:sp>
          <p:nvSpPr>
            <p:cNvPr id="295" name="Oval 294"/>
            <p:cNvSpPr/>
            <p:nvPr>
              <p:custDataLst>
                <p:tags r:id="rId45"/>
              </p:custDataLst>
            </p:nvPr>
          </p:nvSpPr>
          <p:spPr bwMode="auto">
            <a:xfrm>
              <a:off x="5489986" y="2736816"/>
              <a:ext cx="128016" cy="118854"/>
            </a:xfrm>
            <a:prstGeom prst="ellipse">
              <a:avLst/>
            </a:prstGeom>
            <a:solidFill>
              <a:schemeClr val="accent5"/>
            </a:solidFill>
            <a:ln w="19050">
              <a:noFill/>
              <a:round/>
              <a:headEnd/>
              <a:tailEnd/>
            </a:ln>
          </p:spPr>
          <p:txBody>
            <a:bodyPr wrap="none" lIns="0" tIns="0" rIns="0" bIns="0" rtlCol="0" anchor="ctr"/>
            <a:lstStyle/>
            <a:p>
              <a:pPr marL="0" marR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endParaRPr lang="en-US" sz="1800" dirty="0" smtClean="0">
                <a:solidFill>
                  <a:srgbClr val="FFFFFF"/>
                </a:solidFill>
              </a:endParaRPr>
            </a:p>
          </p:txBody>
        </p:sp>
        <p:sp>
          <p:nvSpPr>
            <p:cNvPr id="296" name="Oval 295"/>
            <p:cNvSpPr/>
            <p:nvPr>
              <p:custDataLst>
                <p:tags r:id="rId46"/>
              </p:custDataLst>
            </p:nvPr>
          </p:nvSpPr>
          <p:spPr bwMode="auto">
            <a:xfrm>
              <a:off x="6861586" y="2736816"/>
              <a:ext cx="128016" cy="118854"/>
            </a:xfrm>
            <a:prstGeom prst="ellipse">
              <a:avLst/>
            </a:prstGeom>
            <a:solidFill>
              <a:schemeClr val="accent5"/>
            </a:solidFill>
            <a:ln w="19050">
              <a:noFill/>
              <a:round/>
              <a:headEnd/>
              <a:tailEnd/>
            </a:ln>
          </p:spPr>
          <p:txBody>
            <a:bodyPr wrap="none" lIns="0" tIns="0" rIns="0" bIns="0" rtlCol="0" anchor="ctr"/>
            <a:lstStyle/>
            <a:p>
              <a:pPr marL="0" marR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endParaRPr lang="en-US" sz="1800" dirty="0" smtClean="0">
                <a:solidFill>
                  <a:srgbClr val="FFFFFF"/>
                </a:solidFill>
              </a:endParaRPr>
            </a:p>
          </p:txBody>
        </p:sp>
        <p:sp>
          <p:nvSpPr>
            <p:cNvPr id="297" name="Oval 296"/>
            <p:cNvSpPr/>
            <p:nvPr>
              <p:custDataLst>
                <p:tags r:id="rId47"/>
              </p:custDataLst>
            </p:nvPr>
          </p:nvSpPr>
          <p:spPr bwMode="auto">
            <a:xfrm>
              <a:off x="8233186" y="2736816"/>
              <a:ext cx="128016" cy="118854"/>
            </a:xfrm>
            <a:prstGeom prst="ellipse">
              <a:avLst/>
            </a:prstGeom>
            <a:solidFill>
              <a:schemeClr val="accent5"/>
            </a:solidFill>
            <a:ln w="19050">
              <a:noFill/>
              <a:round/>
              <a:headEnd/>
              <a:tailEnd/>
            </a:ln>
          </p:spPr>
          <p:txBody>
            <a:bodyPr wrap="none" lIns="0" tIns="0" rIns="0" bIns="0" rtlCol="0" anchor="ctr"/>
            <a:lstStyle/>
            <a:p>
              <a:pPr marL="0" marR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endParaRPr lang="en-US" sz="1800" dirty="0" smtClean="0">
                <a:solidFill>
                  <a:srgbClr val="FFFFFF"/>
                </a:solidFill>
              </a:endParaRPr>
            </a:p>
          </p:txBody>
        </p:sp>
      </p:grpSp>
      <p:grpSp>
        <p:nvGrpSpPr>
          <p:cNvPr id="261" name="Group 61"/>
          <p:cNvGrpSpPr/>
          <p:nvPr>
            <p:custDataLst>
              <p:tags r:id="rId21"/>
            </p:custDataLst>
          </p:nvPr>
        </p:nvGrpSpPr>
        <p:grpSpPr>
          <a:xfrm>
            <a:off x="84721" y="4222091"/>
            <a:ext cx="9007522" cy="246221"/>
            <a:chOff x="84721" y="4202213"/>
            <a:chExt cx="9007522" cy="246221"/>
          </a:xfrm>
        </p:grpSpPr>
        <p:grpSp>
          <p:nvGrpSpPr>
            <p:cNvPr id="262" name="Group 300"/>
            <p:cNvGrpSpPr/>
            <p:nvPr/>
          </p:nvGrpSpPr>
          <p:grpSpPr>
            <a:xfrm>
              <a:off x="84721" y="4202213"/>
              <a:ext cx="9007522" cy="246221"/>
              <a:chOff x="136477" y="2364145"/>
              <a:chExt cx="8911989" cy="265200"/>
            </a:xfrm>
          </p:grpSpPr>
          <p:sp>
            <p:nvSpPr>
              <p:cNvPr id="305" name="Rectangle 304"/>
              <p:cNvSpPr/>
              <p:nvPr>
                <p:custDataLst>
                  <p:tags r:id="rId43"/>
                </p:custDataLst>
              </p:nvPr>
            </p:nvSpPr>
            <p:spPr bwMode="auto">
              <a:xfrm>
                <a:off x="136477" y="2364145"/>
                <a:ext cx="8911989" cy="246221"/>
              </a:xfrm>
              <a:prstGeom prst="rect">
                <a:avLst/>
              </a:prstGeom>
              <a:solidFill>
                <a:schemeClr val="bg1"/>
              </a:solidFill>
              <a:ln w="19050">
                <a:noFill/>
                <a:round/>
                <a:headEnd/>
                <a:tailEnd/>
              </a:ln>
            </p:spPr>
            <p:txBody>
              <a:bodyPr wrap="none" lIns="0" tIns="0" rIns="0" bIns="0" rtlCol="0" anchor="ctr"/>
              <a:lstStyle/>
              <a:p>
                <a:pPr marL="0" marR="0" indent="0" algn="ctr" defTabSz="914400" eaLnBrk="1" latinLnBrk="0" hangingPunct="1">
                  <a:lnSpc>
                    <a:spcPct val="100000"/>
                  </a:lnSpc>
                  <a:buClrTx/>
                  <a:buSzTx/>
                  <a:buFontTx/>
                  <a:buNone/>
                  <a:tabLst/>
                </a:pPr>
                <a:endParaRPr lang="en-US" sz="1800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06" name="TextBox 305"/>
              <p:cNvSpPr txBox="1"/>
              <p:nvPr>
                <p:custDataLst>
                  <p:tags r:id="rId44"/>
                </p:custDataLst>
              </p:nvPr>
            </p:nvSpPr>
            <p:spPr>
              <a:xfrm>
                <a:off x="136477" y="2364145"/>
                <a:ext cx="3328475" cy="2652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109538" indent="-109538" algn="l">
                  <a:buFont typeface="Arial" pitchFamily="34" charset="0"/>
                  <a:buChar char="•"/>
                </a:pPr>
                <a:r>
                  <a:rPr lang="en-US" sz="1000" b="1" dirty="0" smtClean="0">
                    <a:solidFill>
                      <a:srgbClr val="333333"/>
                    </a:solidFill>
                    <a:latin typeface="+mn-lt"/>
                    <a:ea typeface="+mn-ea"/>
                  </a:rPr>
                  <a:t>vCenter Operations Management Suite  Advanced</a:t>
                </a:r>
              </a:p>
            </p:txBody>
          </p:sp>
        </p:grpSp>
        <p:sp>
          <p:nvSpPr>
            <p:cNvPr id="304" name="Oval 303"/>
            <p:cNvSpPr/>
            <p:nvPr>
              <p:custDataLst>
                <p:tags r:id="rId42"/>
              </p:custDataLst>
            </p:nvPr>
          </p:nvSpPr>
          <p:spPr bwMode="auto">
            <a:xfrm>
              <a:off x="8233186" y="4244349"/>
              <a:ext cx="128016" cy="118854"/>
            </a:xfrm>
            <a:prstGeom prst="ellipse">
              <a:avLst/>
            </a:prstGeom>
            <a:solidFill>
              <a:schemeClr val="accent5"/>
            </a:solidFill>
            <a:ln w="19050">
              <a:noFill/>
              <a:round/>
              <a:headEnd/>
              <a:tailEnd/>
            </a:ln>
          </p:spPr>
          <p:txBody>
            <a:bodyPr wrap="none" lIns="0" tIns="0" rIns="0" bIns="0" rtlCol="0" anchor="ctr"/>
            <a:lstStyle/>
            <a:p>
              <a:pPr marL="0" marR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endParaRPr lang="en-US" sz="1800" dirty="0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351" name="Rectangle 350"/>
          <p:cNvSpPr/>
          <p:nvPr>
            <p:custDataLst>
              <p:tags r:id="rId22"/>
            </p:custDataLst>
          </p:nvPr>
        </p:nvSpPr>
        <p:spPr>
          <a:xfrm>
            <a:off x="474270" y="6542850"/>
            <a:ext cx="7683910" cy="182880"/>
          </a:xfrm>
          <a:prstGeom prst="rect">
            <a:avLst/>
          </a:prstGeom>
        </p:spPr>
        <p:txBody>
          <a:bodyPr wrap="square" lIns="0" rIns="0">
            <a:noAutofit/>
          </a:bodyPr>
          <a:lstStyle/>
          <a:p>
            <a:pPr marL="171450" indent="-171450" algn="l" fontAlgn="t">
              <a:spcAft>
                <a:spcPts val="400"/>
              </a:spcAft>
            </a:pPr>
            <a:r>
              <a:rPr lang="en-US" sz="700" dirty="0" smtClean="0">
                <a:solidFill>
                  <a:srgbClr val="000000"/>
                </a:solidFill>
              </a:rPr>
              <a:t>All editions include: Thin Provisioning, Update Manager, Storage APIs for Data Protection,</a:t>
            </a:r>
            <a:r>
              <a:rPr lang="en-US" sz="700" b="1" dirty="0" smtClean="0">
                <a:solidFill>
                  <a:srgbClr val="000000"/>
                </a:solidFill>
              </a:rPr>
              <a:t> </a:t>
            </a:r>
            <a:r>
              <a:rPr lang="en-US" sz="700" dirty="0" smtClean="0">
                <a:solidFill>
                  <a:srgbClr val="000000"/>
                </a:solidFill>
              </a:rPr>
              <a:t>Image Profile, and SLES (except Ess and Ess +)</a:t>
            </a:r>
          </a:p>
        </p:txBody>
      </p:sp>
      <p:sp>
        <p:nvSpPr>
          <p:cNvPr id="164" name="TextBox 163"/>
          <p:cNvSpPr txBox="1"/>
          <p:nvPr>
            <p:custDataLst>
              <p:tags r:id="rId23"/>
            </p:custDataLst>
          </p:nvPr>
        </p:nvSpPr>
        <p:spPr>
          <a:xfrm>
            <a:off x="3506469" y="691364"/>
            <a:ext cx="1365076" cy="228600"/>
          </a:xfrm>
          <a:prstGeom prst="rect">
            <a:avLst/>
          </a:prstGeom>
          <a:solidFill>
            <a:schemeClr val="accent3"/>
          </a:solidFill>
          <a:ln w="6350">
            <a:solidFill>
              <a:schemeClr val="accent3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  <a:latin typeface="+mn-lt"/>
                <a:ea typeface="+mn-ea"/>
              </a:rPr>
              <a:t>Essentials</a:t>
            </a:r>
          </a:p>
        </p:txBody>
      </p:sp>
      <p:grpSp>
        <p:nvGrpSpPr>
          <p:cNvPr id="265" name="Group 135"/>
          <p:cNvGrpSpPr/>
          <p:nvPr>
            <p:custDataLst>
              <p:tags r:id="rId24"/>
            </p:custDataLst>
          </p:nvPr>
        </p:nvGrpSpPr>
        <p:grpSpPr>
          <a:xfrm>
            <a:off x="84721" y="4450691"/>
            <a:ext cx="9007522" cy="246221"/>
            <a:chOff x="84721" y="4430813"/>
            <a:chExt cx="9007522" cy="246221"/>
          </a:xfrm>
        </p:grpSpPr>
        <p:grpSp>
          <p:nvGrpSpPr>
            <p:cNvPr id="266" name="Group 169"/>
            <p:cNvGrpSpPr/>
            <p:nvPr/>
          </p:nvGrpSpPr>
          <p:grpSpPr>
            <a:xfrm>
              <a:off x="84721" y="4430813"/>
              <a:ext cx="9007522" cy="246221"/>
              <a:chOff x="136477" y="2364145"/>
              <a:chExt cx="8911989" cy="265200"/>
            </a:xfrm>
          </p:grpSpPr>
          <p:sp>
            <p:nvSpPr>
              <p:cNvPr id="174" name="Rectangle 173"/>
              <p:cNvSpPr/>
              <p:nvPr>
                <p:custDataLst>
                  <p:tags r:id="rId40"/>
                </p:custDataLst>
              </p:nvPr>
            </p:nvSpPr>
            <p:spPr bwMode="auto">
              <a:xfrm>
                <a:off x="136477" y="2364145"/>
                <a:ext cx="8911989" cy="246221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19050">
                <a:noFill/>
                <a:round/>
                <a:headEnd/>
                <a:tailEnd/>
              </a:ln>
            </p:spPr>
            <p:txBody>
              <a:bodyPr wrap="none" lIns="0" tIns="0" rIns="0" bIns="0" rtlCol="0" anchor="ctr"/>
              <a:lstStyle/>
              <a:p>
                <a:pPr marL="0" marR="0" indent="0" algn="ctr" defTabSz="914400" eaLnBrk="1" latinLnBrk="0" hangingPunct="1">
                  <a:lnSpc>
                    <a:spcPct val="100000"/>
                  </a:lnSpc>
                  <a:buClrTx/>
                  <a:buSzTx/>
                  <a:buFontTx/>
                  <a:buNone/>
                  <a:tabLst/>
                </a:pPr>
                <a:endParaRPr lang="en-US" sz="1800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5" name="TextBox 174"/>
              <p:cNvSpPr txBox="1"/>
              <p:nvPr>
                <p:custDataLst>
                  <p:tags r:id="rId41"/>
                </p:custDataLst>
              </p:nvPr>
            </p:nvSpPr>
            <p:spPr>
              <a:xfrm>
                <a:off x="136477" y="2364145"/>
                <a:ext cx="1247777" cy="2652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109538" indent="-109538" algn="l">
                  <a:buFont typeface="Arial" pitchFamily="34" charset="0"/>
                  <a:buChar char="•"/>
                </a:pPr>
                <a:r>
                  <a:rPr lang="en-US" sz="1000" b="1" dirty="0" smtClean="0">
                    <a:solidFill>
                      <a:srgbClr val="333333"/>
                    </a:solidFill>
                    <a:latin typeface="+mn-lt"/>
                    <a:ea typeface="+mn-ea"/>
                  </a:rPr>
                  <a:t>vCenter Protect</a:t>
                </a:r>
              </a:p>
            </p:txBody>
          </p:sp>
        </p:grpSp>
        <p:sp>
          <p:nvSpPr>
            <p:cNvPr id="173" name="Oval 172"/>
            <p:cNvSpPr/>
            <p:nvPr>
              <p:custDataLst>
                <p:tags r:id="rId39"/>
              </p:custDataLst>
            </p:nvPr>
          </p:nvSpPr>
          <p:spPr bwMode="auto">
            <a:xfrm>
              <a:off x="8233186" y="4472949"/>
              <a:ext cx="128016" cy="118854"/>
            </a:xfrm>
            <a:prstGeom prst="ellipse">
              <a:avLst/>
            </a:prstGeom>
            <a:solidFill>
              <a:schemeClr val="accent5"/>
            </a:solidFill>
            <a:ln w="19050">
              <a:noFill/>
              <a:round/>
              <a:headEnd/>
              <a:tailEnd/>
            </a:ln>
          </p:spPr>
          <p:txBody>
            <a:bodyPr wrap="none" lIns="0" tIns="0" rIns="0" bIns="0" rtlCol="0" anchor="ctr"/>
            <a:lstStyle/>
            <a:p>
              <a:pPr marL="0" marR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endParaRPr lang="en-US" sz="1800" dirty="0" smtClean="0">
                <a:solidFill>
                  <a:srgbClr val="FFFFFF"/>
                </a:solidFill>
              </a:endParaRPr>
            </a:p>
          </p:txBody>
        </p:sp>
      </p:grpSp>
      <p:cxnSp>
        <p:nvCxnSpPr>
          <p:cNvPr id="14" name="Straight Connector 13"/>
          <p:cNvCxnSpPr/>
          <p:nvPr>
            <p:custDataLst>
              <p:tags r:id="rId25"/>
            </p:custDataLst>
          </p:nvPr>
        </p:nvCxnSpPr>
        <p:spPr bwMode="auto">
          <a:xfrm>
            <a:off x="4881910" y="934796"/>
            <a:ext cx="0" cy="5526884"/>
          </a:xfrm>
          <a:prstGeom prst="line">
            <a:avLst/>
          </a:prstGeom>
          <a:solidFill>
            <a:srgbClr val="0095D3"/>
          </a:solidFill>
          <a:ln w="635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>
            <p:custDataLst>
              <p:tags r:id="rId26"/>
            </p:custDataLst>
          </p:nvPr>
        </p:nvCxnSpPr>
        <p:spPr bwMode="auto">
          <a:xfrm>
            <a:off x="7625394" y="938195"/>
            <a:ext cx="0" cy="5511058"/>
          </a:xfrm>
          <a:prstGeom prst="line">
            <a:avLst/>
          </a:prstGeom>
          <a:solidFill>
            <a:srgbClr val="0095D3"/>
          </a:solidFill>
          <a:ln w="635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>
            <p:custDataLst>
              <p:tags r:id="rId27"/>
            </p:custDataLst>
          </p:nvPr>
        </p:nvCxnSpPr>
        <p:spPr bwMode="auto">
          <a:xfrm>
            <a:off x="6274944" y="941594"/>
            <a:ext cx="0" cy="5520086"/>
          </a:xfrm>
          <a:prstGeom prst="line">
            <a:avLst/>
          </a:prstGeom>
          <a:solidFill>
            <a:srgbClr val="0095D3"/>
          </a:solidFill>
          <a:ln w="635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5" name="Straight Connector 164"/>
          <p:cNvCxnSpPr/>
          <p:nvPr>
            <p:custDataLst>
              <p:tags r:id="rId28"/>
            </p:custDataLst>
          </p:nvPr>
        </p:nvCxnSpPr>
        <p:spPr bwMode="auto">
          <a:xfrm>
            <a:off x="3510310" y="939775"/>
            <a:ext cx="0" cy="5521905"/>
          </a:xfrm>
          <a:prstGeom prst="line">
            <a:avLst/>
          </a:prstGeom>
          <a:solidFill>
            <a:srgbClr val="0095D3"/>
          </a:solidFill>
          <a:ln w="635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67" name="Group 146"/>
          <p:cNvGrpSpPr/>
          <p:nvPr>
            <p:custDataLst>
              <p:tags r:id="rId29"/>
            </p:custDataLst>
          </p:nvPr>
        </p:nvGrpSpPr>
        <p:grpSpPr>
          <a:xfrm>
            <a:off x="6913342" y="69608"/>
            <a:ext cx="1739463" cy="461369"/>
            <a:chOff x="6299414" y="-52938"/>
            <a:chExt cx="1739463" cy="461369"/>
          </a:xfrm>
        </p:grpSpPr>
        <p:sp>
          <p:nvSpPr>
            <p:cNvPr id="148" name="Oval 147"/>
            <p:cNvSpPr/>
            <p:nvPr>
              <p:custDataLst>
                <p:tags r:id="rId35"/>
              </p:custDataLst>
            </p:nvPr>
          </p:nvSpPr>
          <p:spPr bwMode="auto">
            <a:xfrm>
              <a:off x="6342608" y="11685"/>
              <a:ext cx="128016" cy="118855"/>
            </a:xfrm>
            <a:prstGeom prst="ellipse">
              <a:avLst/>
            </a:prstGeom>
            <a:solidFill>
              <a:schemeClr val="accent5"/>
            </a:solidFill>
            <a:ln w="19050">
              <a:noFill/>
              <a:round/>
              <a:headEnd/>
              <a:tailEnd/>
            </a:ln>
          </p:spPr>
          <p:txBody>
            <a:bodyPr wrap="none" lIns="0" tIns="0" rIns="0" bIns="0" rtlCol="0" anchor="ctr"/>
            <a:lstStyle/>
            <a:p>
              <a:pPr marL="0" marR="0" indent="0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endParaRPr lang="en-US" sz="1800" dirty="0" smtClean="0">
                <a:solidFill>
                  <a:srgbClr val="FFFFFF"/>
                </a:solidFill>
              </a:endParaRPr>
            </a:p>
          </p:txBody>
        </p:sp>
        <p:sp>
          <p:nvSpPr>
            <p:cNvPr id="149" name="TextBox 148"/>
            <p:cNvSpPr txBox="1"/>
            <p:nvPr>
              <p:custDataLst>
                <p:tags r:id="rId36"/>
              </p:custDataLst>
            </p:nvPr>
          </p:nvSpPr>
          <p:spPr>
            <a:xfrm>
              <a:off x="6472777" y="-52938"/>
              <a:ext cx="1297150" cy="246221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r"/>
              <a:r>
                <a:rPr lang="en-US" sz="1000" dirty="0" smtClean="0">
                  <a:solidFill>
                    <a:srgbClr val="333333"/>
                  </a:solidFill>
                  <a:latin typeface="+mn-lt"/>
                  <a:ea typeface="+mn-ea"/>
                </a:rPr>
                <a:t>New in vSphere 5.1</a:t>
              </a:r>
            </a:p>
          </p:txBody>
        </p:sp>
        <p:sp>
          <p:nvSpPr>
            <p:cNvPr id="150" name="Rectangle 149"/>
            <p:cNvSpPr/>
            <p:nvPr/>
          </p:nvSpPr>
          <p:spPr bwMode="auto">
            <a:xfrm>
              <a:off x="6299414" y="-33887"/>
              <a:ext cx="1739463" cy="41064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 rtlCol="0" anchor="ctr"/>
            <a:lstStyle/>
            <a:p>
              <a:pPr marL="0" marR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endParaRPr lang="en-US" sz="1800" dirty="0" smtClean="0">
                <a:solidFill>
                  <a:srgbClr val="FFFFFF"/>
                </a:solidFill>
              </a:endParaRPr>
            </a:p>
          </p:txBody>
        </p:sp>
        <p:sp>
          <p:nvSpPr>
            <p:cNvPr id="151" name="TextBox 150"/>
            <p:cNvSpPr txBox="1"/>
            <p:nvPr>
              <p:custDataLst>
                <p:tags r:id="rId37"/>
              </p:custDataLst>
            </p:nvPr>
          </p:nvSpPr>
          <p:spPr>
            <a:xfrm>
              <a:off x="6474980" y="162210"/>
              <a:ext cx="1563897" cy="24622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sz="1000" dirty="0" smtClean="0">
                  <a:solidFill>
                    <a:srgbClr val="333333"/>
                  </a:solidFill>
                  <a:latin typeface="+mn-lt"/>
                  <a:ea typeface="+mn-ea"/>
                </a:rPr>
                <a:t>Improved in vSphere 5.1</a:t>
              </a:r>
            </a:p>
          </p:txBody>
        </p:sp>
        <p:sp>
          <p:nvSpPr>
            <p:cNvPr id="152" name="Oval 151"/>
            <p:cNvSpPr/>
            <p:nvPr>
              <p:custDataLst>
                <p:tags r:id="rId38"/>
              </p:custDataLst>
            </p:nvPr>
          </p:nvSpPr>
          <p:spPr bwMode="auto">
            <a:xfrm>
              <a:off x="6342608" y="225892"/>
              <a:ext cx="128016" cy="118855"/>
            </a:xfrm>
            <a:prstGeom prst="ellipse">
              <a:avLst/>
            </a:prstGeom>
            <a:solidFill>
              <a:schemeClr val="accent1"/>
            </a:solidFill>
            <a:ln w="19050">
              <a:noFill/>
              <a:round/>
              <a:headEnd/>
              <a:tailEnd/>
            </a:ln>
          </p:spPr>
          <p:txBody>
            <a:bodyPr wrap="none" lIns="0" tIns="0" rIns="0" bIns="0" rtlCol="0" anchor="ctr"/>
            <a:lstStyle/>
            <a:p>
              <a:pPr marL="0" marR="0" indent="0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endParaRPr lang="en-US" sz="1800" dirty="0" smtClean="0">
                <a:solidFill>
                  <a:srgbClr val="FFFFFF"/>
                </a:solidFill>
              </a:endParaRPr>
            </a:p>
          </p:txBody>
        </p:sp>
      </p:grpSp>
      <p:cxnSp>
        <p:nvCxnSpPr>
          <p:cNvPr id="153" name="Straight Connector 152"/>
          <p:cNvCxnSpPr/>
          <p:nvPr>
            <p:custDataLst>
              <p:tags r:id="rId30"/>
            </p:custDataLst>
          </p:nvPr>
        </p:nvCxnSpPr>
        <p:spPr bwMode="auto">
          <a:xfrm>
            <a:off x="84721" y="2061383"/>
            <a:ext cx="9007522" cy="0"/>
          </a:xfrm>
          <a:prstGeom prst="line">
            <a:avLst/>
          </a:prstGeom>
          <a:solidFill>
            <a:srgbClr val="0095D3"/>
          </a:solidFill>
          <a:ln w="635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6" name="Straight Connector 155"/>
          <p:cNvCxnSpPr/>
          <p:nvPr>
            <p:custDataLst>
              <p:tags r:id="rId31"/>
            </p:custDataLst>
          </p:nvPr>
        </p:nvCxnSpPr>
        <p:spPr bwMode="auto">
          <a:xfrm>
            <a:off x="84721" y="3572908"/>
            <a:ext cx="9007522" cy="0"/>
          </a:xfrm>
          <a:prstGeom prst="line">
            <a:avLst/>
          </a:prstGeom>
          <a:solidFill>
            <a:srgbClr val="0095D3"/>
          </a:solidFill>
          <a:ln w="635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7" name="Straight Connector 156"/>
          <p:cNvCxnSpPr/>
          <p:nvPr>
            <p:custDataLst>
              <p:tags r:id="rId32"/>
            </p:custDataLst>
          </p:nvPr>
        </p:nvCxnSpPr>
        <p:spPr bwMode="auto">
          <a:xfrm>
            <a:off x="84721" y="4241492"/>
            <a:ext cx="9007522" cy="0"/>
          </a:xfrm>
          <a:prstGeom prst="line">
            <a:avLst/>
          </a:prstGeom>
          <a:solidFill>
            <a:srgbClr val="0095D3"/>
          </a:solidFill>
          <a:ln w="635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0" name="Straight Connector 159"/>
          <p:cNvCxnSpPr/>
          <p:nvPr>
            <p:custDataLst>
              <p:tags r:id="rId33"/>
            </p:custDataLst>
          </p:nvPr>
        </p:nvCxnSpPr>
        <p:spPr bwMode="auto">
          <a:xfrm>
            <a:off x="84049" y="4663863"/>
            <a:ext cx="8997997" cy="0"/>
          </a:xfrm>
          <a:prstGeom prst="line">
            <a:avLst/>
          </a:prstGeom>
          <a:solidFill>
            <a:srgbClr val="0095D3"/>
          </a:solidFill>
          <a:ln w="635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8" name="Rectangle 157"/>
          <p:cNvSpPr/>
          <p:nvPr>
            <p:custDataLst>
              <p:tags r:id="rId34"/>
            </p:custDataLst>
          </p:nvPr>
        </p:nvSpPr>
        <p:spPr bwMode="auto">
          <a:xfrm>
            <a:off x="3502659" y="683745"/>
            <a:ext cx="5589586" cy="256030"/>
          </a:xfrm>
          <a:prstGeom prst="rect">
            <a:avLst/>
          </a:prstGeom>
          <a:noFill/>
          <a:ln w="19050">
            <a:noFill/>
            <a:round/>
            <a:headEnd/>
            <a:tailEnd/>
          </a:ln>
        </p:spPr>
        <p:txBody>
          <a:bodyPr wrap="none" lIns="0" tIns="0" rIns="0" bIns="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en-US" sz="1800" dirty="0" smtClean="0">
              <a:solidFill>
                <a:srgbClr val="FFFFFF"/>
              </a:solidFill>
            </a:endParaRPr>
          </a:p>
        </p:txBody>
      </p:sp>
      <p:sp>
        <p:nvSpPr>
          <p:cNvPr id="159" name="Rectangle 4"/>
          <p:cNvSpPr txBox="1">
            <a:spLocks noChangeArrowheads="1"/>
          </p:cNvSpPr>
          <p:nvPr/>
        </p:nvSpPr>
        <p:spPr bwMode="white">
          <a:xfrm>
            <a:off x="160905" y="6534968"/>
            <a:ext cx="457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Aft>
                <a:spcPct val="0"/>
              </a:spcAft>
              <a:defRPr sz="1000">
                <a:solidFill>
                  <a:srgbClr val="FFFFFF"/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0A03F51-2955-4EA9-BE4E-42B6F90C747F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00857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vSphere 5.1: No </a:t>
            </a:r>
            <a:r>
              <a:rPr lang="en-US" dirty="0" smtClean="0"/>
              <a:t>Change in Entitlement Paths</a:t>
            </a:r>
            <a:endParaRPr lang="en-US" dirty="0"/>
          </a:p>
        </p:txBody>
      </p:sp>
      <p:sp>
        <p:nvSpPr>
          <p:cNvPr id="12" name="Rounded Rectangle 11"/>
          <p:cNvSpPr/>
          <p:nvPr>
            <p:custDataLst>
              <p:tags r:id="rId1"/>
            </p:custDataLst>
          </p:nvPr>
        </p:nvSpPr>
        <p:spPr bwMode="auto">
          <a:xfrm>
            <a:off x="763693" y="1347856"/>
            <a:ext cx="3657600" cy="4342296"/>
          </a:xfrm>
          <a:prstGeom prst="roundRect">
            <a:avLst>
              <a:gd name="adj" fmla="val 3646"/>
            </a:avLst>
          </a:prstGeom>
          <a:solidFill>
            <a:schemeClr val="bg1"/>
          </a:solidFill>
          <a:ln w="12700" cap="flat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13" name="AutoShape 5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61778" y="1029252"/>
            <a:ext cx="3684108" cy="632529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chemeClr val="accent3">
                  <a:shade val="30000"/>
                  <a:satMod val="115000"/>
                </a:schemeClr>
              </a:gs>
              <a:gs pos="50000">
                <a:schemeClr val="accent3">
                  <a:shade val="67500"/>
                  <a:satMod val="115000"/>
                </a:schemeClr>
              </a:gs>
              <a:gs pos="100000">
                <a:schemeClr val="accent3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2700" algn="ctr">
            <a:noFill/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>
              <a:lnSpc>
                <a:spcPct val="87000"/>
              </a:lnSpc>
              <a:buClr>
                <a:srgbClr val="4D4D4D"/>
              </a:buClr>
              <a:buSzPct val="80000"/>
            </a:pPr>
            <a:r>
              <a:rPr lang="en-US" sz="1600" b="1" kern="0" dirty="0">
                <a:solidFill>
                  <a:srgbClr val="FFFFFF"/>
                </a:solidFill>
              </a:rPr>
              <a:t>vSphere </a:t>
            </a:r>
            <a:r>
              <a:rPr lang="en-US" sz="1600" b="1" kern="0" dirty="0" smtClean="0">
                <a:solidFill>
                  <a:srgbClr val="FFFFFF"/>
                </a:solidFill>
              </a:rPr>
              <a:t>5.0</a:t>
            </a:r>
            <a:endParaRPr lang="en-US" sz="1600" b="1" kern="0" dirty="0">
              <a:solidFill>
                <a:srgbClr val="FFFFFF"/>
              </a:solidFill>
            </a:endParaRPr>
          </a:p>
        </p:txBody>
      </p:sp>
      <p:sp>
        <p:nvSpPr>
          <p:cNvPr id="19" name="Rounded Rectangle 18"/>
          <p:cNvSpPr/>
          <p:nvPr>
            <p:custDataLst>
              <p:tags r:id="rId3"/>
            </p:custDataLst>
          </p:nvPr>
        </p:nvSpPr>
        <p:spPr bwMode="auto">
          <a:xfrm>
            <a:off x="4765498" y="1167848"/>
            <a:ext cx="3675888" cy="4522304"/>
          </a:xfrm>
          <a:prstGeom prst="roundRect">
            <a:avLst>
              <a:gd name="adj" fmla="val 3646"/>
            </a:avLst>
          </a:prstGeom>
          <a:solidFill>
            <a:schemeClr val="bg1"/>
          </a:solidFill>
          <a:ln w="12700" cap="flat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20" name="AutoShape 5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762278" y="1029254"/>
            <a:ext cx="3684107" cy="632529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chemeClr val="accent3">
                  <a:shade val="30000"/>
                  <a:satMod val="115000"/>
                </a:schemeClr>
              </a:gs>
              <a:gs pos="50000">
                <a:schemeClr val="accent3">
                  <a:shade val="67500"/>
                  <a:satMod val="115000"/>
                </a:schemeClr>
              </a:gs>
              <a:gs pos="100000">
                <a:schemeClr val="accent3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2700" algn="ctr">
            <a:noFill/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>
              <a:lnSpc>
                <a:spcPct val="87000"/>
              </a:lnSpc>
              <a:buClr>
                <a:srgbClr val="4D4D4D"/>
              </a:buClr>
              <a:buSzPct val="80000"/>
              <a:defRPr/>
            </a:pPr>
            <a:r>
              <a:rPr lang="en-US" sz="1600" b="1" kern="0" dirty="0" smtClean="0">
                <a:solidFill>
                  <a:srgbClr val="FFFFFF"/>
                </a:solidFill>
              </a:rPr>
              <a:t>vSphere 5.1</a:t>
            </a:r>
            <a:endParaRPr lang="en-US" sz="1600" b="1" kern="0" dirty="0">
              <a:solidFill>
                <a:srgbClr val="FFFFFF"/>
              </a:solidFill>
            </a:endParaRPr>
          </a:p>
        </p:txBody>
      </p:sp>
      <p:sp>
        <p:nvSpPr>
          <p:cNvPr id="27" name="AutoShape 51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625878" y="1778553"/>
            <a:ext cx="2034874" cy="558800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accent3">
                  <a:shade val="30000"/>
                  <a:satMod val="115000"/>
                </a:schemeClr>
              </a:gs>
              <a:gs pos="50000">
                <a:schemeClr val="accent3">
                  <a:shade val="67500"/>
                  <a:satMod val="115000"/>
                </a:schemeClr>
              </a:gs>
              <a:gs pos="100000">
                <a:schemeClr val="accent3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2700" algn="ctr">
            <a:noFill/>
            <a:round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87000"/>
              </a:lnSpc>
              <a:buClr>
                <a:srgbClr val="4D4D4D"/>
              </a:buClr>
              <a:buSzPct val="80000"/>
              <a:defRPr/>
            </a:pPr>
            <a:r>
              <a:rPr lang="en-US" sz="1600" b="1" kern="0" dirty="0" smtClean="0">
                <a:solidFill>
                  <a:srgbClr val="FFFFFF"/>
                </a:solidFill>
              </a:rPr>
              <a:t>Enterprise Plus</a:t>
            </a:r>
            <a:endParaRPr lang="en-US" sz="1600" b="1" kern="0" dirty="0">
              <a:solidFill>
                <a:srgbClr val="FFFFFF"/>
              </a:solidFill>
            </a:endParaRPr>
          </a:p>
        </p:txBody>
      </p:sp>
      <p:sp>
        <p:nvSpPr>
          <p:cNvPr id="28" name="AutoShape 51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625878" y="2539839"/>
            <a:ext cx="2034874" cy="558800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2700" algn="ctr">
            <a:noFill/>
            <a:round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87000"/>
              </a:lnSpc>
              <a:buClr>
                <a:srgbClr val="4D4D4D"/>
              </a:buClr>
              <a:buSzPct val="80000"/>
              <a:defRPr/>
            </a:pPr>
            <a:r>
              <a:rPr lang="en-US" sz="1600" b="1" kern="0" dirty="0" smtClean="0">
                <a:solidFill>
                  <a:srgbClr val="FFFFFF"/>
                </a:solidFill>
              </a:rPr>
              <a:t>Enterprise</a:t>
            </a:r>
            <a:endParaRPr lang="en-US" sz="1600" b="1" kern="0" dirty="0">
              <a:solidFill>
                <a:srgbClr val="FFFFFF"/>
              </a:solidFill>
            </a:endParaRPr>
          </a:p>
        </p:txBody>
      </p:sp>
      <p:sp>
        <p:nvSpPr>
          <p:cNvPr id="30" name="AutoShape 51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625878" y="3301125"/>
            <a:ext cx="2034874" cy="558800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accent4">
                  <a:lumMod val="75000"/>
                  <a:shade val="30000"/>
                  <a:satMod val="115000"/>
                </a:schemeClr>
              </a:gs>
              <a:gs pos="50000">
                <a:schemeClr val="accent4">
                  <a:lumMod val="75000"/>
                  <a:shade val="67500"/>
                  <a:satMod val="115000"/>
                </a:schemeClr>
              </a:gs>
              <a:gs pos="100000">
                <a:schemeClr val="accent4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2700" algn="ctr">
            <a:noFill/>
            <a:round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87000"/>
              </a:lnSpc>
              <a:buClr>
                <a:srgbClr val="4D4D4D"/>
              </a:buClr>
              <a:buSzPct val="80000"/>
              <a:defRPr/>
            </a:pPr>
            <a:r>
              <a:rPr lang="en-US" sz="1600" b="1" kern="0" dirty="0" smtClean="0">
                <a:solidFill>
                  <a:srgbClr val="FFFFFF"/>
                </a:solidFill>
              </a:rPr>
              <a:t>Standard</a:t>
            </a:r>
            <a:endParaRPr lang="en-US" sz="1600" b="1" kern="0" dirty="0">
              <a:solidFill>
                <a:srgbClr val="FFFFFF"/>
              </a:solidFill>
            </a:endParaRPr>
          </a:p>
        </p:txBody>
      </p:sp>
      <p:sp>
        <p:nvSpPr>
          <p:cNvPr id="31" name="AutoShape 51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625878" y="4062411"/>
            <a:ext cx="2034874" cy="558800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2700" algn="ctr">
            <a:noFill/>
            <a:round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87000"/>
              </a:lnSpc>
              <a:buClr>
                <a:srgbClr val="4D4D4D"/>
              </a:buClr>
              <a:buSzPct val="80000"/>
              <a:defRPr/>
            </a:pPr>
            <a:r>
              <a:rPr lang="en-US" sz="1600" b="1" kern="0" dirty="0" smtClean="0">
                <a:solidFill>
                  <a:srgbClr val="FFFFFF"/>
                </a:solidFill>
              </a:rPr>
              <a:t>Essentials Plus</a:t>
            </a:r>
            <a:endParaRPr lang="en-US" sz="1600" b="1" kern="0" dirty="0">
              <a:solidFill>
                <a:srgbClr val="FFFFFF"/>
              </a:solidFill>
            </a:endParaRPr>
          </a:p>
        </p:txBody>
      </p:sp>
      <p:sp>
        <p:nvSpPr>
          <p:cNvPr id="32" name="AutoShape 51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625878" y="4823697"/>
            <a:ext cx="2034874" cy="558800"/>
          </a:xfrm>
          <a:prstGeom prst="roundRect">
            <a:avLst>
              <a:gd name="adj" fmla="val 16667"/>
            </a:avLst>
          </a:prstGeom>
          <a:solidFill>
            <a:schemeClr val="bg1">
              <a:lumMod val="50000"/>
            </a:schemeClr>
          </a:solidFill>
          <a:ln w="12700" algn="ctr">
            <a:noFill/>
            <a:round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87000"/>
              </a:lnSpc>
              <a:buClr>
                <a:srgbClr val="4D4D4D"/>
              </a:buClr>
              <a:buSzPct val="80000"/>
              <a:defRPr/>
            </a:pPr>
            <a:r>
              <a:rPr lang="en-US" sz="1600" b="1" kern="0" dirty="0" smtClean="0">
                <a:solidFill>
                  <a:srgbClr val="FFFFFF"/>
                </a:solidFill>
              </a:rPr>
              <a:t>Essentials</a:t>
            </a:r>
            <a:endParaRPr lang="en-US" sz="1600" b="1" kern="0" dirty="0">
              <a:solidFill>
                <a:srgbClr val="FFFFFF"/>
              </a:solidFill>
            </a:endParaRPr>
          </a:p>
        </p:txBody>
      </p:sp>
      <p:cxnSp>
        <p:nvCxnSpPr>
          <p:cNvPr id="34" name="Straight Arrow Connector 33"/>
          <p:cNvCxnSpPr>
            <a:endCxn id="27" idx="1"/>
          </p:cNvCxnSpPr>
          <p:nvPr/>
        </p:nvCxnSpPr>
        <p:spPr bwMode="auto">
          <a:xfrm>
            <a:off x="3622152" y="2057953"/>
            <a:ext cx="2003726" cy="1588"/>
          </a:xfrm>
          <a:prstGeom prst="straightConnector1">
            <a:avLst/>
          </a:prstGeom>
          <a:solidFill>
            <a:srgbClr val="0095D3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" name="Straight Arrow Connector 35"/>
          <p:cNvCxnSpPr>
            <a:endCxn id="28" idx="1"/>
          </p:cNvCxnSpPr>
          <p:nvPr/>
        </p:nvCxnSpPr>
        <p:spPr bwMode="auto">
          <a:xfrm flipV="1">
            <a:off x="3622152" y="2819239"/>
            <a:ext cx="2003726" cy="3254"/>
          </a:xfrm>
          <a:prstGeom prst="straightConnector1">
            <a:avLst/>
          </a:prstGeom>
          <a:solidFill>
            <a:srgbClr val="0095D3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0" name="Straight Arrow Connector 39"/>
          <p:cNvCxnSpPr>
            <a:endCxn id="30" idx="1"/>
          </p:cNvCxnSpPr>
          <p:nvPr/>
        </p:nvCxnSpPr>
        <p:spPr bwMode="auto">
          <a:xfrm>
            <a:off x="3622152" y="3574017"/>
            <a:ext cx="2003726" cy="6508"/>
          </a:xfrm>
          <a:prstGeom prst="straightConnector1">
            <a:avLst/>
          </a:prstGeom>
          <a:solidFill>
            <a:srgbClr val="0095D3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2" name="Straight Arrow Connector 41"/>
          <p:cNvCxnSpPr>
            <a:endCxn id="31" idx="1"/>
          </p:cNvCxnSpPr>
          <p:nvPr/>
        </p:nvCxnSpPr>
        <p:spPr bwMode="auto">
          <a:xfrm>
            <a:off x="3622152" y="4338557"/>
            <a:ext cx="2003726" cy="3254"/>
          </a:xfrm>
          <a:prstGeom prst="straightConnector1">
            <a:avLst/>
          </a:prstGeom>
          <a:solidFill>
            <a:srgbClr val="0095D3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4" name="Straight Arrow Connector 43"/>
          <p:cNvCxnSpPr>
            <a:endCxn id="32" idx="1"/>
          </p:cNvCxnSpPr>
          <p:nvPr/>
        </p:nvCxnSpPr>
        <p:spPr bwMode="auto">
          <a:xfrm>
            <a:off x="3622152" y="5103097"/>
            <a:ext cx="2003726" cy="1588"/>
          </a:xfrm>
          <a:prstGeom prst="straightConnector1">
            <a:avLst/>
          </a:prstGeom>
          <a:solidFill>
            <a:srgbClr val="0095D3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9" name="AutoShape 51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586395" y="1778553"/>
            <a:ext cx="2034874" cy="558800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accent3">
                  <a:shade val="30000"/>
                  <a:satMod val="115000"/>
                </a:schemeClr>
              </a:gs>
              <a:gs pos="50000">
                <a:schemeClr val="accent3">
                  <a:shade val="67500"/>
                  <a:satMod val="115000"/>
                </a:schemeClr>
              </a:gs>
              <a:gs pos="100000">
                <a:schemeClr val="accent3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2700" algn="ctr">
            <a:noFill/>
            <a:round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87000"/>
              </a:lnSpc>
              <a:buClr>
                <a:srgbClr val="4D4D4D"/>
              </a:buClr>
              <a:buSzPct val="80000"/>
              <a:defRPr/>
            </a:pPr>
            <a:r>
              <a:rPr lang="en-US" sz="1600" b="1" kern="0" dirty="0" smtClean="0">
                <a:solidFill>
                  <a:srgbClr val="FFFFFF"/>
                </a:solidFill>
              </a:rPr>
              <a:t>Enterprise Plus</a:t>
            </a:r>
            <a:endParaRPr lang="en-US" sz="1600" b="1" kern="0" dirty="0">
              <a:solidFill>
                <a:srgbClr val="FFFFFF"/>
              </a:solidFill>
            </a:endParaRPr>
          </a:p>
        </p:txBody>
      </p:sp>
      <p:sp>
        <p:nvSpPr>
          <p:cNvPr id="33" name="AutoShape 51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586395" y="2539839"/>
            <a:ext cx="2034874" cy="558800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2700" algn="ctr">
            <a:noFill/>
            <a:round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87000"/>
              </a:lnSpc>
              <a:buClr>
                <a:srgbClr val="4D4D4D"/>
              </a:buClr>
              <a:buSzPct val="80000"/>
              <a:defRPr/>
            </a:pPr>
            <a:r>
              <a:rPr lang="en-US" sz="1600" b="1" kern="0" dirty="0" smtClean="0">
                <a:solidFill>
                  <a:srgbClr val="FFFFFF"/>
                </a:solidFill>
              </a:rPr>
              <a:t>Enterprise</a:t>
            </a:r>
            <a:endParaRPr lang="en-US" sz="1600" b="1" kern="0" dirty="0">
              <a:solidFill>
                <a:srgbClr val="FFFFFF"/>
              </a:solidFill>
            </a:endParaRPr>
          </a:p>
        </p:txBody>
      </p:sp>
      <p:sp>
        <p:nvSpPr>
          <p:cNvPr id="35" name="AutoShape 51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586395" y="3301125"/>
            <a:ext cx="2034874" cy="558800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accent4">
                  <a:lumMod val="75000"/>
                  <a:shade val="30000"/>
                  <a:satMod val="115000"/>
                </a:schemeClr>
              </a:gs>
              <a:gs pos="50000">
                <a:schemeClr val="accent4">
                  <a:lumMod val="75000"/>
                  <a:shade val="67500"/>
                  <a:satMod val="115000"/>
                </a:schemeClr>
              </a:gs>
              <a:gs pos="100000">
                <a:schemeClr val="accent4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2700" algn="ctr">
            <a:noFill/>
            <a:round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87000"/>
              </a:lnSpc>
              <a:buClr>
                <a:srgbClr val="4D4D4D"/>
              </a:buClr>
              <a:buSzPct val="80000"/>
              <a:defRPr/>
            </a:pPr>
            <a:r>
              <a:rPr lang="en-US" sz="1600" b="1" kern="0" dirty="0" smtClean="0">
                <a:solidFill>
                  <a:srgbClr val="FFFFFF"/>
                </a:solidFill>
              </a:rPr>
              <a:t>Standard</a:t>
            </a:r>
            <a:endParaRPr lang="en-US" sz="1600" b="1" kern="0" dirty="0">
              <a:solidFill>
                <a:srgbClr val="FFFFFF"/>
              </a:solidFill>
            </a:endParaRPr>
          </a:p>
        </p:txBody>
      </p:sp>
      <p:sp>
        <p:nvSpPr>
          <p:cNvPr id="37" name="AutoShape 51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586395" y="4062411"/>
            <a:ext cx="2034874" cy="558800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2700" algn="ctr">
            <a:noFill/>
            <a:round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87000"/>
              </a:lnSpc>
              <a:buClr>
                <a:srgbClr val="4D4D4D"/>
              </a:buClr>
              <a:buSzPct val="80000"/>
              <a:defRPr/>
            </a:pPr>
            <a:r>
              <a:rPr lang="en-US" sz="1600" b="1" kern="0" dirty="0" smtClean="0">
                <a:solidFill>
                  <a:srgbClr val="FFFFFF"/>
                </a:solidFill>
              </a:rPr>
              <a:t>Essentials Plus</a:t>
            </a:r>
            <a:endParaRPr lang="en-US" sz="1600" b="1" kern="0" dirty="0">
              <a:solidFill>
                <a:srgbClr val="FFFFFF"/>
              </a:solidFill>
            </a:endParaRPr>
          </a:p>
        </p:txBody>
      </p:sp>
      <p:sp>
        <p:nvSpPr>
          <p:cNvPr id="39" name="AutoShape 51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586395" y="4823697"/>
            <a:ext cx="2034874" cy="558800"/>
          </a:xfrm>
          <a:prstGeom prst="roundRect">
            <a:avLst>
              <a:gd name="adj" fmla="val 16667"/>
            </a:avLst>
          </a:prstGeom>
          <a:solidFill>
            <a:schemeClr val="bg1">
              <a:lumMod val="50000"/>
            </a:schemeClr>
          </a:solidFill>
          <a:ln w="12700" algn="ctr">
            <a:noFill/>
            <a:round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87000"/>
              </a:lnSpc>
              <a:buClr>
                <a:srgbClr val="4D4D4D"/>
              </a:buClr>
              <a:buSzPct val="80000"/>
              <a:defRPr/>
            </a:pPr>
            <a:r>
              <a:rPr lang="en-US" sz="1600" b="1" kern="0" dirty="0" smtClean="0">
                <a:solidFill>
                  <a:srgbClr val="FFFFFF"/>
                </a:solidFill>
              </a:rPr>
              <a:t>Essentials</a:t>
            </a:r>
            <a:endParaRPr lang="en-US" sz="1600" b="1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62031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vSphere 5.1: Upgrade </a:t>
            </a:r>
            <a:r>
              <a:rPr lang="en-US" dirty="0" smtClean="0"/>
              <a:t>Paths for vSphere Editions and Kits</a:t>
            </a:r>
            <a:endParaRPr lang="en-US" dirty="0"/>
          </a:p>
        </p:txBody>
      </p:sp>
      <p:sp>
        <p:nvSpPr>
          <p:cNvPr id="22" name="AutoShape 5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59226" y="1222901"/>
            <a:ext cx="2034874" cy="558800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2700" algn="ctr">
            <a:noFill/>
            <a:round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87000"/>
              </a:lnSpc>
              <a:buClr>
                <a:srgbClr val="4D4D4D"/>
              </a:buClr>
              <a:buSzPct val="80000"/>
              <a:defRPr/>
            </a:pPr>
            <a:r>
              <a:rPr lang="en-US" sz="1600" b="1" kern="0" dirty="0" smtClean="0">
                <a:solidFill>
                  <a:srgbClr val="FFFFFF"/>
                </a:solidFill>
              </a:rPr>
              <a:t>Enterprise</a:t>
            </a:r>
            <a:endParaRPr lang="en-US" sz="1600" b="1" kern="0" dirty="0">
              <a:solidFill>
                <a:srgbClr val="FFFFFF"/>
              </a:solidFill>
            </a:endParaRPr>
          </a:p>
        </p:txBody>
      </p:sp>
      <p:sp>
        <p:nvSpPr>
          <p:cNvPr id="24" name="AutoShape 5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559226" y="3397394"/>
            <a:ext cx="2034874" cy="557784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accent4">
                  <a:lumMod val="75000"/>
                  <a:shade val="30000"/>
                  <a:satMod val="115000"/>
                </a:schemeClr>
              </a:gs>
              <a:gs pos="50000">
                <a:schemeClr val="accent4">
                  <a:lumMod val="75000"/>
                  <a:shade val="67500"/>
                  <a:satMod val="115000"/>
                </a:schemeClr>
              </a:gs>
              <a:gs pos="100000">
                <a:schemeClr val="accent4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2700" algn="ctr">
            <a:noFill/>
            <a:round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87000"/>
              </a:lnSpc>
              <a:buClr>
                <a:srgbClr val="4D4D4D"/>
              </a:buClr>
              <a:buSzPct val="80000"/>
              <a:defRPr/>
            </a:pPr>
            <a:r>
              <a:rPr lang="en-US" sz="1600" b="1" kern="0" dirty="0" smtClean="0">
                <a:solidFill>
                  <a:srgbClr val="FFFFFF"/>
                </a:solidFill>
              </a:rPr>
              <a:t>Standard</a:t>
            </a:r>
            <a:endParaRPr lang="en-US" sz="1600" b="1" kern="0" dirty="0">
              <a:solidFill>
                <a:srgbClr val="FFFFFF"/>
              </a:solidFill>
            </a:endParaRPr>
          </a:p>
        </p:txBody>
      </p:sp>
      <p:sp>
        <p:nvSpPr>
          <p:cNvPr id="27" name="AutoShape 5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585126" y="1222901"/>
            <a:ext cx="2034874" cy="558800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accent3">
                  <a:shade val="30000"/>
                  <a:satMod val="115000"/>
                </a:schemeClr>
              </a:gs>
              <a:gs pos="50000">
                <a:schemeClr val="accent3">
                  <a:shade val="67500"/>
                  <a:satMod val="115000"/>
                </a:schemeClr>
              </a:gs>
              <a:gs pos="100000">
                <a:schemeClr val="accent3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2700" algn="ctr">
            <a:noFill/>
            <a:round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87000"/>
              </a:lnSpc>
              <a:buClr>
                <a:srgbClr val="4D4D4D"/>
              </a:buClr>
              <a:buSzPct val="80000"/>
              <a:defRPr/>
            </a:pPr>
            <a:r>
              <a:rPr lang="en-US" sz="1600" b="1" kern="0" dirty="0" smtClean="0">
                <a:solidFill>
                  <a:srgbClr val="FFFFFF"/>
                </a:solidFill>
              </a:rPr>
              <a:t>Enterprise Plus</a:t>
            </a:r>
            <a:endParaRPr lang="en-US" sz="1600" b="1" kern="0" dirty="0">
              <a:solidFill>
                <a:srgbClr val="FFFFFF"/>
              </a:solidFill>
            </a:endParaRPr>
          </a:p>
        </p:txBody>
      </p:sp>
      <p:sp>
        <p:nvSpPr>
          <p:cNvPr id="14" name="AutoShape 5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585126" y="1936810"/>
            <a:ext cx="2034874" cy="558800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accent3">
                  <a:shade val="30000"/>
                  <a:satMod val="115000"/>
                </a:schemeClr>
              </a:gs>
              <a:gs pos="50000">
                <a:schemeClr val="accent3">
                  <a:shade val="67500"/>
                  <a:satMod val="115000"/>
                </a:schemeClr>
              </a:gs>
              <a:gs pos="100000">
                <a:schemeClr val="accent3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2700" algn="ctr">
            <a:noFill/>
            <a:round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87000"/>
              </a:lnSpc>
              <a:buClr>
                <a:srgbClr val="4D4D4D"/>
              </a:buClr>
              <a:buSzPct val="80000"/>
              <a:defRPr/>
            </a:pPr>
            <a:r>
              <a:rPr lang="en-US" sz="1600" b="1" kern="0" dirty="0" smtClean="0">
                <a:solidFill>
                  <a:srgbClr val="FFFFFF"/>
                </a:solidFill>
              </a:rPr>
              <a:t>Enterprise Plus</a:t>
            </a:r>
            <a:endParaRPr lang="en-US" sz="1600" b="1" kern="0" dirty="0">
              <a:solidFill>
                <a:srgbClr val="FFFFFF"/>
              </a:solidFill>
            </a:endParaRPr>
          </a:p>
        </p:txBody>
      </p:sp>
      <p:sp>
        <p:nvSpPr>
          <p:cNvPr id="15" name="AutoShape 51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585126" y="2650719"/>
            <a:ext cx="2034874" cy="557784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2700" algn="ctr">
            <a:noFill/>
            <a:round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87000"/>
              </a:lnSpc>
              <a:buClr>
                <a:srgbClr val="4D4D4D"/>
              </a:buClr>
              <a:buSzPct val="80000"/>
              <a:defRPr/>
            </a:pPr>
            <a:r>
              <a:rPr lang="en-US" sz="1600" b="1" kern="0" dirty="0" smtClean="0">
                <a:solidFill>
                  <a:srgbClr val="FFFFFF"/>
                </a:solidFill>
              </a:rPr>
              <a:t>Enterprise</a:t>
            </a:r>
            <a:endParaRPr lang="en-US" sz="1600" b="1" kern="0" dirty="0">
              <a:solidFill>
                <a:srgbClr val="FFFFFF"/>
              </a:solidFill>
            </a:endParaRPr>
          </a:p>
        </p:txBody>
      </p:sp>
      <p:sp>
        <p:nvSpPr>
          <p:cNvPr id="16" name="AutoShape 51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559226" y="4139583"/>
            <a:ext cx="2034874" cy="558800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2700" algn="ctr">
            <a:noFill/>
            <a:round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87000"/>
              </a:lnSpc>
              <a:buClr>
                <a:srgbClr val="4D4D4D"/>
              </a:buClr>
              <a:buSzPct val="80000"/>
              <a:defRPr/>
            </a:pPr>
            <a:r>
              <a:rPr lang="en-US" sz="1600" b="1" kern="0" dirty="0" smtClean="0">
                <a:solidFill>
                  <a:srgbClr val="FFFFFF"/>
                </a:solidFill>
              </a:rPr>
              <a:t>Essentials Plus </a:t>
            </a:r>
            <a:endParaRPr lang="en-US" sz="1600" b="1" kern="0" dirty="0">
              <a:solidFill>
                <a:srgbClr val="FFFFFF"/>
              </a:solidFill>
            </a:endParaRPr>
          </a:p>
        </p:txBody>
      </p:sp>
      <p:sp>
        <p:nvSpPr>
          <p:cNvPr id="17" name="AutoShape 51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559226" y="5586621"/>
            <a:ext cx="2034874" cy="558800"/>
          </a:xfrm>
          <a:prstGeom prst="roundRect">
            <a:avLst>
              <a:gd name="adj" fmla="val 16667"/>
            </a:avLst>
          </a:prstGeom>
          <a:solidFill>
            <a:schemeClr val="bg1">
              <a:lumMod val="50000"/>
            </a:schemeClr>
          </a:solidFill>
          <a:ln w="12700" algn="ctr">
            <a:noFill/>
            <a:round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87000"/>
              </a:lnSpc>
              <a:buClr>
                <a:srgbClr val="4D4D4D"/>
              </a:buClr>
              <a:buSzPct val="80000"/>
              <a:defRPr/>
            </a:pPr>
            <a:r>
              <a:rPr lang="en-US" sz="1600" b="1" kern="0" dirty="0" smtClean="0">
                <a:solidFill>
                  <a:srgbClr val="FFFFFF"/>
                </a:solidFill>
              </a:rPr>
              <a:t>Essentials</a:t>
            </a:r>
            <a:endParaRPr lang="en-US" sz="1600" b="1" kern="0" dirty="0">
              <a:solidFill>
                <a:srgbClr val="FFFFFF"/>
              </a:solidFill>
            </a:endParaRPr>
          </a:p>
        </p:txBody>
      </p:sp>
      <p:sp>
        <p:nvSpPr>
          <p:cNvPr id="18" name="AutoShape 51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585126" y="4872710"/>
            <a:ext cx="2034874" cy="558800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2700" algn="ctr">
            <a:noFill/>
            <a:round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87000"/>
              </a:lnSpc>
              <a:buClr>
                <a:srgbClr val="4D4D4D"/>
              </a:buClr>
              <a:buSzPct val="80000"/>
              <a:defRPr/>
            </a:pPr>
            <a:r>
              <a:rPr lang="en-US" sz="1600" b="1" kern="0" dirty="0" smtClean="0">
                <a:solidFill>
                  <a:srgbClr val="FFFFFF"/>
                </a:solidFill>
              </a:rPr>
              <a:t>Any one of the Acceleration Kits</a:t>
            </a:r>
            <a:endParaRPr lang="en-US" sz="1600" b="1" kern="0" dirty="0">
              <a:solidFill>
                <a:srgbClr val="FFFFFF"/>
              </a:solidFill>
            </a:endParaRPr>
          </a:p>
        </p:txBody>
      </p:sp>
      <p:sp>
        <p:nvSpPr>
          <p:cNvPr id="29" name="AutoShape 51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585126" y="5586621"/>
            <a:ext cx="2034874" cy="558800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2700" algn="ctr">
            <a:noFill/>
            <a:round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87000"/>
              </a:lnSpc>
              <a:buClr>
                <a:srgbClr val="4D4D4D"/>
              </a:buClr>
              <a:buSzPct val="80000"/>
              <a:defRPr/>
            </a:pPr>
            <a:r>
              <a:rPr lang="en-US" sz="1600" b="1" kern="0" dirty="0" smtClean="0">
                <a:solidFill>
                  <a:srgbClr val="FFFFFF"/>
                </a:solidFill>
              </a:rPr>
              <a:t>Essentials Plus</a:t>
            </a:r>
            <a:endParaRPr lang="en-US" sz="1600" b="1" kern="0" dirty="0">
              <a:solidFill>
                <a:srgbClr val="FFFFFF"/>
              </a:solidFill>
            </a:endParaRPr>
          </a:p>
        </p:txBody>
      </p:sp>
      <p:sp>
        <p:nvSpPr>
          <p:cNvPr id="33" name="AutoShape 51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585126" y="4158801"/>
            <a:ext cx="2034874" cy="558800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2700" algn="ctr">
            <a:noFill/>
            <a:round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87000"/>
              </a:lnSpc>
              <a:buClr>
                <a:srgbClr val="4D4D4D"/>
              </a:buClr>
              <a:buSzPct val="80000"/>
              <a:defRPr/>
            </a:pPr>
            <a:r>
              <a:rPr lang="en-US" sz="1600" b="1" kern="0" dirty="0" smtClean="0">
                <a:solidFill>
                  <a:srgbClr val="FFFFFF"/>
                </a:solidFill>
              </a:rPr>
              <a:t>Any one of the Acceleration Kits</a:t>
            </a:r>
            <a:endParaRPr lang="en-US" sz="1600" b="1" kern="0" dirty="0">
              <a:solidFill>
                <a:srgbClr val="FFFFFF"/>
              </a:solidFill>
            </a:endParaRPr>
          </a:p>
        </p:txBody>
      </p:sp>
      <p:cxnSp>
        <p:nvCxnSpPr>
          <p:cNvPr id="36" name="Straight Arrow Connector 35"/>
          <p:cNvCxnSpPr>
            <a:stCxn id="22" idx="3"/>
            <a:endCxn id="27" idx="1"/>
          </p:cNvCxnSpPr>
          <p:nvPr/>
        </p:nvCxnSpPr>
        <p:spPr bwMode="auto">
          <a:xfrm>
            <a:off x="3594100" y="1502301"/>
            <a:ext cx="1991026" cy="0"/>
          </a:xfrm>
          <a:prstGeom prst="straightConnector1">
            <a:avLst/>
          </a:prstGeom>
          <a:solidFill>
            <a:srgbClr val="0095D3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8" name="Elbow Connector 37"/>
          <p:cNvCxnSpPr>
            <a:stCxn id="24" idx="3"/>
            <a:endCxn id="37" idx="1"/>
          </p:cNvCxnSpPr>
          <p:nvPr/>
        </p:nvCxnSpPr>
        <p:spPr bwMode="auto">
          <a:xfrm>
            <a:off x="3594100" y="3676286"/>
            <a:ext cx="1991026" cy="0"/>
          </a:xfrm>
          <a:prstGeom prst="straightConnector1">
            <a:avLst/>
          </a:prstGeom>
          <a:solidFill>
            <a:srgbClr val="0095D3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0" name="Elbow Connector 39"/>
          <p:cNvCxnSpPr>
            <a:stCxn id="24" idx="3"/>
            <a:endCxn id="14" idx="1"/>
          </p:cNvCxnSpPr>
          <p:nvPr/>
        </p:nvCxnSpPr>
        <p:spPr bwMode="auto">
          <a:xfrm flipV="1">
            <a:off x="3594100" y="2216210"/>
            <a:ext cx="1991026" cy="1460076"/>
          </a:xfrm>
          <a:prstGeom prst="bentConnector3">
            <a:avLst>
              <a:gd name="adj1" fmla="val 50000"/>
            </a:avLst>
          </a:prstGeom>
          <a:solidFill>
            <a:srgbClr val="0095D3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2" name="Elbow Connector 41"/>
          <p:cNvCxnSpPr>
            <a:stCxn id="16" idx="3"/>
            <a:endCxn id="33" idx="1"/>
          </p:cNvCxnSpPr>
          <p:nvPr/>
        </p:nvCxnSpPr>
        <p:spPr bwMode="auto">
          <a:xfrm>
            <a:off x="3594100" y="4418983"/>
            <a:ext cx="1991026" cy="19218"/>
          </a:xfrm>
          <a:prstGeom prst="straightConnector1">
            <a:avLst/>
          </a:prstGeom>
          <a:solidFill>
            <a:srgbClr val="0095D3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4" name="Elbow Connector 43"/>
          <p:cNvCxnSpPr>
            <a:stCxn id="17" idx="3"/>
            <a:endCxn id="29" idx="1"/>
          </p:cNvCxnSpPr>
          <p:nvPr/>
        </p:nvCxnSpPr>
        <p:spPr bwMode="auto">
          <a:xfrm>
            <a:off x="3594100" y="5866021"/>
            <a:ext cx="1991026" cy="0"/>
          </a:xfrm>
          <a:prstGeom prst="straightConnector1">
            <a:avLst/>
          </a:prstGeom>
          <a:solidFill>
            <a:srgbClr val="0095D3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8" name="Elbow Connector 47"/>
          <p:cNvCxnSpPr>
            <a:stCxn id="17" idx="3"/>
            <a:endCxn id="18" idx="1"/>
          </p:cNvCxnSpPr>
          <p:nvPr/>
        </p:nvCxnSpPr>
        <p:spPr bwMode="auto">
          <a:xfrm flipV="1">
            <a:off x="3594100" y="5152110"/>
            <a:ext cx="1991026" cy="713911"/>
          </a:xfrm>
          <a:prstGeom prst="bentConnector3">
            <a:avLst>
              <a:gd name="adj1" fmla="val 50000"/>
            </a:avLst>
          </a:prstGeom>
          <a:solidFill>
            <a:srgbClr val="0095D3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7" name="AutoShape 51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585126" y="3356246"/>
            <a:ext cx="2034874" cy="64008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12700" algn="ctr">
            <a:noFill/>
            <a:round/>
            <a:headEnd/>
            <a:tailEnd/>
          </a:ln>
          <a:effectLst/>
        </p:spPr>
        <p:txBody>
          <a:bodyPr lIns="45720" tIns="45720" rIns="45720" anchor="ctr"/>
          <a:lstStyle/>
          <a:p>
            <a:pPr>
              <a:lnSpc>
                <a:spcPct val="87000"/>
              </a:lnSpc>
              <a:buClr>
                <a:srgbClr val="4D4D4D"/>
              </a:buClr>
              <a:buSzPct val="80000"/>
              <a:defRPr/>
            </a:pPr>
            <a:r>
              <a:rPr lang="en-US" sz="1600" b="1" kern="0" dirty="0" smtClean="0">
                <a:solidFill>
                  <a:srgbClr val="FFFFFF"/>
                </a:solidFill>
              </a:rPr>
              <a:t>Standard with Operations Management</a:t>
            </a:r>
            <a:endParaRPr lang="en-US" sz="1600" b="1" kern="0" dirty="0">
              <a:solidFill>
                <a:srgbClr val="FFFFFF"/>
              </a:solidFill>
            </a:endParaRPr>
          </a:p>
        </p:txBody>
      </p:sp>
      <p:cxnSp>
        <p:nvCxnSpPr>
          <p:cNvPr id="39" name="Elbow Connector 38"/>
          <p:cNvCxnSpPr>
            <a:stCxn id="24" idx="3"/>
            <a:endCxn id="15" idx="1"/>
          </p:cNvCxnSpPr>
          <p:nvPr/>
        </p:nvCxnSpPr>
        <p:spPr bwMode="auto">
          <a:xfrm flipV="1">
            <a:off x="3594100" y="2929611"/>
            <a:ext cx="1991026" cy="746675"/>
          </a:xfrm>
          <a:prstGeom prst="bentConnector3">
            <a:avLst>
              <a:gd name="adj1" fmla="val 50000"/>
            </a:avLst>
          </a:prstGeom>
          <a:solidFill>
            <a:srgbClr val="0095D3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1" name="Title 1"/>
          <p:cNvSpPr txBox="1">
            <a:spLocks/>
          </p:cNvSpPr>
          <p:nvPr>
            <p:custDataLst>
              <p:tags r:id="rId12"/>
            </p:custDataLst>
          </p:nvPr>
        </p:nvSpPr>
        <p:spPr bwMode="auto">
          <a:xfrm>
            <a:off x="309318" y="707546"/>
            <a:ext cx="8492109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D79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333333"/>
                </a:solidFill>
                <a:latin typeface="Arial" charset="0"/>
                <a:ea typeface="ＭＳ Ｐゴシック" pitchFamily="34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333333"/>
                </a:solidFill>
                <a:latin typeface="Arial" charset="0"/>
                <a:ea typeface="ＭＳ Ｐゴシック" pitchFamily="34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333333"/>
                </a:solidFill>
                <a:latin typeface="Arial" charset="0"/>
                <a:ea typeface="ＭＳ Ｐゴシック" pitchFamily="34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333333"/>
                </a:solidFill>
                <a:latin typeface="Arial" charset="0"/>
                <a:ea typeface="ＭＳ Ｐゴシック" pitchFamily="34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800" b="0" i="1" dirty="0" smtClean="0">
                <a:solidFill>
                  <a:schemeClr val="tx1"/>
                </a:solidFill>
              </a:rPr>
              <a:t>Paid upgrade SKUs available</a:t>
            </a:r>
            <a:endParaRPr lang="en-US" sz="1800" b="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46992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535" b="9297"/>
          <a:stretch/>
        </p:blipFill>
        <p:spPr>
          <a:xfrm>
            <a:off x="117475" y="708363"/>
            <a:ext cx="8912225" cy="55305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 New Approach to Cloud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0" y="3076575"/>
            <a:ext cx="9144000" cy="838200"/>
          </a:xfrm>
          <a:prstGeom prst="rect">
            <a:avLst/>
          </a:prstGeom>
          <a:solidFill>
            <a:schemeClr val="accent1"/>
          </a:solidFill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en-US" sz="3200" dirty="0" smtClean="0">
                <a:solidFill>
                  <a:srgbClr val="FFFFFF"/>
                </a:solidFill>
              </a:rPr>
              <a:t>The Software Defined Datacenter</a:t>
            </a:r>
          </a:p>
        </p:txBody>
      </p:sp>
      <p:sp>
        <p:nvSpPr>
          <p:cNvPr id="8" name="Frame 7"/>
          <p:cNvSpPr/>
          <p:nvPr/>
        </p:nvSpPr>
        <p:spPr bwMode="auto">
          <a:xfrm>
            <a:off x="0" y="0"/>
            <a:ext cx="9144000" cy="6858000"/>
          </a:xfrm>
          <a:prstGeom prst="frame">
            <a:avLst>
              <a:gd name="adj1" fmla="val 2870"/>
            </a:avLst>
          </a:prstGeom>
          <a:solidFill>
            <a:schemeClr val="bg1"/>
          </a:solidFill>
          <a:ln w="19050">
            <a:noFill/>
            <a:round/>
            <a:headEnd/>
            <a:tailEnd/>
          </a:ln>
        </p:spPr>
        <p:txBody>
          <a:bodyPr wrap="none" lIns="0" tIns="0" rIns="0" bIns="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en-US" sz="1800" dirty="0" err="1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0146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719191" y="5034337"/>
            <a:ext cx="7900827" cy="616450"/>
          </a:xfrm>
          <a:prstGeom prst="rect">
            <a:avLst/>
          </a:prstGeom>
          <a:solidFill>
            <a:schemeClr val="bg1"/>
          </a:solidFill>
          <a:ln w="19050">
            <a:noFill/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en-US" sz="1800" dirty="0" smtClean="0">
              <a:solidFill>
                <a:srgbClr val="FFFFFF"/>
              </a:solidFill>
            </a:endParaRPr>
          </a:p>
        </p:txBody>
      </p:sp>
      <p:sp>
        <p:nvSpPr>
          <p:cNvPr id="361475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vSphere Storage Appliance 5.1: Edition Lineup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22066904"/>
              </p:ext>
            </p:extLst>
          </p:nvPr>
        </p:nvGraphicFramePr>
        <p:xfrm>
          <a:off x="725699" y="927100"/>
          <a:ext cx="7909559" cy="4725162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2788919"/>
                <a:gridCol w="2560320"/>
                <a:gridCol w="2560320"/>
              </a:tblGrid>
              <a:tr h="397002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mpd="sng">
                      <a:noFill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VSA 5.1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pPr algn="l"/>
                      <a:endParaRPr lang="en-US" sz="1000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chemeClr val="bg1"/>
                          </a:solidFill>
                        </a:rPr>
                        <a:t>VSA for Essentials Plus</a:t>
                      </a:r>
                      <a:endParaRPr 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chemeClr val="bg1"/>
                          </a:solidFill>
                        </a:rPr>
                        <a:t>VSA</a:t>
                      </a:r>
                      <a:endParaRPr 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dirty="0" smtClean="0"/>
                        <a:t>Pricing/Packaging</a:t>
                      </a:r>
                      <a:endParaRPr 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2238" indent="-122238" algn="ctr">
                        <a:buFont typeface="Arial" pitchFamily="34" charset="0"/>
                        <a:buChar char="•"/>
                      </a:pPr>
                      <a:r>
                        <a:rPr lang="en-US" sz="1000" dirty="0" smtClean="0"/>
                        <a:t>$4,495 (</a:t>
                      </a:r>
                      <a:r>
                        <a:rPr lang="en-US" sz="1000" baseline="0" dirty="0" smtClean="0"/>
                        <a:t>Essentials Plus)</a:t>
                      </a:r>
                      <a:endParaRPr 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itchFamily="34" charset="0"/>
                        <a:buNone/>
                      </a:pPr>
                      <a:r>
                        <a:rPr lang="en-US" sz="1000" dirty="0" smtClean="0"/>
                        <a:t>$3,495 (1 cluster</a:t>
                      </a:r>
                      <a:r>
                        <a:rPr lang="en-US" sz="1000" baseline="0" dirty="0" smtClean="0"/>
                        <a:t> standalone)</a:t>
                      </a:r>
                    </a:p>
                    <a:p>
                      <a:pPr marL="0" indent="0" algn="ctr">
                        <a:buFont typeface="Arial" pitchFamily="34" charset="0"/>
                        <a:buNone/>
                      </a:pPr>
                      <a:r>
                        <a:rPr lang="en-US" sz="1000" baseline="0" dirty="0" smtClean="0"/>
                        <a:t>$3,995 (Essentials Plus with </a:t>
                      </a:r>
                      <a:br>
                        <a:rPr lang="en-US" sz="1000" baseline="0" dirty="0" smtClean="0"/>
                      </a:br>
                      <a:r>
                        <a:rPr lang="en-US" sz="1000" baseline="0" dirty="0" smtClean="0"/>
                        <a:t>VSA ROBO for 1 site)</a:t>
                      </a:r>
                    </a:p>
                    <a:p>
                      <a:pPr marL="0" indent="0" algn="ctr">
                        <a:buFont typeface="Arial" pitchFamily="34" charset="0"/>
                        <a:buNone/>
                      </a:pPr>
                      <a:r>
                        <a:rPr lang="en-US" sz="1000" baseline="0" dirty="0" smtClean="0"/>
                        <a:t>$6,995 - $21,995 (Acceleration Kits)</a:t>
                      </a:r>
                      <a:endParaRPr 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l"/>
                      <a:endParaRPr lang="en-US" sz="1000" b="1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1000" b="1" dirty="0" smtClean="0"/>
                        <a:t>Scalability Limits</a:t>
                      </a:r>
                      <a:endParaRPr 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171450" indent="-171450" algn="l" fontAlgn="t">
                        <a:buFont typeface="Arial" charset="0"/>
                        <a:buChar char="•"/>
                      </a:pPr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Nodes per cluster 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t">
                        <a:buFont typeface="Arial" charset="0"/>
                        <a:buNone/>
                      </a:pPr>
                      <a:r>
                        <a:rPr lang="en-US" sz="1000" b="1" dirty="0" smtClean="0">
                          <a:solidFill>
                            <a:schemeClr val="accent3"/>
                          </a:solidFill>
                        </a:rPr>
                        <a:t>3</a:t>
                      </a:r>
                      <a:endParaRPr lang="en-US" sz="1000" b="1" dirty="0">
                        <a:solidFill>
                          <a:schemeClr val="accent3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000" b="1" dirty="0" smtClean="0">
                          <a:solidFill>
                            <a:schemeClr val="accent3"/>
                          </a:solidFill>
                        </a:rPr>
                        <a:t>3</a:t>
                      </a:r>
                      <a:endParaRPr lang="en-US" sz="1000" dirty="0" smtClean="0">
                        <a:solidFill>
                          <a:schemeClr val="accent3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US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l"/>
                      <a:r>
                        <a:rPr lang="en-US" sz="1000" b="1" dirty="0" smtClean="0"/>
                        <a:t>Features</a:t>
                      </a:r>
                      <a:endParaRPr 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RAID 5/6/10 Support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Brownfield deployment (install on existing environments)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vCenter running on VSA cluster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Add/replace hard disk drives</a:t>
                      </a:r>
                      <a:r>
                        <a:rPr lang="en-US" sz="1000" baseline="0" dirty="0" smtClean="0">
                          <a:solidFill>
                            <a:srgbClr val="000000"/>
                          </a:solidFill>
                        </a:rPr>
                        <a:t> non-disruptively</a:t>
                      </a:r>
                      <a:endParaRPr lang="en-US" sz="1000" dirty="0" smtClean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Centralized mgmt of multiple VSA clusters</a:t>
                      </a:r>
                      <a:br>
                        <a:rPr lang="en-US" sz="1000" dirty="0" smtClean="0">
                          <a:solidFill>
                            <a:srgbClr val="000000"/>
                          </a:solidFill>
                        </a:rPr>
                      </a:br>
                      <a:r>
                        <a:rPr lang="en-US" sz="1000" i="1" dirty="0" smtClean="0">
                          <a:solidFill>
                            <a:srgbClr val="000000"/>
                          </a:solidFill>
                        </a:rPr>
                        <a:t>1</a:t>
                      </a:r>
                      <a:r>
                        <a:rPr lang="en-US" sz="1000" i="1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1000" i="1" dirty="0" smtClean="0">
                          <a:solidFill>
                            <a:srgbClr val="000000"/>
                          </a:solidFill>
                        </a:rPr>
                        <a:t>vCenter Server Standard</a:t>
                      </a:r>
                      <a:r>
                        <a:rPr lang="en-US" sz="1000" i="1" baseline="0" dirty="0" smtClean="0">
                          <a:solidFill>
                            <a:srgbClr val="000000"/>
                          </a:solidFill>
                        </a:rPr>
                        <a:t> : 150 VSA clusters</a:t>
                      </a:r>
                      <a:endParaRPr lang="en-US" sz="1000" dirty="0" smtClean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2" name="Oval 31"/>
          <p:cNvSpPr/>
          <p:nvPr>
            <p:custDataLst>
              <p:tags r:id="rId2"/>
            </p:custDataLst>
          </p:nvPr>
        </p:nvSpPr>
        <p:spPr bwMode="auto">
          <a:xfrm>
            <a:off x="4750049" y="3799770"/>
            <a:ext cx="182880" cy="182880"/>
          </a:xfrm>
          <a:prstGeom prst="ellipse">
            <a:avLst/>
          </a:prstGeom>
          <a:solidFill>
            <a:schemeClr val="accent3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en-US" sz="1600" dirty="0"/>
          </a:p>
        </p:txBody>
      </p:sp>
      <p:sp>
        <p:nvSpPr>
          <p:cNvPr id="33" name="Oval 32"/>
          <p:cNvSpPr/>
          <p:nvPr>
            <p:custDataLst>
              <p:tags r:id="rId3"/>
            </p:custDataLst>
          </p:nvPr>
        </p:nvSpPr>
        <p:spPr bwMode="auto">
          <a:xfrm>
            <a:off x="4750049" y="4132237"/>
            <a:ext cx="182880" cy="182880"/>
          </a:xfrm>
          <a:prstGeom prst="ellipse">
            <a:avLst/>
          </a:prstGeom>
          <a:solidFill>
            <a:schemeClr val="accent5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en-US" sz="1600" dirty="0"/>
          </a:p>
        </p:txBody>
      </p:sp>
      <p:sp>
        <p:nvSpPr>
          <p:cNvPr id="34" name="Oval 33"/>
          <p:cNvSpPr/>
          <p:nvPr>
            <p:custDataLst>
              <p:tags r:id="rId4"/>
            </p:custDataLst>
          </p:nvPr>
        </p:nvSpPr>
        <p:spPr bwMode="auto">
          <a:xfrm>
            <a:off x="4750049" y="4456794"/>
            <a:ext cx="182880" cy="182880"/>
          </a:xfrm>
          <a:prstGeom prst="ellipse">
            <a:avLst/>
          </a:prstGeom>
          <a:solidFill>
            <a:schemeClr val="accent5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en-US" sz="1600" dirty="0"/>
          </a:p>
        </p:txBody>
      </p:sp>
      <p:sp>
        <p:nvSpPr>
          <p:cNvPr id="35" name="Oval 34"/>
          <p:cNvSpPr/>
          <p:nvPr>
            <p:custDataLst>
              <p:tags r:id="rId5"/>
            </p:custDataLst>
          </p:nvPr>
        </p:nvSpPr>
        <p:spPr bwMode="auto">
          <a:xfrm>
            <a:off x="4750049" y="4793338"/>
            <a:ext cx="182880" cy="182880"/>
          </a:xfrm>
          <a:prstGeom prst="ellipse">
            <a:avLst/>
          </a:prstGeom>
          <a:solidFill>
            <a:schemeClr val="accent5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en-US" sz="1600" dirty="0"/>
          </a:p>
        </p:txBody>
      </p:sp>
      <p:sp>
        <p:nvSpPr>
          <p:cNvPr id="21" name="Oval 20"/>
          <p:cNvSpPr/>
          <p:nvPr>
            <p:custDataLst>
              <p:tags r:id="rId6"/>
            </p:custDataLst>
          </p:nvPr>
        </p:nvSpPr>
        <p:spPr bwMode="auto">
          <a:xfrm>
            <a:off x="7292435" y="3799770"/>
            <a:ext cx="182880" cy="182880"/>
          </a:xfrm>
          <a:prstGeom prst="ellipse">
            <a:avLst/>
          </a:prstGeom>
          <a:solidFill>
            <a:schemeClr val="accent3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en-US" sz="1600" dirty="0"/>
          </a:p>
        </p:txBody>
      </p:sp>
      <p:sp>
        <p:nvSpPr>
          <p:cNvPr id="22" name="Oval 21"/>
          <p:cNvSpPr/>
          <p:nvPr>
            <p:custDataLst>
              <p:tags r:id="rId7"/>
            </p:custDataLst>
          </p:nvPr>
        </p:nvSpPr>
        <p:spPr bwMode="auto">
          <a:xfrm>
            <a:off x="7292435" y="4132237"/>
            <a:ext cx="182880" cy="182880"/>
          </a:xfrm>
          <a:prstGeom prst="ellipse">
            <a:avLst/>
          </a:prstGeom>
          <a:solidFill>
            <a:schemeClr val="accent5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en-US" sz="1600" dirty="0"/>
          </a:p>
        </p:txBody>
      </p:sp>
      <p:sp>
        <p:nvSpPr>
          <p:cNvPr id="31" name="Oval 30"/>
          <p:cNvSpPr/>
          <p:nvPr>
            <p:custDataLst>
              <p:tags r:id="rId8"/>
            </p:custDataLst>
          </p:nvPr>
        </p:nvSpPr>
        <p:spPr bwMode="auto">
          <a:xfrm>
            <a:off x="7292435" y="4456794"/>
            <a:ext cx="182880" cy="182880"/>
          </a:xfrm>
          <a:prstGeom prst="ellipse">
            <a:avLst/>
          </a:prstGeom>
          <a:solidFill>
            <a:schemeClr val="accent5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en-US" sz="1600" dirty="0"/>
          </a:p>
        </p:txBody>
      </p:sp>
      <p:sp>
        <p:nvSpPr>
          <p:cNvPr id="38" name="Oval 37"/>
          <p:cNvSpPr/>
          <p:nvPr>
            <p:custDataLst>
              <p:tags r:id="rId9"/>
            </p:custDataLst>
          </p:nvPr>
        </p:nvSpPr>
        <p:spPr bwMode="auto">
          <a:xfrm>
            <a:off x="7292435" y="4793338"/>
            <a:ext cx="182880" cy="182880"/>
          </a:xfrm>
          <a:prstGeom prst="ellipse">
            <a:avLst/>
          </a:prstGeom>
          <a:solidFill>
            <a:schemeClr val="accent5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en-US" sz="1600" dirty="0"/>
          </a:p>
        </p:txBody>
      </p:sp>
      <p:sp>
        <p:nvSpPr>
          <p:cNvPr id="39" name="Oval 38"/>
          <p:cNvSpPr/>
          <p:nvPr>
            <p:custDataLst>
              <p:tags r:id="rId10"/>
            </p:custDataLst>
          </p:nvPr>
        </p:nvSpPr>
        <p:spPr bwMode="auto">
          <a:xfrm>
            <a:off x="7292435" y="5200381"/>
            <a:ext cx="182880" cy="182880"/>
          </a:xfrm>
          <a:prstGeom prst="ellipse">
            <a:avLst/>
          </a:prstGeom>
          <a:solidFill>
            <a:schemeClr val="accent5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en-US" sz="1600" dirty="0"/>
          </a:p>
        </p:txBody>
      </p:sp>
      <p:sp>
        <p:nvSpPr>
          <p:cNvPr id="40" name="Rectangular Callout 39"/>
          <p:cNvSpPr/>
          <p:nvPr/>
        </p:nvSpPr>
        <p:spPr bwMode="auto">
          <a:xfrm>
            <a:off x="6873753" y="186647"/>
            <a:ext cx="1859280" cy="944880"/>
          </a:xfrm>
          <a:prstGeom prst="wedgeRectCallout">
            <a:avLst>
              <a:gd name="adj1" fmla="val 508"/>
              <a:gd name="adj2" fmla="val 85683"/>
            </a:avLst>
          </a:prstGeom>
          <a:ln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>
              <a:buSzPts val="1600"/>
            </a:pPr>
            <a:r>
              <a:rPr lang="en-US" sz="1200" dirty="0" smtClean="0">
                <a:solidFill>
                  <a:srgbClr val="333333"/>
                </a:solidFill>
              </a:rPr>
              <a:t>VSA on a standalone </a:t>
            </a:r>
            <a:br>
              <a:rPr lang="en-US" sz="1200" dirty="0" smtClean="0">
                <a:solidFill>
                  <a:srgbClr val="333333"/>
                </a:solidFill>
              </a:rPr>
            </a:br>
            <a:r>
              <a:rPr lang="en-US" sz="1200" dirty="0" smtClean="0">
                <a:solidFill>
                  <a:srgbClr val="333333"/>
                </a:solidFill>
              </a:rPr>
              <a:t>basis is licensed per </a:t>
            </a:r>
            <a:br>
              <a:rPr lang="en-US" sz="1200" dirty="0" smtClean="0">
                <a:solidFill>
                  <a:srgbClr val="333333"/>
                </a:solidFill>
              </a:rPr>
            </a:br>
            <a:r>
              <a:rPr lang="en-US" sz="1200" dirty="0" smtClean="0">
                <a:solidFill>
                  <a:srgbClr val="333333"/>
                </a:solidFill>
              </a:rPr>
              <a:t>instance, where 1 VSA </a:t>
            </a:r>
            <a:br>
              <a:rPr lang="en-US" sz="1200" dirty="0" smtClean="0">
                <a:solidFill>
                  <a:srgbClr val="333333"/>
                </a:solidFill>
              </a:rPr>
            </a:br>
            <a:r>
              <a:rPr lang="en-US" sz="1200" dirty="0" smtClean="0">
                <a:solidFill>
                  <a:srgbClr val="333333"/>
                </a:solidFill>
              </a:rPr>
              <a:t>instance = 1 VSA cluster</a:t>
            </a:r>
            <a:endParaRPr lang="en-US" sz="1200" dirty="0" smtClean="0">
              <a:solidFill>
                <a:srgbClr val="FFFFFF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603927" y="5892278"/>
            <a:ext cx="1747945" cy="261610"/>
            <a:chOff x="6819900" y="5958395"/>
            <a:chExt cx="1747945" cy="261610"/>
          </a:xfrm>
        </p:grpSpPr>
        <p:sp>
          <p:nvSpPr>
            <p:cNvPr id="23" name="Oval 128"/>
            <p:cNvSpPr>
              <a:spLocks noChangeArrowheads="1"/>
            </p:cNvSpPr>
            <p:nvPr/>
          </p:nvSpPr>
          <p:spPr bwMode="auto">
            <a:xfrm>
              <a:off x="6902017" y="6011418"/>
              <a:ext cx="152400" cy="152400"/>
            </a:xfrm>
            <a:prstGeom prst="ellipse">
              <a:avLst/>
            </a:prstGeom>
            <a:solidFill>
              <a:schemeClr val="accent5"/>
            </a:solidFill>
            <a:ln w="12700" algn="ctr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 dirty="0"/>
            </a:p>
          </p:txBody>
        </p:sp>
        <p:sp>
          <p:nvSpPr>
            <p:cNvPr id="24" name="TextBox 129"/>
            <p:cNvSpPr txBox="1">
              <a:spLocks noChangeArrowheads="1"/>
            </p:cNvSpPr>
            <p:nvPr/>
          </p:nvSpPr>
          <p:spPr bwMode="auto">
            <a:xfrm>
              <a:off x="7012611" y="5958395"/>
              <a:ext cx="1555234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100" dirty="0" smtClean="0">
                  <a:solidFill>
                    <a:srgbClr val="333333"/>
                  </a:solidFill>
                </a:rPr>
                <a:t>Introduced in VSA 5.1</a:t>
              </a:r>
              <a:endParaRPr lang="en-US" sz="1100" dirty="0">
                <a:solidFill>
                  <a:srgbClr val="333333"/>
                </a:solidFill>
              </a:endParaRPr>
            </a:p>
          </p:txBody>
        </p:sp>
        <p:sp>
          <p:nvSpPr>
            <p:cNvPr id="2" name="Rectangle 1"/>
            <p:cNvSpPr/>
            <p:nvPr/>
          </p:nvSpPr>
          <p:spPr bwMode="auto">
            <a:xfrm>
              <a:off x="6819900" y="5958395"/>
              <a:ext cx="1663700" cy="26161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rtlCol="0" anchor="ctr"/>
            <a:lstStyle/>
            <a:p>
              <a:pPr marL="0" marR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endParaRPr lang="en-US" sz="1800" dirty="0" smtClean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7402949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84"/>
          <p:cNvSpPr/>
          <p:nvPr>
            <p:custDataLst>
              <p:tags r:id="rId1"/>
            </p:custDataLst>
          </p:nvPr>
        </p:nvSpPr>
        <p:spPr bwMode="auto">
          <a:xfrm>
            <a:off x="1295400" y="3388909"/>
            <a:ext cx="7753234" cy="36949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9050">
            <a:noFill/>
            <a:round/>
            <a:headEnd/>
            <a:tailEnd/>
          </a:ln>
        </p:spPr>
        <p:txBody>
          <a:bodyPr wrap="none" lIns="0" tIns="0" rIns="0" bIns="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en-US" sz="1800" dirty="0" smtClean="0">
              <a:solidFill>
                <a:srgbClr val="FFFFFF"/>
              </a:solidFill>
            </a:endParaRPr>
          </a:p>
        </p:txBody>
      </p:sp>
      <p:sp>
        <p:nvSpPr>
          <p:cNvPr id="77" name="Rectangle 76"/>
          <p:cNvSpPr/>
          <p:nvPr>
            <p:custDataLst>
              <p:tags r:id="rId2"/>
            </p:custDataLst>
          </p:nvPr>
        </p:nvSpPr>
        <p:spPr bwMode="auto">
          <a:xfrm>
            <a:off x="1295400" y="2128635"/>
            <a:ext cx="7753234" cy="38570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9050">
            <a:noFill/>
            <a:round/>
            <a:headEnd/>
            <a:tailEnd/>
          </a:ln>
        </p:spPr>
        <p:txBody>
          <a:bodyPr wrap="none" lIns="0" tIns="0" rIns="0" bIns="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en-US" sz="1800" dirty="0" smtClean="0">
              <a:solidFill>
                <a:srgbClr val="FFFFFF"/>
              </a:solidFill>
            </a:endParaRPr>
          </a:p>
        </p:txBody>
      </p:sp>
      <p:sp>
        <p:nvSpPr>
          <p:cNvPr id="83" name="Rectangle 82"/>
          <p:cNvSpPr/>
          <p:nvPr>
            <p:custDataLst>
              <p:tags r:id="rId3"/>
            </p:custDataLst>
          </p:nvPr>
        </p:nvSpPr>
        <p:spPr bwMode="auto">
          <a:xfrm>
            <a:off x="1295400" y="2587573"/>
            <a:ext cx="7753234" cy="37128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9050">
            <a:noFill/>
            <a:round/>
            <a:headEnd/>
            <a:tailEnd/>
          </a:ln>
        </p:spPr>
        <p:txBody>
          <a:bodyPr wrap="none" lIns="0" tIns="0" rIns="0" bIns="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en-US" sz="1800" dirty="0" smtClean="0">
              <a:solidFill>
                <a:srgbClr val="FFFFFF"/>
              </a:solidFill>
            </a:endParaRPr>
          </a:p>
        </p:txBody>
      </p:sp>
      <p:sp>
        <p:nvSpPr>
          <p:cNvPr id="146" name="Rectangle 145"/>
          <p:cNvSpPr/>
          <p:nvPr>
            <p:custDataLst>
              <p:tags r:id="rId4"/>
            </p:custDataLst>
          </p:nvPr>
        </p:nvSpPr>
        <p:spPr bwMode="auto">
          <a:xfrm>
            <a:off x="1295400" y="5629143"/>
            <a:ext cx="7753234" cy="31125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9050">
            <a:noFill/>
            <a:round/>
            <a:headEnd/>
            <a:tailEnd/>
          </a:ln>
        </p:spPr>
        <p:txBody>
          <a:bodyPr wrap="none" lIns="0" tIns="0" rIns="0" bIns="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en-US" sz="1800" dirty="0" smtClean="0">
              <a:solidFill>
                <a:srgbClr val="FFFFFF"/>
              </a:solidFill>
            </a:endParaRPr>
          </a:p>
        </p:txBody>
      </p:sp>
      <p:sp>
        <p:nvSpPr>
          <p:cNvPr id="141" name="Rectangle 140"/>
          <p:cNvSpPr/>
          <p:nvPr>
            <p:custDataLst>
              <p:tags r:id="rId5"/>
            </p:custDataLst>
          </p:nvPr>
        </p:nvSpPr>
        <p:spPr bwMode="auto">
          <a:xfrm>
            <a:off x="1295400" y="4897203"/>
            <a:ext cx="7753234" cy="32347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9050">
            <a:noFill/>
            <a:round/>
            <a:headEnd/>
            <a:tailEnd/>
          </a:ln>
        </p:spPr>
        <p:txBody>
          <a:bodyPr wrap="none" lIns="0" tIns="0" rIns="0" bIns="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en-US" sz="1800" dirty="0" smtClean="0">
              <a:solidFill>
                <a:srgbClr val="FFFFFF"/>
              </a:solidFill>
            </a:endParaRPr>
          </a:p>
        </p:txBody>
      </p:sp>
      <p:sp>
        <p:nvSpPr>
          <p:cNvPr id="140" name="Rectangle 139"/>
          <p:cNvSpPr/>
          <p:nvPr>
            <p:custDataLst>
              <p:tags r:id="rId6"/>
            </p:custDataLst>
          </p:nvPr>
        </p:nvSpPr>
        <p:spPr bwMode="auto">
          <a:xfrm>
            <a:off x="1295400" y="3932668"/>
            <a:ext cx="7753234" cy="55333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9050">
            <a:noFill/>
            <a:round/>
            <a:headEnd/>
            <a:tailEnd/>
          </a:ln>
        </p:spPr>
        <p:txBody>
          <a:bodyPr wrap="none" lIns="0" tIns="0" rIns="0" bIns="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en-US" sz="1800" dirty="0" smtClean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>
            <p:custDataLst>
              <p:tags r:id="rId7"/>
            </p:custDataLst>
          </p:nvPr>
        </p:nvSpPr>
        <p:spPr bwMode="auto">
          <a:xfrm>
            <a:off x="1295400" y="1496280"/>
            <a:ext cx="7753234" cy="38570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9050">
            <a:noFill/>
            <a:round/>
            <a:headEnd/>
            <a:tailEnd/>
          </a:ln>
        </p:spPr>
        <p:txBody>
          <a:bodyPr wrap="none" lIns="0" tIns="0" rIns="0" bIns="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en-US" sz="1800" dirty="0" smtClean="0">
              <a:solidFill>
                <a:srgbClr val="FFFFFF"/>
              </a:solidFill>
            </a:endParaRPr>
          </a:p>
        </p:txBody>
      </p:sp>
      <p:sp>
        <p:nvSpPr>
          <p:cNvPr id="143" name="Rounded Rectangle 142"/>
          <p:cNvSpPr/>
          <p:nvPr>
            <p:custDataLst>
              <p:tags r:id="rId8"/>
            </p:custDataLst>
          </p:nvPr>
        </p:nvSpPr>
        <p:spPr bwMode="auto">
          <a:xfrm>
            <a:off x="6898425" y="798534"/>
            <a:ext cx="1042792" cy="5281625"/>
          </a:xfrm>
          <a:prstGeom prst="roundRect">
            <a:avLst>
              <a:gd name="adj" fmla="val 11167"/>
            </a:avLst>
          </a:prstGeom>
          <a:gradFill>
            <a:gsLst>
              <a:gs pos="0">
                <a:schemeClr val="accent1">
                  <a:tint val="50000"/>
                  <a:satMod val="300000"/>
                  <a:alpha val="50000"/>
                </a:schemeClr>
              </a:gs>
              <a:gs pos="35000">
                <a:schemeClr val="accent1">
                  <a:tint val="37000"/>
                  <a:satMod val="300000"/>
                  <a:alpha val="50000"/>
                </a:schemeClr>
              </a:gs>
              <a:gs pos="100000">
                <a:schemeClr val="accent1">
                  <a:tint val="15000"/>
                  <a:satMod val="350000"/>
                  <a:alpha val="50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en-US" sz="1800" dirty="0" smtClean="0">
              <a:solidFill>
                <a:srgbClr val="FFFFFF"/>
              </a:solidFill>
            </a:endParaRPr>
          </a:p>
        </p:txBody>
      </p:sp>
      <p:sp>
        <p:nvSpPr>
          <p:cNvPr id="145" name="Rounded Rectangle 144"/>
          <p:cNvSpPr/>
          <p:nvPr>
            <p:custDataLst>
              <p:tags r:id="rId9"/>
            </p:custDataLst>
          </p:nvPr>
        </p:nvSpPr>
        <p:spPr bwMode="auto">
          <a:xfrm>
            <a:off x="5814924" y="804796"/>
            <a:ext cx="1037455" cy="5275363"/>
          </a:xfrm>
          <a:prstGeom prst="roundRect">
            <a:avLst>
              <a:gd name="adj" fmla="val 11167"/>
            </a:avLst>
          </a:prstGeom>
          <a:gradFill>
            <a:gsLst>
              <a:gs pos="0">
                <a:schemeClr val="accent1">
                  <a:tint val="50000"/>
                  <a:satMod val="300000"/>
                  <a:alpha val="50000"/>
                </a:schemeClr>
              </a:gs>
              <a:gs pos="35000">
                <a:schemeClr val="accent1">
                  <a:tint val="37000"/>
                  <a:satMod val="300000"/>
                  <a:alpha val="50000"/>
                </a:schemeClr>
              </a:gs>
              <a:gs pos="100000">
                <a:schemeClr val="accent1">
                  <a:tint val="15000"/>
                  <a:satMod val="350000"/>
                  <a:alpha val="50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en-US" sz="1800" dirty="0" smtClean="0">
              <a:solidFill>
                <a:srgbClr val="FFFFFF"/>
              </a:solidFill>
            </a:endParaRPr>
          </a:p>
        </p:txBody>
      </p:sp>
      <p:sp>
        <p:nvSpPr>
          <p:cNvPr id="23" name="Rounded Rectangle 22"/>
          <p:cNvSpPr/>
          <p:nvPr>
            <p:custDataLst>
              <p:tags r:id="rId10"/>
            </p:custDataLst>
          </p:nvPr>
        </p:nvSpPr>
        <p:spPr bwMode="auto">
          <a:xfrm>
            <a:off x="7988190" y="804796"/>
            <a:ext cx="1042792" cy="5275363"/>
          </a:xfrm>
          <a:prstGeom prst="roundRect">
            <a:avLst>
              <a:gd name="adj" fmla="val 11167"/>
            </a:avLst>
          </a:prstGeom>
          <a:gradFill>
            <a:gsLst>
              <a:gs pos="0">
                <a:schemeClr val="accent1">
                  <a:tint val="50000"/>
                  <a:satMod val="300000"/>
                  <a:alpha val="50000"/>
                </a:schemeClr>
              </a:gs>
              <a:gs pos="35000">
                <a:schemeClr val="accent1">
                  <a:tint val="37000"/>
                  <a:satMod val="300000"/>
                  <a:alpha val="50000"/>
                </a:schemeClr>
              </a:gs>
              <a:gs pos="100000">
                <a:schemeClr val="accent1">
                  <a:tint val="15000"/>
                  <a:satMod val="350000"/>
                  <a:alpha val="50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en-US" sz="1800" dirty="0" smtClean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/>
        <p:txBody>
          <a:bodyPr/>
          <a:lstStyle/>
          <a:p>
            <a:r>
              <a:rPr lang="en-US" smtClean="0"/>
              <a:t>vCloud Suite Edition Lineup</a:t>
            </a:r>
            <a:endParaRPr lang="en-US" dirty="0"/>
          </a:p>
        </p:txBody>
      </p:sp>
      <p:sp>
        <p:nvSpPr>
          <p:cNvPr id="19" name="TextBox 18"/>
          <p:cNvSpPr txBox="1"/>
          <p:nvPr>
            <p:custDataLst>
              <p:tags r:id="rId12"/>
            </p:custDataLst>
          </p:nvPr>
        </p:nvSpPr>
        <p:spPr>
          <a:xfrm>
            <a:off x="5856410" y="1169779"/>
            <a:ext cx="1033456" cy="22860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r>
              <a:rPr lang="en-US" sz="1000" b="1" dirty="0" smtClean="0">
                <a:solidFill>
                  <a:schemeClr val="tx1"/>
                </a:solidFill>
                <a:latin typeface="+mn-lt"/>
                <a:ea typeface="+mn-ea"/>
              </a:rPr>
              <a:t>$4,995</a:t>
            </a:r>
          </a:p>
        </p:txBody>
      </p:sp>
      <p:sp>
        <p:nvSpPr>
          <p:cNvPr id="27" name="TextBox 26"/>
          <p:cNvSpPr txBox="1"/>
          <p:nvPr>
            <p:custDataLst>
              <p:tags r:id="rId13"/>
            </p:custDataLst>
          </p:nvPr>
        </p:nvSpPr>
        <p:spPr>
          <a:xfrm>
            <a:off x="6892730" y="1169779"/>
            <a:ext cx="1033456" cy="22860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r>
              <a:rPr lang="en-US" sz="1000" b="1" dirty="0" smtClean="0">
                <a:solidFill>
                  <a:schemeClr val="tx1"/>
                </a:solidFill>
                <a:latin typeface="+mn-lt"/>
                <a:ea typeface="+mn-ea"/>
              </a:rPr>
              <a:t>$7,495</a:t>
            </a:r>
          </a:p>
        </p:txBody>
      </p:sp>
      <p:sp>
        <p:nvSpPr>
          <p:cNvPr id="28" name="TextBox 27"/>
          <p:cNvSpPr txBox="1"/>
          <p:nvPr>
            <p:custDataLst>
              <p:tags r:id="rId14"/>
            </p:custDataLst>
          </p:nvPr>
        </p:nvSpPr>
        <p:spPr>
          <a:xfrm>
            <a:off x="7974770" y="1169779"/>
            <a:ext cx="1033456" cy="22860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r>
              <a:rPr lang="en-US" sz="1000" b="1" dirty="0" smtClean="0">
                <a:solidFill>
                  <a:schemeClr val="tx1"/>
                </a:solidFill>
                <a:latin typeface="+mn-lt"/>
                <a:ea typeface="+mn-ea"/>
              </a:rPr>
              <a:t>$11,495</a:t>
            </a:r>
          </a:p>
        </p:txBody>
      </p:sp>
      <p:sp>
        <p:nvSpPr>
          <p:cNvPr id="56" name="Oval 55"/>
          <p:cNvSpPr/>
          <p:nvPr>
            <p:custDataLst>
              <p:tags r:id="rId15"/>
            </p:custDataLst>
          </p:nvPr>
        </p:nvSpPr>
        <p:spPr bwMode="auto">
          <a:xfrm>
            <a:off x="6308278" y="1637568"/>
            <a:ext cx="115489" cy="107224"/>
          </a:xfrm>
          <a:prstGeom prst="ellipse">
            <a:avLst/>
          </a:prstGeom>
          <a:solidFill>
            <a:schemeClr val="accent3"/>
          </a:solidFill>
          <a:ln w="12700">
            <a:solidFill>
              <a:schemeClr val="accent3"/>
            </a:solidFill>
            <a:round/>
            <a:headEnd/>
            <a:tailEnd/>
          </a:ln>
        </p:spPr>
        <p:txBody>
          <a:bodyPr wrap="none" lIns="0" tIns="0" rIns="0" bIns="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en-US" sz="1100" dirty="0" smtClean="0">
              <a:solidFill>
                <a:srgbClr val="FFFFFF"/>
              </a:solidFill>
            </a:endParaRPr>
          </a:p>
        </p:txBody>
      </p:sp>
      <p:sp>
        <p:nvSpPr>
          <p:cNvPr id="57" name="Oval 56"/>
          <p:cNvSpPr/>
          <p:nvPr>
            <p:custDataLst>
              <p:tags r:id="rId16"/>
            </p:custDataLst>
          </p:nvPr>
        </p:nvSpPr>
        <p:spPr bwMode="auto">
          <a:xfrm>
            <a:off x="7344598" y="1637568"/>
            <a:ext cx="115489" cy="107224"/>
          </a:xfrm>
          <a:prstGeom prst="ellipse">
            <a:avLst/>
          </a:prstGeom>
          <a:solidFill>
            <a:schemeClr val="accent3"/>
          </a:solidFill>
          <a:ln w="12700">
            <a:solidFill>
              <a:schemeClr val="accent3"/>
            </a:solidFill>
            <a:round/>
            <a:headEnd/>
            <a:tailEnd/>
          </a:ln>
        </p:spPr>
        <p:txBody>
          <a:bodyPr wrap="none" lIns="0" tIns="0" rIns="0" bIns="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en-US" sz="1100" dirty="0" smtClean="0">
              <a:solidFill>
                <a:srgbClr val="FFFFFF"/>
              </a:solidFill>
            </a:endParaRPr>
          </a:p>
        </p:txBody>
      </p:sp>
      <p:sp>
        <p:nvSpPr>
          <p:cNvPr id="58" name="Oval 57"/>
          <p:cNvSpPr/>
          <p:nvPr>
            <p:custDataLst>
              <p:tags r:id="rId17"/>
            </p:custDataLst>
          </p:nvPr>
        </p:nvSpPr>
        <p:spPr bwMode="auto">
          <a:xfrm>
            <a:off x="8426604" y="1637568"/>
            <a:ext cx="115489" cy="107224"/>
          </a:xfrm>
          <a:prstGeom prst="ellipse">
            <a:avLst/>
          </a:prstGeom>
          <a:solidFill>
            <a:schemeClr val="accent3"/>
          </a:solidFill>
          <a:ln w="12700">
            <a:solidFill>
              <a:schemeClr val="accent3"/>
            </a:solidFill>
            <a:round/>
            <a:headEnd/>
            <a:tailEnd/>
          </a:ln>
        </p:spPr>
        <p:txBody>
          <a:bodyPr wrap="none" lIns="0" tIns="0" rIns="0" bIns="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en-US" sz="1100" dirty="0" smtClean="0">
              <a:solidFill>
                <a:srgbClr val="FFFFFF"/>
              </a:solidFill>
            </a:endParaRPr>
          </a:p>
        </p:txBody>
      </p:sp>
      <p:sp>
        <p:nvSpPr>
          <p:cNvPr id="5" name="Oval 4"/>
          <p:cNvSpPr/>
          <p:nvPr>
            <p:custDataLst>
              <p:tags r:id="rId18"/>
            </p:custDataLst>
          </p:nvPr>
        </p:nvSpPr>
        <p:spPr bwMode="auto">
          <a:xfrm>
            <a:off x="6308278" y="2246946"/>
            <a:ext cx="115489" cy="107224"/>
          </a:xfrm>
          <a:prstGeom prst="ellipse">
            <a:avLst/>
          </a:prstGeom>
          <a:solidFill>
            <a:schemeClr val="accent3"/>
          </a:solidFill>
          <a:ln w="12700">
            <a:solidFill>
              <a:schemeClr val="accent3"/>
            </a:solidFill>
            <a:round/>
            <a:headEnd/>
            <a:tailEnd/>
          </a:ln>
        </p:spPr>
        <p:txBody>
          <a:bodyPr wrap="none" lIns="0" tIns="0" rIns="0" bIns="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en-US" sz="1100" dirty="0" smtClean="0">
              <a:solidFill>
                <a:srgbClr val="FFFFFF"/>
              </a:solidFill>
            </a:endParaRPr>
          </a:p>
        </p:txBody>
      </p:sp>
      <p:sp>
        <p:nvSpPr>
          <p:cNvPr id="8" name="Oval 7"/>
          <p:cNvSpPr/>
          <p:nvPr>
            <p:custDataLst>
              <p:tags r:id="rId19"/>
            </p:custDataLst>
          </p:nvPr>
        </p:nvSpPr>
        <p:spPr bwMode="auto">
          <a:xfrm>
            <a:off x="7344598" y="2246946"/>
            <a:ext cx="115489" cy="107224"/>
          </a:xfrm>
          <a:prstGeom prst="ellipse">
            <a:avLst/>
          </a:prstGeom>
          <a:solidFill>
            <a:schemeClr val="accent3"/>
          </a:solidFill>
          <a:ln w="12700">
            <a:solidFill>
              <a:schemeClr val="accent3"/>
            </a:solidFill>
            <a:round/>
            <a:headEnd/>
            <a:tailEnd/>
          </a:ln>
        </p:spPr>
        <p:txBody>
          <a:bodyPr wrap="none" lIns="0" tIns="0" rIns="0" bIns="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en-US" sz="1100" dirty="0" smtClean="0">
              <a:solidFill>
                <a:srgbClr val="FFFFFF"/>
              </a:solidFill>
            </a:endParaRPr>
          </a:p>
        </p:txBody>
      </p:sp>
      <p:sp>
        <p:nvSpPr>
          <p:cNvPr id="9" name="Oval 8"/>
          <p:cNvSpPr/>
          <p:nvPr>
            <p:custDataLst>
              <p:tags r:id="rId20"/>
            </p:custDataLst>
          </p:nvPr>
        </p:nvSpPr>
        <p:spPr bwMode="auto">
          <a:xfrm>
            <a:off x="8426604" y="2246946"/>
            <a:ext cx="115489" cy="107224"/>
          </a:xfrm>
          <a:prstGeom prst="ellipse">
            <a:avLst/>
          </a:prstGeom>
          <a:solidFill>
            <a:schemeClr val="accent3"/>
          </a:solidFill>
          <a:ln w="12700">
            <a:solidFill>
              <a:schemeClr val="accent3"/>
            </a:solidFill>
            <a:round/>
            <a:headEnd/>
            <a:tailEnd/>
          </a:ln>
        </p:spPr>
        <p:txBody>
          <a:bodyPr wrap="none" lIns="0" tIns="0" rIns="0" bIns="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en-US" sz="1100" dirty="0" smtClean="0">
              <a:solidFill>
                <a:srgbClr val="FFFFFF"/>
              </a:solidFill>
            </a:endParaRPr>
          </a:p>
        </p:txBody>
      </p:sp>
      <p:sp>
        <p:nvSpPr>
          <p:cNvPr id="213" name="Oval 212"/>
          <p:cNvSpPr/>
          <p:nvPr>
            <p:custDataLst>
              <p:tags r:id="rId21"/>
            </p:custDataLst>
          </p:nvPr>
        </p:nvSpPr>
        <p:spPr bwMode="auto">
          <a:xfrm>
            <a:off x="8426604" y="5765819"/>
            <a:ext cx="115488" cy="107223"/>
          </a:xfrm>
          <a:prstGeom prst="ellipse">
            <a:avLst/>
          </a:prstGeom>
          <a:solidFill>
            <a:schemeClr val="accent3"/>
          </a:solidFill>
          <a:ln w="12700">
            <a:solidFill>
              <a:schemeClr val="accent3"/>
            </a:solidFill>
            <a:round/>
            <a:headEnd/>
            <a:tailEnd/>
          </a:ln>
        </p:spPr>
        <p:txBody>
          <a:bodyPr wrap="none" lIns="0" tIns="0" rIns="0" bIns="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en-US" sz="1800" dirty="0" smtClean="0">
              <a:solidFill>
                <a:srgbClr val="FFFFFF"/>
              </a:solidFill>
            </a:endParaRPr>
          </a:p>
        </p:txBody>
      </p:sp>
      <p:sp>
        <p:nvSpPr>
          <p:cNvPr id="289" name="Oval 288"/>
          <p:cNvSpPr/>
          <p:nvPr>
            <p:custDataLst>
              <p:tags r:id="rId22"/>
            </p:custDataLst>
          </p:nvPr>
        </p:nvSpPr>
        <p:spPr bwMode="auto">
          <a:xfrm>
            <a:off x="7344598" y="4117767"/>
            <a:ext cx="115488" cy="107223"/>
          </a:xfrm>
          <a:prstGeom prst="ellipse">
            <a:avLst/>
          </a:prstGeom>
          <a:solidFill>
            <a:schemeClr val="accent3"/>
          </a:solidFill>
          <a:ln w="12700">
            <a:solidFill>
              <a:schemeClr val="accent3"/>
            </a:solidFill>
            <a:round/>
            <a:headEnd/>
            <a:tailEnd/>
          </a:ln>
        </p:spPr>
        <p:txBody>
          <a:bodyPr wrap="none" lIns="0" tIns="0" rIns="0" bIns="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en-US" sz="1100" dirty="0" smtClean="0">
              <a:solidFill>
                <a:srgbClr val="FFFFFF"/>
              </a:solidFill>
            </a:endParaRPr>
          </a:p>
        </p:txBody>
      </p:sp>
      <p:sp>
        <p:nvSpPr>
          <p:cNvPr id="326" name="Oval 325"/>
          <p:cNvSpPr/>
          <p:nvPr>
            <p:custDataLst>
              <p:tags r:id="rId23"/>
            </p:custDataLst>
          </p:nvPr>
        </p:nvSpPr>
        <p:spPr bwMode="auto">
          <a:xfrm>
            <a:off x="8426604" y="4117767"/>
            <a:ext cx="115488" cy="107223"/>
          </a:xfrm>
          <a:prstGeom prst="ellipse">
            <a:avLst/>
          </a:prstGeom>
          <a:solidFill>
            <a:schemeClr val="accent3"/>
          </a:solidFill>
          <a:ln w="12700">
            <a:solidFill>
              <a:schemeClr val="accent3"/>
            </a:solidFill>
            <a:round/>
            <a:headEnd/>
            <a:tailEnd/>
          </a:ln>
        </p:spPr>
        <p:txBody>
          <a:bodyPr wrap="none" lIns="0" tIns="0" rIns="0" bIns="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en-US" sz="1100" dirty="0" smtClean="0">
              <a:solidFill>
                <a:srgbClr val="FFFFFF"/>
              </a:solidFill>
            </a:endParaRPr>
          </a:p>
        </p:txBody>
      </p:sp>
      <p:sp>
        <p:nvSpPr>
          <p:cNvPr id="158" name="Rectangle 157"/>
          <p:cNvSpPr/>
          <p:nvPr>
            <p:custDataLst>
              <p:tags r:id="rId24"/>
            </p:custDataLst>
          </p:nvPr>
        </p:nvSpPr>
        <p:spPr bwMode="auto">
          <a:xfrm>
            <a:off x="4986344" y="689184"/>
            <a:ext cx="4114800" cy="469375"/>
          </a:xfrm>
          <a:prstGeom prst="rect">
            <a:avLst/>
          </a:prstGeom>
          <a:noFill/>
          <a:ln w="19050">
            <a:noFill/>
            <a:round/>
            <a:headEnd/>
            <a:tailEnd/>
          </a:ln>
        </p:spPr>
        <p:txBody>
          <a:bodyPr wrap="none" lIns="0" tIns="0" rIns="0" bIns="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en-US" sz="1800" dirty="0" smtClean="0">
              <a:solidFill>
                <a:srgbClr val="FFFFFF"/>
              </a:solidFill>
            </a:endParaRPr>
          </a:p>
        </p:txBody>
      </p:sp>
      <p:sp>
        <p:nvSpPr>
          <p:cNvPr id="179" name="Oval 178"/>
          <p:cNvSpPr/>
          <p:nvPr>
            <p:custDataLst>
              <p:tags r:id="rId25"/>
            </p:custDataLst>
          </p:nvPr>
        </p:nvSpPr>
        <p:spPr bwMode="auto">
          <a:xfrm>
            <a:off x="7344598" y="2770981"/>
            <a:ext cx="115488" cy="107223"/>
          </a:xfrm>
          <a:prstGeom prst="ellipse">
            <a:avLst/>
          </a:prstGeom>
          <a:solidFill>
            <a:schemeClr val="accent3"/>
          </a:solidFill>
          <a:ln w="12700">
            <a:solidFill>
              <a:schemeClr val="accent3"/>
            </a:solidFill>
            <a:round/>
            <a:headEnd/>
            <a:tailEnd/>
          </a:ln>
        </p:spPr>
        <p:txBody>
          <a:bodyPr wrap="none" lIns="0" tIns="0" rIns="0" bIns="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en-US" sz="1100" dirty="0" smtClean="0">
              <a:solidFill>
                <a:srgbClr val="FFFFFF"/>
              </a:solidFill>
            </a:endParaRPr>
          </a:p>
        </p:txBody>
      </p:sp>
      <p:sp>
        <p:nvSpPr>
          <p:cNvPr id="180" name="Oval 179"/>
          <p:cNvSpPr/>
          <p:nvPr>
            <p:custDataLst>
              <p:tags r:id="rId26"/>
            </p:custDataLst>
          </p:nvPr>
        </p:nvSpPr>
        <p:spPr bwMode="auto">
          <a:xfrm>
            <a:off x="8426604" y="2770981"/>
            <a:ext cx="115488" cy="107223"/>
          </a:xfrm>
          <a:prstGeom prst="ellipse">
            <a:avLst/>
          </a:prstGeom>
          <a:solidFill>
            <a:schemeClr val="accent3"/>
          </a:solidFill>
          <a:ln w="12700">
            <a:solidFill>
              <a:schemeClr val="accent3"/>
            </a:solidFill>
            <a:round/>
            <a:headEnd/>
            <a:tailEnd/>
          </a:ln>
        </p:spPr>
        <p:txBody>
          <a:bodyPr wrap="none" lIns="0" tIns="0" rIns="0" bIns="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en-US" sz="1100" dirty="0" smtClean="0">
              <a:solidFill>
                <a:srgbClr val="FFFFFF"/>
              </a:solidFill>
            </a:endParaRPr>
          </a:p>
        </p:txBody>
      </p:sp>
      <p:sp>
        <p:nvSpPr>
          <p:cNvPr id="346" name="Oval 345"/>
          <p:cNvSpPr/>
          <p:nvPr>
            <p:custDataLst>
              <p:tags r:id="rId27"/>
            </p:custDataLst>
          </p:nvPr>
        </p:nvSpPr>
        <p:spPr bwMode="auto">
          <a:xfrm>
            <a:off x="6308278" y="2770981"/>
            <a:ext cx="115488" cy="107223"/>
          </a:xfrm>
          <a:prstGeom prst="ellipse">
            <a:avLst/>
          </a:prstGeom>
          <a:solidFill>
            <a:schemeClr val="accent3"/>
          </a:solidFill>
          <a:ln w="12700">
            <a:solidFill>
              <a:schemeClr val="accent3"/>
            </a:solidFill>
            <a:round/>
            <a:headEnd/>
            <a:tailEnd/>
          </a:ln>
        </p:spPr>
        <p:txBody>
          <a:bodyPr wrap="none" lIns="0" tIns="0" rIns="0" bIns="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en-US" sz="1100" dirty="0" smtClean="0">
              <a:solidFill>
                <a:srgbClr val="FFFFFF"/>
              </a:solidFill>
            </a:endParaRPr>
          </a:p>
        </p:txBody>
      </p:sp>
      <p:sp>
        <p:nvSpPr>
          <p:cNvPr id="300" name="Oval 299"/>
          <p:cNvSpPr/>
          <p:nvPr>
            <p:custDataLst>
              <p:tags r:id="rId28"/>
            </p:custDataLst>
          </p:nvPr>
        </p:nvSpPr>
        <p:spPr bwMode="auto">
          <a:xfrm>
            <a:off x="8426604" y="4653106"/>
            <a:ext cx="115488" cy="107223"/>
          </a:xfrm>
          <a:prstGeom prst="ellipse">
            <a:avLst/>
          </a:prstGeom>
          <a:solidFill>
            <a:schemeClr val="accent3"/>
          </a:solidFill>
          <a:ln w="12700">
            <a:solidFill>
              <a:schemeClr val="accent3"/>
            </a:solidFill>
            <a:round/>
            <a:headEnd/>
            <a:tailEnd/>
          </a:ln>
        </p:spPr>
        <p:txBody>
          <a:bodyPr wrap="none" lIns="0" tIns="0" rIns="0" bIns="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en-US" sz="1100" dirty="0" smtClean="0">
              <a:solidFill>
                <a:srgbClr val="FFFFFF"/>
              </a:solidFill>
            </a:endParaRPr>
          </a:p>
        </p:txBody>
      </p:sp>
      <p:sp>
        <p:nvSpPr>
          <p:cNvPr id="305" name="Oval 304"/>
          <p:cNvSpPr/>
          <p:nvPr>
            <p:custDataLst>
              <p:tags r:id="rId29"/>
            </p:custDataLst>
          </p:nvPr>
        </p:nvSpPr>
        <p:spPr bwMode="auto">
          <a:xfrm>
            <a:off x="8426604" y="5034530"/>
            <a:ext cx="115488" cy="107223"/>
          </a:xfrm>
          <a:prstGeom prst="ellipse">
            <a:avLst/>
          </a:prstGeom>
          <a:solidFill>
            <a:schemeClr val="accent3"/>
          </a:solidFill>
          <a:ln w="12700">
            <a:solidFill>
              <a:schemeClr val="accent3"/>
            </a:solidFill>
            <a:round/>
            <a:headEnd/>
            <a:tailEnd/>
          </a:ln>
        </p:spPr>
        <p:txBody>
          <a:bodyPr wrap="none" lIns="0" tIns="0" rIns="0" bIns="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en-US" sz="1100" dirty="0" smtClean="0">
              <a:solidFill>
                <a:srgbClr val="FFFFFF"/>
              </a:solidFill>
            </a:endParaRPr>
          </a:p>
        </p:txBody>
      </p:sp>
      <p:sp>
        <p:nvSpPr>
          <p:cNvPr id="310" name="Oval 309"/>
          <p:cNvSpPr/>
          <p:nvPr>
            <p:custDataLst>
              <p:tags r:id="rId30"/>
            </p:custDataLst>
          </p:nvPr>
        </p:nvSpPr>
        <p:spPr bwMode="auto">
          <a:xfrm>
            <a:off x="8426604" y="5406052"/>
            <a:ext cx="115488" cy="107223"/>
          </a:xfrm>
          <a:prstGeom prst="ellipse">
            <a:avLst/>
          </a:prstGeom>
          <a:solidFill>
            <a:schemeClr val="accent3"/>
          </a:solidFill>
          <a:ln w="12700">
            <a:solidFill>
              <a:schemeClr val="accent3"/>
            </a:solidFill>
            <a:round/>
            <a:headEnd/>
            <a:tailEnd/>
          </a:ln>
        </p:spPr>
        <p:txBody>
          <a:bodyPr wrap="none" lIns="0" tIns="0" rIns="0" bIns="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en-US" sz="1100" dirty="0" smtClean="0">
              <a:solidFill>
                <a:srgbClr val="FFFFFF"/>
              </a:solidFill>
            </a:endParaRPr>
          </a:p>
        </p:txBody>
      </p:sp>
      <p:sp>
        <p:nvSpPr>
          <p:cNvPr id="332" name="TextBox 331"/>
          <p:cNvSpPr txBox="1"/>
          <p:nvPr>
            <p:custDataLst>
              <p:tags r:id="rId31"/>
            </p:custDataLst>
          </p:nvPr>
        </p:nvSpPr>
        <p:spPr>
          <a:xfrm>
            <a:off x="204395" y="2126840"/>
            <a:ext cx="1031011" cy="1640564"/>
          </a:xfrm>
          <a:prstGeom prst="rect">
            <a:avLst/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tIns="0" bIns="0" rtlCol="0" anchor="ctr">
            <a:noAutofit/>
          </a:bodyPr>
          <a:lstStyle>
            <a:defPPr>
              <a:defRPr lang="en-US"/>
            </a:defPPr>
            <a:lvl1pPr algn="l">
              <a:defRPr sz="1100" b="1">
                <a:solidFill>
                  <a:srgbClr val="333333"/>
                </a:solidFill>
                <a:latin typeface="+mn-lt"/>
                <a:ea typeface="+mn-ea"/>
              </a:defRPr>
            </a:lvl1pPr>
          </a:lstStyle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Cloud Infrastructure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>
            <p:custDataLst>
              <p:tags r:id="rId32"/>
            </p:custDataLst>
          </p:nvPr>
        </p:nvSpPr>
        <p:spPr>
          <a:xfrm>
            <a:off x="3857500" y="1152158"/>
            <a:ext cx="184537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000" b="1" dirty="0" smtClean="0">
                <a:solidFill>
                  <a:srgbClr val="333333"/>
                </a:solidFill>
                <a:latin typeface="+mn-lt"/>
                <a:ea typeface="+mn-ea"/>
              </a:rPr>
              <a:t>Price </a:t>
            </a:r>
            <a:r>
              <a:rPr lang="en-US" sz="1000" dirty="0" smtClean="0">
                <a:solidFill>
                  <a:srgbClr val="333333"/>
                </a:solidFill>
                <a:latin typeface="+mn-lt"/>
                <a:ea typeface="+mn-ea"/>
              </a:rPr>
              <a:t>(per CPU, license only)</a:t>
            </a:r>
            <a:endParaRPr lang="en-US" sz="1000" b="1" dirty="0" smtClean="0">
              <a:solidFill>
                <a:srgbClr val="333333"/>
              </a:solidFill>
              <a:latin typeface="+mn-lt"/>
              <a:ea typeface="+mn-ea"/>
            </a:endParaRPr>
          </a:p>
        </p:txBody>
      </p:sp>
      <p:sp>
        <p:nvSpPr>
          <p:cNvPr id="53" name="TextBox 52"/>
          <p:cNvSpPr txBox="1"/>
          <p:nvPr>
            <p:custDataLst>
              <p:tags r:id="rId33"/>
            </p:custDataLst>
          </p:nvPr>
        </p:nvSpPr>
        <p:spPr>
          <a:xfrm>
            <a:off x="204395" y="1484251"/>
            <a:ext cx="1031011" cy="503495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tIns="0" bIns="0" rtlCol="0" anchor="ctr">
            <a:noAutofit/>
          </a:bodyPr>
          <a:lstStyle/>
          <a:p>
            <a:pPr algn="l"/>
            <a:r>
              <a:rPr lang="en-US" sz="1000" b="1" dirty="0" smtClean="0">
                <a:solidFill>
                  <a:schemeClr val="bg1"/>
                </a:solidFill>
                <a:latin typeface="+mn-lt"/>
                <a:ea typeface="+mn-ea"/>
              </a:rPr>
              <a:t>Virtualization</a:t>
            </a:r>
          </a:p>
        </p:txBody>
      </p:sp>
      <p:sp>
        <p:nvSpPr>
          <p:cNvPr id="60" name="TextBox 59"/>
          <p:cNvSpPr txBox="1"/>
          <p:nvPr>
            <p:custDataLst>
              <p:tags r:id="rId34"/>
            </p:custDataLst>
          </p:nvPr>
        </p:nvSpPr>
        <p:spPr>
          <a:xfrm>
            <a:off x="1233505" y="1461391"/>
            <a:ext cx="4382435" cy="43088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1000" b="1" dirty="0" smtClean="0">
                <a:solidFill>
                  <a:srgbClr val="333333"/>
                </a:solidFill>
                <a:latin typeface="+mn-lt"/>
                <a:ea typeface="+mn-ea"/>
              </a:rPr>
              <a:t>vSphere Enterprise Plus</a:t>
            </a:r>
            <a:br>
              <a:rPr lang="en-US" sz="1000" b="1" dirty="0" smtClean="0">
                <a:solidFill>
                  <a:srgbClr val="333333"/>
                </a:solidFill>
                <a:latin typeface="+mn-lt"/>
                <a:ea typeface="+mn-ea"/>
              </a:rPr>
            </a:br>
            <a:r>
              <a:rPr lang="en-US" sz="1000" dirty="0" smtClean="0">
                <a:solidFill>
                  <a:srgbClr val="333333"/>
                </a:solidFill>
                <a:latin typeface="+mn-lt"/>
                <a:ea typeface="+mn-ea"/>
              </a:rPr>
              <a:t>Virtualized </a:t>
            </a:r>
            <a:r>
              <a:rPr lang="en-US" sz="1000" dirty="0">
                <a:solidFill>
                  <a:srgbClr val="333333"/>
                </a:solidFill>
                <a:latin typeface="+mn-lt"/>
                <a:ea typeface="+mn-ea"/>
              </a:rPr>
              <a:t>infrastructure </a:t>
            </a:r>
            <a:r>
              <a:rPr lang="en-US" sz="1000" dirty="0" smtClean="0">
                <a:solidFill>
                  <a:srgbClr val="333333"/>
                </a:solidFill>
                <a:latin typeface="+mn-lt"/>
                <a:ea typeface="+mn-ea"/>
              </a:rPr>
              <a:t>with policy-based automation</a:t>
            </a:r>
            <a:endParaRPr lang="en-US" sz="1000" i="1" dirty="0" smtClean="0">
              <a:solidFill>
                <a:srgbClr val="333333"/>
              </a:solidFill>
              <a:latin typeface="+mn-lt"/>
              <a:ea typeface="+mn-ea"/>
            </a:endParaRPr>
          </a:p>
        </p:txBody>
      </p:sp>
      <p:sp>
        <p:nvSpPr>
          <p:cNvPr id="4" name="TextBox 3"/>
          <p:cNvSpPr txBox="1"/>
          <p:nvPr>
            <p:custDataLst>
              <p:tags r:id="rId35"/>
            </p:custDataLst>
          </p:nvPr>
        </p:nvSpPr>
        <p:spPr>
          <a:xfrm>
            <a:off x="1233505" y="2126840"/>
            <a:ext cx="4387767" cy="3653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1000" b="1" dirty="0" smtClean="0">
                <a:solidFill>
                  <a:srgbClr val="333333"/>
                </a:solidFill>
                <a:latin typeface="+mn-lt"/>
                <a:ea typeface="+mn-ea"/>
              </a:rPr>
              <a:t>vCloud Director &amp; vCloud Connector</a:t>
            </a:r>
            <a:br>
              <a:rPr lang="en-US" sz="1000" b="1" dirty="0" smtClean="0">
                <a:solidFill>
                  <a:srgbClr val="333333"/>
                </a:solidFill>
                <a:latin typeface="+mn-lt"/>
                <a:ea typeface="+mn-ea"/>
              </a:rPr>
            </a:br>
            <a:r>
              <a:rPr lang="en-US" sz="1000" dirty="0" smtClean="0">
                <a:solidFill>
                  <a:srgbClr val="333333"/>
                </a:solidFill>
                <a:latin typeface="+mn-lt"/>
                <a:ea typeface="+mn-ea"/>
              </a:rPr>
              <a:t>Virtualized datacenters with multi-tenancy and public cloud extensibility</a:t>
            </a:r>
            <a:endParaRPr lang="en-US" sz="1000" i="1" dirty="0" smtClean="0">
              <a:solidFill>
                <a:srgbClr val="333333"/>
              </a:solidFill>
              <a:latin typeface="+mn-lt"/>
              <a:ea typeface="+mn-ea"/>
            </a:endParaRPr>
          </a:p>
        </p:txBody>
      </p:sp>
      <p:sp>
        <p:nvSpPr>
          <p:cNvPr id="215" name="TextBox 214"/>
          <p:cNvSpPr txBox="1"/>
          <p:nvPr>
            <p:custDataLst>
              <p:tags r:id="rId36"/>
            </p:custDataLst>
          </p:nvPr>
        </p:nvSpPr>
        <p:spPr>
          <a:xfrm>
            <a:off x="1233505" y="5598909"/>
            <a:ext cx="4382435" cy="4001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1000" b="1" dirty="0" smtClean="0">
                <a:solidFill>
                  <a:schemeClr val="tx1"/>
                </a:solidFill>
                <a:latin typeface="+mn-lt"/>
                <a:ea typeface="+mn-ea"/>
              </a:rPr>
              <a:t>vFabric Application Director</a:t>
            </a:r>
            <a:br>
              <a:rPr lang="en-US" sz="1000" b="1" dirty="0" smtClean="0">
                <a:solidFill>
                  <a:schemeClr val="tx1"/>
                </a:solidFill>
                <a:latin typeface="+mn-lt"/>
                <a:ea typeface="+mn-ea"/>
              </a:rPr>
            </a:br>
            <a:r>
              <a:rPr lang="en-US" sz="1000" dirty="0" smtClean="0">
                <a:solidFill>
                  <a:schemeClr val="tx1"/>
                </a:solidFill>
                <a:latin typeface="+mn-lt"/>
                <a:ea typeface="+mn-ea"/>
              </a:rPr>
              <a:t>Multi-tier application service catalog publishing and provisioning</a:t>
            </a:r>
            <a:endParaRPr lang="en-US" sz="1000" dirty="0" smtClean="0">
              <a:solidFill>
                <a:srgbClr val="FF0000"/>
              </a:solidFill>
              <a:latin typeface="+mn-lt"/>
              <a:ea typeface="+mn-ea"/>
            </a:endParaRPr>
          </a:p>
        </p:txBody>
      </p:sp>
      <p:sp>
        <p:nvSpPr>
          <p:cNvPr id="292" name="TextBox 291"/>
          <p:cNvSpPr txBox="1"/>
          <p:nvPr>
            <p:custDataLst>
              <p:tags r:id="rId37"/>
            </p:custDataLst>
          </p:nvPr>
        </p:nvSpPr>
        <p:spPr>
          <a:xfrm>
            <a:off x="1233505" y="3892684"/>
            <a:ext cx="4382435" cy="35394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000" b="1" dirty="0" smtClean="0">
                <a:solidFill>
                  <a:srgbClr val="333333"/>
                </a:solidFill>
                <a:latin typeface="+mn-lt"/>
                <a:ea typeface="+mn-ea"/>
              </a:rPr>
              <a:t>vCenter Operations Management Suite</a:t>
            </a:r>
            <a:br>
              <a:rPr lang="en-US" sz="1000" b="1" dirty="0" smtClean="0">
                <a:solidFill>
                  <a:srgbClr val="333333"/>
                </a:solidFill>
                <a:latin typeface="+mn-lt"/>
                <a:ea typeface="+mn-ea"/>
              </a:rPr>
            </a:br>
            <a:r>
              <a:rPr lang="en-US" sz="1000" dirty="0" smtClean="0">
                <a:solidFill>
                  <a:srgbClr val="333333"/>
                </a:solidFill>
                <a:latin typeface="+mn-lt"/>
                <a:ea typeface="+mn-ea"/>
              </a:rPr>
              <a:t>-  Performance monitoring and alerting</a:t>
            </a:r>
            <a:br>
              <a:rPr lang="en-US" sz="1000" dirty="0" smtClean="0">
                <a:solidFill>
                  <a:srgbClr val="333333"/>
                </a:solidFill>
                <a:latin typeface="+mn-lt"/>
                <a:ea typeface="+mn-ea"/>
              </a:rPr>
            </a:br>
            <a:r>
              <a:rPr lang="en-US" sz="1000" dirty="0" smtClean="0">
                <a:solidFill>
                  <a:srgbClr val="333333"/>
                </a:solidFill>
                <a:latin typeface="+mn-lt"/>
                <a:ea typeface="+mn-ea"/>
              </a:rPr>
              <a:t>-  Capacity planning, reporting, and optimization</a:t>
            </a:r>
          </a:p>
        </p:txBody>
      </p:sp>
      <p:sp>
        <p:nvSpPr>
          <p:cNvPr id="182" name="TextBox 181"/>
          <p:cNvSpPr txBox="1"/>
          <p:nvPr>
            <p:custDataLst>
              <p:tags r:id="rId38"/>
            </p:custDataLst>
          </p:nvPr>
        </p:nvSpPr>
        <p:spPr>
          <a:xfrm>
            <a:off x="1233505" y="2570914"/>
            <a:ext cx="4382435" cy="35394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1000" b="1" dirty="0" smtClean="0">
                <a:solidFill>
                  <a:srgbClr val="333333"/>
                </a:solidFill>
                <a:latin typeface="+mn-lt"/>
                <a:ea typeface="+mn-ea"/>
              </a:rPr>
              <a:t>Standard vCloud Networking and Security</a:t>
            </a:r>
            <a:br>
              <a:rPr lang="en-US" sz="1000" b="1" dirty="0" smtClean="0">
                <a:solidFill>
                  <a:srgbClr val="333333"/>
                </a:solidFill>
                <a:latin typeface="+mn-lt"/>
                <a:ea typeface="+mn-ea"/>
              </a:rPr>
            </a:br>
            <a:r>
              <a:rPr lang="en-US" sz="1000" dirty="0" smtClean="0">
                <a:solidFill>
                  <a:srgbClr val="333333"/>
                </a:solidFill>
                <a:latin typeface="+mn-lt"/>
                <a:ea typeface="+mn-ea"/>
              </a:rPr>
              <a:t>Software defined networking, security, and ecosystem integration</a:t>
            </a:r>
            <a:endParaRPr lang="en-US" sz="1000" i="1" dirty="0" smtClean="0">
              <a:solidFill>
                <a:srgbClr val="333333"/>
              </a:solidFill>
              <a:latin typeface="+mn-lt"/>
              <a:ea typeface="+mn-ea"/>
            </a:endParaRPr>
          </a:p>
        </p:txBody>
      </p:sp>
      <p:sp>
        <p:nvSpPr>
          <p:cNvPr id="302" name="TextBox 301"/>
          <p:cNvSpPr txBox="1"/>
          <p:nvPr>
            <p:custDataLst>
              <p:tags r:id="rId39"/>
            </p:custDataLst>
          </p:nvPr>
        </p:nvSpPr>
        <p:spPr>
          <a:xfrm>
            <a:off x="1263316" y="4865924"/>
            <a:ext cx="4382435" cy="35394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1000" b="1" dirty="0">
                <a:solidFill>
                  <a:srgbClr val="333333"/>
                </a:solidFill>
                <a:latin typeface="+mn-lt"/>
                <a:ea typeface="+mn-ea"/>
              </a:rPr>
              <a:t>vCenter Infrastructure </a:t>
            </a:r>
            <a:r>
              <a:rPr lang="en-US" sz="1000" b="1" dirty="0" smtClean="0">
                <a:solidFill>
                  <a:srgbClr val="333333"/>
                </a:solidFill>
                <a:latin typeface="+mn-lt"/>
                <a:ea typeface="+mn-ea"/>
              </a:rPr>
              <a:t>Navigator</a:t>
            </a:r>
            <a:br>
              <a:rPr lang="en-US" sz="1000" b="1" dirty="0" smtClean="0">
                <a:solidFill>
                  <a:srgbClr val="333333"/>
                </a:solidFill>
                <a:latin typeface="+mn-lt"/>
                <a:ea typeface="+mn-ea"/>
              </a:rPr>
            </a:br>
            <a:r>
              <a:rPr lang="en-US" sz="1000" dirty="0" smtClean="0">
                <a:solidFill>
                  <a:srgbClr val="333333"/>
                </a:solidFill>
                <a:latin typeface="+mn-lt"/>
                <a:ea typeface="+mn-ea"/>
              </a:rPr>
              <a:t>Application discovery, dependency mapping, and management</a:t>
            </a:r>
            <a:br>
              <a:rPr lang="en-US" sz="1000" dirty="0" smtClean="0">
                <a:solidFill>
                  <a:srgbClr val="333333"/>
                </a:solidFill>
                <a:latin typeface="+mn-lt"/>
                <a:ea typeface="+mn-ea"/>
              </a:rPr>
            </a:br>
            <a:endParaRPr lang="en-US" sz="1000" i="1" dirty="0" smtClean="0">
              <a:solidFill>
                <a:srgbClr val="FF0000"/>
              </a:solidFill>
              <a:latin typeface="+mn-lt"/>
              <a:ea typeface="+mn-ea"/>
            </a:endParaRPr>
          </a:p>
        </p:txBody>
      </p:sp>
      <p:sp>
        <p:nvSpPr>
          <p:cNvPr id="307" name="TextBox 306"/>
          <p:cNvSpPr txBox="1"/>
          <p:nvPr>
            <p:custDataLst>
              <p:tags r:id="rId40"/>
            </p:custDataLst>
          </p:nvPr>
        </p:nvSpPr>
        <p:spPr>
          <a:xfrm>
            <a:off x="1271337" y="5219269"/>
            <a:ext cx="4382435" cy="35394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1000" b="1" dirty="0">
                <a:solidFill>
                  <a:srgbClr val="333333"/>
                </a:solidFill>
              </a:rPr>
              <a:t>vCenter Chargeback </a:t>
            </a:r>
            <a:r>
              <a:rPr lang="en-US" sz="1000" b="1" dirty="0" smtClean="0">
                <a:solidFill>
                  <a:srgbClr val="333333"/>
                </a:solidFill>
              </a:rPr>
              <a:t>Manager</a:t>
            </a:r>
            <a:br>
              <a:rPr lang="en-US" sz="1000" b="1" dirty="0" smtClean="0">
                <a:solidFill>
                  <a:srgbClr val="333333"/>
                </a:solidFill>
              </a:rPr>
            </a:br>
            <a:r>
              <a:rPr lang="en-US" sz="1000" dirty="0" smtClean="0">
                <a:solidFill>
                  <a:srgbClr val="333333"/>
                </a:solidFill>
                <a:latin typeface="+mn-lt"/>
                <a:ea typeface="+mn-ea"/>
              </a:rPr>
              <a:t>Metered chargeback reporting and accountability</a:t>
            </a:r>
            <a:br>
              <a:rPr lang="en-US" sz="1000" dirty="0" smtClean="0">
                <a:solidFill>
                  <a:srgbClr val="333333"/>
                </a:solidFill>
                <a:latin typeface="+mn-lt"/>
                <a:ea typeface="+mn-ea"/>
              </a:rPr>
            </a:br>
            <a:endParaRPr lang="en-US" sz="1000" i="1" dirty="0" smtClean="0">
              <a:solidFill>
                <a:srgbClr val="333333"/>
              </a:solidFill>
              <a:latin typeface="+mn-lt"/>
              <a:ea typeface="+mn-ea"/>
            </a:endParaRPr>
          </a:p>
        </p:txBody>
      </p:sp>
      <p:sp>
        <p:nvSpPr>
          <p:cNvPr id="312" name="TextBox 311"/>
          <p:cNvSpPr txBox="1"/>
          <p:nvPr>
            <p:custDataLst>
              <p:tags r:id="rId41"/>
            </p:custDataLst>
          </p:nvPr>
        </p:nvSpPr>
        <p:spPr>
          <a:xfrm>
            <a:off x="1247921" y="4487378"/>
            <a:ext cx="4382434" cy="35394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1000" b="1" dirty="0" smtClean="0">
                <a:solidFill>
                  <a:srgbClr val="333333"/>
                </a:solidFill>
                <a:latin typeface="+mn-lt"/>
                <a:ea typeface="+mn-ea"/>
              </a:rPr>
              <a:t>vCenter Configuration Manager</a:t>
            </a:r>
            <a:br>
              <a:rPr lang="en-US" sz="1000" b="1" dirty="0" smtClean="0">
                <a:solidFill>
                  <a:srgbClr val="333333"/>
                </a:solidFill>
                <a:latin typeface="+mn-lt"/>
                <a:ea typeface="+mn-ea"/>
              </a:rPr>
            </a:br>
            <a:r>
              <a:rPr lang="en-US" sz="1000" dirty="0" smtClean="0">
                <a:solidFill>
                  <a:srgbClr val="333333"/>
                </a:solidFill>
                <a:latin typeface="+mn-lt"/>
                <a:ea typeface="+mn-ea"/>
              </a:rPr>
              <a:t>Configuration and compliance management of virtual infrastructure</a:t>
            </a:r>
            <a:br>
              <a:rPr lang="en-US" sz="1000" dirty="0" smtClean="0">
                <a:solidFill>
                  <a:srgbClr val="333333"/>
                </a:solidFill>
                <a:latin typeface="+mn-lt"/>
                <a:ea typeface="+mn-ea"/>
              </a:rPr>
            </a:br>
            <a:endParaRPr lang="en-US" sz="1000" i="1" dirty="0" smtClean="0">
              <a:solidFill>
                <a:srgbClr val="FF0000"/>
              </a:solidFill>
              <a:latin typeface="+mn-lt"/>
              <a:ea typeface="+mn-ea"/>
            </a:endParaRPr>
          </a:p>
        </p:txBody>
      </p:sp>
      <p:sp>
        <p:nvSpPr>
          <p:cNvPr id="200" name="TextBox 199"/>
          <p:cNvSpPr txBox="1"/>
          <p:nvPr>
            <p:custDataLst>
              <p:tags r:id="rId42"/>
            </p:custDataLst>
          </p:nvPr>
        </p:nvSpPr>
        <p:spPr>
          <a:xfrm>
            <a:off x="204395" y="3927544"/>
            <a:ext cx="1031011" cy="2012856"/>
          </a:xfrm>
          <a:prstGeom prst="rect">
            <a:avLst/>
          </a:prstGeo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tIns="0" bIns="0" rtlCol="0" anchor="ctr">
            <a:noAutofit/>
          </a:bodyPr>
          <a:lstStyle/>
          <a:p>
            <a:r>
              <a:rPr lang="en-US" sz="1000" b="1" dirty="0" smtClean="0">
                <a:solidFill>
                  <a:schemeClr val="bg1"/>
                </a:solidFill>
                <a:latin typeface="+mn-lt"/>
                <a:ea typeface="+mn-ea"/>
              </a:rPr>
              <a:t>Operations Management</a:t>
            </a:r>
          </a:p>
        </p:txBody>
      </p:sp>
      <p:sp>
        <p:nvSpPr>
          <p:cNvPr id="342" name="TextBox 341"/>
          <p:cNvSpPr txBox="1"/>
          <p:nvPr>
            <p:custDataLst>
              <p:tags r:id="rId43"/>
            </p:custDataLst>
          </p:nvPr>
        </p:nvSpPr>
        <p:spPr>
          <a:xfrm>
            <a:off x="1233506" y="2931983"/>
            <a:ext cx="4382434" cy="353943"/>
          </a:xfrm>
          <a:prstGeom prst="rect">
            <a:avLst/>
          </a:prstGeom>
          <a:noFill/>
        </p:spPr>
        <p:txBody>
          <a:bodyPr wrap="square" rIns="0" rtlCol="0">
            <a:noAutofit/>
          </a:bodyPr>
          <a:lstStyle/>
          <a:p>
            <a:pPr algn="l"/>
            <a:r>
              <a:rPr lang="en-US" sz="1000" b="1" dirty="0" smtClean="0">
                <a:solidFill>
                  <a:srgbClr val="333333"/>
                </a:solidFill>
                <a:latin typeface="+mn-lt"/>
                <a:ea typeface="+mn-ea"/>
              </a:rPr>
              <a:t>Advanced vCloud Networking and Security</a:t>
            </a:r>
            <a:br>
              <a:rPr lang="en-US" sz="1000" b="1" dirty="0" smtClean="0">
                <a:solidFill>
                  <a:srgbClr val="333333"/>
                </a:solidFill>
                <a:latin typeface="+mn-lt"/>
                <a:ea typeface="+mn-ea"/>
              </a:rPr>
            </a:br>
            <a:r>
              <a:rPr lang="en-US" sz="1000" dirty="0" smtClean="0">
                <a:solidFill>
                  <a:srgbClr val="333333"/>
                </a:solidFill>
                <a:latin typeface="+mn-lt"/>
                <a:ea typeface="+mn-ea"/>
              </a:rPr>
              <a:t>Continuous firewall and network availability</a:t>
            </a:r>
            <a:br>
              <a:rPr lang="en-US" sz="1000" dirty="0" smtClean="0">
                <a:solidFill>
                  <a:srgbClr val="333333"/>
                </a:solidFill>
                <a:latin typeface="+mn-lt"/>
                <a:ea typeface="+mn-ea"/>
              </a:rPr>
            </a:br>
            <a:endParaRPr lang="en-US" sz="1000" dirty="0" smtClean="0">
              <a:solidFill>
                <a:srgbClr val="333333"/>
              </a:solidFill>
              <a:latin typeface="+mn-lt"/>
              <a:ea typeface="+mn-ea"/>
            </a:endParaRPr>
          </a:p>
        </p:txBody>
      </p:sp>
      <p:sp>
        <p:nvSpPr>
          <p:cNvPr id="339" name="Oval 338"/>
          <p:cNvSpPr/>
          <p:nvPr>
            <p:custDataLst>
              <p:tags r:id="rId44"/>
            </p:custDataLst>
          </p:nvPr>
        </p:nvSpPr>
        <p:spPr bwMode="auto">
          <a:xfrm>
            <a:off x="7344598" y="3038778"/>
            <a:ext cx="115488" cy="107223"/>
          </a:xfrm>
          <a:prstGeom prst="ellipse">
            <a:avLst/>
          </a:prstGeom>
          <a:solidFill>
            <a:schemeClr val="accent3"/>
          </a:solidFill>
          <a:ln w="12700">
            <a:solidFill>
              <a:schemeClr val="accent3"/>
            </a:solidFill>
            <a:round/>
            <a:headEnd/>
            <a:tailEnd/>
          </a:ln>
        </p:spPr>
        <p:txBody>
          <a:bodyPr wrap="none" lIns="0" tIns="0" rIns="0" bIns="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en-US" sz="1100" dirty="0" smtClean="0">
              <a:solidFill>
                <a:srgbClr val="FFFFFF"/>
              </a:solidFill>
            </a:endParaRPr>
          </a:p>
        </p:txBody>
      </p:sp>
      <p:sp>
        <p:nvSpPr>
          <p:cNvPr id="340" name="Oval 339"/>
          <p:cNvSpPr/>
          <p:nvPr>
            <p:custDataLst>
              <p:tags r:id="rId45"/>
            </p:custDataLst>
          </p:nvPr>
        </p:nvSpPr>
        <p:spPr bwMode="auto">
          <a:xfrm>
            <a:off x="8426604" y="3038778"/>
            <a:ext cx="115488" cy="107223"/>
          </a:xfrm>
          <a:prstGeom prst="ellipse">
            <a:avLst/>
          </a:prstGeom>
          <a:solidFill>
            <a:schemeClr val="accent3"/>
          </a:solidFill>
          <a:ln w="12700">
            <a:solidFill>
              <a:schemeClr val="accent3"/>
            </a:solidFill>
            <a:round/>
            <a:headEnd/>
            <a:tailEnd/>
          </a:ln>
        </p:spPr>
        <p:txBody>
          <a:bodyPr wrap="none" lIns="0" tIns="0" rIns="0" bIns="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en-US" sz="1100" dirty="0" smtClean="0">
              <a:solidFill>
                <a:srgbClr val="FFFFFF"/>
              </a:solidFill>
            </a:endParaRPr>
          </a:p>
        </p:txBody>
      </p:sp>
      <p:sp>
        <p:nvSpPr>
          <p:cNvPr id="134" name="TextBox 133"/>
          <p:cNvSpPr txBox="1"/>
          <p:nvPr>
            <p:custDataLst>
              <p:tags r:id="rId46"/>
            </p:custDataLst>
          </p:nvPr>
        </p:nvSpPr>
        <p:spPr>
          <a:xfrm>
            <a:off x="6973500" y="3878284"/>
            <a:ext cx="956658" cy="182880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r>
              <a:rPr lang="en-US" sz="800" b="1" i="1" dirty="0" smtClean="0">
                <a:solidFill>
                  <a:schemeClr val="tx1"/>
                </a:solidFill>
                <a:latin typeface="+mn-lt"/>
                <a:ea typeface="+mn-ea"/>
              </a:rPr>
              <a:t>vCOps Advanced</a:t>
            </a:r>
          </a:p>
        </p:txBody>
      </p:sp>
      <p:sp>
        <p:nvSpPr>
          <p:cNvPr id="135" name="TextBox 134"/>
          <p:cNvSpPr txBox="1"/>
          <p:nvPr>
            <p:custDataLst>
              <p:tags r:id="rId47"/>
            </p:custDataLst>
          </p:nvPr>
        </p:nvSpPr>
        <p:spPr>
          <a:xfrm>
            <a:off x="8030164" y="3878284"/>
            <a:ext cx="956658" cy="182880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r>
              <a:rPr lang="en-US" sz="800" b="1" i="1" dirty="0" smtClean="0">
                <a:solidFill>
                  <a:schemeClr val="tx1"/>
                </a:solidFill>
                <a:latin typeface="+mn-lt"/>
                <a:ea typeface="+mn-ea"/>
              </a:rPr>
              <a:t>vCOps Enterprise</a:t>
            </a:r>
          </a:p>
        </p:txBody>
      </p:sp>
      <p:cxnSp>
        <p:nvCxnSpPr>
          <p:cNvPr id="13" name="Straight Connector 12"/>
          <p:cNvCxnSpPr/>
          <p:nvPr>
            <p:custDataLst>
              <p:tags r:id="rId48"/>
            </p:custDataLst>
          </p:nvPr>
        </p:nvCxnSpPr>
        <p:spPr bwMode="auto">
          <a:xfrm>
            <a:off x="1295400" y="1484251"/>
            <a:ext cx="7752888" cy="0"/>
          </a:xfrm>
          <a:prstGeom prst="line">
            <a:avLst/>
          </a:prstGeom>
          <a:solidFill>
            <a:srgbClr val="0095D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7" name="Straight Connector 196"/>
          <p:cNvCxnSpPr/>
          <p:nvPr/>
        </p:nvCxnSpPr>
        <p:spPr bwMode="auto">
          <a:xfrm>
            <a:off x="1295400" y="2131746"/>
            <a:ext cx="7752888" cy="0"/>
          </a:xfrm>
          <a:prstGeom prst="line">
            <a:avLst/>
          </a:prstGeom>
          <a:solidFill>
            <a:srgbClr val="0095D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1" name="Oval 260"/>
          <p:cNvSpPr/>
          <p:nvPr>
            <p:custDataLst>
              <p:tags r:id="rId49"/>
            </p:custDataLst>
          </p:nvPr>
        </p:nvSpPr>
        <p:spPr bwMode="auto">
          <a:xfrm>
            <a:off x="8426604" y="3599823"/>
            <a:ext cx="115488" cy="107223"/>
          </a:xfrm>
          <a:prstGeom prst="ellipse">
            <a:avLst/>
          </a:prstGeom>
          <a:solidFill>
            <a:schemeClr val="accent3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en-US" sz="1100" dirty="0" smtClean="0">
              <a:solidFill>
                <a:srgbClr val="FFFFFF"/>
              </a:solidFill>
            </a:endParaRPr>
          </a:p>
        </p:txBody>
      </p:sp>
      <p:sp>
        <p:nvSpPr>
          <p:cNvPr id="267" name="TextBox 266"/>
          <p:cNvSpPr txBox="1"/>
          <p:nvPr>
            <p:custDataLst>
              <p:tags r:id="rId50"/>
            </p:custDataLst>
          </p:nvPr>
        </p:nvSpPr>
        <p:spPr>
          <a:xfrm>
            <a:off x="1233505" y="3387228"/>
            <a:ext cx="4382435" cy="43088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1000" b="1" dirty="0" smtClean="0">
                <a:solidFill>
                  <a:srgbClr val="333333"/>
                </a:solidFill>
                <a:latin typeface="+mn-lt"/>
                <a:ea typeface="+mn-ea"/>
              </a:rPr>
              <a:t>vCenter Site Recovery Manager Enterprise</a:t>
            </a:r>
            <a:br>
              <a:rPr lang="en-US" sz="1000" b="1" dirty="0" smtClean="0">
                <a:solidFill>
                  <a:srgbClr val="333333"/>
                </a:solidFill>
                <a:latin typeface="+mn-lt"/>
                <a:ea typeface="+mn-ea"/>
              </a:rPr>
            </a:br>
            <a:r>
              <a:rPr lang="en-US" sz="1000" dirty="0" smtClean="0">
                <a:solidFill>
                  <a:srgbClr val="333333"/>
                </a:solidFill>
                <a:latin typeface="+mn-lt"/>
                <a:ea typeface="+mn-ea"/>
              </a:rPr>
              <a:t>Automated disaster recovery planning, testing, and execution</a:t>
            </a:r>
            <a:endParaRPr lang="en-US" sz="1000" i="1" dirty="0" smtClean="0">
              <a:solidFill>
                <a:srgbClr val="333333"/>
              </a:solidFill>
              <a:latin typeface="+mn-lt"/>
              <a:ea typeface="+mn-ea"/>
            </a:endParaRPr>
          </a:p>
        </p:txBody>
      </p:sp>
      <p:cxnSp>
        <p:nvCxnSpPr>
          <p:cNvPr id="275" name="Straight Connector 274"/>
          <p:cNvCxnSpPr/>
          <p:nvPr>
            <p:custDataLst>
              <p:tags r:id="rId51"/>
            </p:custDataLst>
          </p:nvPr>
        </p:nvCxnSpPr>
        <p:spPr bwMode="auto">
          <a:xfrm>
            <a:off x="1295400" y="3388908"/>
            <a:ext cx="7752888" cy="0"/>
          </a:xfrm>
          <a:prstGeom prst="line">
            <a:avLst/>
          </a:prstGeom>
          <a:solidFill>
            <a:srgbClr val="0095D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8" name="Straight Connector 327"/>
          <p:cNvCxnSpPr/>
          <p:nvPr>
            <p:custDataLst>
              <p:tags r:id="rId52"/>
            </p:custDataLst>
          </p:nvPr>
        </p:nvCxnSpPr>
        <p:spPr bwMode="auto">
          <a:xfrm>
            <a:off x="1295400" y="3927544"/>
            <a:ext cx="7752888" cy="0"/>
          </a:xfrm>
          <a:prstGeom prst="line">
            <a:avLst/>
          </a:prstGeom>
          <a:solidFill>
            <a:srgbClr val="0095D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8" name="Oval 77"/>
          <p:cNvSpPr/>
          <p:nvPr>
            <p:custDataLst>
              <p:tags r:id="rId53"/>
            </p:custDataLst>
          </p:nvPr>
        </p:nvSpPr>
        <p:spPr bwMode="auto">
          <a:xfrm>
            <a:off x="7344598" y="4323590"/>
            <a:ext cx="115488" cy="107223"/>
          </a:xfrm>
          <a:prstGeom prst="ellipse">
            <a:avLst/>
          </a:prstGeom>
          <a:solidFill>
            <a:schemeClr val="accent3"/>
          </a:solidFill>
          <a:ln w="12700">
            <a:solidFill>
              <a:schemeClr val="accent3"/>
            </a:solidFill>
            <a:round/>
            <a:headEnd/>
            <a:tailEnd/>
          </a:ln>
        </p:spPr>
        <p:txBody>
          <a:bodyPr wrap="none" lIns="0" tIns="0" rIns="0" bIns="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en-US" sz="1100" dirty="0" err="1" smtClean="0">
              <a:solidFill>
                <a:srgbClr val="FFFFFF"/>
              </a:solidFill>
            </a:endParaRPr>
          </a:p>
        </p:txBody>
      </p:sp>
      <p:sp>
        <p:nvSpPr>
          <p:cNvPr id="79" name="Oval 78"/>
          <p:cNvSpPr/>
          <p:nvPr>
            <p:custDataLst>
              <p:tags r:id="rId54"/>
            </p:custDataLst>
          </p:nvPr>
        </p:nvSpPr>
        <p:spPr bwMode="auto">
          <a:xfrm>
            <a:off x="8426604" y="4323590"/>
            <a:ext cx="115488" cy="107223"/>
          </a:xfrm>
          <a:prstGeom prst="ellipse">
            <a:avLst/>
          </a:prstGeom>
          <a:solidFill>
            <a:schemeClr val="accent3"/>
          </a:solidFill>
          <a:ln w="12700">
            <a:solidFill>
              <a:schemeClr val="accent3"/>
            </a:solidFill>
            <a:round/>
            <a:headEnd/>
            <a:tailEnd/>
          </a:ln>
        </p:spPr>
        <p:txBody>
          <a:bodyPr wrap="none" lIns="0" tIns="0" rIns="0" bIns="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en-US" sz="1100" dirty="0" err="1" smtClean="0">
              <a:solidFill>
                <a:srgbClr val="FFFFFF"/>
              </a:solidFill>
            </a:endParaRPr>
          </a:p>
        </p:txBody>
      </p:sp>
      <p:sp>
        <p:nvSpPr>
          <p:cNvPr id="80" name="TextBox 79"/>
          <p:cNvSpPr txBox="1"/>
          <p:nvPr>
            <p:custDataLst>
              <p:tags r:id="rId55"/>
            </p:custDataLst>
          </p:nvPr>
        </p:nvSpPr>
        <p:spPr>
          <a:xfrm>
            <a:off x="6973500" y="2546945"/>
            <a:ext cx="956658" cy="182880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r>
              <a:rPr lang="en-US" sz="800" b="1" i="1" dirty="0" smtClean="0">
                <a:solidFill>
                  <a:schemeClr val="tx1"/>
                </a:solidFill>
                <a:latin typeface="+mn-lt"/>
                <a:ea typeface="+mn-ea"/>
              </a:rPr>
              <a:t>vCNS Advanced</a:t>
            </a:r>
          </a:p>
        </p:txBody>
      </p:sp>
      <p:sp>
        <p:nvSpPr>
          <p:cNvPr id="81" name="TextBox 80"/>
          <p:cNvSpPr txBox="1"/>
          <p:nvPr>
            <p:custDataLst>
              <p:tags r:id="rId56"/>
            </p:custDataLst>
          </p:nvPr>
        </p:nvSpPr>
        <p:spPr>
          <a:xfrm>
            <a:off x="8030164" y="2546945"/>
            <a:ext cx="956658" cy="182880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r>
              <a:rPr lang="en-US" sz="800" b="1" i="1" dirty="0" smtClean="0">
                <a:solidFill>
                  <a:schemeClr val="tx1"/>
                </a:solidFill>
              </a:rPr>
              <a:t>vCNS  Advanced</a:t>
            </a:r>
            <a:endParaRPr lang="en-US" sz="800" b="1" i="1" dirty="0">
              <a:solidFill>
                <a:schemeClr val="tx1"/>
              </a:solidFill>
            </a:endParaRPr>
          </a:p>
        </p:txBody>
      </p:sp>
      <p:sp>
        <p:nvSpPr>
          <p:cNvPr id="82" name="TextBox 81"/>
          <p:cNvSpPr txBox="1"/>
          <p:nvPr>
            <p:custDataLst>
              <p:tags r:id="rId57"/>
            </p:custDataLst>
          </p:nvPr>
        </p:nvSpPr>
        <p:spPr>
          <a:xfrm>
            <a:off x="5894809" y="2546945"/>
            <a:ext cx="956658" cy="182880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r>
              <a:rPr lang="en-US" sz="800" b="1" i="1" dirty="0" smtClean="0">
                <a:solidFill>
                  <a:schemeClr val="tx1"/>
                </a:solidFill>
                <a:latin typeface="+mn-lt"/>
                <a:ea typeface="+mn-ea"/>
              </a:rPr>
              <a:t>vCNS  Standard</a:t>
            </a:r>
          </a:p>
        </p:txBody>
      </p:sp>
      <p:sp>
        <p:nvSpPr>
          <p:cNvPr id="76" name="TextBox 75"/>
          <p:cNvSpPr txBox="1"/>
          <p:nvPr>
            <p:custDataLst>
              <p:tags r:id="rId58"/>
            </p:custDataLst>
          </p:nvPr>
        </p:nvSpPr>
        <p:spPr>
          <a:xfrm>
            <a:off x="8030164" y="3340076"/>
            <a:ext cx="956658" cy="182880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r>
              <a:rPr lang="en-US" sz="800" b="1" i="1" dirty="0" smtClean="0">
                <a:solidFill>
                  <a:schemeClr val="tx1"/>
                </a:solidFill>
                <a:latin typeface="+mn-lt"/>
                <a:ea typeface="+mn-ea"/>
              </a:rPr>
              <a:t>vCenter SRM</a:t>
            </a:r>
          </a:p>
        </p:txBody>
      </p:sp>
      <p:cxnSp>
        <p:nvCxnSpPr>
          <p:cNvPr id="86" name="Straight Connector 85"/>
          <p:cNvCxnSpPr/>
          <p:nvPr>
            <p:custDataLst>
              <p:tags r:id="rId59"/>
            </p:custDataLst>
          </p:nvPr>
        </p:nvCxnSpPr>
        <p:spPr bwMode="auto">
          <a:xfrm>
            <a:off x="1295400" y="2586888"/>
            <a:ext cx="7752888" cy="0"/>
          </a:xfrm>
          <a:prstGeom prst="line">
            <a:avLst/>
          </a:prstGeom>
          <a:solidFill>
            <a:srgbClr val="0095D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4" name="Straight Connector 83"/>
          <p:cNvCxnSpPr/>
          <p:nvPr/>
        </p:nvCxnSpPr>
        <p:spPr bwMode="auto">
          <a:xfrm>
            <a:off x="1295400" y="5629143"/>
            <a:ext cx="7752888" cy="0"/>
          </a:xfrm>
          <a:prstGeom prst="line">
            <a:avLst/>
          </a:prstGeom>
          <a:solidFill>
            <a:srgbClr val="0095D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7" name="Rectangle 86"/>
          <p:cNvSpPr/>
          <p:nvPr>
            <p:custDataLst>
              <p:tags r:id="rId60"/>
            </p:custDataLst>
          </p:nvPr>
        </p:nvSpPr>
        <p:spPr bwMode="auto">
          <a:xfrm>
            <a:off x="6892003" y="793984"/>
            <a:ext cx="1051560" cy="352442"/>
          </a:xfrm>
          <a:prstGeom prst="rect">
            <a:avLst/>
          </a:prstGeom>
          <a:solidFill>
            <a:schemeClr val="accent3"/>
          </a:solidFill>
          <a:ln>
            <a:noFill/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en-US" sz="1800" dirty="0" err="1" smtClean="0">
              <a:solidFill>
                <a:srgbClr val="FFFFFF"/>
              </a:solidFill>
            </a:endParaRPr>
          </a:p>
        </p:txBody>
      </p:sp>
      <p:sp>
        <p:nvSpPr>
          <p:cNvPr id="88" name="Rectangle 87"/>
          <p:cNvSpPr/>
          <p:nvPr>
            <p:custDataLst>
              <p:tags r:id="rId61"/>
            </p:custDataLst>
          </p:nvPr>
        </p:nvSpPr>
        <p:spPr bwMode="auto">
          <a:xfrm>
            <a:off x="5809227" y="793984"/>
            <a:ext cx="1051560" cy="352442"/>
          </a:xfrm>
          <a:prstGeom prst="rect">
            <a:avLst/>
          </a:prstGeom>
          <a:solidFill>
            <a:schemeClr val="accent3"/>
          </a:solidFill>
          <a:ln>
            <a:noFill/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en-US" sz="1800" dirty="0" err="1" smtClean="0">
              <a:solidFill>
                <a:srgbClr val="FFFFFF"/>
              </a:solidFill>
            </a:endParaRPr>
          </a:p>
        </p:txBody>
      </p:sp>
      <p:sp>
        <p:nvSpPr>
          <p:cNvPr id="89" name="Rectangle 88"/>
          <p:cNvSpPr/>
          <p:nvPr>
            <p:custDataLst>
              <p:tags r:id="rId62"/>
            </p:custDataLst>
          </p:nvPr>
        </p:nvSpPr>
        <p:spPr bwMode="auto">
          <a:xfrm>
            <a:off x="7984354" y="793984"/>
            <a:ext cx="1051560" cy="352442"/>
          </a:xfrm>
          <a:prstGeom prst="rect">
            <a:avLst/>
          </a:prstGeom>
          <a:solidFill>
            <a:schemeClr val="accent3"/>
          </a:solidFill>
          <a:ln>
            <a:noFill/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en-US" sz="1800" dirty="0" err="1" smtClean="0">
              <a:solidFill>
                <a:srgbClr val="FFFFFF"/>
              </a:solidFill>
            </a:endParaRPr>
          </a:p>
        </p:txBody>
      </p:sp>
      <p:sp>
        <p:nvSpPr>
          <p:cNvPr id="90" name="TextBox 89"/>
          <p:cNvSpPr txBox="1"/>
          <p:nvPr>
            <p:custDataLst>
              <p:tags r:id="rId63"/>
            </p:custDataLst>
          </p:nvPr>
        </p:nvSpPr>
        <p:spPr>
          <a:xfrm>
            <a:off x="5833550" y="847667"/>
            <a:ext cx="1013054" cy="2286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US" sz="1000" b="1" dirty="0" smtClean="0">
                <a:solidFill>
                  <a:schemeClr val="bg1"/>
                </a:solidFill>
                <a:latin typeface="+mn-lt"/>
                <a:ea typeface="+mn-ea"/>
              </a:rPr>
              <a:t>vCloud Suite</a:t>
            </a:r>
            <a:br>
              <a:rPr lang="en-US" sz="1000" b="1" dirty="0" smtClean="0">
                <a:solidFill>
                  <a:schemeClr val="bg1"/>
                </a:solidFill>
                <a:latin typeface="+mn-lt"/>
                <a:ea typeface="+mn-ea"/>
              </a:rPr>
            </a:br>
            <a:r>
              <a:rPr lang="en-US" sz="1000" b="1" dirty="0" smtClean="0">
                <a:solidFill>
                  <a:schemeClr val="bg1"/>
                </a:solidFill>
                <a:latin typeface="+mn-lt"/>
                <a:ea typeface="+mn-ea"/>
              </a:rPr>
              <a:t>Standard</a:t>
            </a:r>
          </a:p>
        </p:txBody>
      </p:sp>
      <p:sp>
        <p:nvSpPr>
          <p:cNvPr id="91" name="TextBox 90"/>
          <p:cNvSpPr txBox="1"/>
          <p:nvPr>
            <p:custDataLst>
              <p:tags r:id="rId64"/>
            </p:custDataLst>
          </p:nvPr>
        </p:nvSpPr>
        <p:spPr>
          <a:xfrm>
            <a:off x="6892956" y="847667"/>
            <a:ext cx="1053456" cy="2286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US" sz="1000" b="1" dirty="0" smtClean="0">
                <a:solidFill>
                  <a:schemeClr val="bg1"/>
                </a:solidFill>
                <a:latin typeface="+mn-lt"/>
                <a:ea typeface="+mn-ea"/>
              </a:rPr>
              <a:t>vCloud Suite Advanced</a:t>
            </a:r>
          </a:p>
        </p:txBody>
      </p:sp>
      <p:sp>
        <p:nvSpPr>
          <p:cNvPr id="92" name="TextBox 91"/>
          <p:cNvSpPr txBox="1"/>
          <p:nvPr>
            <p:custDataLst>
              <p:tags r:id="rId65"/>
            </p:custDataLst>
          </p:nvPr>
        </p:nvSpPr>
        <p:spPr>
          <a:xfrm>
            <a:off x="7988550" y="847667"/>
            <a:ext cx="1049243" cy="2286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US" sz="1000" b="1" dirty="0" smtClean="0">
                <a:solidFill>
                  <a:schemeClr val="bg1"/>
                </a:solidFill>
                <a:latin typeface="+mn-lt"/>
                <a:ea typeface="+mn-ea"/>
              </a:rPr>
              <a:t>vCloud Suite Enterprise</a:t>
            </a:r>
          </a:p>
        </p:txBody>
      </p:sp>
    </p:spTree>
    <p:extLst>
      <p:ext uri="{BB962C8B-B14F-4D97-AF65-F5344CB8AC3E}">
        <p14:creationId xmlns="" xmlns:p14="http://schemas.microsoft.com/office/powerpoint/2010/main" val="30788445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576360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ight Arrow 56"/>
          <p:cNvSpPr/>
          <p:nvPr/>
        </p:nvSpPr>
        <p:spPr bwMode="auto">
          <a:xfrm>
            <a:off x="2220582" y="2798234"/>
            <a:ext cx="1185693" cy="788276"/>
          </a:xfrm>
          <a:prstGeom prst="rightArrow">
            <a:avLst/>
          </a:prstGeom>
          <a:solidFill>
            <a:schemeClr val="accent1"/>
          </a:solidFill>
          <a:ln w="19050">
            <a:noFill/>
            <a:round/>
            <a:headEnd/>
            <a:tailEnd/>
          </a:ln>
        </p:spPr>
        <p:txBody>
          <a:bodyPr wrap="none" lIns="0" tIns="0" rIns="0" bIns="0" rtlCol="0" anchor="ctr"/>
          <a:lstStyle/>
          <a:p>
            <a:pPr marL="0" marR="0" indent="0" algn="l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en-US" sz="1800" dirty="0" err="1" smtClean="0">
              <a:solidFill>
                <a:srgbClr val="FFFFFF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023360" y="4186546"/>
            <a:ext cx="29609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3"/>
                </a:solidFill>
                <a:latin typeface="+mn-lt"/>
                <a:ea typeface="+mn-ea"/>
              </a:rPr>
              <a:t>$1,800</a:t>
            </a:r>
            <a:br>
              <a:rPr lang="en-US" b="1" dirty="0" smtClean="0">
                <a:solidFill>
                  <a:schemeClr val="accent3"/>
                </a:solidFill>
                <a:latin typeface="+mn-lt"/>
                <a:ea typeface="+mn-ea"/>
              </a:rPr>
            </a:br>
            <a:r>
              <a:rPr lang="en-US" b="1" dirty="0" smtClean="0">
                <a:solidFill>
                  <a:schemeClr val="accent3"/>
                </a:solidFill>
                <a:latin typeface="+mn-lt"/>
                <a:ea typeface="+mn-ea"/>
              </a:rPr>
              <a:t>5 days, 2 minutes</a:t>
            </a:r>
          </a:p>
        </p:txBody>
      </p:sp>
      <p:pic>
        <p:nvPicPr>
          <p:cNvPr id="53" name="Picture 17" descr="ICON_VM_basic_flat_R2_Q408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026207" y="2727144"/>
            <a:ext cx="955221" cy="955221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TextBox 53"/>
          <p:cNvSpPr txBox="1"/>
          <p:nvPr/>
        </p:nvSpPr>
        <p:spPr>
          <a:xfrm>
            <a:off x="3539451" y="4184315"/>
            <a:ext cx="19287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3"/>
                </a:solidFill>
                <a:latin typeface="+mn-lt"/>
                <a:ea typeface="+mn-ea"/>
              </a:rPr>
              <a:t>$300</a:t>
            </a:r>
            <a:br>
              <a:rPr lang="en-US" dirty="0" smtClean="0">
                <a:solidFill>
                  <a:schemeClr val="accent3"/>
                </a:solidFill>
                <a:latin typeface="+mn-lt"/>
                <a:ea typeface="+mn-ea"/>
              </a:rPr>
            </a:br>
            <a:r>
              <a:rPr lang="en-US" dirty="0" smtClean="0">
                <a:solidFill>
                  <a:schemeClr val="accent3"/>
                </a:solidFill>
                <a:latin typeface="+mn-lt"/>
                <a:ea typeface="+mn-ea"/>
              </a:rPr>
              <a:t>2 minutes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09834" y="4273634"/>
            <a:ext cx="19287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3"/>
                </a:solidFill>
                <a:latin typeface="+mn-lt"/>
                <a:ea typeface="+mn-ea"/>
              </a:rPr>
              <a:t>$10,000</a:t>
            </a:r>
            <a:br>
              <a:rPr lang="en-US" dirty="0" smtClean="0">
                <a:solidFill>
                  <a:schemeClr val="accent3"/>
                </a:solidFill>
                <a:latin typeface="+mn-lt"/>
                <a:ea typeface="+mn-ea"/>
              </a:rPr>
            </a:br>
            <a:r>
              <a:rPr lang="en-US" dirty="0" smtClean="0">
                <a:solidFill>
                  <a:schemeClr val="accent3"/>
                </a:solidFill>
                <a:latin typeface="+mn-lt"/>
                <a:ea typeface="+mn-ea"/>
              </a:rPr>
              <a:t>10 weeks</a:t>
            </a:r>
          </a:p>
        </p:txBody>
      </p:sp>
      <p:pic>
        <p:nvPicPr>
          <p:cNvPr id="56" name="Picture 384" descr="ICON_Server_Rack_Q308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27868" y="2322179"/>
            <a:ext cx="22860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"/>
          <p:cNvGrpSpPr/>
          <p:nvPr/>
        </p:nvGrpSpPr>
        <p:grpSpPr>
          <a:xfrm>
            <a:off x="6342479" y="872928"/>
            <a:ext cx="2548856" cy="4776084"/>
            <a:chOff x="6342479" y="748479"/>
            <a:chExt cx="2548856" cy="3582064"/>
          </a:xfrm>
        </p:grpSpPr>
        <p:pic>
          <p:nvPicPr>
            <p:cNvPr id="10" name="Picture 13" descr="ICON_Storage_1up_Q308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6558242" y="748479"/>
              <a:ext cx="564431" cy="518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5" descr="ICON_NetworkSwitch_Q308"/>
            <p:cNvPicPr>
              <a:picLocks noChangeAspect="1" noChangeArrowheads="1"/>
            </p:cNvPicPr>
            <p:nvPr/>
          </p:nvPicPr>
          <p:blipFill>
            <a:blip r:embed="rId6" cstate="print"/>
            <a:stretch>
              <a:fillRect/>
            </a:stretch>
          </p:blipFill>
          <p:spPr bwMode="auto">
            <a:xfrm>
              <a:off x="6431533" y="1544870"/>
              <a:ext cx="817849" cy="436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45" descr="ICON_Firewall_Q308"/>
            <p:cNvPicPr>
              <a:picLocks noChangeAspect="1" noChangeArrowheads="1"/>
            </p:cNvPicPr>
            <p:nvPr/>
          </p:nvPicPr>
          <p:blipFill>
            <a:blip r:embed="rId7" cstate="print"/>
            <a:stretch>
              <a:fillRect/>
            </a:stretch>
          </p:blipFill>
          <p:spPr bwMode="auto">
            <a:xfrm>
              <a:off x="6376817" y="2196269"/>
              <a:ext cx="927280" cy="643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9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/>
          </p:blipFill>
          <p:spPr bwMode="auto">
            <a:xfrm>
              <a:off x="6342479" y="3010969"/>
              <a:ext cx="995957" cy="5582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87233" name="Picture 1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6480493" y="3790597"/>
              <a:ext cx="719928" cy="5399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TextBox 15"/>
            <p:cNvSpPr txBox="1"/>
            <p:nvPr/>
          </p:nvSpPr>
          <p:spPr>
            <a:xfrm>
              <a:off x="7292975" y="796224"/>
              <a:ext cx="1598360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333333"/>
                  </a:solidFill>
                  <a:latin typeface="+mn-lt"/>
                  <a:ea typeface="+mn-ea"/>
                </a:rPr>
                <a:t>Enterprise storage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385505" y="1574389"/>
              <a:ext cx="1413300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333333"/>
                  </a:solidFill>
                  <a:latin typeface="+mn-lt"/>
                  <a:ea typeface="+mn-ea"/>
                </a:rPr>
                <a:t>VLAN networks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303863" y="2352554"/>
              <a:ext cx="1576585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333333"/>
                  </a:solidFill>
                  <a:latin typeface="+mn-lt"/>
                  <a:ea typeface="+mn-ea"/>
                </a:rPr>
                <a:t>Firewall, </a:t>
              </a:r>
              <a:br>
                <a:rPr lang="en-US" sz="1600" dirty="0" smtClean="0">
                  <a:solidFill>
                    <a:srgbClr val="333333"/>
                  </a:solidFill>
                  <a:latin typeface="+mn-lt"/>
                  <a:ea typeface="+mn-ea"/>
                </a:rPr>
              </a:br>
              <a:r>
                <a:rPr lang="en-US" sz="1600" dirty="0" smtClean="0">
                  <a:solidFill>
                    <a:srgbClr val="333333"/>
                  </a:solidFill>
                  <a:latin typeface="+mn-lt"/>
                  <a:ea typeface="+mn-ea"/>
                </a:rPr>
                <a:t>load-balancer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292975" y="3130719"/>
              <a:ext cx="1598360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333333"/>
                  </a:solidFill>
                  <a:latin typeface="+mn-lt"/>
                  <a:ea typeface="+mn-ea"/>
                </a:rPr>
                <a:t>IDS, security, monitoring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292975" y="3908883"/>
              <a:ext cx="159836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333333"/>
                  </a:solidFill>
                  <a:latin typeface="+mn-lt"/>
                  <a:ea typeface="+mn-ea"/>
                </a:rPr>
                <a:t>Availability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3539451" y="1420357"/>
            <a:ext cx="19287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ea typeface="+mn-ea"/>
              </a:defRPr>
            </a:lvl1pPr>
          </a:lstStyle>
          <a:p>
            <a:r>
              <a:rPr lang="en-US" sz="2400" dirty="0">
                <a:ln w="3175" cmpd="sng">
                  <a:noFill/>
                  <a:prstDash val="solid"/>
                </a:ln>
                <a:effectLst/>
                <a:latin typeface="Arial Black" pitchFamily="34" charset="0"/>
              </a:rPr>
              <a:t>Present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74397" y="1420357"/>
            <a:ext cx="19287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540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ea typeface="+mn-ea"/>
              </a:defRPr>
            </a:lvl1pPr>
          </a:lstStyle>
          <a:p>
            <a:r>
              <a:rPr lang="en-US" sz="2400" dirty="0">
                <a:ln w="3175" cmpd="sng">
                  <a:noFill/>
                  <a:prstDash val="solid"/>
                </a:ln>
                <a:effectLst/>
                <a:latin typeface="Arial Black" pitchFamily="34" charset="0"/>
              </a:rPr>
              <a:t>Past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46256" y="2319304"/>
            <a:ext cx="78418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8000" dirty="0" smtClean="0">
                <a:solidFill>
                  <a:schemeClr val="accent1"/>
                </a:solidFill>
                <a:latin typeface="+mn-lt"/>
                <a:ea typeface="+mn-ea"/>
              </a:rPr>
              <a:t>+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Virtualization Simplifies Provisioning of VMs, But Additional Steps Needed to Deploy in a Production Environment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068928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23" grpId="0"/>
      <p:bldP spid="54" grpId="0"/>
      <p:bldP spid="54" grpId="1"/>
      <p:bldP spid="22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904" y="171450"/>
            <a:ext cx="7712083" cy="333375"/>
          </a:xfrm>
        </p:spPr>
        <p:txBody>
          <a:bodyPr/>
          <a:lstStyle/>
          <a:p>
            <a:r>
              <a:rPr lang="en-US" dirty="0" smtClean="0"/>
              <a:t>Software-Defined Datacenters Simplifies Process to Define an Application and All the Resources It Needs </a:t>
            </a:r>
            <a:endParaRPr lang="en-US" dirty="0"/>
          </a:p>
        </p:txBody>
      </p:sp>
      <p:sp>
        <p:nvSpPr>
          <p:cNvPr id="51" name="Right Arrow 50"/>
          <p:cNvSpPr/>
          <p:nvPr/>
        </p:nvSpPr>
        <p:spPr bwMode="auto">
          <a:xfrm>
            <a:off x="2459120" y="2878207"/>
            <a:ext cx="2262105" cy="788276"/>
          </a:xfrm>
          <a:prstGeom prst="rightArrow">
            <a:avLst/>
          </a:prstGeom>
          <a:solidFill>
            <a:schemeClr val="accent1"/>
          </a:solidFill>
          <a:ln w="19050">
            <a:noFill/>
            <a:round/>
            <a:headEnd/>
            <a:tailEnd/>
          </a:ln>
        </p:spPr>
        <p:txBody>
          <a:bodyPr wrap="none" lIns="0" tIns="0" rIns="0" bIns="0" rtlCol="0" anchor="ctr"/>
          <a:lstStyle/>
          <a:p>
            <a:pPr marL="0" marR="0" indent="0" algn="l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en-US" sz="1800" dirty="0" err="1" smtClean="0">
              <a:solidFill>
                <a:srgbClr val="FFFFFF"/>
              </a:solidFill>
            </a:endParaRPr>
          </a:p>
        </p:txBody>
      </p:sp>
      <p:sp>
        <p:nvSpPr>
          <p:cNvPr id="22" name="Rounded Rectangle 21"/>
          <p:cNvSpPr/>
          <p:nvPr/>
        </p:nvSpPr>
        <p:spPr bwMode="auto">
          <a:xfrm>
            <a:off x="5015599" y="1631094"/>
            <a:ext cx="3268301" cy="2949949"/>
          </a:xfrm>
          <a:prstGeom prst="roundRect">
            <a:avLst>
              <a:gd name="adj" fmla="val 7971"/>
            </a:avLst>
          </a:prstGeom>
          <a:gradFill flip="none" rotWithShape="1">
            <a:gsLst>
              <a:gs pos="0">
                <a:schemeClr val="accent3">
                  <a:shade val="30000"/>
                  <a:satMod val="115000"/>
                </a:schemeClr>
              </a:gs>
              <a:gs pos="50000">
                <a:schemeClr val="accent3">
                  <a:shade val="67500"/>
                  <a:satMod val="115000"/>
                </a:schemeClr>
              </a:gs>
              <a:gs pos="100000">
                <a:schemeClr val="accent3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9050">
            <a:noFill/>
            <a:round/>
            <a:headEnd/>
            <a:tailEnd/>
          </a:ln>
          <a:effectLst>
            <a:glow rad="101600">
              <a:schemeClr val="tx1">
                <a:lumMod val="75000"/>
                <a:alpha val="40000"/>
              </a:schemeClr>
            </a:glow>
          </a:effectLst>
        </p:spPr>
        <p:txBody>
          <a:bodyPr wrap="none" lIns="0" tIns="0" rIns="0" bIns="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en-US" sz="1800" dirty="0" err="1" smtClean="0">
              <a:solidFill>
                <a:srgbClr val="FFFFFF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88366" y="5098756"/>
            <a:ext cx="2960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3"/>
                </a:solidFill>
                <a:latin typeface="+mn-lt"/>
                <a:ea typeface="+mn-ea"/>
              </a:rPr>
              <a:t>5 days, 2 minutes</a:t>
            </a:r>
          </a:p>
        </p:txBody>
      </p:sp>
      <p:pic>
        <p:nvPicPr>
          <p:cNvPr id="53" name="Picture 17" descr="ICON_VM_basic_flat_R2_Q408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6775" y="2651132"/>
            <a:ext cx="994571" cy="994571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TextBox 53"/>
          <p:cNvSpPr txBox="1"/>
          <p:nvPr/>
        </p:nvSpPr>
        <p:spPr>
          <a:xfrm>
            <a:off x="5753561" y="5098756"/>
            <a:ext cx="19287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3"/>
                </a:solidFill>
                <a:latin typeface="+mn-lt"/>
                <a:ea typeface="+mn-ea"/>
              </a:rPr>
              <a:t>3 minutes</a:t>
            </a:r>
          </a:p>
        </p:txBody>
      </p:sp>
      <p:grpSp>
        <p:nvGrpSpPr>
          <p:cNvPr id="3" name="Group 23"/>
          <p:cNvGrpSpPr/>
          <p:nvPr/>
        </p:nvGrpSpPr>
        <p:grpSpPr>
          <a:xfrm>
            <a:off x="2012949" y="1393324"/>
            <a:ext cx="752837" cy="3476242"/>
            <a:chOff x="6507444" y="800162"/>
            <a:chExt cx="1101871" cy="5087918"/>
          </a:xfrm>
        </p:grpSpPr>
        <p:pic>
          <p:nvPicPr>
            <p:cNvPr id="10" name="Picture 13" descr="ICON_Storage_1up_Q308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>
              <a:off x="6727889" y="800162"/>
              <a:ext cx="596197" cy="7300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5" descr="ICON_NetworkSwitch_Q308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6594376" y="2029928"/>
              <a:ext cx="863878" cy="6144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45" descr="ICON_Firewall_Q308"/>
            <p:cNvPicPr>
              <a:picLocks noChangeAspect="1" noChangeArrowheads="1"/>
            </p:cNvPicPr>
            <p:nvPr/>
          </p:nvPicPr>
          <p:blipFill>
            <a:blip r:embed="rId6" cstate="print"/>
            <a:stretch>
              <a:fillRect/>
            </a:stretch>
          </p:blipFill>
          <p:spPr bwMode="auto">
            <a:xfrm>
              <a:off x="6507444" y="2935605"/>
              <a:ext cx="979468" cy="9064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9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/>
          </p:blipFill>
          <p:spPr bwMode="auto">
            <a:xfrm>
              <a:off x="6556843" y="4195835"/>
              <a:ext cx="1052472" cy="590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87233" name="Picture 1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6727194" y="5050967"/>
              <a:ext cx="837113" cy="837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4" name="TextBox 23"/>
          <p:cNvSpPr txBox="1"/>
          <p:nvPr/>
        </p:nvSpPr>
        <p:spPr>
          <a:xfrm>
            <a:off x="5069941" y="1607167"/>
            <a:ext cx="3150606" cy="133575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+mn-lt"/>
                <a:ea typeface="+mn-ea"/>
              </a:rPr>
              <a:t>VDC</a:t>
            </a:r>
          </a:p>
          <a:p>
            <a:endParaRPr lang="en-US" sz="3600" b="1" dirty="0" smtClean="0">
              <a:solidFill>
                <a:schemeClr val="bg1"/>
              </a:solidFill>
              <a:latin typeface="+mn-lt"/>
              <a:ea typeface="+mn-ea"/>
            </a:endParaRPr>
          </a:p>
        </p:txBody>
      </p:sp>
      <p:pic>
        <p:nvPicPr>
          <p:cNvPr id="25" name="Picture 17" descr="ICON_VM_basic_flat_R2_Q408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298622" y="2364256"/>
            <a:ext cx="487818" cy="487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5678256" y="930756"/>
            <a:ext cx="19287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ea typeface="+mn-ea"/>
              </a:defRPr>
            </a:lvl1pPr>
          </a:lstStyle>
          <a:p>
            <a:r>
              <a:rPr lang="en-US" sz="2400" dirty="0">
                <a:ln w="3175" cmpd="sng">
                  <a:noFill/>
                  <a:prstDash val="solid"/>
                </a:ln>
                <a:effectLst/>
                <a:latin typeface="Arial Black" pitchFamily="34" charset="0"/>
              </a:rPr>
              <a:t>Future</a:t>
            </a:r>
          </a:p>
        </p:txBody>
      </p:sp>
      <p:pic>
        <p:nvPicPr>
          <p:cNvPr id="35" name="Picture 17" descr="ICON_VM_basic_flat_R2_Q408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873949" y="2364256"/>
            <a:ext cx="487818" cy="487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7" descr="ICON_VM_basic_flat_R2_Q408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449276" y="2364256"/>
            <a:ext cx="487818" cy="487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17" descr="ICON_VM_basic_flat_R2_Q408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7024603" y="2364256"/>
            <a:ext cx="487818" cy="487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17" descr="ICON_VM_basic_flat_R2_Q408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7599929" y="2364256"/>
            <a:ext cx="487818" cy="487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17" descr="ICON_VM_basic_flat_R2_Q408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297600" y="3005862"/>
            <a:ext cx="487818" cy="487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17" descr="ICON_VM_basic_flat_R2_Q408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872927" y="3005862"/>
            <a:ext cx="487818" cy="487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17" descr="ICON_VM_basic_flat_R2_Q408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448254" y="3005862"/>
            <a:ext cx="487818" cy="487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17" descr="ICON_VM_basic_flat_R2_Q408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7023581" y="3005862"/>
            <a:ext cx="487818" cy="487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17" descr="ICON_VM_basic_flat_R2_Q408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7598907" y="3005862"/>
            <a:ext cx="487818" cy="487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4350236" y="3752977"/>
            <a:ext cx="4661454" cy="784297"/>
            <a:chOff x="4350236" y="2814734"/>
            <a:chExt cx="4661454" cy="588223"/>
          </a:xfrm>
        </p:grpSpPr>
        <p:sp>
          <p:nvSpPr>
            <p:cNvPr id="4" name="Rounded Rectangle 3"/>
            <p:cNvSpPr/>
            <p:nvPr/>
          </p:nvSpPr>
          <p:spPr bwMode="auto">
            <a:xfrm>
              <a:off x="5057480" y="3075391"/>
              <a:ext cx="3190656" cy="325024"/>
            </a:xfrm>
            <a:prstGeom prst="roundRect">
              <a:avLst>
                <a:gd name="adj" fmla="val 40176"/>
              </a:avLst>
            </a:prstGeom>
            <a:solidFill>
              <a:schemeClr val="bg1"/>
            </a:solidFill>
            <a:ln w="19050">
              <a:noFill/>
              <a:round/>
              <a:headEnd/>
              <a:tailEnd/>
            </a:ln>
          </p:spPr>
          <p:txBody>
            <a:bodyPr wrap="none" lIns="0" tIns="0" rIns="0" bIns="0" rtlCol="0" anchor="ctr"/>
            <a:lstStyle/>
            <a:p>
              <a:pPr marL="0" marR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endParaRPr lang="en-US" sz="1800" dirty="0" err="1" smtClean="0">
                <a:solidFill>
                  <a:srgbClr val="FFFFFF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5057481" y="2842591"/>
              <a:ext cx="3190974" cy="424981"/>
            </a:xfrm>
            <a:prstGeom prst="rect">
              <a:avLst/>
            </a:prstGeom>
            <a:solidFill>
              <a:schemeClr val="bg1"/>
            </a:solidFill>
            <a:ln w="19050">
              <a:noFill/>
              <a:round/>
              <a:headEnd/>
              <a:tailEnd/>
            </a:ln>
          </p:spPr>
          <p:txBody>
            <a:bodyPr wrap="none" lIns="0" tIns="0" rIns="0" bIns="0" rtlCol="0" anchor="ctr"/>
            <a:lstStyle/>
            <a:p>
              <a:pPr marL="0" marR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endParaRPr lang="en-US" sz="1800" dirty="0" err="1" smtClean="0">
                <a:solidFill>
                  <a:srgbClr val="FFFFFF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350236" y="2814734"/>
              <a:ext cx="4661454" cy="207749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chemeClr val="accent3"/>
                  </a:solidFill>
                  <a:latin typeface="+mn-lt"/>
                  <a:ea typeface="+mn-ea"/>
                </a:rPr>
                <a:t>Software-defined Datacenter Services</a:t>
              </a:r>
            </a:p>
          </p:txBody>
        </p:sp>
        <p:pic>
          <p:nvPicPr>
            <p:cNvPr id="46" name="Picture 13" descr="ICON_Storage_1up_Q308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452384" y="3133148"/>
              <a:ext cx="224039" cy="20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" name="Picture 5" descr="ICON_NetworkSwitch_Q308"/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878984" y="3126986"/>
              <a:ext cx="413162" cy="2218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" name="Picture 45" descr="ICON_Firewall_Q308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488797" y="3090514"/>
              <a:ext cx="421600" cy="2926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9" name="Picture 9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/>
          </p:blipFill>
          <p:spPr bwMode="auto">
            <a:xfrm>
              <a:off x="7079772" y="3121412"/>
              <a:ext cx="415656" cy="174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0" name="Picture 1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708675" y="3101205"/>
              <a:ext cx="402336" cy="301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xmlns="" val="7907840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22" grpId="0" animBg="1"/>
      <p:bldP spid="54" grpId="0"/>
      <p:bldP spid="24" grpId="0"/>
      <p:bldP spid="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96" t="19382" b="19492"/>
          <a:stretch/>
        </p:blipFill>
        <p:spPr>
          <a:xfrm>
            <a:off x="133351" y="707826"/>
            <a:ext cx="8847138" cy="554057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 a Software-Defined Datacenter…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171450" y="723899"/>
            <a:ext cx="8770938" cy="5495926"/>
          </a:xfrm>
          <a:solidFill>
            <a:srgbClr val="000000">
              <a:alpha val="54902"/>
            </a:srgbClr>
          </a:solidFill>
          <a:effectLst>
            <a:softEdge rad="63500"/>
          </a:effectLst>
        </p:spPr>
        <p:txBody>
          <a:bodyPr anchor="ctr" anchorCtr="1"/>
          <a:lstStyle/>
          <a:p>
            <a:pPr marL="0" lvl="2" indent="3175" algn="ctr">
              <a:lnSpc>
                <a:spcPct val="120000"/>
              </a:lnSpc>
              <a:buNone/>
            </a:pPr>
            <a:r>
              <a:rPr lang="en-US" sz="2800" b="1" kern="12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ＭＳ Ｐゴシック" pitchFamily="34" charset="-128"/>
                <a:cs typeface="ＭＳ Ｐゴシック"/>
              </a:rPr>
              <a:t>All infrastructure services are </a:t>
            </a:r>
            <a:br>
              <a:rPr lang="en-US" sz="2800" b="1" kern="12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ＭＳ Ｐゴシック" pitchFamily="34" charset="-128"/>
                <a:cs typeface="ＭＳ Ｐゴシック"/>
              </a:rPr>
            </a:br>
            <a:r>
              <a:rPr lang="en-US" sz="2800" b="1" u="sng" kern="12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ＭＳ Ｐゴシック" pitchFamily="34" charset="-128"/>
                <a:cs typeface="ＭＳ Ｐゴシック"/>
              </a:rPr>
              <a:t>delivered as software</a:t>
            </a:r>
            <a:r>
              <a:rPr lang="en-US" sz="2800" b="1" kern="12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ＭＳ Ｐゴシック" pitchFamily="34" charset="-128"/>
                <a:cs typeface="ＭＳ Ｐゴシック"/>
              </a:rPr>
              <a:t> </a:t>
            </a:r>
          </a:p>
          <a:p>
            <a:pPr marL="0" lvl="2" indent="3175" algn="ctr">
              <a:lnSpc>
                <a:spcPct val="120000"/>
              </a:lnSpc>
            </a:pPr>
            <a:endParaRPr lang="en-US" sz="2800" b="1" kern="1200" dirty="0" smtClean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charset="0"/>
              <a:ea typeface="ＭＳ Ｐゴシック" pitchFamily="34" charset="-128"/>
              <a:cs typeface="ＭＳ Ｐゴシック"/>
            </a:endParaRPr>
          </a:p>
          <a:p>
            <a:pPr marL="0" lvl="2" indent="3175" algn="ctr">
              <a:lnSpc>
                <a:spcPct val="120000"/>
              </a:lnSpc>
              <a:buNone/>
            </a:pPr>
            <a:r>
              <a:rPr lang="en-US" sz="2800" b="1" kern="12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ＭＳ Ｐゴシック" pitchFamily="34" charset="-128"/>
                <a:cs typeface="ＭＳ Ｐゴシック"/>
              </a:rPr>
              <a:t>And, the </a:t>
            </a:r>
            <a:r>
              <a:rPr lang="en-US" sz="2800" b="1" u="sng" kern="12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ＭＳ Ｐゴシック" pitchFamily="34" charset="-128"/>
                <a:cs typeface="ＭＳ Ｐゴシック"/>
              </a:rPr>
              <a:t>control of this datacenter </a:t>
            </a:r>
            <a:br>
              <a:rPr lang="en-US" sz="2800" b="1" u="sng" kern="12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ＭＳ Ｐゴシック" pitchFamily="34" charset="-128"/>
                <a:cs typeface="ＭＳ Ｐゴシック"/>
              </a:rPr>
            </a:br>
            <a:r>
              <a:rPr lang="en-US" sz="2800" b="1" u="sng" kern="12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ＭＳ Ｐゴシック" pitchFamily="34" charset="-128"/>
                <a:cs typeface="ＭＳ Ｐゴシック"/>
              </a:rPr>
              <a:t>is entirely driven by software</a:t>
            </a:r>
            <a:endParaRPr lang="en-US" sz="2800" b="1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Frame 6"/>
          <p:cNvSpPr/>
          <p:nvPr/>
        </p:nvSpPr>
        <p:spPr bwMode="auto">
          <a:xfrm>
            <a:off x="0" y="0"/>
            <a:ext cx="9144000" cy="6858000"/>
          </a:xfrm>
          <a:prstGeom prst="frame">
            <a:avLst>
              <a:gd name="adj1" fmla="val 2870"/>
            </a:avLst>
          </a:prstGeom>
          <a:solidFill>
            <a:schemeClr val="bg1"/>
          </a:solidFill>
          <a:ln w="19050">
            <a:noFill/>
            <a:round/>
            <a:headEnd/>
            <a:tailEnd/>
          </a:ln>
        </p:spPr>
        <p:txBody>
          <a:bodyPr wrap="none" lIns="0" tIns="0" rIns="0" bIns="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en-US" sz="1800" dirty="0" err="1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5712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ounded Rectangle 49"/>
          <p:cNvSpPr/>
          <p:nvPr>
            <p:custDataLst>
              <p:tags r:id="rId1"/>
            </p:custDataLst>
          </p:nvPr>
        </p:nvSpPr>
        <p:spPr bwMode="auto">
          <a:xfrm>
            <a:off x="2185841" y="4650802"/>
            <a:ext cx="4690089" cy="990196"/>
          </a:xfrm>
          <a:prstGeom prst="roundRect">
            <a:avLst/>
          </a:prstGeom>
          <a:noFill/>
          <a:ln w="19050">
            <a:noFill/>
            <a:round/>
            <a:headEnd/>
            <a:tailEnd/>
          </a:ln>
          <a:effectLst/>
        </p:spPr>
        <p:txBody>
          <a:bodyPr wrap="none" lIns="0" tIns="0" rIns="0" bIns="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en-US" sz="1800" dirty="0" err="1" smtClean="0">
              <a:solidFill>
                <a:srgbClr val="FFFFFF"/>
              </a:solidFill>
            </a:endParaRPr>
          </a:p>
        </p:txBody>
      </p:sp>
      <p:sp>
        <p:nvSpPr>
          <p:cNvPr id="74" name="Title 7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2" name="Group 82"/>
          <p:cNvGrpSpPr/>
          <p:nvPr/>
        </p:nvGrpSpPr>
        <p:grpSpPr>
          <a:xfrm>
            <a:off x="460430" y="1003300"/>
            <a:ext cx="554364" cy="687645"/>
            <a:chOff x="460430" y="641241"/>
            <a:chExt cx="554364" cy="687645"/>
          </a:xfrm>
        </p:grpSpPr>
        <p:sp>
          <p:nvSpPr>
            <p:cNvPr id="88" name="Rounded Rectangle 87"/>
            <p:cNvSpPr/>
            <p:nvPr/>
          </p:nvSpPr>
          <p:spPr bwMode="auto">
            <a:xfrm>
              <a:off x="460430" y="641241"/>
              <a:ext cx="550779" cy="337125"/>
            </a:xfrm>
            <a:prstGeom prst="roundRect">
              <a:avLst>
                <a:gd name="adj" fmla="val 19893"/>
              </a:avLst>
            </a:prstGeom>
            <a:gradFill flip="none" rotWithShape="1">
              <a:gsLst>
                <a:gs pos="0">
                  <a:schemeClr val="accent4">
                    <a:shade val="30000"/>
                    <a:satMod val="115000"/>
                  </a:schemeClr>
                </a:gs>
                <a:gs pos="50000">
                  <a:schemeClr val="accent4">
                    <a:shade val="67500"/>
                    <a:satMod val="115000"/>
                  </a:schemeClr>
                </a:gs>
                <a:gs pos="100000">
                  <a:schemeClr val="accent4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19050">
              <a:noFill/>
              <a:round/>
              <a:headEnd/>
              <a:tailEnd/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txBody>
            <a:bodyPr wrap="none" lIns="0" tIns="0" rIns="0" bIns="0" rtlCol="0" anchor="ctr"/>
            <a:lstStyle/>
            <a:p>
              <a:pPr marL="0" marR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r>
                <a:rPr lang="en-US" sz="1200" b="1" dirty="0" smtClean="0">
                  <a:solidFill>
                    <a:srgbClr val="FFFFFF"/>
                  </a:solidFill>
                </a:rPr>
                <a:t>APP</a:t>
              </a:r>
            </a:p>
          </p:txBody>
        </p:sp>
        <p:sp>
          <p:nvSpPr>
            <p:cNvPr id="89" name="Rounded Rectangle 88"/>
            <p:cNvSpPr/>
            <p:nvPr/>
          </p:nvSpPr>
          <p:spPr bwMode="auto">
            <a:xfrm>
              <a:off x="464015" y="991761"/>
              <a:ext cx="550779" cy="337125"/>
            </a:xfrm>
            <a:prstGeom prst="roundRect">
              <a:avLst>
                <a:gd name="adj" fmla="val 19893"/>
              </a:avLst>
            </a:prstGeom>
            <a:gradFill flip="none" rotWithShape="1">
              <a:gsLst>
                <a:gs pos="0">
                  <a:schemeClr val="accent6">
                    <a:lumMod val="50000"/>
                    <a:shade val="30000"/>
                    <a:satMod val="115000"/>
                  </a:schemeClr>
                </a:gs>
                <a:gs pos="50000">
                  <a:schemeClr val="accent6">
                    <a:lumMod val="50000"/>
                    <a:shade val="67500"/>
                    <a:satMod val="115000"/>
                  </a:schemeClr>
                </a:gs>
                <a:gs pos="100000">
                  <a:schemeClr val="accent6">
                    <a:lumMod val="50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19050">
              <a:noFill/>
              <a:round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txBody>
            <a:bodyPr wrap="none" lIns="0" tIns="0" rIns="0" bIns="0" rtlCol="0" anchor="ctr"/>
            <a:lstStyle/>
            <a:p>
              <a:pPr marL="0" marR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r>
                <a:rPr lang="en-US" sz="1200" b="1" dirty="0" smtClean="0">
                  <a:solidFill>
                    <a:srgbClr val="FFFFFF"/>
                  </a:solidFill>
                </a:rPr>
                <a:t>OS</a:t>
              </a:r>
            </a:p>
          </p:txBody>
        </p:sp>
      </p:grpSp>
      <p:grpSp>
        <p:nvGrpSpPr>
          <p:cNvPr id="3" name="Group 92"/>
          <p:cNvGrpSpPr/>
          <p:nvPr/>
        </p:nvGrpSpPr>
        <p:grpSpPr>
          <a:xfrm>
            <a:off x="4872238" y="1003300"/>
            <a:ext cx="554364" cy="687645"/>
            <a:chOff x="4872238" y="641241"/>
            <a:chExt cx="554364" cy="687645"/>
          </a:xfrm>
        </p:grpSpPr>
        <p:sp>
          <p:nvSpPr>
            <p:cNvPr id="98" name="Rounded Rectangle 97"/>
            <p:cNvSpPr/>
            <p:nvPr/>
          </p:nvSpPr>
          <p:spPr bwMode="auto">
            <a:xfrm>
              <a:off x="4872238" y="641241"/>
              <a:ext cx="550779" cy="337125"/>
            </a:xfrm>
            <a:prstGeom prst="roundRect">
              <a:avLst>
                <a:gd name="adj" fmla="val 19893"/>
              </a:avLst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19050">
              <a:noFill/>
              <a:round/>
              <a:headEnd/>
              <a:tailEnd/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txBody>
            <a:bodyPr wrap="none" lIns="0" tIns="0" rIns="0" bIns="0" rtlCol="0" anchor="ctr"/>
            <a:lstStyle/>
            <a:p>
              <a:pPr marL="0" marR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r>
                <a:rPr lang="en-US" sz="1200" b="1" dirty="0" smtClean="0">
                  <a:solidFill>
                    <a:srgbClr val="FFFFFF"/>
                  </a:solidFill>
                </a:rPr>
                <a:t>APP</a:t>
              </a:r>
            </a:p>
          </p:txBody>
        </p:sp>
        <p:sp>
          <p:nvSpPr>
            <p:cNvPr id="103" name="Rounded Rectangle 102"/>
            <p:cNvSpPr/>
            <p:nvPr/>
          </p:nvSpPr>
          <p:spPr bwMode="auto">
            <a:xfrm>
              <a:off x="4875823" y="991761"/>
              <a:ext cx="550779" cy="337125"/>
            </a:xfrm>
            <a:prstGeom prst="roundRect">
              <a:avLst>
                <a:gd name="adj" fmla="val 19893"/>
              </a:avLst>
            </a:prstGeom>
            <a:gradFill flip="none" rotWithShape="1">
              <a:gsLst>
                <a:gs pos="0">
                  <a:schemeClr val="accent6">
                    <a:lumMod val="50000"/>
                    <a:shade val="30000"/>
                    <a:satMod val="115000"/>
                  </a:schemeClr>
                </a:gs>
                <a:gs pos="50000">
                  <a:schemeClr val="accent6">
                    <a:lumMod val="50000"/>
                    <a:shade val="67500"/>
                    <a:satMod val="115000"/>
                  </a:schemeClr>
                </a:gs>
                <a:gs pos="100000">
                  <a:schemeClr val="accent6">
                    <a:lumMod val="50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19050">
              <a:noFill/>
              <a:round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txBody>
            <a:bodyPr wrap="none" lIns="0" tIns="0" rIns="0" bIns="0" rtlCol="0" anchor="ctr"/>
            <a:lstStyle/>
            <a:p>
              <a:pPr marL="0" marR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r>
                <a:rPr lang="en-US" sz="1200" b="1" dirty="0" smtClean="0">
                  <a:solidFill>
                    <a:srgbClr val="FFFFFF"/>
                  </a:solidFill>
                </a:rPr>
                <a:t>OS</a:t>
              </a:r>
            </a:p>
          </p:txBody>
        </p:sp>
      </p:grpSp>
      <p:grpSp>
        <p:nvGrpSpPr>
          <p:cNvPr id="4" name="Group 134"/>
          <p:cNvGrpSpPr/>
          <p:nvPr/>
        </p:nvGrpSpPr>
        <p:grpSpPr>
          <a:xfrm>
            <a:off x="8181097" y="1003300"/>
            <a:ext cx="554364" cy="687645"/>
            <a:chOff x="8181097" y="656231"/>
            <a:chExt cx="554364" cy="687645"/>
          </a:xfrm>
        </p:grpSpPr>
        <p:sp>
          <p:nvSpPr>
            <p:cNvPr id="136" name="Rounded Rectangle 135"/>
            <p:cNvSpPr/>
            <p:nvPr/>
          </p:nvSpPr>
          <p:spPr bwMode="auto">
            <a:xfrm>
              <a:off x="8181097" y="656231"/>
              <a:ext cx="550779" cy="337125"/>
            </a:xfrm>
            <a:prstGeom prst="roundRect">
              <a:avLst>
                <a:gd name="adj" fmla="val 19893"/>
              </a:avLst>
            </a:prstGeom>
            <a:gradFill flip="none" rotWithShape="1">
              <a:gsLst>
                <a:gs pos="0">
                  <a:schemeClr val="accent5">
                    <a:shade val="30000"/>
                    <a:satMod val="115000"/>
                  </a:schemeClr>
                </a:gs>
                <a:gs pos="50000">
                  <a:schemeClr val="accent5">
                    <a:shade val="67500"/>
                    <a:satMod val="115000"/>
                  </a:schemeClr>
                </a:gs>
                <a:gs pos="100000">
                  <a:schemeClr val="accent5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19050">
              <a:noFill/>
              <a:round/>
              <a:headEnd/>
              <a:tailEnd/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txBody>
            <a:bodyPr wrap="none" lIns="0" tIns="0" rIns="0" bIns="0" rtlCol="0" anchor="ctr"/>
            <a:lstStyle/>
            <a:p>
              <a:pPr marL="0" marR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r>
                <a:rPr lang="en-US" sz="1200" b="1" dirty="0" smtClean="0">
                  <a:solidFill>
                    <a:srgbClr val="FFFFFF"/>
                  </a:solidFill>
                </a:rPr>
                <a:t>APP</a:t>
              </a:r>
            </a:p>
          </p:txBody>
        </p:sp>
        <p:sp>
          <p:nvSpPr>
            <p:cNvPr id="137" name="Rounded Rectangle 136"/>
            <p:cNvSpPr/>
            <p:nvPr/>
          </p:nvSpPr>
          <p:spPr bwMode="auto">
            <a:xfrm>
              <a:off x="8184682" y="1006751"/>
              <a:ext cx="550779" cy="337125"/>
            </a:xfrm>
            <a:prstGeom prst="roundRect">
              <a:avLst>
                <a:gd name="adj" fmla="val 19893"/>
              </a:avLst>
            </a:prstGeom>
            <a:gradFill flip="none" rotWithShape="1">
              <a:gsLst>
                <a:gs pos="0">
                  <a:srgbClr val="92D050">
                    <a:shade val="30000"/>
                    <a:satMod val="115000"/>
                  </a:srgbClr>
                </a:gs>
                <a:gs pos="50000">
                  <a:srgbClr val="92D050">
                    <a:shade val="67500"/>
                    <a:satMod val="115000"/>
                  </a:srgbClr>
                </a:gs>
                <a:gs pos="100000">
                  <a:srgbClr val="92D05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19050">
              <a:noFill/>
              <a:round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txBody>
            <a:bodyPr wrap="none" lIns="0" tIns="0" rIns="0" bIns="0" rtlCol="0" anchor="ctr"/>
            <a:lstStyle/>
            <a:p>
              <a:pPr marL="0" marR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r>
                <a:rPr lang="en-US" sz="1200" b="1" dirty="0" smtClean="0">
                  <a:solidFill>
                    <a:srgbClr val="FFFFFF"/>
                  </a:solidFill>
                </a:rPr>
                <a:t>OS</a:t>
              </a:r>
            </a:p>
          </p:txBody>
        </p:sp>
      </p:grpSp>
      <p:grpSp>
        <p:nvGrpSpPr>
          <p:cNvPr id="5" name="Group 137"/>
          <p:cNvGrpSpPr/>
          <p:nvPr/>
        </p:nvGrpSpPr>
        <p:grpSpPr>
          <a:xfrm>
            <a:off x="5975190" y="1003300"/>
            <a:ext cx="554364" cy="687645"/>
            <a:chOff x="5975190" y="641241"/>
            <a:chExt cx="554364" cy="687645"/>
          </a:xfrm>
        </p:grpSpPr>
        <p:sp>
          <p:nvSpPr>
            <p:cNvPr id="139" name="Rounded Rectangle 138"/>
            <p:cNvSpPr/>
            <p:nvPr/>
          </p:nvSpPr>
          <p:spPr bwMode="auto">
            <a:xfrm>
              <a:off x="5975190" y="641241"/>
              <a:ext cx="550779" cy="337125"/>
            </a:xfrm>
            <a:prstGeom prst="roundRect">
              <a:avLst>
                <a:gd name="adj" fmla="val 19893"/>
              </a:avLst>
            </a:prstGeom>
            <a:gradFill flip="none" rotWithShape="1">
              <a:gsLst>
                <a:gs pos="0">
                  <a:schemeClr val="accent6">
                    <a:shade val="30000"/>
                    <a:satMod val="115000"/>
                  </a:schemeClr>
                </a:gs>
                <a:gs pos="50000">
                  <a:schemeClr val="accent6">
                    <a:shade val="67500"/>
                    <a:satMod val="115000"/>
                  </a:schemeClr>
                </a:gs>
                <a:gs pos="100000">
                  <a:schemeClr val="accent6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19050">
              <a:noFill/>
              <a:round/>
              <a:headEnd/>
              <a:tailEnd/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txBody>
            <a:bodyPr wrap="none" lIns="0" tIns="0" rIns="0" bIns="0" rtlCol="0" anchor="ctr"/>
            <a:lstStyle/>
            <a:p>
              <a:pPr marL="0" marR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r>
                <a:rPr lang="en-US" sz="1200" b="1" dirty="0" smtClean="0">
                  <a:solidFill>
                    <a:srgbClr val="FFFFFF"/>
                  </a:solidFill>
                </a:rPr>
                <a:t>APP</a:t>
              </a:r>
            </a:p>
          </p:txBody>
        </p:sp>
        <p:sp>
          <p:nvSpPr>
            <p:cNvPr id="140" name="Rounded Rectangle 139"/>
            <p:cNvSpPr/>
            <p:nvPr/>
          </p:nvSpPr>
          <p:spPr bwMode="auto">
            <a:xfrm>
              <a:off x="5978775" y="991761"/>
              <a:ext cx="550779" cy="337125"/>
            </a:xfrm>
            <a:prstGeom prst="roundRect">
              <a:avLst>
                <a:gd name="adj" fmla="val 19893"/>
              </a:avLst>
            </a:prstGeom>
            <a:gradFill flip="none" rotWithShape="1">
              <a:gsLst>
                <a:gs pos="0">
                  <a:schemeClr val="accent2">
                    <a:shade val="30000"/>
                    <a:satMod val="115000"/>
                  </a:schemeClr>
                </a:gs>
                <a:gs pos="50000">
                  <a:schemeClr val="accent2">
                    <a:shade val="67500"/>
                    <a:satMod val="115000"/>
                  </a:schemeClr>
                </a:gs>
                <a:gs pos="100000">
                  <a:schemeClr val="accent2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19050">
              <a:noFill/>
              <a:round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txBody>
            <a:bodyPr wrap="none" lIns="0" tIns="0" rIns="0" bIns="0" rtlCol="0" anchor="ctr"/>
            <a:lstStyle/>
            <a:p>
              <a:pPr marL="0" marR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r>
                <a:rPr lang="en-US" sz="1200" b="1" dirty="0" smtClean="0">
                  <a:solidFill>
                    <a:srgbClr val="FFFFFF"/>
                  </a:solidFill>
                </a:rPr>
                <a:t>OS</a:t>
              </a:r>
            </a:p>
          </p:txBody>
        </p:sp>
      </p:grpSp>
      <p:grpSp>
        <p:nvGrpSpPr>
          <p:cNvPr id="6" name="Group 140"/>
          <p:cNvGrpSpPr/>
          <p:nvPr/>
        </p:nvGrpSpPr>
        <p:grpSpPr>
          <a:xfrm>
            <a:off x="7078142" y="1003300"/>
            <a:ext cx="554364" cy="687645"/>
            <a:chOff x="7078142" y="641241"/>
            <a:chExt cx="554364" cy="687645"/>
          </a:xfrm>
        </p:grpSpPr>
        <p:sp>
          <p:nvSpPr>
            <p:cNvPr id="142" name="Rounded Rectangle 141"/>
            <p:cNvSpPr/>
            <p:nvPr/>
          </p:nvSpPr>
          <p:spPr bwMode="auto">
            <a:xfrm>
              <a:off x="7078142" y="641241"/>
              <a:ext cx="550779" cy="337125"/>
            </a:xfrm>
            <a:prstGeom prst="roundRect">
              <a:avLst>
                <a:gd name="adj" fmla="val 19893"/>
              </a:avLst>
            </a:prstGeom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19050">
              <a:noFill/>
              <a:round/>
              <a:headEnd/>
              <a:tailEnd/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txBody>
            <a:bodyPr wrap="none" lIns="0" tIns="0" rIns="0" bIns="0" rtlCol="0" anchor="ctr"/>
            <a:lstStyle/>
            <a:p>
              <a:pPr marL="0" marR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r>
                <a:rPr lang="en-US" sz="1200" b="1" dirty="0" smtClean="0">
                  <a:solidFill>
                    <a:srgbClr val="FFFFFF"/>
                  </a:solidFill>
                </a:rPr>
                <a:t>APP</a:t>
              </a:r>
            </a:p>
          </p:txBody>
        </p:sp>
        <p:sp>
          <p:nvSpPr>
            <p:cNvPr id="143" name="Rounded Rectangle 142"/>
            <p:cNvSpPr/>
            <p:nvPr/>
          </p:nvSpPr>
          <p:spPr bwMode="auto">
            <a:xfrm>
              <a:off x="7081727" y="991761"/>
              <a:ext cx="550779" cy="337125"/>
            </a:xfrm>
            <a:prstGeom prst="roundRect">
              <a:avLst>
                <a:gd name="adj" fmla="val 19893"/>
              </a:avLst>
            </a:prstGeom>
            <a:gradFill flip="none" rotWithShape="1">
              <a:gsLst>
                <a:gs pos="0">
                  <a:schemeClr val="bg2">
                    <a:shade val="30000"/>
                    <a:satMod val="115000"/>
                  </a:schemeClr>
                </a:gs>
                <a:gs pos="50000">
                  <a:schemeClr val="bg2">
                    <a:shade val="67500"/>
                    <a:satMod val="115000"/>
                  </a:schemeClr>
                </a:gs>
                <a:gs pos="100000">
                  <a:schemeClr val="bg2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19050">
              <a:noFill/>
              <a:round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txBody>
            <a:bodyPr wrap="none" lIns="0" tIns="0" rIns="0" bIns="0" rtlCol="0" anchor="ctr"/>
            <a:lstStyle/>
            <a:p>
              <a:pPr marL="0" marR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r>
                <a:rPr lang="en-US" sz="1200" b="1" dirty="0" smtClean="0">
                  <a:solidFill>
                    <a:srgbClr val="FFFFFF"/>
                  </a:solidFill>
                </a:rPr>
                <a:t>OS</a:t>
              </a:r>
            </a:p>
          </p:txBody>
        </p:sp>
      </p:grpSp>
      <p:grpSp>
        <p:nvGrpSpPr>
          <p:cNvPr id="7" name="Group 143"/>
          <p:cNvGrpSpPr/>
          <p:nvPr/>
        </p:nvGrpSpPr>
        <p:grpSpPr>
          <a:xfrm>
            <a:off x="3769286" y="1003300"/>
            <a:ext cx="554364" cy="687645"/>
            <a:chOff x="3769286" y="641241"/>
            <a:chExt cx="554364" cy="687645"/>
          </a:xfrm>
        </p:grpSpPr>
        <p:sp>
          <p:nvSpPr>
            <p:cNvPr id="145" name="Rounded Rectangle 144"/>
            <p:cNvSpPr/>
            <p:nvPr/>
          </p:nvSpPr>
          <p:spPr bwMode="auto">
            <a:xfrm>
              <a:off x="3769286" y="641241"/>
              <a:ext cx="550779" cy="337125"/>
            </a:xfrm>
            <a:prstGeom prst="roundRect">
              <a:avLst>
                <a:gd name="adj" fmla="val 19893"/>
              </a:avLst>
            </a:prstGeom>
            <a:gradFill flip="none" rotWithShape="1">
              <a:gsLst>
                <a:gs pos="0">
                  <a:schemeClr val="bg2">
                    <a:lumMod val="50000"/>
                    <a:shade val="30000"/>
                    <a:satMod val="115000"/>
                  </a:schemeClr>
                </a:gs>
                <a:gs pos="50000">
                  <a:schemeClr val="bg2">
                    <a:lumMod val="50000"/>
                    <a:shade val="67500"/>
                    <a:satMod val="115000"/>
                  </a:schemeClr>
                </a:gs>
                <a:gs pos="100000">
                  <a:schemeClr val="bg2">
                    <a:lumMod val="50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19050">
              <a:noFill/>
              <a:round/>
              <a:headEnd/>
              <a:tailEnd/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txBody>
            <a:bodyPr wrap="none" lIns="0" tIns="0" rIns="0" bIns="0" rtlCol="0" anchor="ctr"/>
            <a:lstStyle/>
            <a:p>
              <a:pPr marL="0" marR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r>
                <a:rPr lang="en-US" sz="1200" b="1" dirty="0" smtClean="0">
                  <a:solidFill>
                    <a:srgbClr val="FFFFFF"/>
                  </a:solidFill>
                </a:rPr>
                <a:t>APP</a:t>
              </a:r>
            </a:p>
          </p:txBody>
        </p:sp>
        <p:sp>
          <p:nvSpPr>
            <p:cNvPr id="146" name="Rounded Rectangle 145"/>
            <p:cNvSpPr/>
            <p:nvPr/>
          </p:nvSpPr>
          <p:spPr bwMode="auto">
            <a:xfrm>
              <a:off x="3772871" y="991761"/>
              <a:ext cx="550779" cy="337125"/>
            </a:xfrm>
            <a:prstGeom prst="roundRect">
              <a:avLst>
                <a:gd name="adj" fmla="val 19893"/>
              </a:avLst>
            </a:prstGeom>
            <a:gradFill flip="none" rotWithShape="1">
              <a:gsLst>
                <a:gs pos="0">
                  <a:srgbClr val="92D050">
                    <a:shade val="30000"/>
                    <a:satMod val="115000"/>
                  </a:srgbClr>
                </a:gs>
                <a:gs pos="50000">
                  <a:srgbClr val="92D050">
                    <a:shade val="67500"/>
                    <a:satMod val="115000"/>
                  </a:srgbClr>
                </a:gs>
                <a:gs pos="100000">
                  <a:srgbClr val="92D05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19050">
              <a:noFill/>
              <a:round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txBody>
            <a:bodyPr wrap="none" lIns="0" tIns="0" rIns="0" bIns="0" rtlCol="0" anchor="ctr"/>
            <a:lstStyle/>
            <a:p>
              <a:pPr marL="0" marR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r>
                <a:rPr lang="en-US" sz="1200" b="1" dirty="0" smtClean="0">
                  <a:solidFill>
                    <a:srgbClr val="FFFFFF"/>
                  </a:solidFill>
                </a:rPr>
                <a:t>OS</a:t>
              </a:r>
            </a:p>
          </p:txBody>
        </p:sp>
      </p:grpSp>
      <p:grpSp>
        <p:nvGrpSpPr>
          <p:cNvPr id="8" name="Group 146"/>
          <p:cNvGrpSpPr/>
          <p:nvPr/>
        </p:nvGrpSpPr>
        <p:grpSpPr>
          <a:xfrm>
            <a:off x="1563382" y="1003300"/>
            <a:ext cx="554364" cy="687645"/>
            <a:chOff x="1563382" y="641241"/>
            <a:chExt cx="554364" cy="687645"/>
          </a:xfrm>
        </p:grpSpPr>
        <p:sp>
          <p:nvSpPr>
            <p:cNvPr id="148" name="Rounded Rectangle 147"/>
            <p:cNvSpPr/>
            <p:nvPr/>
          </p:nvSpPr>
          <p:spPr bwMode="auto">
            <a:xfrm>
              <a:off x="1563382" y="641241"/>
              <a:ext cx="550779" cy="337125"/>
            </a:xfrm>
            <a:prstGeom prst="roundRect">
              <a:avLst>
                <a:gd name="adj" fmla="val 19893"/>
              </a:avLst>
            </a:prstGeom>
            <a:gradFill flip="none" rotWithShape="1">
              <a:gsLst>
                <a:gs pos="0">
                  <a:schemeClr val="accent3">
                    <a:shade val="30000"/>
                    <a:satMod val="115000"/>
                  </a:schemeClr>
                </a:gs>
                <a:gs pos="50000">
                  <a:schemeClr val="accent3">
                    <a:shade val="67500"/>
                    <a:satMod val="115000"/>
                  </a:schemeClr>
                </a:gs>
                <a:gs pos="100000">
                  <a:schemeClr val="accent3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19050">
              <a:noFill/>
              <a:round/>
              <a:headEnd/>
              <a:tailEnd/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txBody>
            <a:bodyPr wrap="none" lIns="0" tIns="0" rIns="0" bIns="0" rtlCol="0" anchor="ctr"/>
            <a:lstStyle/>
            <a:p>
              <a:pPr marL="0" marR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r>
                <a:rPr lang="en-US" sz="1200" b="1" dirty="0" smtClean="0">
                  <a:solidFill>
                    <a:srgbClr val="FFFFFF"/>
                  </a:solidFill>
                </a:rPr>
                <a:t>APP</a:t>
              </a:r>
            </a:p>
          </p:txBody>
        </p:sp>
        <p:sp>
          <p:nvSpPr>
            <p:cNvPr id="149" name="Rounded Rectangle 148"/>
            <p:cNvSpPr/>
            <p:nvPr/>
          </p:nvSpPr>
          <p:spPr bwMode="auto">
            <a:xfrm>
              <a:off x="1566967" y="991761"/>
              <a:ext cx="550779" cy="337125"/>
            </a:xfrm>
            <a:prstGeom prst="roundRect">
              <a:avLst>
                <a:gd name="adj" fmla="val 19893"/>
              </a:avLst>
            </a:prstGeom>
            <a:gradFill flip="none" rotWithShape="1">
              <a:gsLst>
                <a:gs pos="0">
                  <a:schemeClr val="accent2">
                    <a:shade val="30000"/>
                    <a:satMod val="115000"/>
                  </a:schemeClr>
                </a:gs>
                <a:gs pos="50000">
                  <a:schemeClr val="accent2">
                    <a:shade val="67500"/>
                    <a:satMod val="115000"/>
                  </a:schemeClr>
                </a:gs>
                <a:gs pos="100000">
                  <a:schemeClr val="accent2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19050">
              <a:noFill/>
              <a:round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txBody>
            <a:bodyPr wrap="none" lIns="0" tIns="0" rIns="0" bIns="0" rtlCol="0" anchor="ctr"/>
            <a:lstStyle/>
            <a:p>
              <a:pPr marL="0" marR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r>
                <a:rPr lang="en-US" sz="1200" b="1" dirty="0" smtClean="0">
                  <a:solidFill>
                    <a:srgbClr val="FFFFFF"/>
                  </a:solidFill>
                </a:rPr>
                <a:t>OS</a:t>
              </a:r>
            </a:p>
          </p:txBody>
        </p:sp>
      </p:grpSp>
      <p:grpSp>
        <p:nvGrpSpPr>
          <p:cNvPr id="9" name="Group 149"/>
          <p:cNvGrpSpPr/>
          <p:nvPr/>
        </p:nvGrpSpPr>
        <p:grpSpPr>
          <a:xfrm>
            <a:off x="2666334" y="1003300"/>
            <a:ext cx="554364" cy="687645"/>
            <a:chOff x="2666334" y="641241"/>
            <a:chExt cx="554364" cy="687645"/>
          </a:xfrm>
        </p:grpSpPr>
        <p:sp>
          <p:nvSpPr>
            <p:cNvPr id="151" name="Rounded Rectangle 150"/>
            <p:cNvSpPr/>
            <p:nvPr/>
          </p:nvSpPr>
          <p:spPr bwMode="auto">
            <a:xfrm>
              <a:off x="2666334" y="641241"/>
              <a:ext cx="550779" cy="337125"/>
            </a:xfrm>
            <a:prstGeom prst="roundRect">
              <a:avLst>
                <a:gd name="adj" fmla="val 19893"/>
              </a:avLst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19050">
              <a:noFill/>
              <a:round/>
              <a:headEnd/>
              <a:tailEnd/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txBody>
            <a:bodyPr wrap="none" lIns="0" tIns="0" rIns="0" bIns="0" rtlCol="0" anchor="ctr"/>
            <a:lstStyle/>
            <a:p>
              <a:pPr marL="0" marR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r>
                <a:rPr lang="en-US" sz="1200" b="1" dirty="0" smtClean="0">
                  <a:solidFill>
                    <a:srgbClr val="FFFFFF"/>
                  </a:solidFill>
                </a:rPr>
                <a:t>APP</a:t>
              </a:r>
            </a:p>
          </p:txBody>
        </p:sp>
        <p:sp>
          <p:nvSpPr>
            <p:cNvPr id="152" name="Rounded Rectangle 151"/>
            <p:cNvSpPr/>
            <p:nvPr/>
          </p:nvSpPr>
          <p:spPr bwMode="auto">
            <a:xfrm>
              <a:off x="2669919" y="991761"/>
              <a:ext cx="550779" cy="337125"/>
            </a:xfrm>
            <a:prstGeom prst="roundRect">
              <a:avLst>
                <a:gd name="adj" fmla="val 19893"/>
              </a:avLst>
            </a:prstGeom>
            <a:gradFill flip="none" rotWithShape="1">
              <a:gsLst>
                <a:gs pos="0">
                  <a:schemeClr val="bg2">
                    <a:shade val="30000"/>
                    <a:satMod val="115000"/>
                  </a:schemeClr>
                </a:gs>
                <a:gs pos="50000">
                  <a:schemeClr val="bg2">
                    <a:shade val="67500"/>
                    <a:satMod val="115000"/>
                  </a:schemeClr>
                </a:gs>
                <a:gs pos="100000">
                  <a:schemeClr val="bg2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19050">
              <a:noFill/>
              <a:round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txBody>
            <a:bodyPr wrap="none" lIns="0" tIns="0" rIns="0" bIns="0" rtlCol="0" anchor="ctr"/>
            <a:lstStyle/>
            <a:p>
              <a:pPr marL="0" marR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r>
                <a:rPr lang="en-US" sz="1200" b="1" dirty="0" smtClean="0">
                  <a:solidFill>
                    <a:srgbClr val="FFFFFF"/>
                  </a:solidFill>
                </a:rPr>
                <a:t>OS</a:t>
              </a:r>
            </a:p>
          </p:txBody>
        </p:sp>
      </p:grpSp>
      <p:sp>
        <p:nvSpPr>
          <p:cNvPr id="153" name="Trapezoid 152"/>
          <p:cNvSpPr/>
          <p:nvPr>
            <p:custDataLst>
              <p:tags r:id="rId2"/>
            </p:custDataLst>
          </p:nvPr>
        </p:nvSpPr>
        <p:spPr bwMode="auto">
          <a:xfrm>
            <a:off x="2431728" y="2291025"/>
            <a:ext cx="1043091" cy="541294"/>
          </a:xfrm>
          <a:prstGeom prst="trapezoid">
            <a:avLst>
              <a:gd name="adj" fmla="val 16041"/>
            </a:avLst>
          </a:prstGeom>
          <a:noFill/>
          <a:ln w="12700">
            <a:solidFill>
              <a:schemeClr val="bg2">
                <a:lumMod val="50000"/>
              </a:schemeClr>
            </a:solidFill>
            <a:prstDash val="sysDash"/>
            <a:round/>
            <a:headEnd/>
            <a:tailEnd/>
          </a:ln>
        </p:spPr>
        <p:txBody>
          <a:bodyPr wrap="none" lIns="0" tIns="0" rIns="0" bIns="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en-US" sz="1800" dirty="0" err="1" smtClean="0">
              <a:solidFill>
                <a:srgbClr val="FFFFFF"/>
              </a:solidFill>
            </a:endParaRPr>
          </a:p>
        </p:txBody>
      </p:sp>
      <p:sp>
        <p:nvSpPr>
          <p:cNvPr id="154" name="Trapezoid 153"/>
          <p:cNvSpPr/>
          <p:nvPr>
            <p:custDataLst>
              <p:tags r:id="rId3"/>
            </p:custDataLst>
          </p:nvPr>
        </p:nvSpPr>
        <p:spPr bwMode="auto">
          <a:xfrm>
            <a:off x="5747656" y="2291025"/>
            <a:ext cx="1043091" cy="541294"/>
          </a:xfrm>
          <a:prstGeom prst="trapezoid">
            <a:avLst>
              <a:gd name="adj" fmla="val 16041"/>
            </a:avLst>
          </a:prstGeom>
          <a:noFill/>
          <a:ln w="12700">
            <a:solidFill>
              <a:schemeClr val="bg2">
                <a:lumMod val="50000"/>
              </a:schemeClr>
            </a:solidFill>
            <a:prstDash val="sysDash"/>
            <a:round/>
            <a:headEnd/>
            <a:tailEnd/>
          </a:ln>
        </p:spPr>
        <p:txBody>
          <a:bodyPr wrap="none" lIns="0" tIns="0" rIns="0" bIns="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en-US" sz="1800" dirty="0" err="1" smtClean="0">
              <a:solidFill>
                <a:srgbClr val="FFFFFF"/>
              </a:solidFill>
            </a:endParaRPr>
          </a:p>
        </p:txBody>
      </p:sp>
      <p:sp>
        <p:nvSpPr>
          <p:cNvPr id="155" name="Trapezoid 154"/>
          <p:cNvSpPr/>
          <p:nvPr>
            <p:custDataLst>
              <p:tags r:id="rId4"/>
            </p:custDataLst>
          </p:nvPr>
        </p:nvSpPr>
        <p:spPr bwMode="auto">
          <a:xfrm>
            <a:off x="6860149" y="2291025"/>
            <a:ext cx="1043091" cy="541294"/>
          </a:xfrm>
          <a:prstGeom prst="trapezoid">
            <a:avLst>
              <a:gd name="adj" fmla="val 16041"/>
            </a:avLst>
          </a:prstGeom>
          <a:noFill/>
          <a:ln w="12700">
            <a:solidFill>
              <a:schemeClr val="bg2">
                <a:lumMod val="50000"/>
              </a:schemeClr>
            </a:solidFill>
            <a:prstDash val="sysDash"/>
            <a:round/>
            <a:headEnd/>
            <a:tailEnd/>
          </a:ln>
        </p:spPr>
        <p:txBody>
          <a:bodyPr wrap="none" lIns="0" tIns="0" rIns="0" bIns="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en-US" sz="1800" dirty="0" err="1" smtClean="0">
              <a:solidFill>
                <a:srgbClr val="FFFFFF"/>
              </a:solidFill>
            </a:endParaRPr>
          </a:p>
        </p:txBody>
      </p:sp>
      <p:sp>
        <p:nvSpPr>
          <p:cNvPr id="156" name="Trapezoid 155"/>
          <p:cNvSpPr/>
          <p:nvPr>
            <p:custDataLst>
              <p:tags r:id="rId5"/>
            </p:custDataLst>
          </p:nvPr>
        </p:nvSpPr>
        <p:spPr bwMode="auto">
          <a:xfrm>
            <a:off x="7970020" y="2291025"/>
            <a:ext cx="1043091" cy="541294"/>
          </a:xfrm>
          <a:prstGeom prst="trapezoid">
            <a:avLst>
              <a:gd name="adj" fmla="val 16041"/>
            </a:avLst>
          </a:prstGeom>
          <a:noFill/>
          <a:ln w="12700">
            <a:solidFill>
              <a:schemeClr val="bg2">
                <a:lumMod val="50000"/>
              </a:schemeClr>
            </a:solidFill>
            <a:prstDash val="sysDash"/>
            <a:round/>
            <a:headEnd/>
            <a:tailEnd/>
          </a:ln>
        </p:spPr>
        <p:txBody>
          <a:bodyPr wrap="none" lIns="0" tIns="0" rIns="0" bIns="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en-US" sz="1800" dirty="0" err="1" smtClean="0">
              <a:solidFill>
                <a:srgbClr val="FFFFFF"/>
              </a:solidFill>
            </a:endParaRPr>
          </a:p>
        </p:txBody>
      </p:sp>
      <p:sp>
        <p:nvSpPr>
          <p:cNvPr id="157" name="Trapezoid 156"/>
          <p:cNvSpPr/>
          <p:nvPr>
            <p:custDataLst>
              <p:tags r:id="rId6"/>
            </p:custDataLst>
          </p:nvPr>
        </p:nvSpPr>
        <p:spPr bwMode="auto">
          <a:xfrm>
            <a:off x="4654762" y="2291025"/>
            <a:ext cx="1043091" cy="541294"/>
          </a:xfrm>
          <a:prstGeom prst="trapezoid">
            <a:avLst>
              <a:gd name="adj" fmla="val 16041"/>
            </a:avLst>
          </a:prstGeom>
          <a:noFill/>
          <a:ln w="12700">
            <a:solidFill>
              <a:schemeClr val="bg2">
                <a:lumMod val="50000"/>
              </a:schemeClr>
            </a:solidFill>
            <a:prstDash val="sysDash"/>
            <a:round/>
            <a:headEnd/>
            <a:tailEnd/>
          </a:ln>
        </p:spPr>
        <p:txBody>
          <a:bodyPr wrap="none" lIns="0" tIns="0" rIns="0" bIns="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en-US" sz="1800" dirty="0" err="1" smtClean="0">
              <a:solidFill>
                <a:srgbClr val="FFFFFF"/>
              </a:solidFill>
            </a:endParaRPr>
          </a:p>
        </p:txBody>
      </p:sp>
      <p:sp>
        <p:nvSpPr>
          <p:cNvPr id="158" name="Trapezoid 157"/>
          <p:cNvSpPr/>
          <p:nvPr>
            <p:custDataLst>
              <p:tags r:id="rId7"/>
            </p:custDataLst>
          </p:nvPr>
        </p:nvSpPr>
        <p:spPr bwMode="auto">
          <a:xfrm>
            <a:off x="3536866" y="2291025"/>
            <a:ext cx="1043091" cy="541294"/>
          </a:xfrm>
          <a:prstGeom prst="trapezoid">
            <a:avLst>
              <a:gd name="adj" fmla="val 16041"/>
            </a:avLst>
          </a:prstGeom>
          <a:noFill/>
          <a:ln w="12700">
            <a:solidFill>
              <a:schemeClr val="bg2">
                <a:lumMod val="50000"/>
              </a:schemeClr>
            </a:solidFill>
            <a:prstDash val="sysDash"/>
            <a:round/>
            <a:headEnd/>
            <a:tailEnd/>
          </a:ln>
        </p:spPr>
        <p:txBody>
          <a:bodyPr wrap="none" lIns="0" tIns="0" rIns="0" bIns="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en-US" sz="1800" dirty="0" err="1" smtClean="0">
              <a:solidFill>
                <a:srgbClr val="FFFFFF"/>
              </a:solidFill>
            </a:endParaRPr>
          </a:p>
        </p:txBody>
      </p:sp>
      <p:sp>
        <p:nvSpPr>
          <p:cNvPr id="159" name="Trapezoid 158"/>
          <p:cNvSpPr/>
          <p:nvPr>
            <p:custDataLst>
              <p:tags r:id="rId8"/>
            </p:custDataLst>
          </p:nvPr>
        </p:nvSpPr>
        <p:spPr bwMode="auto">
          <a:xfrm>
            <a:off x="1318010" y="2291025"/>
            <a:ext cx="1043091" cy="541294"/>
          </a:xfrm>
          <a:prstGeom prst="trapezoid">
            <a:avLst>
              <a:gd name="adj" fmla="val 16041"/>
            </a:avLst>
          </a:prstGeom>
          <a:noFill/>
          <a:ln w="12700">
            <a:solidFill>
              <a:schemeClr val="bg2">
                <a:lumMod val="50000"/>
              </a:schemeClr>
            </a:solidFill>
            <a:prstDash val="sysDash"/>
            <a:round/>
            <a:headEnd/>
            <a:tailEnd/>
          </a:ln>
        </p:spPr>
        <p:txBody>
          <a:bodyPr wrap="none" lIns="0" tIns="0" rIns="0" bIns="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en-US" sz="1800" dirty="0" err="1" smtClean="0">
              <a:solidFill>
                <a:srgbClr val="FFFFFF"/>
              </a:solidFill>
            </a:endParaRPr>
          </a:p>
        </p:txBody>
      </p:sp>
      <p:sp>
        <p:nvSpPr>
          <p:cNvPr id="160" name="Trapezoid 159"/>
          <p:cNvSpPr/>
          <p:nvPr>
            <p:custDataLst>
              <p:tags r:id="rId9"/>
            </p:custDataLst>
          </p:nvPr>
        </p:nvSpPr>
        <p:spPr bwMode="auto">
          <a:xfrm>
            <a:off x="182545" y="2291025"/>
            <a:ext cx="1043091" cy="541294"/>
          </a:xfrm>
          <a:prstGeom prst="trapezoid">
            <a:avLst>
              <a:gd name="adj" fmla="val 16041"/>
            </a:avLst>
          </a:prstGeom>
          <a:noFill/>
          <a:ln w="12700">
            <a:solidFill>
              <a:schemeClr val="bg2">
                <a:lumMod val="50000"/>
              </a:schemeClr>
            </a:solidFill>
            <a:prstDash val="sysDash"/>
            <a:round/>
            <a:headEnd/>
            <a:tailEnd/>
          </a:ln>
        </p:spPr>
        <p:txBody>
          <a:bodyPr wrap="none" lIns="0" tIns="0" rIns="0" bIns="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en-US" sz="1800" dirty="0" err="1" smtClean="0">
              <a:solidFill>
                <a:srgbClr val="FFFFFF"/>
              </a:solidFill>
            </a:endParaRPr>
          </a:p>
        </p:txBody>
      </p:sp>
      <p:pic>
        <p:nvPicPr>
          <p:cNvPr id="161" name="Picture 384" descr="ICON_Server_Rack_Q308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4" cstate="print"/>
          <a:srcRect/>
          <a:stretch>
            <a:fillRect/>
          </a:stretch>
        </p:blipFill>
        <p:spPr bwMode="auto">
          <a:xfrm>
            <a:off x="5808481" y="2147209"/>
            <a:ext cx="792945" cy="623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2" name="Picture 384" descr="ICON_Server_Rack_Q308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4" cstate="print"/>
          <a:srcRect/>
          <a:stretch>
            <a:fillRect/>
          </a:stretch>
        </p:blipFill>
        <p:spPr bwMode="auto">
          <a:xfrm>
            <a:off x="3590861" y="2147209"/>
            <a:ext cx="792945" cy="623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" name="Picture 5" descr="ICON_NetworkSwitch_Q308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5" cstate="print"/>
          <a:srcRect/>
          <a:stretch>
            <a:fillRect/>
          </a:stretch>
        </p:blipFill>
        <p:spPr bwMode="auto">
          <a:xfrm>
            <a:off x="3644300" y="2033756"/>
            <a:ext cx="733869" cy="522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" name="Picture 3" descr="C:\Users\Abject-3D\Desktop\VMWare Files\FINAL diagrams\Basic Virtualization\3D PNGs\VMW_09Q2_DGRM_LM_R4-(2)_1.pn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6" cstate="print"/>
          <a:srcRect/>
          <a:stretch>
            <a:fillRect/>
          </a:stretch>
        </p:blipFill>
        <p:spPr bwMode="auto">
          <a:xfrm>
            <a:off x="3886914" y="1909310"/>
            <a:ext cx="318780" cy="393033"/>
          </a:xfrm>
          <a:prstGeom prst="rect">
            <a:avLst/>
          </a:prstGeom>
          <a:noFill/>
        </p:spPr>
      </p:pic>
      <p:pic>
        <p:nvPicPr>
          <p:cNvPr id="165" name="Picture 384" descr="ICON_Server_Rack_Q308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4" cstate="print"/>
          <a:srcRect/>
          <a:stretch>
            <a:fillRect/>
          </a:stretch>
        </p:blipFill>
        <p:spPr bwMode="auto">
          <a:xfrm>
            <a:off x="4699671" y="2147209"/>
            <a:ext cx="792945" cy="623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6" name="Picture 5" descr="ICON_NetworkSwitch_Q308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5" cstate="print"/>
          <a:srcRect/>
          <a:stretch>
            <a:fillRect/>
          </a:stretch>
        </p:blipFill>
        <p:spPr bwMode="auto">
          <a:xfrm>
            <a:off x="4753110" y="2033756"/>
            <a:ext cx="733869" cy="522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7" name="Picture 3" descr="C:\Users\Abject-3D\Desktop\VMWare Files\FINAL diagrams\Basic Virtualization\3D PNGs\VMW_09Q2_DGRM_LM_R4-(2)_1.pn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6" cstate="print"/>
          <a:srcRect/>
          <a:stretch>
            <a:fillRect/>
          </a:stretch>
        </p:blipFill>
        <p:spPr bwMode="auto">
          <a:xfrm>
            <a:off x="4995724" y="1909310"/>
            <a:ext cx="318780" cy="393033"/>
          </a:xfrm>
          <a:prstGeom prst="rect">
            <a:avLst/>
          </a:prstGeom>
          <a:noFill/>
        </p:spPr>
      </p:pic>
      <p:pic>
        <p:nvPicPr>
          <p:cNvPr id="168" name="Picture 384" descr="ICON_Server_Rack_Q308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4" cstate="print"/>
          <a:srcRect/>
          <a:stretch>
            <a:fillRect/>
          </a:stretch>
        </p:blipFill>
        <p:spPr bwMode="auto">
          <a:xfrm>
            <a:off x="2482051" y="2147209"/>
            <a:ext cx="792945" cy="623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9" name="Picture 5" descr="ICON_NetworkSwitch_Q308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5" cstate="print"/>
          <a:srcRect/>
          <a:stretch>
            <a:fillRect/>
          </a:stretch>
        </p:blipFill>
        <p:spPr bwMode="auto">
          <a:xfrm>
            <a:off x="2535490" y="2033756"/>
            <a:ext cx="733869" cy="522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0" name="Picture 3" descr="C:\Users\Abject-3D\Desktop\VMWare Files\FINAL diagrams\Basic Virtualization\3D PNGs\VMW_09Q2_DGRM_LM_R4-(2)_1.pn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6" cstate="print"/>
          <a:srcRect/>
          <a:stretch>
            <a:fillRect/>
          </a:stretch>
        </p:blipFill>
        <p:spPr bwMode="auto">
          <a:xfrm>
            <a:off x="2778104" y="1909310"/>
            <a:ext cx="318780" cy="393033"/>
          </a:xfrm>
          <a:prstGeom prst="rect">
            <a:avLst/>
          </a:prstGeom>
          <a:noFill/>
        </p:spPr>
      </p:pic>
      <p:pic>
        <p:nvPicPr>
          <p:cNvPr id="171" name="Picture 384" descr="ICON_Server_Rack_Q308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44" cstate="print"/>
          <a:srcRect/>
          <a:stretch>
            <a:fillRect/>
          </a:stretch>
        </p:blipFill>
        <p:spPr bwMode="auto">
          <a:xfrm>
            <a:off x="1373241" y="2147209"/>
            <a:ext cx="792945" cy="623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2" name="Picture 5" descr="ICON_NetworkSwitch_Q308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45" cstate="print"/>
          <a:srcRect/>
          <a:stretch>
            <a:fillRect/>
          </a:stretch>
        </p:blipFill>
        <p:spPr bwMode="auto">
          <a:xfrm>
            <a:off x="1426680" y="2033756"/>
            <a:ext cx="733869" cy="522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3" name="Picture 3" descr="C:\Users\Abject-3D\Desktop\VMWare Files\FINAL diagrams\Basic Virtualization\3D PNGs\VMW_09Q2_DGRM_LM_R4-(2)_1.pn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46" cstate="print"/>
          <a:srcRect/>
          <a:stretch>
            <a:fillRect/>
          </a:stretch>
        </p:blipFill>
        <p:spPr bwMode="auto">
          <a:xfrm>
            <a:off x="1669294" y="1909310"/>
            <a:ext cx="318780" cy="393033"/>
          </a:xfrm>
          <a:prstGeom prst="rect">
            <a:avLst/>
          </a:prstGeom>
          <a:noFill/>
        </p:spPr>
      </p:pic>
      <p:pic>
        <p:nvPicPr>
          <p:cNvPr id="174" name="Picture 384" descr="ICON_Server_Rack_Q308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44" cstate="print"/>
          <a:srcRect/>
          <a:stretch>
            <a:fillRect/>
          </a:stretch>
        </p:blipFill>
        <p:spPr bwMode="auto">
          <a:xfrm>
            <a:off x="264431" y="2147209"/>
            <a:ext cx="792945" cy="623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5" name="Picture 5" descr="ICON_NetworkSwitch_Q308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45" cstate="print"/>
          <a:srcRect/>
          <a:stretch>
            <a:fillRect/>
          </a:stretch>
        </p:blipFill>
        <p:spPr bwMode="auto">
          <a:xfrm>
            <a:off x="317870" y="2033756"/>
            <a:ext cx="733869" cy="522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6" name="Picture 3" descr="C:\Users\Abject-3D\Desktop\VMWare Files\FINAL diagrams\Basic Virtualization\3D PNGs\VMW_09Q2_DGRM_LM_R4-(2)_1.pn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46" cstate="print"/>
          <a:srcRect/>
          <a:stretch>
            <a:fillRect/>
          </a:stretch>
        </p:blipFill>
        <p:spPr bwMode="auto">
          <a:xfrm>
            <a:off x="560484" y="1909310"/>
            <a:ext cx="318780" cy="393033"/>
          </a:xfrm>
          <a:prstGeom prst="rect">
            <a:avLst/>
          </a:prstGeom>
          <a:noFill/>
        </p:spPr>
      </p:pic>
      <p:pic>
        <p:nvPicPr>
          <p:cNvPr id="177" name="Picture 5" descr="ICON_NetworkSwitch_Q308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45" cstate="print"/>
          <a:srcRect/>
          <a:stretch>
            <a:fillRect/>
          </a:stretch>
        </p:blipFill>
        <p:spPr bwMode="auto">
          <a:xfrm>
            <a:off x="5861920" y="2033756"/>
            <a:ext cx="733869" cy="522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8" name="Picture 3" descr="C:\Users\Abject-3D\Desktop\VMWare Files\FINAL diagrams\Basic Virtualization\3D PNGs\VMW_09Q2_DGRM_LM_R4-(2)_1.pn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46" cstate="print"/>
          <a:srcRect/>
          <a:stretch>
            <a:fillRect/>
          </a:stretch>
        </p:blipFill>
        <p:spPr bwMode="auto">
          <a:xfrm>
            <a:off x="6104534" y="1909310"/>
            <a:ext cx="318780" cy="393033"/>
          </a:xfrm>
          <a:prstGeom prst="rect">
            <a:avLst/>
          </a:prstGeom>
          <a:noFill/>
        </p:spPr>
      </p:pic>
      <p:pic>
        <p:nvPicPr>
          <p:cNvPr id="179" name="Picture 384" descr="ICON_Server_Rack_Q308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44" cstate="print"/>
          <a:srcRect/>
          <a:stretch>
            <a:fillRect/>
          </a:stretch>
        </p:blipFill>
        <p:spPr bwMode="auto">
          <a:xfrm>
            <a:off x="6917291" y="2147209"/>
            <a:ext cx="792945" cy="623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0" name="Picture 5" descr="ICON_NetworkSwitch_Q308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45" cstate="print"/>
          <a:srcRect/>
          <a:stretch>
            <a:fillRect/>
          </a:stretch>
        </p:blipFill>
        <p:spPr bwMode="auto">
          <a:xfrm>
            <a:off x="6970730" y="2033756"/>
            <a:ext cx="733869" cy="522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1" name="Picture 3" descr="C:\Users\Abject-3D\Desktop\VMWare Files\FINAL diagrams\Basic Virtualization\3D PNGs\VMW_09Q2_DGRM_LM_R4-(2)_1.png"/>
          <p:cNvPicPr>
            <a:picLocks noChangeAspect="1" noChangeArrowheads="1"/>
          </p:cNvPicPr>
          <p:nvPr>
            <p:custDataLst>
              <p:tags r:id="rId30"/>
            </p:custDataLst>
          </p:nvPr>
        </p:nvPicPr>
        <p:blipFill>
          <a:blip r:embed="rId46" cstate="print"/>
          <a:srcRect/>
          <a:stretch>
            <a:fillRect/>
          </a:stretch>
        </p:blipFill>
        <p:spPr bwMode="auto">
          <a:xfrm>
            <a:off x="7213344" y="1909310"/>
            <a:ext cx="318780" cy="393033"/>
          </a:xfrm>
          <a:prstGeom prst="rect">
            <a:avLst/>
          </a:prstGeom>
          <a:noFill/>
        </p:spPr>
      </p:pic>
      <p:pic>
        <p:nvPicPr>
          <p:cNvPr id="182" name="Picture 384" descr="ICON_Server_Rack_Q308"/>
          <p:cNvPicPr>
            <a:picLocks noChangeAspect="1" noChangeArrowheads="1"/>
          </p:cNvPicPr>
          <p:nvPr>
            <p:custDataLst>
              <p:tags r:id="rId31"/>
            </p:custDataLst>
          </p:nvPr>
        </p:nvPicPr>
        <p:blipFill>
          <a:blip r:embed="rId44" cstate="print"/>
          <a:srcRect/>
          <a:stretch>
            <a:fillRect/>
          </a:stretch>
        </p:blipFill>
        <p:spPr bwMode="auto">
          <a:xfrm>
            <a:off x="8026101" y="2147209"/>
            <a:ext cx="792945" cy="623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3" name="Picture 5" descr="ICON_NetworkSwitch_Q308"/>
          <p:cNvPicPr>
            <a:picLocks noChangeAspect="1" noChangeArrowheads="1"/>
          </p:cNvPicPr>
          <p:nvPr>
            <p:custDataLst>
              <p:tags r:id="rId32"/>
            </p:custDataLst>
          </p:nvPr>
        </p:nvPicPr>
        <p:blipFill>
          <a:blip r:embed="rId45" cstate="print"/>
          <a:srcRect/>
          <a:stretch>
            <a:fillRect/>
          </a:stretch>
        </p:blipFill>
        <p:spPr bwMode="auto">
          <a:xfrm>
            <a:off x="8079540" y="2033756"/>
            <a:ext cx="733869" cy="522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" name="Picture 3" descr="C:\Users\Abject-3D\Desktop\VMWare Files\FINAL diagrams\Basic Virtualization\3D PNGs\VMW_09Q2_DGRM_LM_R4-(2)_1.png"/>
          <p:cNvPicPr>
            <a:picLocks noChangeAspect="1" noChangeArrowheads="1"/>
          </p:cNvPicPr>
          <p:nvPr>
            <p:custDataLst>
              <p:tags r:id="rId33"/>
            </p:custDataLst>
          </p:nvPr>
        </p:nvPicPr>
        <p:blipFill>
          <a:blip r:embed="rId46" cstate="print"/>
          <a:srcRect/>
          <a:stretch>
            <a:fillRect/>
          </a:stretch>
        </p:blipFill>
        <p:spPr bwMode="auto">
          <a:xfrm>
            <a:off x="8322154" y="1909310"/>
            <a:ext cx="318780" cy="393033"/>
          </a:xfrm>
          <a:prstGeom prst="rect">
            <a:avLst/>
          </a:prstGeom>
          <a:noFill/>
        </p:spPr>
      </p:pic>
      <p:pic>
        <p:nvPicPr>
          <p:cNvPr id="185" name="Picture 15" descr="ICON_Person_LtBlue_Q408.png"/>
          <p:cNvPicPr>
            <a:picLocks noChangeAspect="1"/>
          </p:cNvPicPr>
          <p:nvPr>
            <p:custDataLst>
              <p:tags r:id="rId34"/>
            </p:custDataLst>
          </p:nvPr>
        </p:nvPicPr>
        <p:blipFill>
          <a:blip r:embed="rId47" cstate="print"/>
          <a:srcRect/>
          <a:stretch>
            <a:fillRect/>
          </a:stretch>
        </p:blipFill>
        <p:spPr bwMode="auto">
          <a:xfrm>
            <a:off x="5379391" y="1991431"/>
            <a:ext cx="383716" cy="663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86" name="Picture 15" descr="ICON_Person_LtBlue_Q408.png"/>
          <p:cNvPicPr>
            <a:picLocks noChangeAspect="1"/>
          </p:cNvPicPr>
          <p:nvPr>
            <p:custDataLst>
              <p:tags r:id="rId35"/>
            </p:custDataLst>
          </p:nvPr>
        </p:nvPicPr>
        <p:blipFill>
          <a:blip r:embed="rId47" cstate="print"/>
          <a:srcRect/>
          <a:stretch>
            <a:fillRect/>
          </a:stretch>
        </p:blipFill>
        <p:spPr bwMode="auto">
          <a:xfrm>
            <a:off x="944151" y="1991431"/>
            <a:ext cx="383716" cy="663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87" name="Picture 14" descr="ICON_Person_Orange_Q408.png"/>
          <p:cNvPicPr>
            <a:picLocks noChangeAspect="1"/>
          </p:cNvPicPr>
          <p:nvPr>
            <p:custDataLst>
              <p:tags r:id="rId36"/>
            </p:custDataLst>
          </p:nvPr>
        </p:nvPicPr>
        <p:blipFill>
          <a:blip r:embed="rId48" cstate="print"/>
          <a:srcRect/>
          <a:stretch>
            <a:fillRect/>
          </a:stretch>
        </p:blipFill>
        <p:spPr bwMode="auto">
          <a:xfrm>
            <a:off x="2092264" y="1980030"/>
            <a:ext cx="388344" cy="671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88" name="Picture 16" descr="ICON_Person_Green_Q408.png"/>
          <p:cNvPicPr>
            <a:picLocks noChangeAspect="1"/>
          </p:cNvPicPr>
          <p:nvPr>
            <p:custDataLst>
              <p:tags r:id="rId37"/>
            </p:custDataLst>
          </p:nvPr>
        </p:nvPicPr>
        <p:blipFill>
          <a:blip r:embed="rId49" cstate="print"/>
          <a:srcRect/>
          <a:stretch>
            <a:fillRect/>
          </a:stretch>
        </p:blipFill>
        <p:spPr bwMode="auto">
          <a:xfrm>
            <a:off x="3224213" y="1980030"/>
            <a:ext cx="388344" cy="671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89" name="Picture 210" descr="ICON_Person_Q308"/>
          <p:cNvPicPr>
            <a:picLocks noChangeAspect="1" noChangeArrowheads="1"/>
          </p:cNvPicPr>
          <p:nvPr>
            <p:custDataLst>
              <p:tags r:id="rId38"/>
            </p:custDataLst>
          </p:nvPr>
        </p:nvPicPr>
        <p:blipFill>
          <a:blip r:embed="rId50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310484" y="1975076"/>
            <a:ext cx="396455" cy="675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90" name="Picture 14" descr="ICON_Person_Orange_Q408.png"/>
          <p:cNvPicPr>
            <a:picLocks noChangeAspect="1"/>
          </p:cNvPicPr>
          <p:nvPr>
            <p:custDataLst>
              <p:tags r:id="rId39"/>
            </p:custDataLst>
          </p:nvPr>
        </p:nvPicPr>
        <p:blipFill>
          <a:blip r:embed="rId48" cstate="print"/>
          <a:srcRect/>
          <a:stretch>
            <a:fillRect/>
          </a:stretch>
        </p:blipFill>
        <p:spPr bwMode="auto">
          <a:xfrm>
            <a:off x="6516191" y="1980030"/>
            <a:ext cx="388344" cy="671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91" name="Picture 16" descr="ICON_Person_Green_Q408.png"/>
          <p:cNvPicPr>
            <a:picLocks noChangeAspect="1"/>
          </p:cNvPicPr>
          <p:nvPr>
            <p:custDataLst>
              <p:tags r:id="rId40"/>
            </p:custDataLst>
          </p:nvPr>
        </p:nvPicPr>
        <p:blipFill>
          <a:blip r:embed="rId49" cstate="print"/>
          <a:srcRect/>
          <a:stretch>
            <a:fillRect/>
          </a:stretch>
        </p:blipFill>
        <p:spPr bwMode="auto">
          <a:xfrm>
            <a:off x="7661275" y="1980030"/>
            <a:ext cx="388344" cy="671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92" name="Picture 210" descr="ICON_Person_Q308"/>
          <p:cNvPicPr>
            <a:picLocks noChangeAspect="1" noChangeArrowheads="1"/>
          </p:cNvPicPr>
          <p:nvPr>
            <p:custDataLst>
              <p:tags r:id="rId41"/>
            </p:custDataLst>
          </p:nvPr>
        </p:nvPicPr>
        <p:blipFill>
          <a:blip r:embed="rId50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747546" y="1975076"/>
            <a:ext cx="396455" cy="675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78" name="Round Single Corner Rectangle 77"/>
          <p:cNvSpPr/>
          <p:nvPr/>
        </p:nvSpPr>
        <p:spPr bwMode="auto">
          <a:xfrm>
            <a:off x="2678651" y="5075338"/>
            <a:ext cx="5486400" cy="779313"/>
          </a:xfrm>
          <a:prstGeom prst="roundRect">
            <a:avLst/>
          </a:prstGeom>
          <a:gradFill>
            <a:gsLst>
              <a:gs pos="0">
                <a:schemeClr val="accent3">
                  <a:shade val="51000"/>
                  <a:satMod val="130000"/>
                  <a:alpha val="62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>
              <a:spcAft>
                <a:spcPct val="0"/>
              </a:spcAft>
            </a:pPr>
            <a:r>
              <a:rPr lang="en-US" sz="2000" dirty="0" smtClean="0">
                <a:solidFill>
                  <a:srgbClr val="FFFFFF"/>
                </a:solidFill>
              </a:rPr>
              <a:t>Compute</a:t>
            </a:r>
            <a:endParaRPr lang="en-US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8637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4.5679E-6 L 0.26354 0.4120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77" y="2058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15984E-6 L 0.1908 0.44298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" y="221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15984E-6 L 0.13628 0.44252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" y="221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15984E-6 L 0.08038 0.43928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" y="22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15984E-6 L 0.12344 0.4339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" y="217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3.15984E-6 L -0.10052 0.4332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" y="217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15984E-6 L -0.02483 0.42772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214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15984E-6 L -0.07535 0.44136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" y="221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2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2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2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2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2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2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Picture 5" descr="ICON_NetworkSwitch_Q3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4300" y="2033755"/>
            <a:ext cx="733869" cy="523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" name="Picture 5" descr="ICON_NetworkSwitch_Q3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3110" y="2033755"/>
            <a:ext cx="733869" cy="523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" name="Picture 5" descr="ICON_NetworkSwitch_Q3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35490" y="2033755"/>
            <a:ext cx="733869" cy="523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" name="Picture 5" descr="ICON_NetworkSwitch_Q3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6680" y="2033755"/>
            <a:ext cx="733869" cy="523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" name="Picture 5" descr="ICON_NetworkSwitch_Q3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870" y="2033755"/>
            <a:ext cx="733869" cy="523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" name="Picture 5" descr="ICON_NetworkSwitch_Q3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1920" y="2033755"/>
            <a:ext cx="733869" cy="523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" name="Picture 5" descr="ICON_NetworkSwitch_Q3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70730" y="2033755"/>
            <a:ext cx="733869" cy="523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" name="Picture 5" descr="ICON_NetworkSwitch_Q3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9540" y="2033755"/>
            <a:ext cx="733869" cy="523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" name="Picture 3" descr="C:\Users\Abject-3D\Desktop\VMWare Files\FINAL diagrams\Basic Virtualization\3D PNGs\VMW_09Q2_DGRM_LM_R4-(2)_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6914" y="1909311"/>
            <a:ext cx="318780" cy="396050"/>
          </a:xfrm>
          <a:prstGeom prst="rect">
            <a:avLst/>
          </a:prstGeom>
          <a:noFill/>
        </p:spPr>
      </p:pic>
      <p:pic>
        <p:nvPicPr>
          <p:cNvPr id="73" name="Picture 3" descr="C:\Users\Abject-3D\Desktop\VMWare Files\FINAL diagrams\Basic Virtualization\3D PNGs\VMW_09Q2_DGRM_LM_R4-(2)_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95724" y="1909311"/>
            <a:ext cx="318780" cy="396050"/>
          </a:xfrm>
          <a:prstGeom prst="rect">
            <a:avLst/>
          </a:prstGeom>
          <a:noFill/>
        </p:spPr>
      </p:pic>
      <p:pic>
        <p:nvPicPr>
          <p:cNvPr id="82" name="Picture 3" descr="C:\Users\Abject-3D\Desktop\VMWare Files\FINAL diagrams\Basic Virtualization\3D PNGs\VMW_09Q2_DGRM_LM_R4-(2)_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8104" y="1909311"/>
            <a:ext cx="318780" cy="396050"/>
          </a:xfrm>
          <a:prstGeom prst="rect">
            <a:avLst/>
          </a:prstGeom>
          <a:noFill/>
        </p:spPr>
      </p:pic>
      <p:pic>
        <p:nvPicPr>
          <p:cNvPr id="87" name="Picture 3" descr="C:\Users\Abject-3D\Desktop\VMWare Files\FINAL diagrams\Basic Virtualization\3D PNGs\VMW_09Q2_DGRM_LM_R4-(2)_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69294" y="1909311"/>
            <a:ext cx="318780" cy="396050"/>
          </a:xfrm>
          <a:prstGeom prst="rect">
            <a:avLst/>
          </a:prstGeom>
          <a:noFill/>
        </p:spPr>
      </p:pic>
      <p:pic>
        <p:nvPicPr>
          <p:cNvPr id="92" name="Picture 3" descr="C:\Users\Abject-3D\Desktop\VMWare Files\FINAL diagrams\Basic Virtualization\3D PNGs\VMW_09Q2_DGRM_LM_R4-(2)_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0484" y="1909311"/>
            <a:ext cx="318780" cy="396050"/>
          </a:xfrm>
          <a:prstGeom prst="rect">
            <a:avLst/>
          </a:prstGeom>
          <a:noFill/>
        </p:spPr>
      </p:pic>
      <p:pic>
        <p:nvPicPr>
          <p:cNvPr id="97" name="Picture 3" descr="C:\Users\Abject-3D\Desktop\VMWare Files\FINAL diagrams\Basic Virtualization\3D PNGs\VMW_09Q2_DGRM_LM_R4-(2)_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04534" y="1909311"/>
            <a:ext cx="318780" cy="396050"/>
          </a:xfrm>
          <a:prstGeom prst="rect">
            <a:avLst/>
          </a:prstGeom>
          <a:noFill/>
        </p:spPr>
      </p:pic>
      <p:pic>
        <p:nvPicPr>
          <p:cNvPr id="102" name="Picture 3" descr="C:\Users\Abject-3D\Desktop\VMWare Files\FINAL diagrams\Basic Virtualization\3D PNGs\VMW_09Q2_DGRM_LM_R4-(2)_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13344" y="1909311"/>
            <a:ext cx="318780" cy="396050"/>
          </a:xfrm>
          <a:prstGeom prst="rect">
            <a:avLst/>
          </a:prstGeom>
          <a:noFill/>
        </p:spPr>
      </p:pic>
      <p:pic>
        <p:nvPicPr>
          <p:cNvPr id="107" name="Picture 3" descr="C:\Users\Abject-3D\Desktop\VMWare Files\FINAL diagrams\Basic Virtualization\3D PNGs\VMW_09Q2_DGRM_LM_R4-(2)_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22154" y="1909311"/>
            <a:ext cx="318780" cy="396050"/>
          </a:xfrm>
          <a:prstGeom prst="rect">
            <a:avLst/>
          </a:prstGeom>
          <a:noFill/>
        </p:spPr>
      </p:pic>
      <p:pic>
        <p:nvPicPr>
          <p:cNvPr id="67" name="Picture 15" descr="ICON_Person_LtBlue_Q408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379391" y="1991431"/>
            <a:ext cx="382404" cy="66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71" name="Picture 15" descr="ICON_Person_LtBlue_Q408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944151" y="1991431"/>
            <a:ext cx="382404" cy="66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80" name="Picture 14" descr="ICON_Person_Orange_Q408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2092264" y="1980029"/>
            <a:ext cx="386560" cy="67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84" name="Picture 16" descr="ICON_Person_Green_Q408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3224213" y="1980029"/>
            <a:ext cx="386560" cy="67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85" name="Picture 210" descr="ICON_Person_Q308"/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 bwMode="auto">
          <a:xfrm>
            <a:off x="4310484" y="1975077"/>
            <a:ext cx="394874" cy="67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89" name="Picture 14" descr="ICON_Person_Orange_Q408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6516191" y="1980029"/>
            <a:ext cx="386560" cy="67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90" name="Picture 16" descr="ICON_Person_Green_Q408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7661275" y="1980029"/>
            <a:ext cx="386560" cy="67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94" name="Picture 210" descr="ICON_Person_Q308"/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 bwMode="auto">
          <a:xfrm>
            <a:off x="8747546" y="1975077"/>
            <a:ext cx="394874" cy="67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10" name="TextBox 109"/>
          <p:cNvSpPr txBox="1"/>
          <p:nvPr/>
        </p:nvSpPr>
        <p:spPr>
          <a:xfrm>
            <a:off x="2684477" y="3767983"/>
            <a:ext cx="1887523" cy="1325460"/>
          </a:xfrm>
          <a:prstGeom prst="roundRect">
            <a:avLst/>
          </a:prstGeom>
          <a:gradFill>
            <a:gsLst>
              <a:gs pos="0">
                <a:schemeClr val="accent3">
                  <a:shade val="51000"/>
                  <a:satMod val="130000"/>
                  <a:alpha val="65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+mn-lt"/>
                <a:ea typeface="+mn-ea"/>
              </a:rPr>
              <a:t>Software Defined Storage</a:t>
            </a:r>
          </a:p>
        </p:txBody>
      </p:sp>
      <p:sp>
        <p:nvSpPr>
          <p:cNvPr id="66" name="Round Single Corner Rectangle 77"/>
          <p:cNvSpPr/>
          <p:nvPr/>
        </p:nvSpPr>
        <p:spPr bwMode="auto">
          <a:xfrm>
            <a:off x="2678651" y="5075338"/>
            <a:ext cx="5486400" cy="779313"/>
          </a:xfrm>
          <a:prstGeom prst="roundRect">
            <a:avLst/>
          </a:prstGeom>
          <a:gradFill>
            <a:gsLst>
              <a:gs pos="0">
                <a:schemeClr val="accent3">
                  <a:shade val="51000"/>
                  <a:satMod val="130000"/>
                  <a:alpha val="62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>
              <a:spcAft>
                <a:spcPct val="0"/>
              </a:spcAft>
            </a:pPr>
            <a:r>
              <a:rPr lang="en-US" sz="2000" dirty="0" smtClean="0">
                <a:solidFill>
                  <a:srgbClr val="FFFFFF"/>
                </a:solidFill>
              </a:rPr>
              <a:t>Compute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53" name="Title 5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2" name="Group 53"/>
          <p:cNvGrpSpPr/>
          <p:nvPr/>
        </p:nvGrpSpPr>
        <p:grpSpPr>
          <a:xfrm>
            <a:off x="460430" y="1003300"/>
            <a:ext cx="554364" cy="687645"/>
            <a:chOff x="460430" y="641241"/>
            <a:chExt cx="554364" cy="687645"/>
          </a:xfrm>
        </p:grpSpPr>
        <p:sp>
          <p:nvSpPr>
            <p:cNvPr id="55" name="Rounded Rectangle 54"/>
            <p:cNvSpPr/>
            <p:nvPr/>
          </p:nvSpPr>
          <p:spPr bwMode="auto">
            <a:xfrm>
              <a:off x="460430" y="641241"/>
              <a:ext cx="550779" cy="337125"/>
            </a:xfrm>
            <a:prstGeom prst="roundRect">
              <a:avLst>
                <a:gd name="adj" fmla="val 19893"/>
              </a:avLst>
            </a:prstGeom>
            <a:gradFill flip="none" rotWithShape="1">
              <a:gsLst>
                <a:gs pos="0">
                  <a:schemeClr val="accent4">
                    <a:shade val="30000"/>
                    <a:satMod val="115000"/>
                  </a:schemeClr>
                </a:gs>
                <a:gs pos="50000">
                  <a:schemeClr val="accent4">
                    <a:shade val="67500"/>
                    <a:satMod val="115000"/>
                  </a:schemeClr>
                </a:gs>
                <a:gs pos="100000">
                  <a:schemeClr val="accent4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19050">
              <a:noFill/>
              <a:round/>
              <a:headEnd/>
              <a:tailEnd/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txBody>
            <a:bodyPr wrap="none" lIns="0" tIns="0" rIns="0" bIns="0" rtlCol="0" anchor="ctr"/>
            <a:lstStyle/>
            <a:p>
              <a:pPr marL="0" marR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r>
                <a:rPr lang="en-US" sz="1200" b="1" dirty="0" smtClean="0">
                  <a:solidFill>
                    <a:srgbClr val="FFFFFF"/>
                  </a:solidFill>
                </a:rPr>
                <a:t>APP</a:t>
              </a:r>
            </a:p>
          </p:txBody>
        </p:sp>
        <p:sp>
          <p:nvSpPr>
            <p:cNvPr id="56" name="Rounded Rectangle 55"/>
            <p:cNvSpPr/>
            <p:nvPr/>
          </p:nvSpPr>
          <p:spPr bwMode="auto">
            <a:xfrm>
              <a:off x="464015" y="991761"/>
              <a:ext cx="550779" cy="337125"/>
            </a:xfrm>
            <a:prstGeom prst="roundRect">
              <a:avLst>
                <a:gd name="adj" fmla="val 19893"/>
              </a:avLst>
            </a:prstGeom>
            <a:gradFill flip="none" rotWithShape="1">
              <a:gsLst>
                <a:gs pos="0">
                  <a:schemeClr val="accent6">
                    <a:lumMod val="50000"/>
                    <a:shade val="30000"/>
                    <a:satMod val="115000"/>
                  </a:schemeClr>
                </a:gs>
                <a:gs pos="50000">
                  <a:schemeClr val="accent6">
                    <a:lumMod val="50000"/>
                    <a:shade val="67500"/>
                    <a:satMod val="115000"/>
                  </a:schemeClr>
                </a:gs>
                <a:gs pos="100000">
                  <a:schemeClr val="accent6">
                    <a:lumMod val="50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19050">
              <a:noFill/>
              <a:round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txBody>
            <a:bodyPr wrap="none" lIns="0" tIns="0" rIns="0" bIns="0" rtlCol="0" anchor="ctr"/>
            <a:lstStyle/>
            <a:p>
              <a:pPr marL="0" marR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r>
                <a:rPr lang="en-US" sz="1200" b="1" dirty="0" smtClean="0">
                  <a:solidFill>
                    <a:srgbClr val="FFFFFF"/>
                  </a:solidFill>
                </a:rPr>
                <a:t>OS</a:t>
              </a:r>
            </a:p>
          </p:txBody>
        </p:sp>
      </p:grpSp>
      <p:grpSp>
        <p:nvGrpSpPr>
          <p:cNvPr id="3" name="Group 56"/>
          <p:cNvGrpSpPr/>
          <p:nvPr/>
        </p:nvGrpSpPr>
        <p:grpSpPr>
          <a:xfrm>
            <a:off x="4872238" y="1003300"/>
            <a:ext cx="554364" cy="687645"/>
            <a:chOff x="4872238" y="641241"/>
            <a:chExt cx="554364" cy="687645"/>
          </a:xfrm>
        </p:grpSpPr>
        <p:sp>
          <p:nvSpPr>
            <p:cNvPr id="58" name="Rounded Rectangle 57"/>
            <p:cNvSpPr/>
            <p:nvPr/>
          </p:nvSpPr>
          <p:spPr bwMode="auto">
            <a:xfrm>
              <a:off x="4872238" y="641241"/>
              <a:ext cx="550779" cy="337125"/>
            </a:xfrm>
            <a:prstGeom prst="roundRect">
              <a:avLst>
                <a:gd name="adj" fmla="val 19893"/>
              </a:avLst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19050">
              <a:noFill/>
              <a:round/>
              <a:headEnd/>
              <a:tailEnd/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txBody>
            <a:bodyPr wrap="none" lIns="0" tIns="0" rIns="0" bIns="0" rtlCol="0" anchor="ctr"/>
            <a:lstStyle/>
            <a:p>
              <a:pPr marL="0" marR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r>
                <a:rPr lang="en-US" sz="1200" b="1" dirty="0" smtClean="0">
                  <a:solidFill>
                    <a:srgbClr val="FFFFFF"/>
                  </a:solidFill>
                </a:rPr>
                <a:t>APP</a:t>
              </a:r>
            </a:p>
          </p:txBody>
        </p:sp>
        <p:sp>
          <p:nvSpPr>
            <p:cNvPr id="59" name="Rounded Rectangle 58"/>
            <p:cNvSpPr/>
            <p:nvPr/>
          </p:nvSpPr>
          <p:spPr bwMode="auto">
            <a:xfrm>
              <a:off x="4875823" y="991761"/>
              <a:ext cx="550779" cy="337125"/>
            </a:xfrm>
            <a:prstGeom prst="roundRect">
              <a:avLst>
                <a:gd name="adj" fmla="val 19893"/>
              </a:avLst>
            </a:prstGeom>
            <a:gradFill flip="none" rotWithShape="1">
              <a:gsLst>
                <a:gs pos="0">
                  <a:schemeClr val="accent6">
                    <a:lumMod val="50000"/>
                    <a:shade val="30000"/>
                    <a:satMod val="115000"/>
                  </a:schemeClr>
                </a:gs>
                <a:gs pos="50000">
                  <a:schemeClr val="accent6">
                    <a:lumMod val="50000"/>
                    <a:shade val="67500"/>
                    <a:satMod val="115000"/>
                  </a:schemeClr>
                </a:gs>
                <a:gs pos="100000">
                  <a:schemeClr val="accent6">
                    <a:lumMod val="50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19050">
              <a:noFill/>
              <a:round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txBody>
            <a:bodyPr wrap="none" lIns="0" tIns="0" rIns="0" bIns="0" rtlCol="0" anchor="ctr"/>
            <a:lstStyle/>
            <a:p>
              <a:pPr marL="0" marR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r>
                <a:rPr lang="en-US" sz="1200" b="1" dirty="0" smtClean="0">
                  <a:solidFill>
                    <a:srgbClr val="FFFFFF"/>
                  </a:solidFill>
                </a:rPr>
                <a:t>OS</a:t>
              </a:r>
            </a:p>
          </p:txBody>
        </p:sp>
      </p:grpSp>
      <p:grpSp>
        <p:nvGrpSpPr>
          <p:cNvPr id="4" name="Group 59"/>
          <p:cNvGrpSpPr/>
          <p:nvPr/>
        </p:nvGrpSpPr>
        <p:grpSpPr>
          <a:xfrm>
            <a:off x="8181097" y="1003300"/>
            <a:ext cx="554364" cy="687645"/>
            <a:chOff x="8181097" y="656231"/>
            <a:chExt cx="554364" cy="687645"/>
          </a:xfrm>
        </p:grpSpPr>
        <p:sp>
          <p:nvSpPr>
            <p:cNvPr id="61" name="Rounded Rectangle 60"/>
            <p:cNvSpPr/>
            <p:nvPr/>
          </p:nvSpPr>
          <p:spPr bwMode="auto">
            <a:xfrm>
              <a:off x="8181097" y="656231"/>
              <a:ext cx="550779" cy="337125"/>
            </a:xfrm>
            <a:prstGeom prst="roundRect">
              <a:avLst>
                <a:gd name="adj" fmla="val 19893"/>
              </a:avLst>
            </a:prstGeom>
            <a:gradFill flip="none" rotWithShape="1">
              <a:gsLst>
                <a:gs pos="0">
                  <a:schemeClr val="accent5">
                    <a:shade val="30000"/>
                    <a:satMod val="115000"/>
                  </a:schemeClr>
                </a:gs>
                <a:gs pos="50000">
                  <a:schemeClr val="accent5">
                    <a:shade val="67500"/>
                    <a:satMod val="115000"/>
                  </a:schemeClr>
                </a:gs>
                <a:gs pos="100000">
                  <a:schemeClr val="accent5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19050">
              <a:noFill/>
              <a:round/>
              <a:headEnd/>
              <a:tailEnd/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txBody>
            <a:bodyPr wrap="none" lIns="0" tIns="0" rIns="0" bIns="0" rtlCol="0" anchor="ctr"/>
            <a:lstStyle/>
            <a:p>
              <a:pPr marL="0" marR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r>
                <a:rPr lang="en-US" sz="1200" b="1" dirty="0" smtClean="0">
                  <a:solidFill>
                    <a:srgbClr val="FFFFFF"/>
                  </a:solidFill>
                </a:rPr>
                <a:t>APP</a:t>
              </a:r>
            </a:p>
          </p:txBody>
        </p:sp>
        <p:sp>
          <p:nvSpPr>
            <p:cNvPr id="62" name="Rounded Rectangle 61"/>
            <p:cNvSpPr/>
            <p:nvPr/>
          </p:nvSpPr>
          <p:spPr bwMode="auto">
            <a:xfrm>
              <a:off x="8184682" y="1006751"/>
              <a:ext cx="550779" cy="337125"/>
            </a:xfrm>
            <a:prstGeom prst="roundRect">
              <a:avLst>
                <a:gd name="adj" fmla="val 19893"/>
              </a:avLst>
            </a:prstGeom>
            <a:gradFill flip="none" rotWithShape="1">
              <a:gsLst>
                <a:gs pos="0">
                  <a:srgbClr val="92D050">
                    <a:shade val="30000"/>
                    <a:satMod val="115000"/>
                  </a:srgbClr>
                </a:gs>
                <a:gs pos="50000">
                  <a:srgbClr val="92D050">
                    <a:shade val="67500"/>
                    <a:satMod val="115000"/>
                  </a:srgbClr>
                </a:gs>
                <a:gs pos="100000">
                  <a:srgbClr val="92D05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19050">
              <a:noFill/>
              <a:round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txBody>
            <a:bodyPr wrap="none" lIns="0" tIns="0" rIns="0" bIns="0" rtlCol="0" anchor="ctr"/>
            <a:lstStyle/>
            <a:p>
              <a:pPr marL="0" marR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r>
                <a:rPr lang="en-US" sz="1200" b="1" dirty="0" smtClean="0">
                  <a:solidFill>
                    <a:srgbClr val="FFFFFF"/>
                  </a:solidFill>
                </a:rPr>
                <a:t>OS</a:t>
              </a:r>
            </a:p>
          </p:txBody>
        </p:sp>
      </p:grpSp>
      <p:grpSp>
        <p:nvGrpSpPr>
          <p:cNvPr id="5" name="Group 62"/>
          <p:cNvGrpSpPr/>
          <p:nvPr/>
        </p:nvGrpSpPr>
        <p:grpSpPr>
          <a:xfrm>
            <a:off x="5975190" y="1003300"/>
            <a:ext cx="554364" cy="687645"/>
            <a:chOff x="5975190" y="641241"/>
            <a:chExt cx="554364" cy="687645"/>
          </a:xfrm>
        </p:grpSpPr>
        <p:sp>
          <p:nvSpPr>
            <p:cNvPr id="64" name="Rounded Rectangle 63"/>
            <p:cNvSpPr/>
            <p:nvPr/>
          </p:nvSpPr>
          <p:spPr bwMode="auto">
            <a:xfrm>
              <a:off x="5975190" y="641241"/>
              <a:ext cx="550779" cy="337125"/>
            </a:xfrm>
            <a:prstGeom prst="roundRect">
              <a:avLst>
                <a:gd name="adj" fmla="val 19893"/>
              </a:avLst>
            </a:prstGeom>
            <a:gradFill flip="none" rotWithShape="1">
              <a:gsLst>
                <a:gs pos="0">
                  <a:schemeClr val="accent6">
                    <a:shade val="30000"/>
                    <a:satMod val="115000"/>
                  </a:schemeClr>
                </a:gs>
                <a:gs pos="50000">
                  <a:schemeClr val="accent6">
                    <a:shade val="67500"/>
                    <a:satMod val="115000"/>
                  </a:schemeClr>
                </a:gs>
                <a:gs pos="100000">
                  <a:schemeClr val="accent6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19050">
              <a:noFill/>
              <a:round/>
              <a:headEnd/>
              <a:tailEnd/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txBody>
            <a:bodyPr wrap="none" lIns="0" tIns="0" rIns="0" bIns="0" rtlCol="0" anchor="ctr"/>
            <a:lstStyle/>
            <a:p>
              <a:pPr marL="0" marR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r>
                <a:rPr lang="en-US" sz="1200" b="1" dirty="0" smtClean="0">
                  <a:solidFill>
                    <a:srgbClr val="FFFFFF"/>
                  </a:solidFill>
                </a:rPr>
                <a:t>APP</a:t>
              </a:r>
            </a:p>
          </p:txBody>
        </p:sp>
        <p:sp>
          <p:nvSpPr>
            <p:cNvPr id="65" name="Rounded Rectangle 64"/>
            <p:cNvSpPr/>
            <p:nvPr/>
          </p:nvSpPr>
          <p:spPr bwMode="auto">
            <a:xfrm>
              <a:off x="5978775" y="991761"/>
              <a:ext cx="550779" cy="337125"/>
            </a:xfrm>
            <a:prstGeom prst="roundRect">
              <a:avLst>
                <a:gd name="adj" fmla="val 19893"/>
              </a:avLst>
            </a:prstGeom>
            <a:gradFill flip="none" rotWithShape="1">
              <a:gsLst>
                <a:gs pos="0">
                  <a:schemeClr val="accent2">
                    <a:shade val="30000"/>
                    <a:satMod val="115000"/>
                  </a:schemeClr>
                </a:gs>
                <a:gs pos="50000">
                  <a:schemeClr val="accent2">
                    <a:shade val="67500"/>
                    <a:satMod val="115000"/>
                  </a:schemeClr>
                </a:gs>
                <a:gs pos="100000">
                  <a:schemeClr val="accent2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19050">
              <a:noFill/>
              <a:round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txBody>
            <a:bodyPr wrap="none" lIns="0" tIns="0" rIns="0" bIns="0" rtlCol="0" anchor="ctr"/>
            <a:lstStyle/>
            <a:p>
              <a:pPr marL="0" marR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r>
                <a:rPr lang="en-US" sz="1200" b="1" dirty="0" smtClean="0">
                  <a:solidFill>
                    <a:srgbClr val="FFFFFF"/>
                  </a:solidFill>
                </a:rPr>
                <a:t>OS</a:t>
              </a:r>
            </a:p>
          </p:txBody>
        </p:sp>
      </p:grpSp>
      <p:grpSp>
        <p:nvGrpSpPr>
          <p:cNvPr id="6" name="Group 69"/>
          <p:cNvGrpSpPr/>
          <p:nvPr/>
        </p:nvGrpSpPr>
        <p:grpSpPr>
          <a:xfrm>
            <a:off x="7078142" y="1003300"/>
            <a:ext cx="554364" cy="687645"/>
            <a:chOff x="7078142" y="641241"/>
            <a:chExt cx="554364" cy="687645"/>
          </a:xfrm>
        </p:grpSpPr>
        <p:sp>
          <p:nvSpPr>
            <p:cNvPr id="74" name="Rounded Rectangle 73"/>
            <p:cNvSpPr/>
            <p:nvPr/>
          </p:nvSpPr>
          <p:spPr bwMode="auto">
            <a:xfrm>
              <a:off x="7078142" y="641241"/>
              <a:ext cx="550779" cy="337125"/>
            </a:xfrm>
            <a:prstGeom prst="roundRect">
              <a:avLst>
                <a:gd name="adj" fmla="val 19893"/>
              </a:avLst>
            </a:prstGeom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19050">
              <a:noFill/>
              <a:round/>
              <a:headEnd/>
              <a:tailEnd/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txBody>
            <a:bodyPr wrap="none" lIns="0" tIns="0" rIns="0" bIns="0" rtlCol="0" anchor="ctr"/>
            <a:lstStyle/>
            <a:p>
              <a:pPr marL="0" marR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r>
                <a:rPr lang="en-US" sz="1200" b="1" dirty="0" smtClean="0">
                  <a:solidFill>
                    <a:srgbClr val="FFFFFF"/>
                  </a:solidFill>
                </a:rPr>
                <a:t>APP</a:t>
              </a:r>
            </a:p>
          </p:txBody>
        </p:sp>
        <p:sp>
          <p:nvSpPr>
            <p:cNvPr id="75" name="Rounded Rectangle 74"/>
            <p:cNvSpPr/>
            <p:nvPr/>
          </p:nvSpPr>
          <p:spPr bwMode="auto">
            <a:xfrm>
              <a:off x="7081727" y="991761"/>
              <a:ext cx="550779" cy="337125"/>
            </a:xfrm>
            <a:prstGeom prst="roundRect">
              <a:avLst>
                <a:gd name="adj" fmla="val 19893"/>
              </a:avLst>
            </a:prstGeom>
            <a:gradFill flip="none" rotWithShape="1">
              <a:gsLst>
                <a:gs pos="0">
                  <a:schemeClr val="bg2">
                    <a:shade val="30000"/>
                    <a:satMod val="115000"/>
                  </a:schemeClr>
                </a:gs>
                <a:gs pos="50000">
                  <a:schemeClr val="bg2">
                    <a:shade val="67500"/>
                    <a:satMod val="115000"/>
                  </a:schemeClr>
                </a:gs>
                <a:gs pos="100000">
                  <a:schemeClr val="bg2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19050">
              <a:noFill/>
              <a:round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txBody>
            <a:bodyPr wrap="none" lIns="0" tIns="0" rIns="0" bIns="0" rtlCol="0" anchor="ctr"/>
            <a:lstStyle/>
            <a:p>
              <a:pPr marL="0" marR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r>
                <a:rPr lang="en-US" sz="1200" b="1" dirty="0" smtClean="0">
                  <a:solidFill>
                    <a:srgbClr val="FFFFFF"/>
                  </a:solidFill>
                </a:rPr>
                <a:t>OS</a:t>
              </a:r>
            </a:p>
          </p:txBody>
        </p:sp>
      </p:grpSp>
      <p:grpSp>
        <p:nvGrpSpPr>
          <p:cNvPr id="7" name="Group 75"/>
          <p:cNvGrpSpPr/>
          <p:nvPr/>
        </p:nvGrpSpPr>
        <p:grpSpPr>
          <a:xfrm>
            <a:off x="3769286" y="1003300"/>
            <a:ext cx="554364" cy="687645"/>
            <a:chOff x="3769286" y="641241"/>
            <a:chExt cx="554364" cy="687645"/>
          </a:xfrm>
        </p:grpSpPr>
        <p:sp>
          <p:nvSpPr>
            <p:cNvPr id="77" name="Rounded Rectangle 76"/>
            <p:cNvSpPr/>
            <p:nvPr/>
          </p:nvSpPr>
          <p:spPr bwMode="auto">
            <a:xfrm>
              <a:off x="3769286" y="641241"/>
              <a:ext cx="550779" cy="337125"/>
            </a:xfrm>
            <a:prstGeom prst="roundRect">
              <a:avLst>
                <a:gd name="adj" fmla="val 19893"/>
              </a:avLst>
            </a:prstGeom>
            <a:gradFill flip="none" rotWithShape="1">
              <a:gsLst>
                <a:gs pos="0">
                  <a:schemeClr val="bg2">
                    <a:lumMod val="50000"/>
                    <a:shade val="30000"/>
                    <a:satMod val="115000"/>
                  </a:schemeClr>
                </a:gs>
                <a:gs pos="50000">
                  <a:schemeClr val="bg2">
                    <a:lumMod val="50000"/>
                    <a:shade val="67500"/>
                    <a:satMod val="115000"/>
                  </a:schemeClr>
                </a:gs>
                <a:gs pos="100000">
                  <a:schemeClr val="bg2">
                    <a:lumMod val="50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19050">
              <a:noFill/>
              <a:round/>
              <a:headEnd/>
              <a:tailEnd/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txBody>
            <a:bodyPr wrap="none" lIns="0" tIns="0" rIns="0" bIns="0" rtlCol="0" anchor="ctr"/>
            <a:lstStyle/>
            <a:p>
              <a:pPr marL="0" marR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r>
                <a:rPr lang="en-US" sz="1200" b="1" dirty="0" smtClean="0">
                  <a:solidFill>
                    <a:srgbClr val="FFFFFF"/>
                  </a:solidFill>
                </a:rPr>
                <a:t>APP</a:t>
              </a:r>
            </a:p>
          </p:txBody>
        </p:sp>
        <p:sp>
          <p:nvSpPr>
            <p:cNvPr id="78" name="Rounded Rectangle 77"/>
            <p:cNvSpPr/>
            <p:nvPr/>
          </p:nvSpPr>
          <p:spPr bwMode="auto">
            <a:xfrm>
              <a:off x="3772871" y="991761"/>
              <a:ext cx="550779" cy="337125"/>
            </a:xfrm>
            <a:prstGeom prst="roundRect">
              <a:avLst>
                <a:gd name="adj" fmla="val 19893"/>
              </a:avLst>
            </a:prstGeom>
            <a:gradFill flip="none" rotWithShape="1">
              <a:gsLst>
                <a:gs pos="0">
                  <a:srgbClr val="92D050">
                    <a:shade val="30000"/>
                    <a:satMod val="115000"/>
                  </a:srgbClr>
                </a:gs>
                <a:gs pos="50000">
                  <a:srgbClr val="92D050">
                    <a:shade val="67500"/>
                    <a:satMod val="115000"/>
                  </a:srgbClr>
                </a:gs>
                <a:gs pos="100000">
                  <a:srgbClr val="92D05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19050">
              <a:noFill/>
              <a:round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txBody>
            <a:bodyPr wrap="none" lIns="0" tIns="0" rIns="0" bIns="0" rtlCol="0" anchor="ctr"/>
            <a:lstStyle/>
            <a:p>
              <a:pPr marL="0" marR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r>
                <a:rPr lang="en-US" sz="1200" b="1" dirty="0" smtClean="0">
                  <a:solidFill>
                    <a:srgbClr val="FFFFFF"/>
                  </a:solidFill>
                </a:rPr>
                <a:t>OS</a:t>
              </a:r>
            </a:p>
          </p:txBody>
        </p:sp>
      </p:grpSp>
      <p:grpSp>
        <p:nvGrpSpPr>
          <p:cNvPr id="8" name="Group 78"/>
          <p:cNvGrpSpPr/>
          <p:nvPr/>
        </p:nvGrpSpPr>
        <p:grpSpPr>
          <a:xfrm>
            <a:off x="1563382" y="1003300"/>
            <a:ext cx="554364" cy="687645"/>
            <a:chOff x="1563382" y="641241"/>
            <a:chExt cx="554364" cy="687645"/>
          </a:xfrm>
        </p:grpSpPr>
        <p:sp>
          <p:nvSpPr>
            <p:cNvPr id="83" name="Rounded Rectangle 82"/>
            <p:cNvSpPr/>
            <p:nvPr/>
          </p:nvSpPr>
          <p:spPr bwMode="auto">
            <a:xfrm>
              <a:off x="1563382" y="641241"/>
              <a:ext cx="550779" cy="337125"/>
            </a:xfrm>
            <a:prstGeom prst="roundRect">
              <a:avLst>
                <a:gd name="adj" fmla="val 19893"/>
              </a:avLst>
            </a:prstGeom>
            <a:gradFill flip="none" rotWithShape="1">
              <a:gsLst>
                <a:gs pos="0">
                  <a:schemeClr val="accent3">
                    <a:shade val="30000"/>
                    <a:satMod val="115000"/>
                  </a:schemeClr>
                </a:gs>
                <a:gs pos="50000">
                  <a:schemeClr val="accent3">
                    <a:shade val="67500"/>
                    <a:satMod val="115000"/>
                  </a:schemeClr>
                </a:gs>
                <a:gs pos="100000">
                  <a:schemeClr val="accent3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19050">
              <a:noFill/>
              <a:round/>
              <a:headEnd/>
              <a:tailEnd/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txBody>
            <a:bodyPr wrap="none" lIns="0" tIns="0" rIns="0" bIns="0" rtlCol="0" anchor="ctr"/>
            <a:lstStyle/>
            <a:p>
              <a:pPr marL="0" marR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r>
                <a:rPr lang="en-US" sz="1200" b="1" dirty="0" smtClean="0">
                  <a:solidFill>
                    <a:srgbClr val="FFFFFF"/>
                  </a:solidFill>
                </a:rPr>
                <a:t>APP</a:t>
              </a:r>
            </a:p>
          </p:txBody>
        </p:sp>
        <p:sp>
          <p:nvSpPr>
            <p:cNvPr id="88" name="Rounded Rectangle 87"/>
            <p:cNvSpPr/>
            <p:nvPr/>
          </p:nvSpPr>
          <p:spPr bwMode="auto">
            <a:xfrm>
              <a:off x="1566967" y="991761"/>
              <a:ext cx="550779" cy="337125"/>
            </a:xfrm>
            <a:prstGeom prst="roundRect">
              <a:avLst>
                <a:gd name="adj" fmla="val 19893"/>
              </a:avLst>
            </a:prstGeom>
            <a:gradFill flip="none" rotWithShape="1">
              <a:gsLst>
                <a:gs pos="0">
                  <a:schemeClr val="accent2">
                    <a:shade val="30000"/>
                    <a:satMod val="115000"/>
                  </a:schemeClr>
                </a:gs>
                <a:gs pos="50000">
                  <a:schemeClr val="accent2">
                    <a:shade val="67500"/>
                    <a:satMod val="115000"/>
                  </a:schemeClr>
                </a:gs>
                <a:gs pos="100000">
                  <a:schemeClr val="accent2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19050">
              <a:noFill/>
              <a:round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txBody>
            <a:bodyPr wrap="none" lIns="0" tIns="0" rIns="0" bIns="0" rtlCol="0" anchor="ctr"/>
            <a:lstStyle/>
            <a:p>
              <a:pPr marL="0" marR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r>
                <a:rPr lang="en-US" sz="1200" b="1" dirty="0" smtClean="0">
                  <a:solidFill>
                    <a:srgbClr val="FFFFFF"/>
                  </a:solidFill>
                </a:rPr>
                <a:t>OS</a:t>
              </a:r>
            </a:p>
          </p:txBody>
        </p:sp>
      </p:grpSp>
      <p:grpSp>
        <p:nvGrpSpPr>
          <p:cNvPr id="9" name="Group 92"/>
          <p:cNvGrpSpPr/>
          <p:nvPr/>
        </p:nvGrpSpPr>
        <p:grpSpPr>
          <a:xfrm>
            <a:off x="2666334" y="1003300"/>
            <a:ext cx="554364" cy="687645"/>
            <a:chOff x="2666334" y="641241"/>
            <a:chExt cx="554364" cy="687645"/>
          </a:xfrm>
        </p:grpSpPr>
        <p:sp>
          <p:nvSpPr>
            <p:cNvPr id="95" name="Rounded Rectangle 94"/>
            <p:cNvSpPr/>
            <p:nvPr/>
          </p:nvSpPr>
          <p:spPr bwMode="auto">
            <a:xfrm>
              <a:off x="2666334" y="641241"/>
              <a:ext cx="550779" cy="337125"/>
            </a:xfrm>
            <a:prstGeom prst="roundRect">
              <a:avLst>
                <a:gd name="adj" fmla="val 19893"/>
              </a:avLst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19050">
              <a:noFill/>
              <a:round/>
              <a:headEnd/>
              <a:tailEnd/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txBody>
            <a:bodyPr wrap="none" lIns="0" tIns="0" rIns="0" bIns="0" rtlCol="0" anchor="ctr"/>
            <a:lstStyle/>
            <a:p>
              <a:pPr marL="0" marR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r>
                <a:rPr lang="en-US" sz="1200" b="1" dirty="0" smtClean="0">
                  <a:solidFill>
                    <a:srgbClr val="FFFFFF"/>
                  </a:solidFill>
                </a:rPr>
                <a:t>APP</a:t>
              </a:r>
            </a:p>
          </p:txBody>
        </p:sp>
        <p:sp>
          <p:nvSpPr>
            <p:cNvPr id="98" name="Rounded Rectangle 97"/>
            <p:cNvSpPr/>
            <p:nvPr/>
          </p:nvSpPr>
          <p:spPr bwMode="auto">
            <a:xfrm>
              <a:off x="2669919" y="991761"/>
              <a:ext cx="550779" cy="337125"/>
            </a:xfrm>
            <a:prstGeom prst="roundRect">
              <a:avLst>
                <a:gd name="adj" fmla="val 19893"/>
              </a:avLst>
            </a:prstGeom>
            <a:gradFill flip="none" rotWithShape="1">
              <a:gsLst>
                <a:gs pos="0">
                  <a:schemeClr val="bg2">
                    <a:shade val="30000"/>
                    <a:satMod val="115000"/>
                  </a:schemeClr>
                </a:gs>
                <a:gs pos="50000">
                  <a:schemeClr val="bg2">
                    <a:shade val="67500"/>
                    <a:satMod val="115000"/>
                  </a:schemeClr>
                </a:gs>
                <a:gs pos="100000">
                  <a:schemeClr val="bg2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19050">
              <a:noFill/>
              <a:round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txBody>
            <a:bodyPr wrap="none" lIns="0" tIns="0" rIns="0" bIns="0" rtlCol="0" anchor="ctr"/>
            <a:lstStyle/>
            <a:p>
              <a:pPr marL="0" marR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r>
                <a:rPr lang="en-US" sz="1200" b="1" dirty="0" smtClean="0">
                  <a:solidFill>
                    <a:srgbClr val="FFFFFF"/>
                  </a:solidFill>
                </a:rPr>
                <a:t>OS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3339153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33333E-6 L -0.62483 0.2712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250" y="1356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08813E-6 L -0.35451 0.2960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" y="14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33333E-6 L -0.3849 0.3379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53" y="1689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08813E-6 L -0.08386 0.3698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" y="185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08813E-6 L 0.0007 0.3999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08813E-6 L -0.00521 0.3953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" y="19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08813E-6 L 0.20035 0.3291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16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08813E-6 L 0.30694 0.3833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" y="1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iu5NEWpVkOE1LojEKiQqA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7b_UKj9dEWrpHrhMKuYQQ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7b_UKj9dEWrpHrhMKuYQQ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7b_UKj9dEWrpHrhMKuYQQ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7b_UKj9dEWrpHrhMKuYQQ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WilSD4tr0CoSO3NYwurBA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z5E6lHm8UO4WSB1k89fTg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PwZronth0WgHj2obZmbNQ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v98bngqyEm8S877oi9FjA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Ev9jl_rjUSJ4OJ4Ea383Q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48Vxy0CvUWo36DwyW1VO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.BwLFiv00OL7nRZrwqS8A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YqOnVuEGESGQAHYt2OQrg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Dg7oiIkhky56cX7YO7yhA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fvJqd3BAki1YVX5_KX6lA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GSZL_CbkEilZ6fC.L3QMw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zbbXJlIYkihetbnguurlA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u732ED.U0GOHWzTxlQepQ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zQ3huWjt0Woh_jkZGl4qw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TD5YJDv0kuyNxCn9WUVSA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4NDuqPLMke4foAagLQ8dQ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S82ufembk.2VnZ9wBB1O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.mmmNDjcEe6J.OoKQjosw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njrKrRRRkyvPe4p.RPm3g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eoa46Hezk.9EmbLCLnq1w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r9zgbQdEEq3kcIjIEZHIA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7zcYeWUGU.YCVsP0BkL4A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7qARcfH4UC2z0IIBeX1uA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.7TO3kXr0KojWOYGLFs_A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KEe0pvMoUmDK8d0rV42ZQ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EppR6guwkqRZRZUKsOAMg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NtSwW0j5EiYHbRJB_UNhg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fMMIzwTuUiLJJO59K201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DAAz4Ne5E.L8sCsxMSUng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6tYitGh00WwMwWub2Iv2g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w47lM.bYUCJ7PJuEtoUYw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vlb0kQPCEa28c6O1JHrrg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4oE8JqzUUGHQLKzAWlGjw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3UsZR7Y1ECLRDklJ7rd6g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s9UtokimEOK63Spk9veow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bAYDbNuzUqK2oZUaniPYg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oihA_qUT0WN9WVtmjF.jQ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WilSD4tr0CoSO3NYwurBA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TXaq2TJaEa_X5DhFKy3S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RhdtLMb7kqqcRuCgYCyUw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ov4JJboXkeSWLaLeNrsDw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XA9_mimeE.oetMYm_u7HA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XA9_mimeE.oetMYm_u7HA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ov4JJboXkeSWLaLeNrsDw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ov4JJboXkeSWLaLeNrsDw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ov4JJboXkeSWLaLeNrsDw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ov4JJboXkeSWLaLeNrsDw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_Y6dIvEbESmpLepbgeb.A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XA9_mimeE.oetMYm_u7HA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ov4JJboXkeSWLaLeNrsDw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Go6amy1pUCqklnMykcC.A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ov4JJboXkeSWLaLeNrsDw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ov4JJboXkeSWLaLeNrsDw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_Y6dIvEbESmpLepbgeb.A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XA9_mimeE.oetMYm_u7HA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ov4JJboXkeSWLaLeNrsDw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_Y6dIvEbESmpLepbgeb.A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XA9_mimeE.oetMYm_u7HA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ov4JJboXkeSWLaLeNrsDw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_Y6dIvEbESmpLepbgeb.A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XA9_mimeE.oetMYm_u7H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AeykRk1VEeQyb.iW6mvPw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ov4JJboXkeSWLaLeNrsDw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_Y6dIvEbESmpLepbgeb.A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XA9_mimeE.oetMYm_u7HA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ov4JJboXkeSWLaLeNrsDw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_Y6dIvEbESmpLepbgeb.A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XA9_mimeE.oetMYm_u7HA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ov4JJboXkeSWLaLeNrsDw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_Y6dIvEbESmpLepbgeb.A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XA9_mimeE.oetMYm_u7HA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ov4JJboXkeSWLaLeNrsDw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163mxCENkm5QzIBP0ayuw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ov4JJboXkeSWLaLeNrsDw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_Y6dIvEbESmpLepbgeb.A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XA9_mimeE.oetMYm_u7HA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ov4JJboXkeSWLaLeNrsDw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ov4JJboXkeSWLaLeNrsDw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_Y6dIvEbESmpLepbgeb.A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XA9_mimeE.oetMYm_u7HA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ov4JJboXkeSWLaLeNrsDw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ov4JJboXkeSWLaLeNrsDw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_Y6dIvEbESmpLepbgeb.A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pPnpphK6UaeCuzpJAZeTA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XA9_mimeE.oetMYm_u7HA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ov4JJboXkeSWLaLeNrsDw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ov4JJboXkeSWLaLeNrsDw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ov4JJboXkeSWLaLeNrsDw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_Y6dIvEbESmpLepbgeb.A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XA9_mimeE.oetMYm_u7HA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ov4JJboXkeSWLaLeNrsDw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ov4JJboXkeSWLaLeNrsDw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ov4JJboXkeSWLaLeNrsDw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_Y6dIvEbESmpLepbgeb.A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YVgMJGdaE.0LDjCR7j9UQ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XA9_mimeE.oetMYm_u7HA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ov4JJboXkeSWLaLeNrsDw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ov4JJboXkeSWLaLeNrsDw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ov4JJboXkeSWLaLeNrsDw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_Y6dIvEbESmpLepbgeb.A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XA9_mimeE.oetMYm_u7HA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ov4JJboXkeSWLaLeNrsDw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ov4JJboXkeSWLaLeNrsDw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ov4JJboXkeSWLaLeNrsDw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_Y6dIvEbESmpLepbgeb.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Yk16_kk6EGuAivbgE8Ajg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1EWIduCaEyhWYBcriy1lQ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XA9_mimeE.oetMYm_u7HA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ov4JJboXkeSWLaLeNrsDw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ov4JJboXkeSWLaLeNrsDw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ov4JJboXkeSWLaLeNrsDw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_Y6dIvEbESmpLepbgeb.A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XA9_mimeE.oetMYm_u7HA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ov4JJboXkeSWLaLeNrsDw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ov4JJboXkeSWLaLeNrsDw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ov4JJboXkeSWLaLeNrsDw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_Y6dIvEbESmpLepbgeb.A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MT8hDxYM0.TpHfAHZYoeQ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XA9_mimeE.oetMYm_u7HA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ov4JJboXkeSWLaLeNrsDw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ov4JJboXkeSWLaLeNrsDw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ov4JJboXkeSWLaLeNrsDw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_Y6dIvEbESmpLepbgeb.A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XA9_mimeE.oetMYm_u7HA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_Y6dIvEbESmpLepbgeb.A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XA9_mimeE.oetMYm_u7HA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yNFhfSGuEyQhFrysptLVg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mjUa7Ig7UWlk6IVwEVIUg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yZcaXY9a0italgP1CBsaA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mjUa7Ig7UWlk6IVwEVIUg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mjUa7Ig7UWlk6IVwEVIUg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_Y6dIvEbESmpLepbgeb.A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XA9_mimeE.oetMYm_u7HA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yNFhfSGuEyQhFrysptLVg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mjUa7Ig7UWlk6IVwEVIUg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mjUa7Ig7UWlk6IVwEVIUg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mjUa7Ig7UWlk6IVwEVIUg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_Y6dIvEbESmpLepbgeb.A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XA9_mimeE.oetMYm_u7H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7IDuNGBSEO9YjwBrx8deQ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_Y6dIvEbESmpLepbgeb.A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XA9_mimeE.oetMYm_u7HA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yNFhfSGuEyQhFrysptLVg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mjUa7Ig7UWlk6IVwEVIUg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mjUa7Ig7UWlk6IVwEVIUg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mjUa7Ig7UWlk6IVwEVIUg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_Y6dIvEbESmpLepbgeb.A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XA9_mimeE.oetMYm_u7HA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WilSD4tr0CoSO3NYwurBA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z5E6lHm8UO4WSB1k89fT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sBepJIhFEaBKi5aPGBGZA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ryIel9Bj0q1aJd8KNF_lQ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9gklGr26ECRHcK86N.umA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XGAIeDU8UiFU7GGZcubqg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8Fj6GKK70qQymuYZAgFVA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lNyvK_2Q0Oy30GGce5blQ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NXWzsXeaEGzETP6TZV8Vw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M3kKQCm2kKeCSHc.chVHA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S697nzeEU68yYkJ6EG9uA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MJeYf6b.USjng5LvxVwnA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za.NbC3jkKibNIGTsNzv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qzE9AuFMEa7lCJaKy5olQ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xBevoBnHkGW7Eo2Ptivrw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cw9iENoBEapVIIJnqdDMQ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aRkNh3UtkqxRDaZA7lppg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qB0WDAZUkWikAqy5N7s7g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Wd.wd1qPESC9Ee2iWifkA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ZBrDpGkE0uXVi4BulwYbw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87F0pq700GucmFNlVH2hg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ZHdqV_ryUG9bu4CovrOXA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D8snxdSW0mdLWYEeOgEcg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hQhpf1EbUylDR9UvEWxww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n1YP2FKUEaS45_xb0cKww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3qEZgsSBUyIAfyfuAQenA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KWdST4ZYkylvwIuJf.IPQ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3Meznxkh02FRzCV0arKmQ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fjC7I6KyUeDY6kJGHafRQ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k13vH98a0uaXkkpoVOF6A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9vVKNJ5dkq5tDwNYsv.Cw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TXaq2TJaEa_X5DhFKy3Sg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s9UtokimEOK63Spk9veow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s9UtokimEOK63Spk9veow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s9UtokimEOK63Spk9veow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.VsnnYWckCt2I35sDxuJw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s9UtokimEOK63Spk9veow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WilSD4tr0CoSO3NYwurBA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ov4JJboXkeSWLaLeNrsDw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XA9_mimeE.oetMYm_u7HA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XA9_mimeE.oetMYm_u7HA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ov4JJboXkeSWLaLeNrsDw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ov4JJboXkeSWLaLeNrsDw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_Y6dIvEbESmpLepbgeb.A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XA9_mimeE.oetMYm_u7HA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ov4JJboXkeSWLaLeNrsD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kokDznn1E.7QaD8VW.ulw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_Y6dIvEbESmpLepbgeb.A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XA9_mimeE.oetMYm_u7HA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ov4JJboXkeSWLaLeNrsDw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ov4JJboXkeSWLaLeNrsDw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ov4JJboXkeSWLaLeNrsDw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_Y6dIvEbESmpLepbgeb.A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XA9_mimeE.oetMYm_u7HA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ov4JJboXkeSWLaLeNrsDw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ov4JJboXkeSWLaLeNrsDw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ov4JJboXkeSWLaLeNrsDw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4N8yXypZ0mAVpKyBV.WGg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_Y6dIvEbESmpLepbgeb.A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XA9_mimeE.oetMYm_u7HA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_Y6dIvEbESmpLepbgeb.A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XA9_mimeE.oetMYm_u7HA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_Y6dIvEbESmpLepbgeb.A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XA9_mimeE.oetMYm_u7HA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_Y6dIvEbESmpLepbgeb.A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XA9_mimeE.oetMYm_u7HA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_Y6dIvEbESmpLepbgeb.A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XA9_mimeE.oetMYm_u7H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V2bhmABJkWaeetvD.qg7g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OTUML.0xkqM_NNKRxQz.A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_Y6dIvEbESmpLepbgeb.A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XA9_mimeE.oetMYm_u7HA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_Y6dIvEbESmpLepbgeb.A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XA9_mimeE.oetMYm_u7HA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_Y6dIvEbESmpLepbgeb.A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XA9_mimeE.oetMYm_u7HA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_Y6dIvEbESmpLepbgeb.A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XA9_mimeE.oetMYm_u7HA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ov4JJboXkeSWLaLeNrsDw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ov4JJboXkeSWLaLeNrsDw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NDdEoML102fuXMu8fhqjA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_Y6dIvEbESmpLepbgeb.A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XA9_mimeE.oetMYm_u7HA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ov4JJboXkeSWLaLeNrsDw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ov4JJboXkeSWLaLeNrsDw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_Y6dIvEbESmpLepbgeb.A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XA9_mimeE.oetMYm_u7HA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ov4JJboXkeSWLaLeNrsDw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ov4JJboXkeSWLaLeNrsDw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ov4JJboXkeSWLaLeNrsDw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_Y6dIvEbESmpLepbgeb.A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EWY1snYK0GnuCuVm026jQ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XA9_mimeE.oetMYm_u7HA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ov4JJboXkeSWLaLeNrsDw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ov4JJboXkeSWLaLeNrsDw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_Y6dIvEbESmpLepbgeb.A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XA9_mimeE.oetMYm_u7HA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ov4JJboXkeSWLaLeNrsDw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_Y6dIvEbESmpLepbgeb.A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XA9_mimeE.oetMYm_u7HA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ov4JJboXkeSWLaLeNrsDw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ov4JJboXkeSWLaLeNrsDw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7UpA.x6o0S5vnt2QgB8BA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ov4JJboXkeSWLaLeNrsDw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_Y6dIvEbESmpLepbgeb.A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XA9_mimeE.oetMYm_u7HA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ov4JJboXkeSWLaLeNrsDw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ov4JJboXkeSWLaLeNrsDw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ov4JJboXkeSWLaLeNrsDw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_Y6dIvEbESmpLepbgeb.A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XA9_mimeE.oetMYm_u7HA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ov4JJboXkeSWLaLeNrsDw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ov4JJboXkeSWLaLeNrsDw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au589yMfEao5CxBF5S5zQ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ov4JJboXkeSWLaLeNrsDw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_Y6dIvEbESmpLepbgeb.A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XA9_mimeE.oetMYm_u7HA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_Y6dIvEbESmpLepbgeb.A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XA9_mimeE.oetMYm_u7HA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yNFhfSGuEyQhFrysptLVg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mjUa7Ig7UWlk6IVwEVIUg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mjUa7Ig7UWlk6IVwEVIUg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mjUa7Ig7UWlk6IVwEVIUg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mjUa7Ig7UWlk6IVwEVIUg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t6AGHIf402LhTxW8eOJUA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_Y6dIvEbESmpLepbgeb.A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XA9_mimeE.oetMYm_u7HA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yNFhfSGuEyQhFrysptLVg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mjUa7Ig7UWlk6IVwEVIUg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mjUa7Ig7UWlk6IVwEVIUg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mjUa7Ig7UWlk6IVwEVIUg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mjUa7Ig7UWlk6IVwEVIUg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_Y6dIvEbESmpLepbgeb.A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XA9_mimeE.oetMYm_u7HA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_Y6dIvEbESmpLepbgeb.A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3tC59h2qEir.UNRM6j2TQ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XA9_mimeE.oetMYm_u7HA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yNFhfSGuEyQhFrysptLVg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mjUa7Ig7UWlk6IVwEVIUg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mjUa7Ig7UWlk6IVwEVIUg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mjUa7Ig7UWlk6IVwEVIUg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mjUa7Ig7UWlk6IVwEVIUg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_Y6dIvEbESmpLepbgeb.A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XA9_mimeE.oetMYm_u7HA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OdQ3nNfpUSS01UVrfW_Iw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Rd7.E0S6UqgM0sc_ucHPw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OeFN6Al9kGi3jPbRoGA7A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OdQ3nNfpUSS01UVrfW_Iw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Rd7.E0S6UqgM0sc_ucHPw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Rd7.E0S6UqgM0sc_ucHPw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Rd7.E0S6UqgM0sc_ucHPw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Rd7.E0S6UqgM0sc_ucHPw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Rd7.E0S6UqgM0sc_ucHPw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Rd7.E0S6UqgM0sc_ucHPw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Rd7.E0S6UqgM0sc_ucHPw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Rd7.E0S6UqgM0sc_ucHPw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Rd7.E0S6UqgM0sc_ucHPw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J3kx9.BOEyUzugNZbIONw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Rd7.E0S6UqgM0sc_ucHPw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Rd7.E0S6UqgM0sc_ucHPw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Rd7.E0S6UqgM0sc_ucHPw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Rd7.E0S6UqgM0sc_ucHPw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Rd7.E0S6UqgM0sc_ucHPw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Rd7.E0S6UqgM0sc_ucHPw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Rd7.E0S6UqgM0sc_ucHPw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Rd7.E0S6UqgM0sc_ucHPw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Rd7.E0S6UqgM0sc_ucHPw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Rd7.E0S6UqgM0sc_ucHPw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rQwukNwmkWvGdG7oCnCRg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Rd7.E0S6UqgM0sc_ucHPw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Rd7.E0S6UqgM0sc_ucHPw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Rd7.E0S6UqgM0sc_ucHPw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00a.MQdq0OjrFGMrMEWkg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8qii3OUjUqT5XGKTnCm7Q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0uXwGnfZ0KjVg7Z_yC8HQ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dY9bY3M4Uy8pKKmM9crWg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M3wjY3WkEScN_q9DQ7dFA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1CUdgcjXUalVSxTCz5mKA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0uXwGnfZ0KjVg7Z_yC8H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7Py2kBUhEWOv01PZEAmfA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6q1IDkIWkKXY7XVu.KzNw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dY9bY3M4Uy8pKKmM9crWg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M3wjY3WkEScN_q9DQ7dFA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1CUdgcjXUalVSxTCz5mKA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1CUdgcjXUalVSxTCz5mKA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yyweHJtpE23sQamSPyMug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YXyw4oLc0q.KeY1ZK2Ctg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olO72ea90W5Yadjw355cg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mVgfVXmE027hYBZZefHGg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jfa2NMQMU6Jnl01eQAwVg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XHRzFWi00W02ARPgNTlUw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F.mFcMuPkisAq3abP6L0Q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_kdUdM9Eamr4pnFe3zWg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5DClkS.mUK_aTIdjEvcrw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YfhhwLZ.0ONdR.EURxbrg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z8Q_fy2PkKnrPbMlKG.Zw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8og97OK0UuC_eNcVKhq6Q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L0qeaBmEkmEOaMJK7YlvA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NwT51pXvk672NyeXBa.kw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CSuiTzQWEui_BKy_fjnrg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.7bvZc46UWF07SXitTWsg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v6k7xBE1EyrJUZUdtI3HA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caRS.t2ckqSDwgGcDBIdA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aFa3kOlGEi5bVcI0rCYcA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Rs4CXgUq0Sw56uRlEzuDA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H7NWyYj5kqFw7FTewTCCA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_8sncOx6U.dAfNHM5csng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vQxur2Fr0KTTH3UVpCihQ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aVMryM3VUebwm8fc_2YZg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0BZpp0tB0eubkOW8TrgaQ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b_6zV4ekECzgPDv0qnN.g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xrjOx7wt0SyqMzZ9NsRlg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rKbQUbaGkidkV1nAlOWdg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P3Zr87jO0S985D2uIw9YQ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6OelwOYl0GOT_lYZePI8A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dTYgkJYLkK4vSQ1wOgrXA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L2X5gIGlkKJ_Suu2GuNOg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3_Ua8VtU0mr1MSdDKNB2w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2Q6EMPXs0.Wd2yKBZjhJA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1kfXTKrkUClrrbZgpDcXA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.zzA8clOESBYPmwvmCbBQ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y9.LciPc0Sizv8Ia8ttlA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pwO_eweHk.E.HNMVJqtPg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FtgRZPdn0KytOjgDEvfPw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2ZBT3cCV0GD9cYnCiiBPQ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5URb8gS5kSLB9Jo0tGb9g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qFVRcNAzUGWOh1Cwlm_nw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RHi2_oAxEGzLNI_.ftTfg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d2pZrFmpkiy7Mt1gmNQYw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0qplZ7ZQECwOaGkwotZkA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BZx6viDO0.XpFtju3Y7Ig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sximbv2RUGrOaCTKQ9p8g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x6Kb7KlRUKqHcYWXYAqtA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DQads.EPUKDT6xV6tobdg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dpu4pDakkuoQeHwo5mYWQ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WsGCusktkqwCDRL5VQekg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isa9TvM.kWYHNsgxomTGA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IfYwolL7U.WBT87u9Ts4w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74OqBcOpEO5qKLOiQLBvg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wVqchPXSU2d0a3Ep_xDxQ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5E5CPOW20._BROlzp1.YQ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obypKMhBE.onQ3rKUHlUw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8pTxPq9RUqLn7indgZUlQ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h687ahbz0qWMKqWRwYzDg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61z2qtLkU23DoDwh_PkUg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Hb5_HXZWkaaO18PTyWyfA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oCkPuIlv0OCaZoOxFufDw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ABE5Wn..UCZJaP2yUtqzw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p.Ace5kE0KwTak1j9TBuA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GjuQxxJ8ECi5NLgMRYJtg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1YmzxmgTkqfeiiT7faaEA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Q14u3S8sk2jq1U7mFLUXw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EBL9JpzFUimQp6PaLA7mw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Pcy92_KD06lJc9yC2yk0A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CVd43gpY0yPGo3SRGXA0g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cDwcvNBzUiFs2izeNDl9g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CQr4eUjHkevB.VZ2wTCQQ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LAT0bDBQkO2IXkbW25A9g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TOy8U6JxE2DdWwL6mCP1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UqQcIMuNUO8Q3G__cRNmw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EW9IuBtb0ONz66V8BoeFQ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3Hgltfy2kWybrIEA7zwaQ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HaL7SagQ0W8kTKylTQNcw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8QyMcatSEOODdecmtvOuQ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.h4B.T0Fk.XF5qHIHJ6gg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olXiAE_uUWNhhbZbYJitA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Nuw_wo51EupuyudzZ2Kww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Ip91mfux0OZea0RAo5TyA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UgywzjDeUmNBg0Bh_6T1g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WFnAspPXEGDaEC7FcJjl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PvjlVUDkUORtcUiC729Ug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_gIBkHniEWykdaNOzs8uQ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PA1pK6AuUGTQ1sUG8aD.Q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PA1pK6AuUGTQ1sUG8aD.Q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PA1pK6AuUGTQ1sUG8aD.Q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PA1pK6AuUGTQ1sUG8aD.Q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crco6YNIkW99D.0GfORvQ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PA1pK6AuUGTQ1sUG8aD.Q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PA1pK6AuUGTQ1sUG8aD.Q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PA1pK6AuUGTQ1sUG8aD.Q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PA1pK6AuUGTQ1sUG8aD.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aoQcITQ9EOBy52hBSHMGA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crco6YNIkW99D.0GfORvQ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PA1pK6AuUGTQ1sUG8aD.Q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PA1pK6AuUGTQ1sUG8aD.Q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PA1pK6AuUGTQ1sUG8aD.Q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PA1pK6AuUGTQ1sUG8aD.Q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crco6YNIkW99D.0GfORvQ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Rd7.E0S6UqgM0sc_ucHPw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7b_UKj9dEWrpHrhMKuYQQ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7b_UKj9dEWrpHrhMKuYQQ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Rd7.E0S6UqgM0sc_ucHP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2alvk1kS0mUk0Z5QVSx9w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7b_UKj9dEWrpHrhMKuYQQ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7b_UKj9dEWrpHrhMKuYQQ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7b_UKj9dEWrpHrhMKuYQQ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7b_UKj9dEWrpHrhMKuYQQ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7b_UKj9dEWrpHrhMKuYQQ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7b_UKj9dEWrpHrhMKuYQQ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Rd7.E0S6UqgM0sc_ucHPw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7b_UKj9dEWrpHrhMKuYQQ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7b_UKj9dEWrpHrhMKuYQQ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7b_UKj9dEWrpHrhMKuYQ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ok4xELMAE.u_syq7XZCbw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Rd7.E0S6UqgM0sc_ucHPw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7b_UKj9dEWrpHrhMKuYQQ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7b_UKj9dEWrpHrhMKuYQQ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7b_UKj9dEWrpHrhMKuYQQ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Rd7.E0S6UqgM0sc_ucHPw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7b_UKj9dEWrpHrhMKuYQQ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7b_UKj9dEWrpHrhMKuYQQ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7b_UKj9dEWrpHrhMKuYQQ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Rd7.E0S6UqgM0sc_ucHPw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7b_UKj9dEWrpHrhMKuYQQ"/>
</p:tagLst>
</file>

<file path=ppt/theme/theme1.xml><?xml version="1.0" encoding="utf-8"?>
<a:theme xmlns:a="http://schemas.openxmlformats.org/drawingml/2006/main" name="VMware Confidential">
  <a:themeElements>
    <a:clrScheme name="VMware Custom">
      <a:dk1>
        <a:srgbClr val="333333"/>
      </a:dk1>
      <a:lt1>
        <a:srgbClr val="FFFFFF"/>
      </a:lt1>
      <a:dk2>
        <a:srgbClr val="4D4D4D"/>
      </a:dk2>
      <a:lt2>
        <a:srgbClr val="C0C0C0"/>
      </a:lt2>
      <a:accent1>
        <a:srgbClr val="0095D3"/>
      </a:accent1>
      <a:accent2>
        <a:srgbClr val="89CBDF"/>
      </a:accent2>
      <a:accent3>
        <a:srgbClr val="003D79"/>
      </a:accent3>
      <a:accent4>
        <a:srgbClr val="6DB33F"/>
      </a:accent4>
      <a:accent5>
        <a:srgbClr val="F8981D"/>
      </a:accent5>
      <a:accent6>
        <a:srgbClr val="D9541E"/>
      </a:accent6>
      <a:hlink>
        <a:srgbClr val="0095D3"/>
      </a:hlink>
      <a:folHlink>
        <a:srgbClr val="89CBDF"/>
      </a:folHlink>
    </a:clrScheme>
    <a:fontScheme name="VMware1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19050">
          <a:solidFill>
            <a:schemeClr val="accent3"/>
          </a:solidFill>
          <a:round/>
          <a:headEnd/>
          <a:tailEnd/>
        </a:ln>
      </a:spPr>
      <a:bodyPr wrap="none" lIns="0" tIns="0" rIns="0" bIns="0" rtlCol="0" anchor="ctr"/>
      <a:lstStyle>
        <a:defPPr marL="0" marR="0" indent="0" algn="ctr" defTabSz="914400" eaLnBrk="1" latinLnBrk="0" hangingPunct="1">
          <a:lnSpc>
            <a:spcPct val="100000"/>
          </a:lnSpc>
          <a:buClrTx/>
          <a:buSzTx/>
          <a:buFontTx/>
          <a:buNone/>
          <a:tabLst/>
          <a:defRPr sz="1800" dirty="0" err="1" smtClean="0">
            <a:solidFill>
              <a:srgbClr val="FFFFFF"/>
            </a:solidFill>
          </a:defRPr>
        </a:defPPr>
      </a:lstStyle>
    </a:spDef>
    <a:lnDef>
      <a:spPr bwMode="auto">
        <a:solidFill>
          <a:srgbClr val="0095D3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square" rtlCol="0">
        <a:spAutoFit/>
      </a:bodyPr>
      <a:lstStyle>
        <a:defPPr algn="l">
          <a:defRPr sz="2000" dirty="0" err="1" smtClean="0">
            <a:solidFill>
              <a:srgbClr val="333333"/>
            </a:solidFill>
            <a:latin typeface="+mn-lt"/>
            <a:ea typeface="+mn-ea"/>
          </a:defRPr>
        </a:defPPr>
      </a:lstStyle>
    </a:txDef>
  </a:objectDefaults>
  <a:extraClrSchemeLst>
    <a:extraClrScheme>
      <a:clrScheme name="VMware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4_VMware Confidential">
  <a:themeElements>
    <a:clrScheme name="VMware Custom">
      <a:dk1>
        <a:srgbClr val="333333"/>
      </a:dk1>
      <a:lt1>
        <a:srgbClr val="FFFFFF"/>
      </a:lt1>
      <a:dk2>
        <a:srgbClr val="4D4D4D"/>
      </a:dk2>
      <a:lt2>
        <a:srgbClr val="C0C0C0"/>
      </a:lt2>
      <a:accent1>
        <a:srgbClr val="0095D3"/>
      </a:accent1>
      <a:accent2>
        <a:srgbClr val="89CBDF"/>
      </a:accent2>
      <a:accent3>
        <a:srgbClr val="003D79"/>
      </a:accent3>
      <a:accent4>
        <a:srgbClr val="6DB33F"/>
      </a:accent4>
      <a:accent5>
        <a:srgbClr val="F8981D"/>
      </a:accent5>
      <a:accent6>
        <a:srgbClr val="D9541E"/>
      </a:accent6>
      <a:hlink>
        <a:srgbClr val="0095D3"/>
      </a:hlink>
      <a:folHlink>
        <a:srgbClr val="89CBDF"/>
      </a:folHlink>
    </a:clrScheme>
    <a:fontScheme name="VMware1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19050">
          <a:solidFill>
            <a:schemeClr val="accent3"/>
          </a:solidFill>
          <a:round/>
          <a:headEnd/>
          <a:tailEnd/>
        </a:ln>
      </a:spPr>
      <a:bodyPr wrap="none" lIns="0" tIns="0" rIns="0" bIns="0" rtlCol="0" anchor="ctr"/>
      <a:lstStyle>
        <a:defPPr marL="0" marR="0" indent="0" algn="ctr" defTabSz="914400" eaLnBrk="1" latinLnBrk="0" hangingPunct="1">
          <a:lnSpc>
            <a:spcPct val="100000"/>
          </a:lnSpc>
          <a:buClrTx/>
          <a:buSzTx/>
          <a:buFontTx/>
          <a:buNone/>
          <a:tabLst/>
          <a:defRPr sz="1800" dirty="0" err="1" smtClean="0">
            <a:solidFill>
              <a:srgbClr val="FFFFFF"/>
            </a:solidFill>
          </a:defRPr>
        </a:defPPr>
      </a:lstStyle>
    </a:spDef>
    <a:lnDef>
      <a:spPr bwMode="auto">
        <a:solidFill>
          <a:srgbClr val="0095D3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square" rtlCol="0">
        <a:spAutoFit/>
      </a:bodyPr>
      <a:lstStyle>
        <a:defPPr algn="l">
          <a:defRPr sz="2000" dirty="0" err="1" smtClean="0">
            <a:solidFill>
              <a:srgbClr val="333333"/>
            </a:solidFill>
            <a:latin typeface="+mn-lt"/>
            <a:ea typeface="+mn-ea"/>
          </a:defRPr>
        </a:defPPr>
      </a:lstStyle>
    </a:txDef>
  </a:objectDefaults>
  <a:extraClrSchemeLst>
    <a:extraClrScheme>
      <a:clrScheme name="VMware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5_VMware Confidential">
  <a:themeElements>
    <a:clrScheme name="VMware Custom">
      <a:dk1>
        <a:srgbClr val="333333"/>
      </a:dk1>
      <a:lt1>
        <a:srgbClr val="FFFFFF"/>
      </a:lt1>
      <a:dk2>
        <a:srgbClr val="4D4D4D"/>
      </a:dk2>
      <a:lt2>
        <a:srgbClr val="C0C0C0"/>
      </a:lt2>
      <a:accent1>
        <a:srgbClr val="0095D3"/>
      </a:accent1>
      <a:accent2>
        <a:srgbClr val="89CBDF"/>
      </a:accent2>
      <a:accent3>
        <a:srgbClr val="003D79"/>
      </a:accent3>
      <a:accent4>
        <a:srgbClr val="6DB33F"/>
      </a:accent4>
      <a:accent5>
        <a:srgbClr val="F8981D"/>
      </a:accent5>
      <a:accent6>
        <a:srgbClr val="D9541E"/>
      </a:accent6>
      <a:hlink>
        <a:srgbClr val="0095D3"/>
      </a:hlink>
      <a:folHlink>
        <a:srgbClr val="89CBDF"/>
      </a:folHlink>
    </a:clrScheme>
    <a:fontScheme name="VMware1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19050">
          <a:solidFill>
            <a:schemeClr val="accent3"/>
          </a:solidFill>
          <a:round/>
          <a:headEnd/>
          <a:tailEnd/>
        </a:ln>
      </a:spPr>
      <a:bodyPr wrap="none" lIns="0" tIns="0" rIns="0" bIns="0" rtlCol="0" anchor="ctr"/>
      <a:lstStyle>
        <a:defPPr marL="0" marR="0" indent="0" algn="ctr" defTabSz="914400" eaLnBrk="1" latinLnBrk="0" hangingPunct="1">
          <a:lnSpc>
            <a:spcPct val="100000"/>
          </a:lnSpc>
          <a:buClrTx/>
          <a:buSzTx/>
          <a:buFontTx/>
          <a:buNone/>
          <a:tabLst/>
          <a:defRPr sz="1800" dirty="0" err="1" smtClean="0">
            <a:solidFill>
              <a:srgbClr val="FFFFFF"/>
            </a:solidFill>
          </a:defRPr>
        </a:defPPr>
      </a:lstStyle>
    </a:spDef>
    <a:lnDef>
      <a:spPr bwMode="auto">
        <a:solidFill>
          <a:srgbClr val="0095D3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square" rtlCol="0">
        <a:spAutoFit/>
      </a:bodyPr>
      <a:lstStyle>
        <a:defPPr algn="l">
          <a:defRPr sz="2000" dirty="0" err="1" smtClean="0">
            <a:solidFill>
              <a:srgbClr val="333333"/>
            </a:solidFill>
            <a:latin typeface="+mn-lt"/>
            <a:ea typeface="+mn-ea"/>
          </a:defRPr>
        </a:defPPr>
      </a:lstStyle>
    </a:txDef>
  </a:objectDefaults>
  <a:extraClrSchemeLst>
    <a:extraClrScheme>
      <a:clrScheme name="VMware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6_VMware Confidential">
  <a:themeElements>
    <a:clrScheme name="VMware Custom">
      <a:dk1>
        <a:srgbClr val="333333"/>
      </a:dk1>
      <a:lt1>
        <a:srgbClr val="FFFFFF"/>
      </a:lt1>
      <a:dk2>
        <a:srgbClr val="4D4D4D"/>
      </a:dk2>
      <a:lt2>
        <a:srgbClr val="C0C0C0"/>
      </a:lt2>
      <a:accent1>
        <a:srgbClr val="0095D3"/>
      </a:accent1>
      <a:accent2>
        <a:srgbClr val="89CBDF"/>
      </a:accent2>
      <a:accent3>
        <a:srgbClr val="003D79"/>
      </a:accent3>
      <a:accent4>
        <a:srgbClr val="6DB33F"/>
      </a:accent4>
      <a:accent5>
        <a:srgbClr val="F8981D"/>
      </a:accent5>
      <a:accent6>
        <a:srgbClr val="D9541E"/>
      </a:accent6>
      <a:hlink>
        <a:srgbClr val="0095D3"/>
      </a:hlink>
      <a:folHlink>
        <a:srgbClr val="89CBDF"/>
      </a:folHlink>
    </a:clrScheme>
    <a:fontScheme name="VMware1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19050">
          <a:solidFill>
            <a:schemeClr val="accent3"/>
          </a:solidFill>
          <a:round/>
          <a:headEnd/>
          <a:tailEnd/>
        </a:ln>
      </a:spPr>
      <a:bodyPr wrap="none" lIns="0" tIns="0" rIns="0" bIns="0" rtlCol="0" anchor="ctr"/>
      <a:lstStyle>
        <a:defPPr marL="0" marR="0" indent="0" algn="ctr" defTabSz="914400" eaLnBrk="1" latinLnBrk="0" hangingPunct="1">
          <a:lnSpc>
            <a:spcPct val="100000"/>
          </a:lnSpc>
          <a:buClrTx/>
          <a:buSzTx/>
          <a:buFontTx/>
          <a:buNone/>
          <a:tabLst/>
          <a:defRPr sz="1800" dirty="0" err="1" smtClean="0">
            <a:solidFill>
              <a:srgbClr val="FFFFFF"/>
            </a:solidFill>
          </a:defRPr>
        </a:defPPr>
      </a:lstStyle>
    </a:spDef>
    <a:lnDef>
      <a:spPr bwMode="auto">
        <a:solidFill>
          <a:srgbClr val="0095D3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square" rtlCol="0">
        <a:spAutoFit/>
      </a:bodyPr>
      <a:lstStyle>
        <a:defPPr algn="l">
          <a:defRPr sz="2000" dirty="0" err="1" smtClean="0">
            <a:solidFill>
              <a:srgbClr val="333333"/>
            </a:solidFill>
            <a:latin typeface="+mn-lt"/>
            <a:ea typeface="+mn-ea"/>
          </a:defRPr>
        </a:defPPr>
      </a:lstStyle>
    </a:txDef>
  </a:objectDefaults>
  <a:extraClrSchemeLst>
    <a:extraClrScheme>
      <a:clrScheme name="VMware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9_VMware Confidential">
  <a:themeElements>
    <a:clrScheme name="VMware Custom">
      <a:dk1>
        <a:srgbClr val="333333"/>
      </a:dk1>
      <a:lt1>
        <a:srgbClr val="FFFFFF"/>
      </a:lt1>
      <a:dk2>
        <a:srgbClr val="4D4D4D"/>
      </a:dk2>
      <a:lt2>
        <a:srgbClr val="C0C0C0"/>
      </a:lt2>
      <a:accent1>
        <a:srgbClr val="0095D3"/>
      </a:accent1>
      <a:accent2>
        <a:srgbClr val="89CBDF"/>
      </a:accent2>
      <a:accent3>
        <a:srgbClr val="003D79"/>
      </a:accent3>
      <a:accent4>
        <a:srgbClr val="6DB33F"/>
      </a:accent4>
      <a:accent5>
        <a:srgbClr val="F8981D"/>
      </a:accent5>
      <a:accent6>
        <a:srgbClr val="D9541E"/>
      </a:accent6>
      <a:hlink>
        <a:srgbClr val="0095D3"/>
      </a:hlink>
      <a:folHlink>
        <a:srgbClr val="89CBDF"/>
      </a:folHlink>
    </a:clrScheme>
    <a:fontScheme name="VMware1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19050">
          <a:solidFill>
            <a:schemeClr val="accent3"/>
          </a:solidFill>
          <a:round/>
          <a:headEnd/>
          <a:tailEnd/>
        </a:ln>
      </a:spPr>
      <a:bodyPr wrap="none" lIns="0" tIns="0" rIns="0" bIns="0" rtlCol="0" anchor="ctr"/>
      <a:lstStyle>
        <a:defPPr marL="0" marR="0" indent="0" algn="ctr" defTabSz="914400" eaLnBrk="1" latinLnBrk="0" hangingPunct="1">
          <a:lnSpc>
            <a:spcPct val="100000"/>
          </a:lnSpc>
          <a:buClrTx/>
          <a:buSzTx/>
          <a:buFontTx/>
          <a:buNone/>
          <a:tabLst/>
          <a:defRPr sz="1800" dirty="0" err="1" smtClean="0">
            <a:solidFill>
              <a:srgbClr val="FFFFFF"/>
            </a:solidFill>
          </a:defRPr>
        </a:defPPr>
      </a:lstStyle>
    </a:spDef>
    <a:lnDef>
      <a:spPr bwMode="auto">
        <a:solidFill>
          <a:srgbClr val="0095D3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square" rtlCol="0">
        <a:spAutoFit/>
      </a:bodyPr>
      <a:lstStyle>
        <a:defPPr algn="l">
          <a:defRPr sz="2000" dirty="0" err="1" smtClean="0">
            <a:solidFill>
              <a:srgbClr val="333333"/>
            </a:solidFill>
            <a:latin typeface="+mn-lt"/>
            <a:ea typeface="+mn-ea"/>
          </a:defRPr>
        </a:defPPr>
      </a:lstStyle>
    </a:txDef>
  </a:objectDefaults>
  <a:extraClrSchemeLst>
    <a:extraClrScheme>
      <a:clrScheme name="VMware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7_VMware Confidential">
  <a:themeElements>
    <a:clrScheme name="VMware Custom">
      <a:dk1>
        <a:srgbClr val="333333"/>
      </a:dk1>
      <a:lt1>
        <a:srgbClr val="FFFFFF"/>
      </a:lt1>
      <a:dk2>
        <a:srgbClr val="4D4D4D"/>
      </a:dk2>
      <a:lt2>
        <a:srgbClr val="C0C0C0"/>
      </a:lt2>
      <a:accent1>
        <a:srgbClr val="0095D3"/>
      </a:accent1>
      <a:accent2>
        <a:srgbClr val="89CBDF"/>
      </a:accent2>
      <a:accent3>
        <a:srgbClr val="003D79"/>
      </a:accent3>
      <a:accent4>
        <a:srgbClr val="6DB33F"/>
      </a:accent4>
      <a:accent5>
        <a:srgbClr val="F8981D"/>
      </a:accent5>
      <a:accent6>
        <a:srgbClr val="D9541E"/>
      </a:accent6>
      <a:hlink>
        <a:srgbClr val="0095D3"/>
      </a:hlink>
      <a:folHlink>
        <a:srgbClr val="89CBDF"/>
      </a:folHlink>
    </a:clrScheme>
    <a:fontScheme name="VMware1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19050">
          <a:solidFill>
            <a:schemeClr val="accent3"/>
          </a:solidFill>
          <a:round/>
          <a:headEnd/>
          <a:tailEnd/>
        </a:ln>
      </a:spPr>
      <a:bodyPr wrap="none" lIns="0" tIns="0" rIns="0" bIns="0" rtlCol="0" anchor="ctr"/>
      <a:lstStyle>
        <a:defPPr marL="0" marR="0" indent="0" algn="ctr" defTabSz="914400" eaLnBrk="1" latinLnBrk="0" hangingPunct="1">
          <a:lnSpc>
            <a:spcPct val="100000"/>
          </a:lnSpc>
          <a:buClrTx/>
          <a:buSzTx/>
          <a:buFontTx/>
          <a:buNone/>
          <a:tabLst/>
          <a:defRPr sz="1800" dirty="0" err="1" smtClean="0">
            <a:solidFill>
              <a:srgbClr val="FFFFFF"/>
            </a:solidFill>
          </a:defRPr>
        </a:defPPr>
      </a:lstStyle>
    </a:spDef>
    <a:lnDef>
      <a:spPr bwMode="auto">
        <a:solidFill>
          <a:srgbClr val="0095D3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square" rtlCol="0">
        <a:spAutoFit/>
      </a:bodyPr>
      <a:lstStyle>
        <a:defPPr algn="l">
          <a:defRPr sz="2000" dirty="0" err="1" smtClean="0">
            <a:solidFill>
              <a:srgbClr val="333333"/>
            </a:solidFill>
            <a:latin typeface="+mn-lt"/>
            <a:ea typeface="+mn-ea"/>
          </a:defRPr>
        </a:defPPr>
      </a:lstStyle>
    </a:txDef>
  </a:objectDefaults>
  <a:extraClrSchemeLst>
    <a:extraClrScheme>
      <a:clrScheme name="VMware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8_VMware Confidential">
  <a:themeElements>
    <a:clrScheme name="VMware Custom">
      <a:dk1>
        <a:srgbClr val="333333"/>
      </a:dk1>
      <a:lt1>
        <a:srgbClr val="FFFFFF"/>
      </a:lt1>
      <a:dk2>
        <a:srgbClr val="4D4D4D"/>
      </a:dk2>
      <a:lt2>
        <a:srgbClr val="C0C0C0"/>
      </a:lt2>
      <a:accent1>
        <a:srgbClr val="0095D3"/>
      </a:accent1>
      <a:accent2>
        <a:srgbClr val="89CBDF"/>
      </a:accent2>
      <a:accent3>
        <a:srgbClr val="003D79"/>
      </a:accent3>
      <a:accent4>
        <a:srgbClr val="6DB33F"/>
      </a:accent4>
      <a:accent5>
        <a:srgbClr val="F8981D"/>
      </a:accent5>
      <a:accent6>
        <a:srgbClr val="D9541E"/>
      </a:accent6>
      <a:hlink>
        <a:srgbClr val="0095D3"/>
      </a:hlink>
      <a:folHlink>
        <a:srgbClr val="89CBDF"/>
      </a:folHlink>
    </a:clrScheme>
    <a:fontScheme name="VMware1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19050">
          <a:solidFill>
            <a:schemeClr val="accent3"/>
          </a:solidFill>
          <a:round/>
          <a:headEnd/>
          <a:tailEnd/>
        </a:ln>
      </a:spPr>
      <a:bodyPr wrap="none" lIns="0" tIns="0" rIns="0" bIns="0" rtlCol="0" anchor="ctr"/>
      <a:lstStyle>
        <a:defPPr marL="0" marR="0" indent="0" algn="ctr" defTabSz="914400" eaLnBrk="1" latinLnBrk="0" hangingPunct="1">
          <a:lnSpc>
            <a:spcPct val="100000"/>
          </a:lnSpc>
          <a:buClrTx/>
          <a:buSzTx/>
          <a:buFontTx/>
          <a:buNone/>
          <a:tabLst/>
          <a:defRPr sz="1800" dirty="0" err="1" smtClean="0">
            <a:solidFill>
              <a:srgbClr val="FFFFFF"/>
            </a:solidFill>
          </a:defRPr>
        </a:defPPr>
      </a:lstStyle>
    </a:spDef>
    <a:lnDef>
      <a:spPr bwMode="auto">
        <a:solidFill>
          <a:srgbClr val="0095D3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square" rtlCol="0">
        <a:spAutoFit/>
      </a:bodyPr>
      <a:lstStyle>
        <a:defPPr algn="l">
          <a:defRPr sz="2000" dirty="0" err="1" smtClean="0">
            <a:solidFill>
              <a:srgbClr val="333333"/>
            </a:solidFill>
            <a:latin typeface="+mn-lt"/>
            <a:ea typeface="+mn-ea"/>
          </a:defRPr>
        </a:defPPr>
      </a:lstStyle>
    </a:txDef>
  </a:objectDefaults>
  <a:extraClrSchemeLst>
    <a:extraClrScheme>
      <a:clrScheme name="VMware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3_VMware">
  <a:themeElements>
    <a:clrScheme name="Custom 2">
      <a:dk1>
        <a:srgbClr val="FFFFFF"/>
      </a:dk1>
      <a:lt1>
        <a:srgbClr val="000000"/>
      </a:lt1>
      <a:dk2>
        <a:srgbClr val="4D4D4D"/>
      </a:dk2>
      <a:lt2>
        <a:srgbClr val="C0C0C0"/>
      </a:lt2>
      <a:accent1>
        <a:srgbClr val="0095D3"/>
      </a:accent1>
      <a:accent2>
        <a:srgbClr val="89CBDF"/>
      </a:accent2>
      <a:accent3>
        <a:srgbClr val="003D79"/>
      </a:accent3>
      <a:accent4>
        <a:srgbClr val="6DB33F"/>
      </a:accent4>
      <a:accent5>
        <a:srgbClr val="F8981D"/>
      </a:accent5>
      <a:accent6>
        <a:srgbClr val="D9541E"/>
      </a:accent6>
      <a:hlink>
        <a:srgbClr val="0095D3"/>
      </a:hlink>
      <a:folHlink>
        <a:srgbClr val="89CBDF"/>
      </a:folHlink>
    </a:clrScheme>
    <a:fontScheme name="VMware1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rgbClr val="0F388A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4000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rgbClr val="0095D3"/>
            </a:solidFill>
            <a:effectLst/>
            <a:latin typeface="Arial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95D3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4000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95D3"/>
            </a:solidFill>
            <a:effectLst/>
            <a:latin typeface="Arial" charset="0"/>
            <a:ea typeface="ＭＳ Ｐゴシック" pitchFamily="34" charset="-128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1800" dirty="0" smtClean="0">
            <a:solidFill>
              <a:srgbClr val="333333"/>
            </a:solidFill>
          </a:defRPr>
        </a:defPPr>
      </a:lstStyle>
    </a:txDef>
  </a:objectDefaults>
  <a:extraClrSchemeLst>
    <a:extraClrScheme>
      <a:clrScheme name="VMware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4_VMware">
  <a:themeElements>
    <a:clrScheme name="Custom 2">
      <a:dk1>
        <a:srgbClr val="FFFFFF"/>
      </a:dk1>
      <a:lt1>
        <a:srgbClr val="000000"/>
      </a:lt1>
      <a:dk2>
        <a:srgbClr val="4D4D4D"/>
      </a:dk2>
      <a:lt2>
        <a:srgbClr val="C0C0C0"/>
      </a:lt2>
      <a:accent1>
        <a:srgbClr val="0095D3"/>
      </a:accent1>
      <a:accent2>
        <a:srgbClr val="89CBDF"/>
      </a:accent2>
      <a:accent3>
        <a:srgbClr val="003D79"/>
      </a:accent3>
      <a:accent4>
        <a:srgbClr val="6DB33F"/>
      </a:accent4>
      <a:accent5>
        <a:srgbClr val="F8981D"/>
      </a:accent5>
      <a:accent6>
        <a:srgbClr val="D9541E"/>
      </a:accent6>
      <a:hlink>
        <a:srgbClr val="0095D3"/>
      </a:hlink>
      <a:folHlink>
        <a:srgbClr val="89CBDF"/>
      </a:folHlink>
    </a:clrScheme>
    <a:fontScheme name="VMware1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rgbClr val="0F388A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4000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rgbClr val="0095D3"/>
            </a:solidFill>
            <a:effectLst/>
            <a:latin typeface="Arial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95D3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4000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95D3"/>
            </a:solidFill>
            <a:effectLst/>
            <a:latin typeface="Arial" charset="0"/>
            <a:ea typeface="ＭＳ Ｐゴシック" pitchFamily="34" charset="-128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1800" dirty="0" smtClean="0">
            <a:solidFill>
              <a:srgbClr val="333333"/>
            </a:solidFill>
          </a:defRPr>
        </a:defPPr>
      </a:lstStyle>
    </a:txDef>
  </a:objectDefaults>
  <a:extraClrSchemeLst>
    <a:extraClrScheme>
      <a:clrScheme name="VMware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5_VMware">
  <a:themeElements>
    <a:clrScheme name="Custom 2">
      <a:dk1>
        <a:srgbClr val="FFFFFF"/>
      </a:dk1>
      <a:lt1>
        <a:srgbClr val="000000"/>
      </a:lt1>
      <a:dk2>
        <a:srgbClr val="4D4D4D"/>
      </a:dk2>
      <a:lt2>
        <a:srgbClr val="C0C0C0"/>
      </a:lt2>
      <a:accent1>
        <a:srgbClr val="0095D3"/>
      </a:accent1>
      <a:accent2>
        <a:srgbClr val="89CBDF"/>
      </a:accent2>
      <a:accent3>
        <a:srgbClr val="003D79"/>
      </a:accent3>
      <a:accent4>
        <a:srgbClr val="6DB33F"/>
      </a:accent4>
      <a:accent5>
        <a:srgbClr val="F8981D"/>
      </a:accent5>
      <a:accent6>
        <a:srgbClr val="D9541E"/>
      </a:accent6>
      <a:hlink>
        <a:srgbClr val="0095D3"/>
      </a:hlink>
      <a:folHlink>
        <a:srgbClr val="89CBDF"/>
      </a:folHlink>
    </a:clrScheme>
    <a:fontScheme name="VMware1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rgbClr val="0F388A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4000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rgbClr val="0095D3"/>
            </a:solidFill>
            <a:effectLst/>
            <a:latin typeface="Arial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95D3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4000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95D3"/>
            </a:solidFill>
            <a:effectLst/>
            <a:latin typeface="Arial" charset="0"/>
            <a:ea typeface="ＭＳ Ｐゴシック" pitchFamily="34" charset="-128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1800" dirty="0" smtClean="0">
            <a:solidFill>
              <a:srgbClr val="333333"/>
            </a:solidFill>
          </a:defRPr>
        </a:defPPr>
      </a:lstStyle>
    </a:txDef>
  </a:objectDefaults>
  <a:extraClrSchemeLst>
    <a:extraClrScheme>
      <a:clrScheme name="VMware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6_VMware">
  <a:themeElements>
    <a:clrScheme name="Custom 2">
      <a:dk1>
        <a:srgbClr val="FFFFFF"/>
      </a:dk1>
      <a:lt1>
        <a:srgbClr val="000000"/>
      </a:lt1>
      <a:dk2>
        <a:srgbClr val="4D4D4D"/>
      </a:dk2>
      <a:lt2>
        <a:srgbClr val="C0C0C0"/>
      </a:lt2>
      <a:accent1>
        <a:srgbClr val="0095D3"/>
      </a:accent1>
      <a:accent2>
        <a:srgbClr val="89CBDF"/>
      </a:accent2>
      <a:accent3>
        <a:srgbClr val="003D79"/>
      </a:accent3>
      <a:accent4>
        <a:srgbClr val="6DB33F"/>
      </a:accent4>
      <a:accent5>
        <a:srgbClr val="F8981D"/>
      </a:accent5>
      <a:accent6>
        <a:srgbClr val="D9541E"/>
      </a:accent6>
      <a:hlink>
        <a:srgbClr val="0095D3"/>
      </a:hlink>
      <a:folHlink>
        <a:srgbClr val="89CBDF"/>
      </a:folHlink>
    </a:clrScheme>
    <a:fontScheme name="VMware1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rgbClr val="0F388A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4000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rgbClr val="0095D3"/>
            </a:solidFill>
            <a:effectLst/>
            <a:latin typeface="Arial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95D3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4000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95D3"/>
            </a:solidFill>
            <a:effectLst/>
            <a:latin typeface="Arial" charset="0"/>
            <a:ea typeface="ＭＳ Ｐゴシック" pitchFamily="34" charset="-128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1800" dirty="0" smtClean="0">
            <a:solidFill>
              <a:srgbClr val="333333"/>
            </a:solidFill>
          </a:defRPr>
        </a:defPPr>
      </a:lstStyle>
    </a:txDef>
  </a:objectDefaults>
  <a:extraClrSchemeLst>
    <a:extraClrScheme>
      <a:clrScheme name="VMware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VMware Non-Confidential">
  <a:themeElements>
    <a:clrScheme name="VMware Custom">
      <a:dk1>
        <a:srgbClr val="333333"/>
      </a:dk1>
      <a:lt1>
        <a:srgbClr val="FFFFFF"/>
      </a:lt1>
      <a:dk2>
        <a:srgbClr val="4D4D4D"/>
      </a:dk2>
      <a:lt2>
        <a:srgbClr val="C0C0C0"/>
      </a:lt2>
      <a:accent1>
        <a:srgbClr val="0095D3"/>
      </a:accent1>
      <a:accent2>
        <a:srgbClr val="89CBDF"/>
      </a:accent2>
      <a:accent3>
        <a:srgbClr val="003D79"/>
      </a:accent3>
      <a:accent4>
        <a:srgbClr val="6DB33F"/>
      </a:accent4>
      <a:accent5>
        <a:srgbClr val="F8981D"/>
      </a:accent5>
      <a:accent6>
        <a:srgbClr val="D9541E"/>
      </a:accent6>
      <a:hlink>
        <a:srgbClr val="0095D3"/>
      </a:hlink>
      <a:folHlink>
        <a:srgbClr val="89CBDF"/>
      </a:folHlink>
    </a:clrScheme>
    <a:fontScheme name="VMware1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12700">
          <a:solidFill>
            <a:schemeClr val="accent3"/>
          </a:solidFill>
          <a:round/>
          <a:headEnd/>
          <a:tailEnd/>
        </a:ln>
      </a:spPr>
      <a:bodyPr wrap="none" lIns="0" tIns="0" rIns="0" bIns="0" rtlCol="0" anchor="ctr"/>
      <a:lstStyle>
        <a:defPPr marL="0" marR="0" indent="0" algn="ctr" defTabSz="914400" eaLnBrk="1" latinLnBrk="0" hangingPunct="1">
          <a:lnSpc>
            <a:spcPct val="100000"/>
          </a:lnSpc>
          <a:buClrTx/>
          <a:buSzTx/>
          <a:buFontTx/>
          <a:buNone/>
          <a:tabLst/>
          <a:defRPr sz="1800" dirty="0" err="1" smtClean="0">
            <a:solidFill>
              <a:srgbClr val="FFFFFF"/>
            </a:solidFill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95D3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4000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95D3"/>
            </a:solidFill>
            <a:effectLst/>
            <a:latin typeface="Arial" charset="0"/>
            <a:ea typeface="ＭＳ Ｐゴシック" pitchFamily="34" charset="-128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000" dirty="0" err="1" smtClean="0">
            <a:solidFill>
              <a:srgbClr val="333333"/>
            </a:solidFill>
            <a:latin typeface="+mn-lt"/>
            <a:ea typeface="+mn-ea"/>
          </a:defRPr>
        </a:defPPr>
      </a:lstStyle>
    </a:txDef>
  </a:objectDefaults>
  <a:extraClrSchemeLst>
    <a:extraClrScheme>
      <a:clrScheme name="VMware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7_VMware">
  <a:themeElements>
    <a:clrScheme name="Custom 2">
      <a:dk1>
        <a:srgbClr val="FFFFFF"/>
      </a:dk1>
      <a:lt1>
        <a:srgbClr val="000000"/>
      </a:lt1>
      <a:dk2>
        <a:srgbClr val="4D4D4D"/>
      </a:dk2>
      <a:lt2>
        <a:srgbClr val="C0C0C0"/>
      </a:lt2>
      <a:accent1>
        <a:srgbClr val="0095D3"/>
      </a:accent1>
      <a:accent2>
        <a:srgbClr val="89CBDF"/>
      </a:accent2>
      <a:accent3>
        <a:srgbClr val="003D79"/>
      </a:accent3>
      <a:accent4>
        <a:srgbClr val="6DB33F"/>
      </a:accent4>
      <a:accent5>
        <a:srgbClr val="F8981D"/>
      </a:accent5>
      <a:accent6>
        <a:srgbClr val="D9541E"/>
      </a:accent6>
      <a:hlink>
        <a:srgbClr val="0095D3"/>
      </a:hlink>
      <a:folHlink>
        <a:srgbClr val="89CBDF"/>
      </a:folHlink>
    </a:clrScheme>
    <a:fontScheme name="VMware1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rgbClr val="0F388A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4000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rgbClr val="0095D3"/>
            </a:solidFill>
            <a:effectLst/>
            <a:latin typeface="Arial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95D3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4000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95D3"/>
            </a:solidFill>
            <a:effectLst/>
            <a:latin typeface="Arial" charset="0"/>
            <a:ea typeface="ＭＳ Ｐゴシック" pitchFamily="34" charset="-128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1800" dirty="0" smtClean="0">
            <a:solidFill>
              <a:srgbClr val="333333"/>
            </a:solidFill>
          </a:defRPr>
        </a:defPPr>
      </a:lstStyle>
    </a:txDef>
  </a:objectDefaults>
  <a:extraClrSchemeLst>
    <a:extraClrScheme>
      <a:clrScheme name="VMware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8_VMware">
  <a:themeElements>
    <a:clrScheme name="Custom 2">
      <a:dk1>
        <a:srgbClr val="FFFFFF"/>
      </a:dk1>
      <a:lt1>
        <a:srgbClr val="000000"/>
      </a:lt1>
      <a:dk2>
        <a:srgbClr val="4D4D4D"/>
      </a:dk2>
      <a:lt2>
        <a:srgbClr val="C0C0C0"/>
      </a:lt2>
      <a:accent1>
        <a:srgbClr val="0095D3"/>
      </a:accent1>
      <a:accent2>
        <a:srgbClr val="89CBDF"/>
      </a:accent2>
      <a:accent3>
        <a:srgbClr val="003D79"/>
      </a:accent3>
      <a:accent4>
        <a:srgbClr val="6DB33F"/>
      </a:accent4>
      <a:accent5>
        <a:srgbClr val="F8981D"/>
      </a:accent5>
      <a:accent6>
        <a:srgbClr val="D9541E"/>
      </a:accent6>
      <a:hlink>
        <a:srgbClr val="0095D3"/>
      </a:hlink>
      <a:folHlink>
        <a:srgbClr val="89CBDF"/>
      </a:folHlink>
    </a:clrScheme>
    <a:fontScheme name="VMware1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rgbClr val="0F388A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4000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rgbClr val="0095D3"/>
            </a:solidFill>
            <a:effectLst/>
            <a:latin typeface="Arial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95D3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4000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95D3"/>
            </a:solidFill>
            <a:effectLst/>
            <a:latin typeface="Arial" charset="0"/>
            <a:ea typeface="ＭＳ Ｐゴシック" pitchFamily="34" charset="-128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1800" dirty="0" smtClean="0">
            <a:solidFill>
              <a:srgbClr val="333333"/>
            </a:solidFill>
          </a:defRPr>
        </a:defPPr>
      </a:lstStyle>
    </a:txDef>
  </a:objectDefaults>
  <a:extraClrSchemeLst>
    <a:extraClrScheme>
      <a:clrScheme name="VMware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9_VMware">
  <a:themeElements>
    <a:clrScheme name="Custom 2">
      <a:dk1>
        <a:srgbClr val="FFFFFF"/>
      </a:dk1>
      <a:lt1>
        <a:srgbClr val="000000"/>
      </a:lt1>
      <a:dk2>
        <a:srgbClr val="4D4D4D"/>
      </a:dk2>
      <a:lt2>
        <a:srgbClr val="C0C0C0"/>
      </a:lt2>
      <a:accent1>
        <a:srgbClr val="0095D3"/>
      </a:accent1>
      <a:accent2>
        <a:srgbClr val="89CBDF"/>
      </a:accent2>
      <a:accent3>
        <a:srgbClr val="003D79"/>
      </a:accent3>
      <a:accent4>
        <a:srgbClr val="6DB33F"/>
      </a:accent4>
      <a:accent5>
        <a:srgbClr val="F8981D"/>
      </a:accent5>
      <a:accent6>
        <a:srgbClr val="D9541E"/>
      </a:accent6>
      <a:hlink>
        <a:srgbClr val="0095D3"/>
      </a:hlink>
      <a:folHlink>
        <a:srgbClr val="89CBDF"/>
      </a:folHlink>
    </a:clrScheme>
    <a:fontScheme name="VMware1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rgbClr val="0F388A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4000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rgbClr val="0095D3"/>
            </a:solidFill>
            <a:effectLst/>
            <a:latin typeface="Arial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95D3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4000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95D3"/>
            </a:solidFill>
            <a:effectLst/>
            <a:latin typeface="Arial" charset="0"/>
            <a:ea typeface="ＭＳ Ｐゴシック" pitchFamily="34" charset="-128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1800" dirty="0" smtClean="0">
            <a:solidFill>
              <a:srgbClr val="333333"/>
            </a:solidFill>
          </a:defRPr>
        </a:defPPr>
      </a:lstStyle>
    </a:txDef>
  </a:objectDefaults>
  <a:extraClrSchemeLst>
    <a:extraClrScheme>
      <a:clrScheme name="VMware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10_VMware">
  <a:themeElements>
    <a:clrScheme name="Custom 2">
      <a:dk1>
        <a:srgbClr val="FFFFFF"/>
      </a:dk1>
      <a:lt1>
        <a:srgbClr val="000000"/>
      </a:lt1>
      <a:dk2>
        <a:srgbClr val="4D4D4D"/>
      </a:dk2>
      <a:lt2>
        <a:srgbClr val="C0C0C0"/>
      </a:lt2>
      <a:accent1>
        <a:srgbClr val="0095D3"/>
      </a:accent1>
      <a:accent2>
        <a:srgbClr val="89CBDF"/>
      </a:accent2>
      <a:accent3>
        <a:srgbClr val="003D79"/>
      </a:accent3>
      <a:accent4>
        <a:srgbClr val="6DB33F"/>
      </a:accent4>
      <a:accent5>
        <a:srgbClr val="F8981D"/>
      </a:accent5>
      <a:accent6>
        <a:srgbClr val="D9541E"/>
      </a:accent6>
      <a:hlink>
        <a:srgbClr val="0095D3"/>
      </a:hlink>
      <a:folHlink>
        <a:srgbClr val="89CBDF"/>
      </a:folHlink>
    </a:clrScheme>
    <a:fontScheme name="VMware1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rgbClr val="0F388A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4000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rgbClr val="0095D3"/>
            </a:solidFill>
            <a:effectLst/>
            <a:latin typeface="Arial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95D3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4000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95D3"/>
            </a:solidFill>
            <a:effectLst/>
            <a:latin typeface="Arial" charset="0"/>
            <a:ea typeface="ＭＳ Ｐゴシック" pitchFamily="34" charset="-128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1800" dirty="0" smtClean="0">
            <a:solidFill>
              <a:srgbClr val="333333"/>
            </a:solidFill>
          </a:defRPr>
        </a:defPPr>
      </a:lstStyle>
    </a:txDef>
  </a:objectDefaults>
  <a:extraClrSchemeLst>
    <a:extraClrScheme>
      <a:clrScheme name="VMware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11_VMware">
  <a:themeElements>
    <a:clrScheme name="Custom 2">
      <a:dk1>
        <a:srgbClr val="FFFFFF"/>
      </a:dk1>
      <a:lt1>
        <a:srgbClr val="000000"/>
      </a:lt1>
      <a:dk2>
        <a:srgbClr val="4D4D4D"/>
      </a:dk2>
      <a:lt2>
        <a:srgbClr val="C0C0C0"/>
      </a:lt2>
      <a:accent1>
        <a:srgbClr val="0095D3"/>
      </a:accent1>
      <a:accent2>
        <a:srgbClr val="89CBDF"/>
      </a:accent2>
      <a:accent3>
        <a:srgbClr val="003D79"/>
      </a:accent3>
      <a:accent4>
        <a:srgbClr val="6DB33F"/>
      </a:accent4>
      <a:accent5>
        <a:srgbClr val="F8981D"/>
      </a:accent5>
      <a:accent6>
        <a:srgbClr val="D9541E"/>
      </a:accent6>
      <a:hlink>
        <a:srgbClr val="0095D3"/>
      </a:hlink>
      <a:folHlink>
        <a:srgbClr val="89CBDF"/>
      </a:folHlink>
    </a:clrScheme>
    <a:fontScheme name="VMware1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rgbClr val="0F388A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4000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rgbClr val="0095D3"/>
            </a:solidFill>
            <a:effectLst/>
            <a:latin typeface="Arial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95D3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4000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95D3"/>
            </a:solidFill>
            <a:effectLst/>
            <a:latin typeface="Arial" charset="0"/>
            <a:ea typeface="ＭＳ Ｐゴシック" pitchFamily="34" charset="-128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1800" dirty="0" smtClean="0">
            <a:solidFill>
              <a:srgbClr val="333333"/>
            </a:solidFill>
          </a:defRPr>
        </a:defPPr>
      </a:lstStyle>
    </a:txDef>
  </a:objectDefaults>
  <a:extraClrSchemeLst>
    <a:extraClrScheme>
      <a:clrScheme name="VMware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12_VMware">
  <a:themeElements>
    <a:clrScheme name="Custom 2">
      <a:dk1>
        <a:srgbClr val="FFFFFF"/>
      </a:dk1>
      <a:lt1>
        <a:srgbClr val="000000"/>
      </a:lt1>
      <a:dk2>
        <a:srgbClr val="4D4D4D"/>
      </a:dk2>
      <a:lt2>
        <a:srgbClr val="C0C0C0"/>
      </a:lt2>
      <a:accent1>
        <a:srgbClr val="0095D3"/>
      </a:accent1>
      <a:accent2>
        <a:srgbClr val="89CBDF"/>
      </a:accent2>
      <a:accent3>
        <a:srgbClr val="003D79"/>
      </a:accent3>
      <a:accent4>
        <a:srgbClr val="6DB33F"/>
      </a:accent4>
      <a:accent5>
        <a:srgbClr val="F8981D"/>
      </a:accent5>
      <a:accent6>
        <a:srgbClr val="D9541E"/>
      </a:accent6>
      <a:hlink>
        <a:srgbClr val="0095D3"/>
      </a:hlink>
      <a:folHlink>
        <a:srgbClr val="89CBDF"/>
      </a:folHlink>
    </a:clrScheme>
    <a:fontScheme name="VMware1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rgbClr val="0F388A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4000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rgbClr val="0095D3"/>
            </a:solidFill>
            <a:effectLst/>
            <a:latin typeface="Arial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95D3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4000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95D3"/>
            </a:solidFill>
            <a:effectLst/>
            <a:latin typeface="Arial" charset="0"/>
            <a:ea typeface="ＭＳ Ｐゴシック" pitchFamily="34" charset="-128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1800" dirty="0" smtClean="0">
            <a:solidFill>
              <a:srgbClr val="333333"/>
            </a:solidFill>
          </a:defRPr>
        </a:defPPr>
      </a:lstStyle>
    </a:txDef>
  </a:objectDefaults>
  <a:extraClrSchemeLst>
    <a:extraClrScheme>
      <a:clrScheme name="VMware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13_VMware">
  <a:themeElements>
    <a:clrScheme name="Custom 2">
      <a:dk1>
        <a:srgbClr val="FFFFFF"/>
      </a:dk1>
      <a:lt1>
        <a:srgbClr val="000000"/>
      </a:lt1>
      <a:dk2>
        <a:srgbClr val="4D4D4D"/>
      </a:dk2>
      <a:lt2>
        <a:srgbClr val="C0C0C0"/>
      </a:lt2>
      <a:accent1>
        <a:srgbClr val="0095D3"/>
      </a:accent1>
      <a:accent2>
        <a:srgbClr val="89CBDF"/>
      </a:accent2>
      <a:accent3>
        <a:srgbClr val="003D79"/>
      </a:accent3>
      <a:accent4>
        <a:srgbClr val="6DB33F"/>
      </a:accent4>
      <a:accent5>
        <a:srgbClr val="F8981D"/>
      </a:accent5>
      <a:accent6>
        <a:srgbClr val="D9541E"/>
      </a:accent6>
      <a:hlink>
        <a:srgbClr val="0095D3"/>
      </a:hlink>
      <a:folHlink>
        <a:srgbClr val="89CBDF"/>
      </a:folHlink>
    </a:clrScheme>
    <a:fontScheme name="VMware1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rgbClr val="0F388A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4000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rgbClr val="0095D3"/>
            </a:solidFill>
            <a:effectLst/>
            <a:latin typeface="Arial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95D3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4000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95D3"/>
            </a:solidFill>
            <a:effectLst/>
            <a:latin typeface="Arial" charset="0"/>
            <a:ea typeface="ＭＳ Ｐゴシック" pitchFamily="34" charset="-128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1800" dirty="0" smtClean="0">
            <a:solidFill>
              <a:srgbClr val="333333"/>
            </a:solidFill>
          </a:defRPr>
        </a:defPPr>
      </a:lstStyle>
    </a:txDef>
  </a:objectDefaults>
  <a:extraClrSchemeLst>
    <a:extraClrScheme>
      <a:clrScheme name="VMware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10_VMware Confidential">
  <a:themeElements>
    <a:clrScheme name="VMware Custom">
      <a:dk1>
        <a:srgbClr val="333333"/>
      </a:dk1>
      <a:lt1>
        <a:srgbClr val="FFFFFF"/>
      </a:lt1>
      <a:dk2>
        <a:srgbClr val="4D4D4D"/>
      </a:dk2>
      <a:lt2>
        <a:srgbClr val="C0C0C0"/>
      </a:lt2>
      <a:accent1>
        <a:srgbClr val="0095D3"/>
      </a:accent1>
      <a:accent2>
        <a:srgbClr val="89CBDF"/>
      </a:accent2>
      <a:accent3>
        <a:srgbClr val="003D79"/>
      </a:accent3>
      <a:accent4>
        <a:srgbClr val="6DB33F"/>
      </a:accent4>
      <a:accent5>
        <a:srgbClr val="F8981D"/>
      </a:accent5>
      <a:accent6>
        <a:srgbClr val="D9541E"/>
      </a:accent6>
      <a:hlink>
        <a:srgbClr val="0095D3"/>
      </a:hlink>
      <a:folHlink>
        <a:srgbClr val="89CBDF"/>
      </a:folHlink>
    </a:clrScheme>
    <a:fontScheme name="VMware1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19050">
          <a:solidFill>
            <a:schemeClr val="accent3"/>
          </a:solidFill>
          <a:round/>
          <a:headEnd/>
          <a:tailEnd/>
        </a:ln>
      </a:spPr>
      <a:bodyPr wrap="none" lIns="0" tIns="0" rIns="0" bIns="0" rtlCol="0" anchor="ctr"/>
      <a:lstStyle>
        <a:defPPr marL="0" marR="0" indent="0" algn="ctr" defTabSz="914400" eaLnBrk="1" latinLnBrk="0" hangingPunct="1">
          <a:lnSpc>
            <a:spcPct val="100000"/>
          </a:lnSpc>
          <a:buClrTx/>
          <a:buSzTx/>
          <a:buFontTx/>
          <a:buNone/>
          <a:tabLst/>
          <a:defRPr sz="1800" dirty="0" err="1" smtClean="0">
            <a:solidFill>
              <a:srgbClr val="FFFFFF"/>
            </a:solidFill>
          </a:defRPr>
        </a:defPPr>
      </a:lstStyle>
    </a:spDef>
    <a:lnDef>
      <a:spPr bwMode="auto">
        <a:solidFill>
          <a:srgbClr val="0095D3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square" rtlCol="0">
        <a:spAutoFit/>
      </a:bodyPr>
      <a:lstStyle>
        <a:defPPr algn="l">
          <a:defRPr sz="2000" dirty="0" err="1" smtClean="0">
            <a:solidFill>
              <a:srgbClr val="333333"/>
            </a:solidFill>
            <a:latin typeface="+mn-lt"/>
            <a:ea typeface="+mn-ea"/>
          </a:defRPr>
        </a:defPPr>
      </a:lstStyle>
    </a:txDef>
  </a:objectDefaults>
  <a:extraClrSchemeLst>
    <a:extraClrScheme>
      <a:clrScheme name="VMware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14_VMware">
  <a:themeElements>
    <a:clrScheme name="Custom 2">
      <a:dk1>
        <a:srgbClr val="FFFFFF"/>
      </a:dk1>
      <a:lt1>
        <a:srgbClr val="000000"/>
      </a:lt1>
      <a:dk2>
        <a:srgbClr val="4D4D4D"/>
      </a:dk2>
      <a:lt2>
        <a:srgbClr val="C0C0C0"/>
      </a:lt2>
      <a:accent1>
        <a:srgbClr val="0095D3"/>
      </a:accent1>
      <a:accent2>
        <a:srgbClr val="89CBDF"/>
      </a:accent2>
      <a:accent3>
        <a:srgbClr val="003D79"/>
      </a:accent3>
      <a:accent4>
        <a:srgbClr val="6DB33F"/>
      </a:accent4>
      <a:accent5>
        <a:srgbClr val="F8981D"/>
      </a:accent5>
      <a:accent6>
        <a:srgbClr val="D9541E"/>
      </a:accent6>
      <a:hlink>
        <a:srgbClr val="0095D3"/>
      </a:hlink>
      <a:folHlink>
        <a:srgbClr val="89CBDF"/>
      </a:folHlink>
    </a:clrScheme>
    <a:fontScheme name="VMware1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rgbClr val="0F388A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4000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rgbClr val="0095D3"/>
            </a:solidFill>
            <a:effectLst/>
            <a:latin typeface="Arial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95D3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4000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95D3"/>
            </a:solidFill>
            <a:effectLst/>
            <a:latin typeface="Arial" charset="0"/>
            <a:ea typeface="ＭＳ Ｐゴシック" pitchFamily="34" charset="-128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1800" dirty="0" smtClean="0">
            <a:solidFill>
              <a:srgbClr val="333333"/>
            </a:solidFill>
          </a:defRPr>
        </a:defPPr>
      </a:lstStyle>
    </a:txDef>
  </a:objectDefaults>
  <a:extraClrSchemeLst>
    <a:extraClrScheme>
      <a:clrScheme name="VMware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1_VMware Non-Confidential">
  <a:themeElements>
    <a:clrScheme name="VMware Custom">
      <a:dk1>
        <a:srgbClr val="333333"/>
      </a:dk1>
      <a:lt1>
        <a:srgbClr val="FFFFFF"/>
      </a:lt1>
      <a:dk2>
        <a:srgbClr val="4D4D4D"/>
      </a:dk2>
      <a:lt2>
        <a:srgbClr val="C0C0C0"/>
      </a:lt2>
      <a:accent1>
        <a:srgbClr val="0095D3"/>
      </a:accent1>
      <a:accent2>
        <a:srgbClr val="89CBDF"/>
      </a:accent2>
      <a:accent3>
        <a:srgbClr val="003D79"/>
      </a:accent3>
      <a:accent4>
        <a:srgbClr val="6DB33F"/>
      </a:accent4>
      <a:accent5>
        <a:srgbClr val="F8981D"/>
      </a:accent5>
      <a:accent6>
        <a:srgbClr val="D9541E"/>
      </a:accent6>
      <a:hlink>
        <a:srgbClr val="0095D3"/>
      </a:hlink>
      <a:folHlink>
        <a:srgbClr val="89CBDF"/>
      </a:folHlink>
    </a:clrScheme>
    <a:fontScheme name="VMware1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12700">
          <a:solidFill>
            <a:schemeClr val="accent3"/>
          </a:solidFill>
          <a:round/>
          <a:headEnd/>
          <a:tailEnd/>
        </a:ln>
      </a:spPr>
      <a:bodyPr wrap="none" lIns="0" tIns="0" rIns="0" bIns="0" rtlCol="0" anchor="ctr"/>
      <a:lstStyle>
        <a:defPPr marL="0" marR="0" indent="0" algn="ctr" defTabSz="914400" eaLnBrk="1" latinLnBrk="0" hangingPunct="1">
          <a:lnSpc>
            <a:spcPct val="100000"/>
          </a:lnSpc>
          <a:buClrTx/>
          <a:buSzTx/>
          <a:buFontTx/>
          <a:buNone/>
          <a:tabLst/>
          <a:defRPr sz="1800" dirty="0" err="1" smtClean="0">
            <a:solidFill>
              <a:srgbClr val="FFFFFF"/>
            </a:solidFill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95D3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4000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95D3"/>
            </a:solidFill>
            <a:effectLst/>
            <a:latin typeface="Arial" charset="0"/>
            <a:ea typeface="ＭＳ Ｐゴシック" pitchFamily="34" charset="-128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000" dirty="0" err="1" smtClean="0">
            <a:solidFill>
              <a:srgbClr val="333333"/>
            </a:solidFill>
            <a:latin typeface="+mn-lt"/>
            <a:ea typeface="+mn-ea"/>
          </a:defRPr>
        </a:defPPr>
      </a:lstStyle>
    </a:txDef>
  </a:objectDefaults>
  <a:extraClrSchemeLst>
    <a:extraClrScheme>
      <a:clrScheme name="VMware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VMware Confidential">
  <a:themeElements>
    <a:clrScheme name="VMware Custom">
      <a:dk1>
        <a:srgbClr val="333333"/>
      </a:dk1>
      <a:lt1>
        <a:srgbClr val="FFFFFF"/>
      </a:lt1>
      <a:dk2>
        <a:srgbClr val="4D4D4D"/>
      </a:dk2>
      <a:lt2>
        <a:srgbClr val="C0C0C0"/>
      </a:lt2>
      <a:accent1>
        <a:srgbClr val="0095D3"/>
      </a:accent1>
      <a:accent2>
        <a:srgbClr val="89CBDF"/>
      </a:accent2>
      <a:accent3>
        <a:srgbClr val="003D79"/>
      </a:accent3>
      <a:accent4>
        <a:srgbClr val="6DB33F"/>
      </a:accent4>
      <a:accent5>
        <a:srgbClr val="F8981D"/>
      </a:accent5>
      <a:accent6>
        <a:srgbClr val="D9541E"/>
      </a:accent6>
      <a:hlink>
        <a:srgbClr val="0095D3"/>
      </a:hlink>
      <a:folHlink>
        <a:srgbClr val="89CBDF"/>
      </a:folHlink>
    </a:clrScheme>
    <a:fontScheme name="VMware1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19050">
          <a:solidFill>
            <a:schemeClr val="accent3"/>
          </a:solidFill>
          <a:round/>
          <a:headEnd/>
          <a:tailEnd/>
        </a:ln>
      </a:spPr>
      <a:bodyPr wrap="none" lIns="0" tIns="0" rIns="0" bIns="0" rtlCol="0" anchor="ctr"/>
      <a:lstStyle>
        <a:defPPr marL="0" marR="0" indent="0" algn="ctr" defTabSz="914400" eaLnBrk="1" latinLnBrk="0" hangingPunct="1">
          <a:lnSpc>
            <a:spcPct val="100000"/>
          </a:lnSpc>
          <a:buClrTx/>
          <a:buSzTx/>
          <a:buFontTx/>
          <a:buNone/>
          <a:tabLst/>
          <a:defRPr sz="1800" dirty="0" err="1" smtClean="0">
            <a:solidFill>
              <a:srgbClr val="FFFFFF"/>
            </a:solidFill>
          </a:defRPr>
        </a:defPPr>
      </a:lstStyle>
    </a:spDef>
    <a:lnDef>
      <a:spPr bwMode="auto">
        <a:solidFill>
          <a:srgbClr val="0095D3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square" rtlCol="0">
        <a:spAutoFit/>
      </a:bodyPr>
      <a:lstStyle>
        <a:defPPr algn="l">
          <a:defRPr sz="2000" dirty="0" err="1" smtClean="0">
            <a:solidFill>
              <a:srgbClr val="333333"/>
            </a:solidFill>
            <a:latin typeface="+mn-lt"/>
            <a:ea typeface="+mn-ea"/>
          </a:defRPr>
        </a:defPPr>
      </a:lstStyle>
    </a:txDef>
  </a:objectDefaults>
  <a:extraClrSchemeLst>
    <a:extraClrScheme>
      <a:clrScheme name="VMware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11_VMware Confidential">
  <a:themeElements>
    <a:clrScheme name="VMware Custom">
      <a:dk1>
        <a:srgbClr val="333333"/>
      </a:dk1>
      <a:lt1>
        <a:srgbClr val="FFFFFF"/>
      </a:lt1>
      <a:dk2>
        <a:srgbClr val="4D4D4D"/>
      </a:dk2>
      <a:lt2>
        <a:srgbClr val="C0C0C0"/>
      </a:lt2>
      <a:accent1>
        <a:srgbClr val="0095D3"/>
      </a:accent1>
      <a:accent2>
        <a:srgbClr val="89CBDF"/>
      </a:accent2>
      <a:accent3>
        <a:srgbClr val="003D79"/>
      </a:accent3>
      <a:accent4>
        <a:srgbClr val="6DB33F"/>
      </a:accent4>
      <a:accent5>
        <a:srgbClr val="F8981D"/>
      </a:accent5>
      <a:accent6>
        <a:srgbClr val="D9541E"/>
      </a:accent6>
      <a:hlink>
        <a:srgbClr val="0095D3"/>
      </a:hlink>
      <a:folHlink>
        <a:srgbClr val="89CBDF"/>
      </a:folHlink>
    </a:clrScheme>
    <a:fontScheme name="VMware1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19050">
          <a:solidFill>
            <a:schemeClr val="accent3"/>
          </a:solidFill>
          <a:round/>
          <a:headEnd/>
          <a:tailEnd/>
        </a:ln>
      </a:spPr>
      <a:bodyPr wrap="none" lIns="0" tIns="0" rIns="0" bIns="0" rtlCol="0" anchor="ctr"/>
      <a:lstStyle>
        <a:defPPr marL="0" marR="0" indent="0" algn="ctr" defTabSz="914400" eaLnBrk="1" latinLnBrk="0" hangingPunct="1">
          <a:lnSpc>
            <a:spcPct val="100000"/>
          </a:lnSpc>
          <a:buClrTx/>
          <a:buSzTx/>
          <a:buFontTx/>
          <a:buNone/>
          <a:tabLst/>
          <a:defRPr sz="1800" dirty="0" err="1" smtClean="0">
            <a:solidFill>
              <a:srgbClr val="FFFFFF"/>
            </a:solidFill>
          </a:defRPr>
        </a:defPPr>
      </a:lstStyle>
    </a:spDef>
    <a:lnDef>
      <a:spPr bwMode="auto">
        <a:solidFill>
          <a:srgbClr val="0095D3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square" rtlCol="0">
        <a:spAutoFit/>
      </a:bodyPr>
      <a:lstStyle>
        <a:defPPr algn="l">
          <a:defRPr sz="2000" dirty="0" err="1" smtClean="0">
            <a:solidFill>
              <a:srgbClr val="333333"/>
            </a:solidFill>
            <a:latin typeface="+mn-lt"/>
            <a:ea typeface="+mn-ea"/>
          </a:defRPr>
        </a:defPPr>
      </a:lstStyle>
    </a:txDef>
  </a:objectDefaults>
  <a:extraClrSchemeLst>
    <a:extraClrScheme>
      <a:clrScheme name="VMware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12_VMware Confidential">
  <a:themeElements>
    <a:clrScheme name="VMware Custom">
      <a:dk1>
        <a:srgbClr val="333333"/>
      </a:dk1>
      <a:lt1>
        <a:srgbClr val="FFFFFF"/>
      </a:lt1>
      <a:dk2>
        <a:srgbClr val="4D4D4D"/>
      </a:dk2>
      <a:lt2>
        <a:srgbClr val="C0C0C0"/>
      </a:lt2>
      <a:accent1>
        <a:srgbClr val="0095D3"/>
      </a:accent1>
      <a:accent2>
        <a:srgbClr val="89CBDF"/>
      </a:accent2>
      <a:accent3>
        <a:srgbClr val="003D79"/>
      </a:accent3>
      <a:accent4>
        <a:srgbClr val="6DB33F"/>
      </a:accent4>
      <a:accent5>
        <a:srgbClr val="F8981D"/>
      </a:accent5>
      <a:accent6>
        <a:srgbClr val="D9541E"/>
      </a:accent6>
      <a:hlink>
        <a:srgbClr val="0095D3"/>
      </a:hlink>
      <a:folHlink>
        <a:srgbClr val="89CBDF"/>
      </a:folHlink>
    </a:clrScheme>
    <a:fontScheme name="VMware1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19050">
          <a:solidFill>
            <a:schemeClr val="accent3"/>
          </a:solidFill>
          <a:round/>
          <a:headEnd/>
          <a:tailEnd/>
        </a:ln>
      </a:spPr>
      <a:bodyPr wrap="none" lIns="0" tIns="0" rIns="0" bIns="0" rtlCol="0" anchor="ctr"/>
      <a:lstStyle>
        <a:defPPr marL="0" marR="0" indent="0" algn="ctr" defTabSz="914400" eaLnBrk="1" latinLnBrk="0" hangingPunct="1">
          <a:lnSpc>
            <a:spcPct val="100000"/>
          </a:lnSpc>
          <a:buClrTx/>
          <a:buSzTx/>
          <a:buFontTx/>
          <a:buNone/>
          <a:tabLst/>
          <a:defRPr sz="1800" dirty="0" err="1" smtClean="0">
            <a:solidFill>
              <a:srgbClr val="FFFFFF"/>
            </a:solidFill>
          </a:defRPr>
        </a:defPPr>
      </a:lstStyle>
    </a:spDef>
    <a:lnDef>
      <a:spPr bwMode="auto">
        <a:solidFill>
          <a:srgbClr val="0095D3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square" rtlCol="0">
        <a:spAutoFit/>
      </a:bodyPr>
      <a:lstStyle>
        <a:defPPr algn="l">
          <a:defRPr sz="2000" dirty="0" err="1" smtClean="0">
            <a:solidFill>
              <a:srgbClr val="333333"/>
            </a:solidFill>
            <a:latin typeface="+mn-lt"/>
            <a:ea typeface="+mn-ea"/>
          </a:defRPr>
        </a:defPPr>
      </a:lstStyle>
    </a:txDef>
  </a:objectDefaults>
  <a:extraClrSchemeLst>
    <a:extraClrScheme>
      <a:clrScheme name="VMware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13_VMware Confidential">
  <a:themeElements>
    <a:clrScheme name="VMware Custom">
      <a:dk1>
        <a:srgbClr val="333333"/>
      </a:dk1>
      <a:lt1>
        <a:srgbClr val="FFFFFF"/>
      </a:lt1>
      <a:dk2>
        <a:srgbClr val="4D4D4D"/>
      </a:dk2>
      <a:lt2>
        <a:srgbClr val="C0C0C0"/>
      </a:lt2>
      <a:accent1>
        <a:srgbClr val="0095D3"/>
      </a:accent1>
      <a:accent2>
        <a:srgbClr val="89CBDF"/>
      </a:accent2>
      <a:accent3>
        <a:srgbClr val="003D79"/>
      </a:accent3>
      <a:accent4>
        <a:srgbClr val="6DB33F"/>
      </a:accent4>
      <a:accent5>
        <a:srgbClr val="F8981D"/>
      </a:accent5>
      <a:accent6>
        <a:srgbClr val="D9541E"/>
      </a:accent6>
      <a:hlink>
        <a:srgbClr val="0095D3"/>
      </a:hlink>
      <a:folHlink>
        <a:srgbClr val="89CBDF"/>
      </a:folHlink>
    </a:clrScheme>
    <a:fontScheme name="VMware1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19050">
          <a:solidFill>
            <a:schemeClr val="accent3"/>
          </a:solidFill>
          <a:round/>
          <a:headEnd/>
          <a:tailEnd/>
        </a:ln>
      </a:spPr>
      <a:bodyPr wrap="none" lIns="0" tIns="0" rIns="0" bIns="0" rtlCol="0" anchor="ctr"/>
      <a:lstStyle>
        <a:defPPr marL="0" marR="0" indent="0" algn="ctr" defTabSz="914400" eaLnBrk="1" latinLnBrk="0" hangingPunct="1">
          <a:lnSpc>
            <a:spcPct val="100000"/>
          </a:lnSpc>
          <a:buClrTx/>
          <a:buSzTx/>
          <a:buFontTx/>
          <a:buNone/>
          <a:tabLst/>
          <a:defRPr sz="1800" dirty="0" err="1" smtClean="0">
            <a:solidFill>
              <a:srgbClr val="FFFFFF"/>
            </a:solidFill>
          </a:defRPr>
        </a:defPPr>
      </a:lstStyle>
    </a:spDef>
    <a:lnDef>
      <a:spPr bwMode="auto">
        <a:solidFill>
          <a:srgbClr val="0095D3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square" rtlCol="0">
        <a:spAutoFit/>
      </a:bodyPr>
      <a:lstStyle>
        <a:defPPr algn="l">
          <a:defRPr sz="2000" dirty="0" err="1" smtClean="0">
            <a:solidFill>
              <a:srgbClr val="333333"/>
            </a:solidFill>
            <a:latin typeface="+mn-lt"/>
            <a:ea typeface="+mn-ea"/>
          </a:defRPr>
        </a:defPPr>
      </a:lstStyle>
    </a:txDef>
  </a:objectDefaults>
  <a:extraClrSchemeLst>
    <a:extraClrScheme>
      <a:clrScheme name="VMware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14_VMware Confidential">
  <a:themeElements>
    <a:clrScheme name="VMware Custom">
      <a:dk1>
        <a:srgbClr val="333333"/>
      </a:dk1>
      <a:lt1>
        <a:srgbClr val="FFFFFF"/>
      </a:lt1>
      <a:dk2>
        <a:srgbClr val="4D4D4D"/>
      </a:dk2>
      <a:lt2>
        <a:srgbClr val="C0C0C0"/>
      </a:lt2>
      <a:accent1>
        <a:srgbClr val="0095D3"/>
      </a:accent1>
      <a:accent2>
        <a:srgbClr val="89CBDF"/>
      </a:accent2>
      <a:accent3>
        <a:srgbClr val="003D79"/>
      </a:accent3>
      <a:accent4>
        <a:srgbClr val="6DB33F"/>
      </a:accent4>
      <a:accent5>
        <a:srgbClr val="F8981D"/>
      </a:accent5>
      <a:accent6>
        <a:srgbClr val="D9541E"/>
      </a:accent6>
      <a:hlink>
        <a:srgbClr val="0095D3"/>
      </a:hlink>
      <a:folHlink>
        <a:srgbClr val="89CBDF"/>
      </a:folHlink>
    </a:clrScheme>
    <a:fontScheme name="VMware1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19050">
          <a:solidFill>
            <a:schemeClr val="accent3"/>
          </a:solidFill>
          <a:round/>
          <a:headEnd/>
          <a:tailEnd/>
        </a:ln>
      </a:spPr>
      <a:bodyPr wrap="none" lIns="0" tIns="0" rIns="0" bIns="0" rtlCol="0" anchor="ctr"/>
      <a:lstStyle>
        <a:defPPr marL="0" marR="0" indent="0" algn="ctr" defTabSz="914400" eaLnBrk="1" latinLnBrk="0" hangingPunct="1">
          <a:lnSpc>
            <a:spcPct val="100000"/>
          </a:lnSpc>
          <a:buClrTx/>
          <a:buSzTx/>
          <a:buFontTx/>
          <a:buNone/>
          <a:tabLst/>
          <a:defRPr sz="1800" dirty="0" err="1" smtClean="0">
            <a:solidFill>
              <a:srgbClr val="FFFFFF"/>
            </a:solidFill>
          </a:defRPr>
        </a:defPPr>
      </a:lstStyle>
    </a:spDef>
    <a:lnDef>
      <a:spPr bwMode="auto">
        <a:solidFill>
          <a:srgbClr val="0095D3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square" rtlCol="0">
        <a:spAutoFit/>
      </a:bodyPr>
      <a:lstStyle>
        <a:defPPr algn="l">
          <a:defRPr sz="2000" dirty="0" err="1" smtClean="0">
            <a:solidFill>
              <a:srgbClr val="333333"/>
            </a:solidFill>
            <a:latin typeface="+mn-lt"/>
            <a:ea typeface="+mn-ea"/>
          </a:defRPr>
        </a:defPPr>
      </a:lstStyle>
    </a:txDef>
  </a:objectDefaults>
  <a:extraClrSchemeLst>
    <a:extraClrScheme>
      <a:clrScheme name="VMware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15_VMware Confidential">
  <a:themeElements>
    <a:clrScheme name="VMware Custom">
      <a:dk1>
        <a:srgbClr val="333333"/>
      </a:dk1>
      <a:lt1>
        <a:srgbClr val="FFFFFF"/>
      </a:lt1>
      <a:dk2>
        <a:srgbClr val="4D4D4D"/>
      </a:dk2>
      <a:lt2>
        <a:srgbClr val="C0C0C0"/>
      </a:lt2>
      <a:accent1>
        <a:srgbClr val="0095D3"/>
      </a:accent1>
      <a:accent2>
        <a:srgbClr val="89CBDF"/>
      </a:accent2>
      <a:accent3>
        <a:srgbClr val="003D79"/>
      </a:accent3>
      <a:accent4>
        <a:srgbClr val="6DB33F"/>
      </a:accent4>
      <a:accent5>
        <a:srgbClr val="F8981D"/>
      </a:accent5>
      <a:accent6>
        <a:srgbClr val="D9541E"/>
      </a:accent6>
      <a:hlink>
        <a:srgbClr val="0095D3"/>
      </a:hlink>
      <a:folHlink>
        <a:srgbClr val="89CBDF"/>
      </a:folHlink>
    </a:clrScheme>
    <a:fontScheme name="VMware1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19050">
          <a:solidFill>
            <a:schemeClr val="accent3"/>
          </a:solidFill>
          <a:round/>
          <a:headEnd/>
          <a:tailEnd/>
        </a:ln>
      </a:spPr>
      <a:bodyPr wrap="none" lIns="0" tIns="0" rIns="0" bIns="0" rtlCol="0" anchor="ctr"/>
      <a:lstStyle>
        <a:defPPr marL="0" marR="0" indent="0" algn="ctr" defTabSz="914400" eaLnBrk="1" latinLnBrk="0" hangingPunct="1">
          <a:lnSpc>
            <a:spcPct val="100000"/>
          </a:lnSpc>
          <a:buClrTx/>
          <a:buSzTx/>
          <a:buFontTx/>
          <a:buNone/>
          <a:tabLst/>
          <a:defRPr sz="1800" dirty="0" err="1" smtClean="0">
            <a:solidFill>
              <a:srgbClr val="FFFFFF"/>
            </a:solidFill>
          </a:defRPr>
        </a:defPPr>
      </a:lstStyle>
    </a:spDef>
    <a:lnDef>
      <a:spPr bwMode="auto">
        <a:solidFill>
          <a:srgbClr val="0095D3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square" rtlCol="0">
        <a:spAutoFit/>
      </a:bodyPr>
      <a:lstStyle>
        <a:defPPr algn="l">
          <a:defRPr sz="2000" dirty="0" err="1" smtClean="0">
            <a:solidFill>
              <a:srgbClr val="333333"/>
            </a:solidFill>
            <a:latin typeface="+mn-lt"/>
            <a:ea typeface="+mn-ea"/>
          </a:defRPr>
        </a:defPPr>
      </a:lstStyle>
    </a:txDef>
  </a:objectDefaults>
  <a:extraClrSchemeLst>
    <a:extraClrScheme>
      <a:clrScheme name="VMware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5.xml><?xml version="1.0" encoding="utf-8"?>
<a:theme xmlns:a="http://schemas.openxmlformats.org/drawingml/2006/main" name="16_VMware Confidential">
  <a:themeElements>
    <a:clrScheme name="VMware Custom">
      <a:dk1>
        <a:srgbClr val="333333"/>
      </a:dk1>
      <a:lt1>
        <a:srgbClr val="FFFFFF"/>
      </a:lt1>
      <a:dk2>
        <a:srgbClr val="4D4D4D"/>
      </a:dk2>
      <a:lt2>
        <a:srgbClr val="C0C0C0"/>
      </a:lt2>
      <a:accent1>
        <a:srgbClr val="0095D3"/>
      </a:accent1>
      <a:accent2>
        <a:srgbClr val="89CBDF"/>
      </a:accent2>
      <a:accent3>
        <a:srgbClr val="003D79"/>
      </a:accent3>
      <a:accent4>
        <a:srgbClr val="6DB33F"/>
      </a:accent4>
      <a:accent5>
        <a:srgbClr val="F8981D"/>
      </a:accent5>
      <a:accent6>
        <a:srgbClr val="D9541E"/>
      </a:accent6>
      <a:hlink>
        <a:srgbClr val="0095D3"/>
      </a:hlink>
      <a:folHlink>
        <a:srgbClr val="89CBDF"/>
      </a:folHlink>
    </a:clrScheme>
    <a:fontScheme name="VMware1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19050">
          <a:solidFill>
            <a:schemeClr val="accent3"/>
          </a:solidFill>
          <a:round/>
          <a:headEnd/>
          <a:tailEnd/>
        </a:ln>
      </a:spPr>
      <a:bodyPr wrap="none" lIns="0" tIns="0" rIns="0" bIns="0" rtlCol="0" anchor="ctr"/>
      <a:lstStyle>
        <a:defPPr marL="0" marR="0" indent="0" algn="ctr" defTabSz="914400" eaLnBrk="1" latinLnBrk="0" hangingPunct="1">
          <a:lnSpc>
            <a:spcPct val="100000"/>
          </a:lnSpc>
          <a:buClrTx/>
          <a:buSzTx/>
          <a:buFontTx/>
          <a:buNone/>
          <a:tabLst/>
          <a:defRPr sz="1800" dirty="0" err="1" smtClean="0">
            <a:solidFill>
              <a:srgbClr val="FFFFFF"/>
            </a:solidFill>
          </a:defRPr>
        </a:defPPr>
      </a:lstStyle>
    </a:spDef>
    <a:lnDef>
      <a:spPr bwMode="auto">
        <a:solidFill>
          <a:srgbClr val="0095D3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square" rtlCol="0">
        <a:spAutoFit/>
      </a:bodyPr>
      <a:lstStyle>
        <a:defPPr algn="l">
          <a:defRPr sz="2000" dirty="0" err="1" smtClean="0">
            <a:solidFill>
              <a:srgbClr val="333333"/>
            </a:solidFill>
            <a:latin typeface="+mn-lt"/>
            <a:ea typeface="+mn-ea"/>
          </a:defRPr>
        </a:defPPr>
      </a:lstStyle>
    </a:txDef>
  </a:objectDefaults>
  <a:extraClrSchemeLst>
    <a:extraClrScheme>
      <a:clrScheme name="VMware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6.xml><?xml version="1.0" encoding="utf-8"?>
<a:theme xmlns:a="http://schemas.openxmlformats.org/drawingml/2006/main" name="17_VMware Confidential">
  <a:themeElements>
    <a:clrScheme name="VMware Custom">
      <a:dk1>
        <a:srgbClr val="333333"/>
      </a:dk1>
      <a:lt1>
        <a:srgbClr val="FFFFFF"/>
      </a:lt1>
      <a:dk2>
        <a:srgbClr val="4D4D4D"/>
      </a:dk2>
      <a:lt2>
        <a:srgbClr val="C0C0C0"/>
      </a:lt2>
      <a:accent1>
        <a:srgbClr val="0095D3"/>
      </a:accent1>
      <a:accent2>
        <a:srgbClr val="89CBDF"/>
      </a:accent2>
      <a:accent3>
        <a:srgbClr val="003D79"/>
      </a:accent3>
      <a:accent4>
        <a:srgbClr val="6DB33F"/>
      </a:accent4>
      <a:accent5>
        <a:srgbClr val="F8981D"/>
      </a:accent5>
      <a:accent6>
        <a:srgbClr val="D9541E"/>
      </a:accent6>
      <a:hlink>
        <a:srgbClr val="0095D3"/>
      </a:hlink>
      <a:folHlink>
        <a:srgbClr val="89CBDF"/>
      </a:folHlink>
    </a:clrScheme>
    <a:fontScheme name="VMware1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19050">
          <a:solidFill>
            <a:schemeClr val="accent3"/>
          </a:solidFill>
          <a:round/>
          <a:headEnd/>
          <a:tailEnd/>
        </a:ln>
      </a:spPr>
      <a:bodyPr wrap="none" lIns="0" tIns="0" rIns="0" bIns="0" rtlCol="0" anchor="ctr"/>
      <a:lstStyle>
        <a:defPPr marL="0" marR="0" indent="0" algn="ctr" defTabSz="914400" eaLnBrk="1" latinLnBrk="0" hangingPunct="1">
          <a:lnSpc>
            <a:spcPct val="100000"/>
          </a:lnSpc>
          <a:buClrTx/>
          <a:buSzTx/>
          <a:buFontTx/>
          <a:buNone/>
          <a:tabLst/>
          <a:defRPr sz="1800" dirty="0" err="1" smtClean="0">
            <a:solidFill>
              <a:srgbClr val="FFFFFF"/>
            </a:solidFill>
          </a:defRPr>
        </a:defPPr>
      </a:lstStyle>
    </a:spDef>
    <a:lnDef>
      <a:spPr bwMode="auto">
        <a:solidFill>
          <a:srgbClr val="0095D3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square" rtlCol="0">
        <a:spAutoFit/>
      </a:bodyPr>
      <a:lstStyle>
        <a:defPPr algn="l">
          <a:defRPr sz="2000" dirty="0" err="1" smtClean="0">
            <a:solidFill>
              <a:srgbClr val="333333"/>
            </a:solidFill>
            <a:latin typeface="+mn-lt"/>
            <a:ea typeface="+mn-ea"/>
          </a:defRPr>
        </a:defPPr>
      </a:lstStyle>
    </a:txDef>
  </a:objectDefaults>
  <a:extraClrSchemeLst>
    <a:extraClrScheme>
      <a:clrScheme name="VMware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7.xml><?xml version="1.0" encoding="utf-8"?>
<a:theme xmlns:a="http://schemas.openxmlformats.org/drawingml/2006/main" name="19_VMware Confidential">
  <a:themeElements>
    <a:clrScheme name="VMware Custom">
      <a:dk1>
        <a:srgbClr val="333333"/>
      </a:dk1>
      <a:lt1>
        <a:srgbClr val="FFFFFF"/>
      </a:lt1>
      <a:dk2>
        <a:srgbClr val="4D4D4D"/>
      </a:dk2>
      <a:lt2>
        <a:srgbClr val="C0C0C0"/>
      </a:lt2>
      <a:accent1>
        <a:srgbClr val="0095D3"/>
      </a:accent1>
      <a:accent2>
        <a:srgbClr val="89CBDF"/>
      </a:accent2>
      <a:accent3>
        <a:srgbClr val="003D79"/>
      </a:accent3>
      <a:accent4>
        <a:srgbClr val="6DB33F"/>
      </a:accent4>
      <a:accent5>
        <a:srgbClr val="F8981D"/>
      </a:accent5>
      <a:accent6>
        <a:srgbClr val="D9541E"/>
      </a:accent6>
      <a:hlink>
        <a:srgbClr val="0095D3"/>
      </a:hlink>
      <a:folHlink>
        <a:srgbClr val="89CBDF"/>
      </a:folHlink>
    </a:clrScheme>
    <a:fontScheme name="VMware1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19050">
          <a:solidFill>
            <a:schemeClr val="accent3"/>
          </a:solidFill>
          <a:round/>
          <a:headEnd/>
          <a:tailEnd/>
        </a:ln>
      </a:spPr>
      <a:bodyPr wrap="none" lIns="0" tIns="0" rIns="0" bIns="0" rtlCol="0" anchor="ctr"/>
      <a:lstStyle>
        <a:defPPr marL="0" marR="0" indent="0" algn="ctr" defTabSz="914400" eaLnBrk="1" latinLnBrk="0" hangingPunct="1">
          <a:lnSpc>
            <a:spcPct val="100000"/>
          </a:lnSpc>
          <a:buClrTx/>
          <a:buSzTx/>
          <a:buFontTx/>
          <a:buNone/>
          <a:tabLst/>
          <a:defRPr sz="1800" dirty="0" err="1" smtClean="0">
            <a:solidFill>
              <a:srgbClr val="FFFFFF"/>
            </a:solidFill>
          </a:defRPr>
        </a:defPPr>
      </a:lstStyle>
    </a:spDef>
    <a:lnDef>
      <a:spPr bwMode="auto">
        <a:solidFill>
          <a:srgbClr val="0095D3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square" rtlCol="0">
        <a:spAutoFit/>
      </a:bodyPr>
      <a:lstStyle>
        <a:defPPr algn="l">
          <a:defRPr sz="2000" dirty="0" err="1" smtClean="0">
            <a:solidFill>
              <a:srgbClr val="333333"/>
            </a:solidFill>
            <a:latin typeface="+mn-lt"/>
            <a:ea typeface="+mn-ea"/>
          </a:defRPr>
        </a:defPPr>
      </a:lstStyle>
    </a:txDef>
  </a:objectDefaults>
  <a:extraClrSchemeLst>
    <a:extraClrScheme>
      <a:clrScheme name="VMware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8.xml><?xml version="1.0" encoding="utf-8"?>
<a:theme xmlns:a="http://schemas.openxmlformats.org/drawingml/2006/main" name="20_VMware Confidential">
  <a:themeElements>
    <a:clrScheme name="VMware Custom">
      <a:dk1>
        <a:srgbClr val="333333"/>
      </a:dk1>
      <a:lt1>
        <a:srgbClr val="FFFFFF"/>
      </a:lt1>
      <a:dk2>
        <a:srgbClr val="4D4D4D"/>
      </a:dk2>
      <a:lt2>
        <a:srgbClr val="C0C0C0"/>
      </a:lt2>
      <a:accent1>
        <a:srgbClr val="0095D3"/>
      </a:accent1>
      <a:accent2>
        <a:srgbClr val="89CBDF"/>
      </a:accent2>
      <a:accent3>
        <a:srgbClr val="003D79"/>
      </a:accent3>
      <a:accent4>
        <a:srgbClr val="6DB33F"/>
      </a:accent4>
      <a:accent5>
        <a:srgbClr val="F8981D"/>
      </a:accent5>
      <a:accent6>
        <a:srgbClr val="D9541E"/>
      </a:accent6>
      <a:hlink>
        <a:srgbClr val="0095D3"/>
      </a:hlink>
      <a:folHlink>
        <a:srgbClr val="89CBDF"/>
      </a:folHlink>
    </a:clrScheme>
    <a:fontScheme name="VMware1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19050">
          <a:solidFill>
            <a:schemeClr val="accent3"/>
          </a:solidFill>
          <a:round/>
          <a:headEnd/>
          <a:tailEnd/>
        </a:ln>
      </a:spPr>
      <a:bodyPr wrap="none" lIns="0" tIns="0" rIns="0" bIns="0" rtlCol="0" anchor="ctr"/>
      <a:lstStyle>
        <a:defPPr marL="0" marR="0" indent="0" algn="ctr" defTabSz="914400" eaLnBrk="1" latinLnBrk="0" hangingPunct="1">
          <a:lnSpc>
            <a:spcPct val="100000"/>
          </a:lnSpc>
          <a:buClrTx/>
          <a:buSzTx/>
          <a:buFontTx/>
          <a:buNone/>
          <a:tabLst/>
          <a:defRPr sz="1800" dirty="0" err="1" smtClean="0">
            <a:solidFill>
              <a:srgbClr val="FFFFFF"/>
            </a:solidFill>
          </a:defRPr>
        </a:defPPr>
      </a:lstStyle>
    </a:spDef>
    <a:lnDef>
      <a:spPr bwMode="auto">
        <a:solidFill>
          <a:srgbClr val="0095D3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square" rtlCol="0">
        <a:spAutoFit/>
      </a:bodyPr>
      <a:lstStyle>
        <a:defPPr algn="l">
          <a:defRPr sz="2000" dirty="0" err="1" smtClean="0">
            <a:solidFill>
              <a:srgbClr val="333333"/>
            </a:solidFill>
            <a:latin typeface="+mn-lt"/>
            <a:ea typeface="+mn-ea"/>
          </a:defRPr>
        </a:defPPr>
      </a:lstStyle>
    </a:txDef>
  </a:objectDefaults>
  <a:extraClrSchemeLst>
    <a:extraClrScheme>
      <a:clrScheme name="VMware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9.xml><?xml version="1.0" encoding="utf-8"?>
<a:theme xmlns:a="http://schemas.openxmlformats.org/drawingml/2006/main" name="21_VMware Confidential">
  <a:themeElements>
    <a:clrScheme name="VMware Custom">
      <a:dk1>
        <a:srgbClr val="333333"/>
      </a:dk1>
      <a:lt1>
        <a:srgbClr val="FFFFFF"/>
      </a:lt1>
      <a:dk2>
        <a:srgbClr val="4D4D4D"/>
      </a:dk2>
      <a:lt2>
        <a:srgbClr val="C0C0C0"/>
      </a:lt2>
      <a:accent1>
        <a:srgbClr val="0095D3"/>
      </a:accent1>
      <a:accent2>
        <a:srgbClr val="89CBDF"/>
      </a:accent2>
      <a:accent3>
        <a:srgbClr val="003D79"/>
      </a:accent3>
      <a:accent4>
        <a:srgbClr val="6DB33F"/>
      </a:accent4>
      <a:accent5>
        <a:srgbClr val="F8981D"/>
      </a:accent5>
      <a:accent6>
        <a:srgbClr val="D9541E"/>
      </a:accent6>
      <a:hlink>
        <a:srgbClr val="0095D3"/>
      </a:hlink>
      <a:folHlink>
        <a:srgbClr val="89CBDF"/>
      </a:folHlink>
    </a:clrScheme>
    <a:fontScheme name="VMware1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19050">
          <a:solidFill>
            <a:schemeClr val="accent3"/>
          </a:solidFill>
          <a:round/>
          <a:headEnd/>
          <a:tailEnd/>
        </a:ln>
      </a:spPr>
      <a:bodyPr wrap="none" lIns="0" tIns="0" rIns="0" bIns="0" rtlCol="0" anchor="ctr"/>
      <a:lstStyle>
        <a:defPPr marL="0" marR="0" indent="0" algn="ctr" defTabSz="914400" eaLnBrk="1" latinLnBrk="0" hangingPunct="1">
          <a:lnSpc>
            <a:spcPct val="100000"/>
          </a:lnSpc>
          <a:buClrTx/>
          <a:buSzTx/>
          <a:buFontTx/>
          <a:buNone/>
          <a:tabLst/>
          <a:defRPr sz="1800" dirty="0" err="1" smtClean="0">
            <a:solidFill>
              <a:srgbClr val="FFFFFF"/>
            </a:solidFill>
          </a:defRPr>
        </a:defPPr>
      </a:lstStyle>
    </a:spDef>
    <a:lnDef>
      <a:spPr bwMode="auto">
        <a:solidFill>
          <a:srgbClr val="0095D3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square" rtlCol="0">
        <a:spAutoFit/>
      </a:bodyPr>
      <a:lstStyle>
        <a:defPPr algn="l">
          <a:defRPr sz="2000" dirty="0" err="1" smtClean="0">
            <a:solidFill>
              <a:srgbClr val="333333"/>
            </a:solidFill>
            <a:latin typeface="+mn-lt"/>
            <a:ea typeface="+mn-ea"/>
          </a:defRPr>
        </a:defPPr>
      </a:lstStyle>
    </a:txDef>
  </a:objectDefaults>
  <a:extraClrSchemeLst>
    <a:extraClrScheme>
      <a:clrScheme name="VMware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VMware Confidential">
  <a:themeElements>
    <a:clrScheme name="VMware Custom">
      <a:dk1>
        <a:srgbClr val="333333"/>
      </a:dk1>
      <a:lt1>
        <a:srgbClr val="FFFFFF"/>
      </a:lt1>
      <a:dk2>
        <a:srgbClr val="4D4D4D"/>
      </a:dk2>
      <a:lt2>
        <a:srgbClr val="C0C0C0"/>
      </a:lt2>
      <a:accent1>
        <a:srgbClr val="0095D3"/>
      </a:accent1>
      <a:accent2>
        <a:srgbClr val="89CBDF"/>
      </a:accent2>
      <a:accent3>
        <a:srgbClr val="003D79"/>
      </a:accent3>
      <a:accent4>
        <a:srgbClr val="6DB33F"/>
      </a:accent4>
      <a:accent5>
        <a:srgbClr val="F8981D"/>
      </a:accent5>
      <a:accent6>
        <a:srgbClr val="D9541E"/>
      </a:accent6>
      <a:hlink>
        <a:srgbClr val="0095D3"/>
      </a:hlink>
      <a:folHlink>
        <a:srgbClr val="89CBDF"/>
      </a:folHlink>
    </a:clrScheme>
    <a:fontScheme name="VMware1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19050">
          <a:solidFill>
            <a:schemeClr val="accent3"/>
          </a:solidFill>
          <a:round/>
          <a:headEnd/>
          <a:tailEnd/>
        </a:ln>
      </a:spPr>
      <a:bodyPr wrap="none" lIns="0" tIns="0" rIns="0" bIns="0" rtlCol="0" anchor="ctr"/>
      <a:lstStyle>
        <a:defPPr marL="0" marR="0" indent="0" algn="ctr" defTabSz="914400" eaLnBrk="1" latinLnBrk="0" hangingPunct="1">
          <a:lnSpc>
            <a:spcPct val="100000"/>
          </a:lnSpc>
          <a:buClrTx/>
          <a:buSzTx/>
          <a:buFontTx/>
          <a:buNone/>
          <a:tabLst/>
          <a:defRPr sz="1800" dirty="0" err="1" smtClean="0">
            <a:solidFill>
              <a:srgbClr val="FFFFFF"/>
            </a:solidFill>
          </a:defRPr>
        </a:defPPr>
      </a:lstStyle>
    </a:spDef>
    <a:lnDef>
      <a:spPr bwMode="auto">
        <a:solidFill>
          <a:srgbClr val="0095D3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square" rtlCol="0">
        <a:spAutoFit/>
      </a:bodyPr>
      <a:lstStyle>
        <a:defPPr algn="l">
          <a:defRPr sz="2000" dirty="0" err="1" smtClean="0">
            <a:solidFill>
              <a:srgbClr val="333333"/>
            </a:solidFill>
            <a:latin typeface="+mn-lt"/>
            <a:ea typeface="+mn-ea"/>
          </a:defRPr>
        </a:defPPr>
      </a:lstStyle>
    </a:txDef>
  </a:objectDefaults>
  <a:extraClrSchemeLst>
    <a:extraClrScheme>
      <a:clrScheme name="VMware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0.xml><?xml version="1.0" encoding="utf-8"?>
<a:theme xmlns:a="http://schemas.openxmlformats.org/drawingml/2006/main" name="22_VMware Confidential">
  <a:themeElements>
    <a:clrScheme name="VMware Custom">
      <a:dk1>
        <a:srgbClr val="333333"/>
      </a:dk1>
      <a:lt1>
        <a:srgbClr val="FFFFFF"/>
      </a:lt1>
      <a:dk2>
        <a:srgbClr val="4D4D4D"/>
      </a:dk2>
      <a:lt2>
        <a:srgbClr val="C0C0C0"/>
      </a:lt2>
      <a:accent1>
        <a:srgbClr val="0095D3"/>
      </a:accent1>
      <a:accent2>
        <a:srgbClr val="89CBDF"/>
      </a:accent2>
      <a:accent3>
        <a:srgbClr val="003D79"/>
      </a:accent3>
      <a:accent4>
        <a:srgbClr val="6DB33F"/>
      </a:accent4>
      <a:accent5>
        <a:srgbClr val="F8981D"/>
      </a:accent5>
      <a:accent6>
        <a:srgbClr val="D9541E"/>
      </a:accent6>
      <a:hlink>
        <a:srgbClr val="0095D3"/>
      </a:hlink>
      <a:folHlink>
        <a:srgbClr val="89CBDF"/>
      </a:folHlink>
    </a:clrScheme>
    <a:fontScheme name="VMware1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19050">
          <a:solidFill>
            <a:schemeClr val="accent3"/>
          </a:solidFill>
          <a:round/>
          <a:headEnd/>
          <a:tailEnd/>
        </a:ln>
      </a:spPr>
      <a:bodyPr wrap="none" lIns="0" tIns="0" rIns="0" bIns="0" rtlCol="0" anchor="ctr"/>
      <a:lstStyle>
        <a:defPPr marL="0" marR="0" indent="0" algn="ctr" defTabSz="914400" eaLnBrk="1" latinLnBrk="0" hangingPunct="1">
          <a:lnSpc>
            <a:spcPct val="100000"/>
          </a:lnSpc>
          <a:buClrTx/>
          <a:buSzTx/>
          <a:buFontTx/>
          <a:buNone/>
          <a:tabLst/>
          <a:defRPr sz="1800" dirty="0" err="1" smtClean="0">
            <a:solidFill>
              <a:srgbClr val="FFFFFF"/>
            </a:solidFill>
          </a:defRPr>
        </a:defPPr>
      </a:lstStyle>
    </a:spDef>
    <a:lnDef>
      <a:spPr bwMode="auto">
        <a:solidFill>
          <a:srgbClr val="0095D3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square" rtlCol="0">
        <a:spAutoFit/>
      </a:bodyPr>
      <a:lstStyle>
        <a:defPPr algn="l">
          <a:defRPr sz="2000" dirty="0" err="1" smtClean="0">
            <a:solidFill>
              <a:srgbClr val="333333"/>
            </a:solidFill>
            <a:latin typeface="+mn-lt"/>
            <a:ea typeface="+mn-ea"/>
          </a:defRPr>
        </a:defPPr>
      </a:lstStyle>
    </a:txDef>
  </a:objectDefaults>
  <a:extraClrSchemeLst>
    <a:extraClrScheme>
      <a:clrScheme name="VMware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8_VMware Confidential">
  <a:themeElements>
    <a:clrScheme name="VMware Custom">
      <a:dk1>
        <a:srgbClr val="333333"/>
      </a:dk1>
      <a:lt1>
        <a:srgbClr val="FFFFFF"/>
      </a:lt1>
      <a:dk2>
        <a:srgbClr val="4D4D4D"/>
      </a:dk2>
      <a:lt2>
        <a:srgbClr val="C0C0C0"/>
      </a:lt2>
      <a:accent1>
        <a:srgbClr val="0095D3"/>
      </a:accent1>
      <a:accent2>
        <a:srgbClr val="89CBDF"/>
      </a:accent2>
      <a:accent3>
        <a:srgbClr val="003D79"/>
      </a:accent3>
      <a:accent4>
        <a:srgbClr val="6DB33F"/>
      </a:accent4>
      <a:accent5>
        <a:srgbClr val="F8981D"/>
      </a:accent5>
      <a:accent6>
        <a:srgbClr val="D9541E"/>
      </a:accent6>
      <a:hlink>
        <a:srgbClr val="0095D3"/>
      </a:hlink>
      <a:folHlink>
        <a:srgbClr val="89CBDF"/>
      </a:folHlink>
    </a:clrScheme>
    <a:fontScheme name="VMware1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19050">
          <a:solidFill>
            <a:schemeClr val="accent3"/>
          </a:solidFill>
          <a:round/>
          <a:headEnd/>
          <a:tailEnd/>
        </a:ln>
      </a:spPr>
      <a:bodyPr wrap="none" lIns="0" tIns="0" rIns="0" bIns="0" rtlCol="0" anchor="ctr"/>
      <a:lstStyle>
        <a:defPPr marL="0" marR="0" indent="0" algn="ctr" defTabSz="914400" eaLnBrk="1" latinLnBrk="0" hangingPunct="1">
          <a:lnSpc>
            <a:spcPct val="100000"/>
          </a:lnSpc>
          <a:buClrTx/>
          <a:buSzTx/>
          <a:buFontTx/>
          <a:buNone/>
          <a:tabLst/>
          <a:defRPr sz="1800" dirty="0" err="1" smtClean="0">
            <a:solidFill>
              <a:srgbClr val="FFFFFF"/>
            </a:solidFill>
          </a:defRPr>
        </a:defPPr>
      </a:lstStyle>
    </a:spDef>
    <a:lnDef>
      <a:spPr bwMode="auto">
        <a:solidFill>
          <a:srgbClr val="0095D3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square" rtlCol="0">
        <a:spAutoFit/>
      </a:bodyPr>
      <a:lstStyle>
        <a:defPPr algn="l">
          <a:defRPr sz="2000" dirty="0" err="1" smtClean="0">
            <a:solidFill>
              <a:srgbClr val="333333"/>
            </a:solidFill>
            <a:latin typeface="+mn-lt"/>
            <a:ea typeface="+mn-ea"/>
          </a:defRPr>
        </a:defPPr>
      </a:lstStyle>
    </a:txDef>
  </a:objectDefaults>
  <a:extraClrSchemeLst>
    <a:extraClrScheme>
      <a:clrScheme name="VMware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VMware">
  <a:themeElements>
    <a:clrScheme name="Custom 2">
      <a:dk1>
        <a:srgbClr val="FFFFFF"/>
      </a:dk1>
      <a:lt1>
        <a:srgbClr val="000000"/>
      </a:lt1>
      <a:dk2>
        <a:srgbClr val="4D4D4D"/>
      </a:dk2>
      <a:lt2>
        <a:srgbClr val="C0C0C0"/>
      </a:lt2>
      <a:accent1>
        <a:srgbClr val="0095D3"/>
      </a:accent1>
      <a:accent2>
        <a:srgbClr val="89CBDF"/>
      </a:accent2>
      <a:accent3>
        <a:srgbClr val="003D79"/>
      </a:accent3>
      <a:accent4>
        <a:srgbClr val="6DB33F"/>
      </a:accent4>
      <a:accent5>
        <a:srgbClr val="F8981D"/>
      </a:accent5>
      <a:accent6>
        <a:srgbClr val="D9541E"/>
      </a:accent6>
      <a:hlink>
        <a:srgbClr val="0095D3"/>
      </a:hlink>
      <a:folHlink>
        <a:srgbClr val="89CBDF"/>
      </a:folHlink>
    </a:clrScheme>
    <a:fontScheme name="VMware1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rgbClr val="0F388A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4000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rgbClr val="0095D3"/>
            </a:solidFill>
            <a:effectLst/>
            <a:latin typeface="Arial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95D3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4000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95D3"/>
            </a:solidFill>
            <a:effectLst/>
            <a:latin typeface="Arial" charset="0"/>
            <a:ea typeface="ＭＳ Ｐゴシック" pitchFamily="34" charset="-128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1800" dirty="0" smtClean="0">
            <a:solidFill>
              <a:srgbClr val="333333"/>
            </a:solidFill>
          </a:defRPr>
        </a:defPPr>
      </a:lstStyle>
    </a:txDef>
  </a:objectDefaults>
  <a:extraClrSchemeLst>
    <a:extraClrScheme>
      <a:clrScheme name="VMware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VMware">
  <a:themeElements>
    <a:clrScheme name="Custom 2">
      <a:dk1>
        <a:srgbClr val="FFFFFF"/>
      </a:dk1>
      <a:lt1>
        <a:srgbClr val="000000"/>
      </a:lt1>
      <a:dk2>
        <a:srgbClr val="4D4D4D"/>
      </a:dk2>
      <a:lt2>
        <a:srgbClr val="C0C0C0"/>
      </a:lt2>
      <a:accent1>
        <a:srgbClr val="0095D3"/>
      </a:accent1>
      <a:accent2>
        <a:srgbClr val="89CBDF"/>
      </a:accent2>
      <a:accent3>
        <a:srgbClr val="003D79"/>
      </a:accent3>
      <a:accent4>
        <a:srgbClr val="6DB33F"/>
      </a:accent4>
      <a:accent5>
        <a:srgbClr val="F8981D"/>
      </a:accent5>
      <a:accent6>
        <a:srgbClr val="D9541E"/>
      </a:accent6>
      <a:hlink>
        <a:srgbClr val="0095D3"/>
      </a:hlink>
      <a:folHlink>
        <a:srgbClr val="89CBDF"/>
      </a:folHlink>
    </a:clrScheme>
    <a:fontScheme name="VMware1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rgbClr val="0F388A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4000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rgbClr val="0095D3"/>
            </a:solidFill>
            <a:effectLst/>
            <a:latin typeface="Arial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95D3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4000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95D3"/>
            </a:solidFill>
            <a:effectLst/>
            <a:latin typeface="Arial" charset="0"/>
            <a:ea typeface="ＭＳ Ｐゴシック" pitchFamily="34" charset="-128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1800" dirty="0" smtClean="0">
            <a:solidFill>
              <a:srgbClr val="333333"/>
            </a:solidFill>
          </a:defRPr>
        </a:defPPr>
      </a:lstStyle>
    </a:txDef>
  </a:objectDefaults>
  <a:extraClrSchemeLst>
    <a:extraClrScheme>
      <a:clrScheme name="VMware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3_VMware Confidential">
  <a:themeElements>
    <a:clrScheme name="VMware Custom">
      <a:dk1>
        <a:srgbClr val="333333"/>
      </a:dk1>
      <a:lt1>
        <a:srgbClr val="FFFFFF"/>
      </a:lt1>
      <a:dk2>
        <a:srgbClr val="4D4D4D"/>
      </a:dk2>
      <a:lt2>
        <a:srgbClr val="C0C0C0"/>
      </a:lt2>
      <a:accent1>
        <a:srgbClr val="0095D3"/>
      </a:accent1>
      <a:accent2>
        <a:srgbClr val="89CBDF"/>
      </a:accent2>
      <a:accent3>
        <a:srgbClr val="003D79"/>
      </a:accent3>
      <a:accent4>
        <a:srgbClr val="6DB33F"/>
      </a:accent4>
      <a:accent5>
        <a:srgbClr val="F8981D"/>
      </a:accent5>
      <a:accent6>
        <a:srgbClr val="D9541E"/>
      </a:accent6>
      <a:hlink>
        <a:srgbClr val="0095D3"/>
      </a:hlink>
      <a:folHlink>
        <a:srgbClr val="89CBDF"/>
      </a:folHlink>
    </a:clrScheme>
    <a:fontScheme name="VMware1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19050">
          <a:solidFill>
            <a:schemeClr val="accent3"/>
          </a:solidFill>
          <a:round/>
          <a:headEnd/>
          <a:tailEnd/>
        </a:ln>
      </a:spPr>
      <a:bodyPr wrap="none" lIns="0" tIns="0" rIns="0" bIns="0" rtlCol="0" anchor="ctr"/>
      <a:lstStyle>
        <a:defPPr marL="0" marR="0" indent="0" algn="ctr" defTabSz="914400" eaLnBrk="1" latinLnBrk="0" hangingPunct="1">
          <a:lnSpc>
            <a:spcPct val="100000"/>
          </a:lnSpc>
          <a:buClrTx/>
          <a:buSzTx/>
          <a:buFontTx/>
          <a:buNone/>
          <a:tabLst/>
          <a:defRPr sz="1800" dirty="0" err="1" smtClean="0">
            <a:solidFill>
              <a:srgbClr val="FFFFFF"/>
            </a:solidFill>
          </a:defRPr>
        </a:defPPr>
      </a:lstStyle>
    </a:spDef>
    <a:lnDef>
      <a:spPr bwMode="auto">
        <a:solidFill>
          <a:srgbClr val="0095D3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square" rtlCol="0">
        <a:spAutoFit/>
      </a:bodyPr>
      <a:lstStyle>
        <a:defPPr algn="l">
          <a:defRPr sz="2000" dirty="0" err="1" smtClean="0">
            <a:solidFill>
              <a:srgbClr val="333333"/>
            </a:solidFill>
            <a:latin typeface="+mn-lt"/>
            <a:ea typeface="+mn-ea"/>
          </a:defRPr>
        </a:defPPr>
      </a:lstStyle>
    </a:txDef>
  </a:objectDefaults>
  <a:extraClrSchemeLst>
    <a:extraClrScheme>
      <a:clrScheme name="VMware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2_VMware">
  <a:themeElements>
    <a:clrScheme name="Custom 2">
      <a:dk1>
        <a:srgbClr val="FFFFFF"/>
      </a:dk1>
      <a:lt1>
        <a:srgbClr val="000000"/>
      </a:lt1>
      <a:dk2>
        <a:srgbClr val="4D4D4D"/>
      </a:dk2>
      <a:lt2>
        <a:srgbClr val="C0C0C0"/>
      </a:lt2>
      <a:accent1>
        <a:srgbClr val="0095D3"/>
      </a:accent1>
      <a:accent2>
        <a:srgbClr val="89CBDF"/>
      </a:accent2>
      <a:accent3>
        <a:srgbClr val="003D79"/>
      </a:accent3>
      <a:accent4>
        <a:srgbClr val="6DB33F"/>
      </a:accent4>
      <a:accent5>
        <a:srgbClr val="F8981D"/>
      </a:accent5>
      <a:accent6>
        <a:srgbClr val="D9541E"/>
      </a:accent6>
      <a:hlink>
        <a:srgbClr val="0095D3"/>
      </a:hlink>
      <a:folHlink>
        <a:srgbClr val="89CBDF"/>
      </a:folHlink>
    </a:clrScheme>
    <a:fontScheme name="VMware1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rgbClr val="0F388A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4000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rgbClr val="0095D3"/>
            </a:solidFill>
            <a:effectLst/>
            <a:latin typeface="Arial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95D3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4000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95D3"/>
            </a:solidFill>
            <a:effectLst/>
            <a:latin typeface="Arial" charset="0"/>
            <a:ea typeface="ＭＳ Ｐゴシック" pitchFamily="34" charset="-128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1800" dirty="0" smtClean="0">
            <a:solidFill>
              <a:srgbClr val="333333"/>
            </a:solidFill>
          </a:defRPr>
        </a:defPPr>
      </a:lstStyle>
    </a:txDef>
  </a:objectDefaults>
  <a:extraClrSchemeLst>
    <a:extraClrScheme>
      <a:clrScheme name="VMware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VMware_template_091002</Template>
  <TotalTime>0</TotalTime>
  <Words>1896</Words>
  <Application>Microsoft Office PowerPoint</Application>
  <PresentationFormat>On-screen Show (4:3)</PresentationFormat>
  <Paragraphs>704</Paragraphs>
  <Slides>42</Slides>
  <Notes>42</Notes>
  <HiddenSlides>0</HiddenSlides>
  <MMClips>0</MMClips>
  <ScaleCrop>false</ScaleCrop>
  <HeadingPairs>
    <vt:vector size="4" baseType="variant">
      <vt:variant>
        <vt:lpstr>Theme</vt:lpstr>
      </vt:variant>
      <vt:variant>
        <vt:i4>40</vt:i4>
      </vt:variant>
      <vt:variant>
        <vt:lpstr>Slide Titles</vt:lpstr>
      </vt:variant>
      <vt:variant>
        <vt:i4>42</vt:i4>
      </vt:variant>
    </vt:vector>
  </HeadingPairs>
  <TitlesOfParts>
    <vt:vector size="82" baseType="lpstr">
      <vt:lpstr>VMware Confidential</vt:lpstr>
      <vt:lpstr>VMware Non-Confidential</vt:lpstr>
      <vt:lpstr>1_VMware Confidential</vt:lpstr>
      <vt:lpstr>2_VMware Confidential</vt:lpstr>
      <vt:lpstr>18_VMware Confidential</vt:lpstr>
      <vt:lpstr>VMware</vt:lpstr>
      <vt:lpstr>1_VMware</vt:lpstr>
      <vt:lpstr>3_VMware Confidential</vt:lpstr>
      <vt:lpstr>2_VMware</vt:lpstr>
      <vt:lpstr>4_VMware Confidential</vt:lpstr>
      <vt:lpstr>5_VMware Confidential</vt:lpstr>
      <vt:lpstr>6_VMware Confidential</vt:lpstr>
      <vt:lpstr>9_VMware Confidential</vt:lpstr>
      <vt:lpstr>7_VMware Confidential</vt:lpstr>
      <vt:lpstr>8_VMware Confidential</vt:lpstr>
      <vt:lpstr>3_VMware</vt:lpstr>
      <vt:lpstr>4_VMware</vt:lpstr>
      <vt:lpstr>5_VMware</vt:lpstr>
      <vt:lpstr>6_VMware</vt:lpstr>
      <vt:lpstr>7_VMware</vt:lpstr>
      <vt:lpstr>8_VMware</vt:lpstr>
      <vt:lpstr>9_VMware</vt:lpstr>
      <vt:lpstr>10_VMware</vt:lpstr>
      <vt:lpstr>11_VMware</vt:lpstr>
      <vt:lpstr>12_VMware</vt:lpstr>
      <vt:lpstr>13_VMware</vt:lpstr>
      <vt:lpstr>10_VMware Confidential</vt:lpstr>
      <vt:lpstr>14_VMware</vt:lpstr>
      <vt:lpstr>1_VMware Non-Confidential</vt:lpstr>
      <vt:lpstr>11_VMware Confidential</vt:lpstr>
      <vt:lpstr>12_VMware Confidential</vt:lpstr>
      <vt:lpstr>13_VMware Confidential</vt:lpstr>
      <vt:lpstr>14_VMware Confidential</vt:lpstr>
      <vt:lpstr>15_VMware Confidential</vt:lpstr>
      <vt:lpstr>16_VMware Confidential</vt:lpstr>
      <vt:lpstr>17_VMware Confidential</vt:lpstr>
      <vt:lpstr>19_VMware Confidential</vt:lpstr>
      <vt:lpstr>20_VMware Confidential</vt:lpstr>
      <vt:lpstr>21_VMware Confidential</vt:lpstr>
      <vt:lpstr>22_VMware Confidential</vt:lpstr>
      <vt:lpstr>VMware News: vSphere and vCloud Suite, ingredients for Building Your Software Defined DataCenter </vt:lpstr>
      <vt:lpstr>Agenda</vt:lpstr>
      <vt:lpstr>Three Key Trends Drive Us Towards a New Model</vt:lpstr>
      <vt:lpstr>A New Approach to Cloud</vt:lpstr>
      <vt:lpstr>Virtualization Simplifies Provisioning of VMs, But Additional Steps Needed to Deploy in a Production Environment</vt:lpstr>
      <vt:lpstr>Software-Defined Datacenters Simplifies Process to Define an Application and All the Resources It Needs </vt:lpstr>
      <vt:lpstr>In a Software-Defined Datacenter…</vt:lpstr>
      <vt:lpstr>Slide 8</vt:lpstr>
      <vt:lpstr>Slide 9</vt:lpstr>
      <vt:lpstr>Slide 10</vt:lpstr>
      <vt:lpstr>Slide 11</vt:lpstr>
      <vt:lpstr>Slide 12</vt:lpstr>
      <vt:lpstr>The Cloud Bill Of Materials</vt:lpstr>
      <vt:lpstr>VMware’s Complete Cloud Infrastructure &amp; Management Suite</vt:lpstr>
      <vt:lpstr>VMware’s Complete Cloud Infrastructure &amp; Management Suite</vt:lpstr>
      <vt:lpstr>VMware’s vCloud Suite is…</vt:lpstr>
      <vt:lpstr>VMware vSphere 5.0</vt:lpstr>
      <vt:lpstr>What’s New in vSphere 5.1?</vt:lpstr>
      <vt:lpstr>Compute, Storage, Network -Enhancements and Features</vt:lpstr>
      <vt:lpstr>Slide 20</vt:lpstr>
      <vt:lpstr>Distributed Switch</vt:lpstr>
      <vt:lpstr>vSphere Scales to Support Mission-Critical Applications</vt:lpstr>
      <vt:lpstr> Availability, Security, and Automation - Enhancements and Features</vt:lpstr>
      <vt:lpstr>vMotion (w/o Shared Storage)</vt:lpstr>
      <vt:lpstr>vSphere Data Protection</vt:lpstr>
      <vt:lpstr>vSphere Replication</vt:lpstr>
      <vt:lpstr>vShield Endpoint</vt:lpstr>
      <vt:lpstr>vCenter Server - Enhancements and Features</vt:lpstr>
      <vt:lpstr>Web Client</vt:lpstr>
      <vt:lpstr>Single Sign-On</vt:lpstr>
      <vt:lpstr>vCenter Orchestrator</vt:lpstr>
      <vt:lpstr>Additional Features and Enhancements</vt:lpstr>
      <vt:lpstr>The Best of the Rest</vt:lpstr>
      <vt:lpstr>Products PnP Highlights</vt:lpstr>
      <vt:lpstr>vSphere 5.1: vSphere and vCenter Server Purchasing Options</vt:lpstr>
      <vt:lpstr>vSphere 5.1: Edition Lineup</vt:lpstr>
      <vt:lpstr>vSphere 5.1: Edition Lineup (cont’d)</vt:lpstr>
      <vt:lpstr>vSphere 5.1: No Change in Entitlement Paths</vt:lpstr>
      <vt:lpstr>vSphere 5.1: Upgrade Paths for vSphere Editions and Kits</vt:lpstr>
      <vt:lpstr>vSphere Storage Appliance 5.1: Edition Lineup</vt:lpstr>
      <vt:lpstr>vCloud Suite Edition Lineup</vt:lpstr>
      <vt:lpstr>Thank You!</vt:lpstr>
    </vt:vector>
  </TitlesOfParts>
  <Company/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2012-10-04T07:01:11Z</dcterms:created>
  <dcterms:modified xsi:type="dcterms:W3CDTF">2012-10-04T07:01:26Z</dcterms:modified>
</cp:coreProperties>
</file>